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2"/>
  </p:notesMasterIdLst>
  <p:sldIdLst>
    <p:sldId id="256" r:id="rId2"/>
    <p:sldId id="259" r:id="rId3"/>
    <p:sldId id="261" r:id="rId4"/>
    <p:sldId id="267" r:id="rId5"/>
    <p:sldId id="315" r:id="rId6"/>
    <p:sldId id="316" r:id="rId7"/>
    <p:sldId id="317" r:id="rId8"/>
    <p:sldId id="319" r:id="rId9"/>
    <p:sldId id="320" r:id="rId10"/>
    <p:sldId id="321" r:id="rId11"/>
    <p:sldId id="322" r:id="rId12"/>
    <p:sldId id="310" r:id="rId13"/>
    <p:sldId id="311" r:id="rId14"/>
    <p:sldId id="312" r:id="rId15"/>
    <p:sldId id="313" r:id="rId16"/>
    <p:sldId id="314" r:id="rId17"/>
    <p:sldId id="324" r:id="rId18"/>
    <p:sldId id="260" r:id="rId19"/>
    <p:sldId id="323" r:id="rId20"/>
    <p:sldId id="325" r:id="rId21"/>
  </p:sldIdLst>
  <p:sldSz cx="9144000" cy="5143500" type="screen16x9"/>
  <p:notesSz cx="6858000" cy="9144000"/>
  <p:embeddedFontLst>
    <p:embeddedFont>
      <p:font typeface="Do Hyeon" panose="020B0604020202020204" charset="-127"/>
      <p:regular r:id="rId23"/>
    </p:embeddedFont>
    <p:embeddedFont>
      <p:font typeface="Bebas Neue" panose="020B0604020202020204" charset="0"/>
      <p:regular r:id="rId24"/>
    </p:embeddedFont>
    <p:embeddedFont>
      <p:font typeface="Candara" panose="020E0502030303020204" pitchFamily="34" charset="0"/>
      <p:regular r:id="rId25"/>
      <p:bold r:id="rId26"/>
      <p:italic r:id="rId27"/>
      <p:boldItalic r:id="rId28"/>
    </p:embeddedFont>
    <p:embeddedFont>
      <p:font typeface="Corbel" panose="020B0503020204020204" pitchFamily="34" charset="0"/>
      <p:regular r:id="rId29"/>
      <p:bold r:id="rId30"/>
      <p:italic r:id="rId31"/>
      <p:boldItalic r:id="rId32"/>
    </p:embeddedFont>
    <p:embeddedFont>
      <p:font typeface="Didact Gothic" panose="020B0604020202020204" charset="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B673"/>
    <a:srgbClr val="DF74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B40481D-E563-489F-88A2-3E96BBA55FBF}">
  <a:tblStyle styleId="{5B40481D-E563-489F-88A2-3E96BBA55F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de839ad4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de839ad4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b19371b85b_0_32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b19371b85b_0_32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a7dfdbdca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a7dfdbdca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b19371b85b_0_32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b19371b85b_0_32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1596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b19371b85b_0_32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b19371b85b_0_32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9122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b19371b85b_0_32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b19371b85b_0_32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42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b1c43e515e_0_10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b1c43e515e_0_10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49500" y="1300850"/>
            <a:ext cx="5244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65350" y="3388075"/>
            <a:ext cx="4813200" cy="4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1876923" y="330286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139019" y="642424"/>
            <a:ext cx="355060" cy="326917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1533202" y="36946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1261513" y="1146669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>
            <a:off x="368955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10800000">
            <a:off x="455277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>
            <a:off x="765638" y="624693"/>
            <a:ext cx="495896" cy="400538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>
            <a:off x="1292461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1321501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1236756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696553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507329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399265" y="1388803"/>
            <a:ext cx="72957" cy="104597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390535" y="1535812"/>
            <a:ext cx="36742" cy="80591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rot="10800000">
            <a:off x="3923804" y="465417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 rot="10800000">
            <a:off x="2845321" y="4512188"/>
            <a:ext cx="798311" cy="533414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 rot="10800000">
            <a:off x="5236333" y="4414150"/>
            <a:ext cx="591942" cy="54525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-9204418">
            <a:off x="8344845" y="480773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 rot="10800000">
            <a:off x="-133005" y="4774230"/>
            <a:ext cx="605228" cy="450320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10800000">
            <a:off x="3795379" y="46130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 rot="10800000">
            <a:off x="8587714" y="4360727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 rot="10800000">
            <a:off x="8575475" y="1672269"/>
            <a:ext cx="381914" cy="362162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 rot="10800000">
            <a:off x="8155094" y="907931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 rot="10800000">
            <a:off x="7995150" y="268524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1145775" y="2488800"/>
            <a:ext cx="369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title" idx="2" hasCustomPrompt="1"/>
          </p:nvPr>
        </p:nvSpPr>
        <p:spPr>
          <a:xfrm>
            <a:off x="1145775" y="1102925"/>
            <a:ext cx="3699600" cy="12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326725" y="3614425"/>
            <a:ext cx="3337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8423991" y="4733877"/>
            <a:ext cx="745333" cy="655134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8280730" y="3808411"/>
            <a:ext cx="644656" cy="492380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8879040" y="1404791"/>
            <a:ext cx="303208" cy="815895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7" name="Google Shape;47;p3"/>
          <p:cNvSpPr/>
          <p:nvPr/>
        </p:nvSpPr>
        <p:spPr>
          <a:xfrm>
            <a:off x="8724337" y="3311008"/>
            <a:ext cx="201049" cy="213760"/>
          </a:xfrm>
          <a:custGeom>
            <a:avLst/>
            <a:gdLst/>
            <a:ahLst/>
            <a:cxnLst/>
            <a:rect l="l" t="t" r="r" b="b"/>
            <a:pathLst>
              <a:path w="12306" h="13084" extrusionOk="0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8590567" y="2634351"/>
            <a:ext cx="285661" cy="216799"/>
          </a:xfrm>
          <a:custGeom>
            <a:avLst/>
            <a:gdLst/>
            <a:ahLst/>
            <a:cxnLst/>
            <a:rect l="l" t="t" r="r" b="b"/>
            <a:pathLst>
              <a:path w="17485" h="13270" extrusionOk="0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8646948" y="2686729"/>
            <a:ext cx="355798" cy="241697"/>
          </a:xfrm>
          <a:custGeom>
            <a:avLst/>
            <a:gdLst/>
            <a:ahLst/>
            <a:cxnLst/>
            <a:rect l="l" t="t" r="r" b="b"/>
            <a:pathLst>
              <a:path w="21778" h="14794" extrusionOk="0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>
            <a:off x="8824371" y="4289426"/>
            <a:ext cx="90657" cy="137055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8977812" y="4476033"/>
            <a:ext cx="113611" cy="82929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9156185" y="4531695"/>
            <a:ext cx="101619" cy="38491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5118598" y="4384806"/>
            <a:ext cx="260812" cy="492380"/>
          </a:xfrm>
          <a:custGeom>
            <a:avLst/>
            <a:gdLst/>
            <a:ahLst/>
            <a:cxnLst/>
            <a:rect l="l" t="t" r="r" b="b"/>
            <a:pathLst>
              <a:path w="15964" h="30138" extrusionOk="0">
                <a:moveTo>
                  <a:pt x="497" y="1"/>
                </a:moveTo>
                <a:lnTo>
                  <a:pt x="445" y="15"/>
                </a:lnTo>
                <a:lnTo>
                  <a:pt x="399" y="29"/>
                </a:lnTo>
                <a:lnTo>
                  <a:pt x="353" y="44"/>
                </a:lnTo>
                <a:lnTo>
                  <a:pt x="307" y="72"/>
                </a:lnTo>
                <a:lnTo>
                  <a:pt x="266" y="94"/>
                </a:lnTo>
                <a:lnTo>
                  <a:pt x="226" y="129"/>
                </a:lnTo>
                <a:lnTo>
                  <a:pt x="185" y="165"/>
                </a:lnTo>
                <a:lnTo>
                  <a:pt x="151" y="201"/>
                </a:lnTo>
                <a:lnTo>
                  <a:pt x="116" y="251"/>
                </a:lnTo>
                <a:lnTo>
                  <a:pt x="87" y="294"/>
                </a:lnTo>
                <a:lnTo>
                  <a:pt x="64" y="344"/>
                </a:lnTo>
                <a:lnTo>
                  <a:pt x="41" y="394"/>
                </a:lnTo>
                <a:lnTo>
                  <a:pt x="23" y="451"/>
                </a:lnTo>
                <a:lnTo>
                  <a:pt x="12" y="509"/>
                </a:lnTo>
                <a:lnTo>
                  <a:pt x="6" y="566"/>
                </a:lnTo>
                <a:lnTo>
                  <a:pt x="0" y="630"/>
                </a:lnTo>
                <a:lnTo>
                  <a:pt x="6" y="695"/>
                </a:lnTo>
                <a:lnTo>
                  <a:pt x="12" y="759"/>
                </a:lnTo>
                <a:lnTo>
                  <a:pt x="29" y="824"/>
                </a:lnTo>
                <a:lnTo>
                  <a:pt x="52" y="895"/>
                </a:lnTo>
                <a:lnTo>
                  <a:pt x="81" y="960"/>
                </a:lnTo>
                <a:lnTo>
                  <a:pt x="584" y="2040"/>
                </a:lnTo>
                <a:lnTo>
                  <a:pt x="1093" y="3114"/>
                </a:lnTo>
                <a:lnTo>
                  <a:pt x="1607" y="4180"/>
                </a:lnTo>
                <a:lnTo>
                  <a:pt x="2122" y="5247"/>
                </a:lnTo>
                <a:lnTo>
                  <a:pt x="3162" y="7379"/>
                </a:lnTo>
                <a:lnTo>
                  <a:pt x="4208" y="9505"/>
                </a:lnTo>
                <a:lnTo>
                  <a:pt x="5266" y="11630"/>
                </a:lnTo>
                <a:lnTo>
                  <a:pt x="6318" y="13749"/>
                </a:lnTo>
                <a:lnTo>
                  <a:pt x="7375" y="15867"/>
                </a:lnTo>
                <a:lnTo>
                  <a:pt x="8427" y="17986"/>
                </a:lnTo>
                <a:lnTo>
                  <a:pt x="8577" y="18308"/>
                </a:lnTo>
                <a:lnTo>
                  <a:pt x="8739" y="18644"/>
                </a:lnTo>
                <a:lnTo>
                  <a:pt x="8895" y="19002"/>
                </a:lnTo>
                <a:lnTo>
                  <a:pt x="9057" y="19374"/>
                </a:lnTo>
                <a:lnTo>
                  <a:pt x="9387" y="20161"/>
                </a:lnTo>
                <a:lnTo>
                  <a:pt x="9728" y="20991"/>
                </a:lnTo>
                <a:lnTo>
                  <a:pt x="10080" y="21857"/>
                </a:lnTo>
                <a:lnTo>
                  <a:pt x="10444" y="22738"/>
                </a:lnTo>
                <a:lnTo>
                  <a:pt x="10826" y="23632"/>
                </a:lnTo>
                <a:lnTo>
                  <a:pt x="11017" y="24083"/>
                </a:lnTo>
                <a:lnTo>
                  <a:pt x="11213" y="24527"/>
                </a:lnTo>
                <a:lnTo>
                  <a:pt x="11415" y="24963"/>
                </a:lnTo>
                <a:lnTo>
                  <a:pt x="11618" y="25400"/>
                </a:lnTo>
                <a:lnTo>
                  <a:pt x="11820" y="25822"/>
                </a:lnTo>
                <a:lnTo>
                  <a:pt x="12034" y="26244"/>
                </a:lnTo>
                <a:lnTo>
                  <a:pt x="12248" y="26652"/>
                </a:lnTo>
                <a:lnTo>
                  <a:pt x="12461" y="27046"/>
                </a:lnTo>
                <a:lnTo>
                  <a:pt x="12681" y="27432"/>
                </a:lnTo>
                <a:lnTo>
                  <a:pt x="12906" y="27797"/>
                </a:lnTo>
                <a:lnTo>
                  <a:pt x="13138" y="28148"/>
                </a:lnTo>
                <a:lnTo>
                  <a:pt x="13369" y="28485"/>
                </a:lnTo>
                <a:lnTo>
                  <a:pt x="13484" y="28649"/>
                </a:lnTo>
                <a:lnTo>
                  <a:pt x="13606" y="28799"/>
                </a:lnTo>
                <a:lnTo>
                  <a:pt x="13721" y="28950"/>
                </a:lnTo>
                <a:lnTo>
                  <a:pt x="13843" y="29093"/>
                </a:lnTo>
                <a:lnTo>
                  <a:pt x="13964" y="29236"/>
                </a:lnTo>
                <a:lnTo>
                  <a:pt x="14086" y="29365"/>
                </a:lnTo>
                <a:lnTo>
                  <a:pt x="14213" y="29494"/>
                </a:lnTo>
                <a:lnTo>
                  <a:pt x="14334" y="29615"/>
                </a:lnTo>
                <a:lnTo>
                  <a:pt x="14461" y="29730"/>
                </a:lnTo>
                <a:lnTo>
                  <a:pt x="14588" y="29837"/>
                </a:lnTo>
                <a:lnTo>
                  <a:pt x="14716" y="29937"/>
                </a:lnTo>
                <a:lnTo>
                  <a:pt x="14843" y="30030"/>
                </a:lnTo>
                <a:lnTo>
                  <a:pt x="14918" y="30073"/>
                </a:lnTo>
                <a:lnTo>
                  <a:pt x="14993" y="30109"/>
                </a:lnTo>
                <a:lnTo>
                  <a:pt x="15074" y="30131"/>
                </a:lnTo>
                <a:lnTo>
                  <a:pt x="15155" y="30138"/>
                </a:lnTo>
                <a:lnTo>
                  <a:pt x="15236" y="30138"/>
                </a:lnTo>
                <a:lnTo>
                  <a:pt x="15317" y="30131"/>
                </a:lnTo>
                <a:lnTo>
                  <a:pt x="15398" y="30109"/>
                </a:lnTo>
                <a:lnTo>
                  <a:pt x="15473" y="30080"/>
                </a:lnTo>
                <a:lnTo>
                  <a:pt x="15548" y="30038"/>
                </a:lnTo>
                <a:lnTo>
                  <a:pt x="15617" y="29987"/>
                </a:lnTo>
                <a:lnTo>
                  <a:pt x="15687" y="29930"/>
                </a:lnTo>
                <a:lnTo>
                  <a:pt x="15744" y="29859"/>
                </a:lnTo>
                <a:lnTo>
                  <a:pt x="15796" y="29787"/>
                </a:lnTo>
                <a:lnTo>
                  <a:pt x="15837" y="29701"/>
                </a:lnTo>
                <a:lnTo>
                  <a:pt x="15871" y="29601"/>
                </a:lnTo>
                <a:lnTo>
                  <a:pt x="15895" y="29501"/>
                </a:lnTo>
                <a:lnTo>
                  <a:pt x="15947" y="29186"/>
                </a:lnTo>
                <a:lnTo>
                  <a:pt x="15958" y="29100"/>
                </a:lnTo>
                <a:lnTo>
                  <a:pt x="15964" y="29014"/>
                </a:lnTo>
                <a:lnTo>
                  <a:pt x="15964" y="28935"/>
                </a:lnTo>
                <a:lnTo>
                  <a:pt x="15958" y="28850"/>
                </a:lnTo>
                <a:lnTo>
                  <a:pt x="15947" y="28771"/>
                </a:lnTo>
                <a:lnTo>
                  <a:pt x="15929" y="28692"/>
                </a:lnTo>
                <a:lnTo>
                  <a:pt x="15906" y="28613"/>
                </a:lnTo>
                <a:lnTo>
                  <a:pt x="15877" y="28542"/>
                </a:lnTo>
                <a:lnTo>
                  <a:pt x="15843" y="28470"/>
                </a:lnTo>
                <a:lnTo>
                  <a:pt x="15808" y="28406"/>
                </a:lnTo>
                <a:lnTo>
                  <a:pt x="15762" y="28349"/>
                </a:lnTo>
                <a:lnTo>
                  <a:pt x="15710" y="28291"/>
                </a:lnTo>
                <a:lnTo>
                  <a:pt x="15658" y="28241"/>
                </a:lnTo>
                <a:lnTo>
                  <a:pt x="15600" y="28198"/>
                </a:lnTo>
                <a:lnTo>
                  <a:pt x="15536" y="28162"/>
                </a:lnTo>
                <a:lnTo>
                  <a:pt x="15467" y="28141"/>
                </a:lnTo>
                <a:lnTo>
                  <a:pt x="15282" y="28077"/>
                </a:lnTo>
                <a:lnTo>
                  <a:pt x="15207" y="28055"/>
                </a:lnTo>
                <a:lnTo>
                  <a:pt x="15132" y="28048"/>
                </a:lnTo>
                <a:lnTo>
                  <a:pt x="15062" y="28055"/>
                </a:lnTo>
                <a:lnTo>
                  <a:pt x="14999" y="28069"/>
                </a:lnTo>
                <a:lnTo>
                  <a:pt x="14929" y="28091"/>
                </a:lnTo>
                <a:lnTo>
                  <a:pt x="14872" y="28120"/>
                </a:lnTo>
                <a:lnTo>
                  <a:pt x="14808" y="28155"/>
                </a:lnTo>
                <a:lnTo>
                  <a:pt x="14756" y="28198"/>
                </a:lnTo>
                <a:lnTo>
                  <a:pt x="14727" y="27948"/>
                </a:lnTo>
                <a:lnTo>
                  <a:pt x="14698" y="27704"/>
                </a:lnTo>
                <a:lnTo>
                  <a:pt x="14652" y="27461"/>
                </a:lnTo>
                <a:lnTo>
                  <a:pt x="14606" y="27218"/>
                </a:lnTo>
                <a:lnTo>
                  <a:pt x="14548" y="26982"/>
                </a:lnTo>
                <a:lnTo>
                  <a:pt x="14490" y="26753"/>
                </a:lnTo>
                <a:lnTo>
                  <a:pt x="14415" y="26524"/>
                </a:lnTo>
                <a:lnTo>
                  <a:pt x="14340" y="26295"/>
                </a:lnTo>
                <a:lnTo>
                  <a:pt x="14253" y="26073"/>
                </a:lnTo>
                <a:lnTo>
                  <a:pt x="14161" y="25851"/>
                </a:lnTo>
                <a:lnTo>
                  <a:pt x="14062" y="25636"/>
                </a:lnTo>
                <a:lnTo>
                  <a:pt x="13953" y="25421"/>
                </a:lnTo>
                <a:lnTo>
                  <a:pt x="13837" y="25214"/>
                </a:lnTo>
                <a:lnTo>
                  <a:pt x="13716" y="25006"/>
                </a:lnTo>
                <a:lnTo>
                  <a:pt x="13583" y="24806"/>
                </a:lnTo>
                <a:lnTo>
                  <a:pt x="13450" y="24606"/>
                </a:lnTo>
                <a:lnTo>
                  <a:pt x="11537" y="20863"/>
                </a:lnTo>
                <a:lnTo>
                  <a:pt x="8196" y="14307"/>
                </a:lnTo>
                <a:lnTo>
                  <a:pt x="6416" y="10793"/>
                </a:lnTo>
                <a:lnTo>
                  <a:pt x="4630" y="7279"/>
                </a:lnTo>
                <a:lnTo>
                  <a:pt x="3728" y="5526"/>
                </a:lnTo>
                <a:lnTo>
                  <a:pt x="2827" y="3779"/>
                </a:lnTo>
                <a:lnTo>
                  <a:pt x="1913" y="2033"/>
                </a:lnTo>
                <a:lnTo>
                  <a:pt x="1451" y="1167"/>
                </a:lnTo>
                <a:lnTo>
                  <a:pt x="989" y="301"/>
                </a:lnTo>
                <a:lnTo>
                  <a:pt x="954" y="244"/>
                </a:lnTo>
                <a:lnTo>
                  <a:pt x="914" y="187"/>
                </a:lnTo>
                <a:lnTo>
                  <a:pt x="873" y="144"/>
                </a:lnTo>
                <a:lnTo>
                  <a:pt x="827" y="101"/>
                </a:lnTo>
                <a:lnTo>
                  <a:pt x="786" y="72"/>
                </a:lnTo>
                <a:lnTo>
                  <a:pt x="740" y="44"/>
                </a:lnTo>
                <a:lnTo>
                  <a:pt x="688" y="22"/>
                </a:lnTo>
                <a:lnTo>
                  <a:pt x="642" y="8"/>
                </a:lnTo>
                <a:lnTo>
                  <a:pt x="59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5230020" y="4386685"/>
            <a:ext cx="265158" cy="471794"/>
          </a:xfrm>
          <a:custGeom>
            <a:avLst/>
            <a:gdLst/>
            <a:ahLst/>
            <a:cxnLst/>
            <a:rect l="l" t="t" r="r" b="b"/>
            <a:pathLst>
              <a:path w="16230" h="28878" extrusionOk="0">
                <a:moveTo>
                  <a:pt x="526" y="0"/>
                </a:moveTo>
                <a:lnTo>
                  <a:pt x="474" y="7"/>
                </a:lnTo>
                <a:lnTo>
                  <a:pt x="428" y="14"/>
                </a:lnTo>
                <a:lnTo>
                  <a:pt x="382" y="29"/>
                </a:lnTo>
                <a:lnTo>
                  <a:pt x="336" y="43"/>
                </a:lnTo>
                <a:lnTo>
                  <a:pt x="295" y="65"/>
                </a:lnTo>
                <a:lnTo>
                  <a:pt x="249" y="93"/>
                </a:lnTo>
                <a:lnTo>
                  <a:pt x="209" y="122"/>
                </a:lnTo>
                <a:lnTo>
                  <a:pt x="174" y="158"/>
                </a:lnTo>
                <a:lnTo>
                  <a:pt x="139" y="193"/>
                </a:lnTo>
                <a:lnTo>
                  <a:pt x="110" y="236"/>
                </a:lnTo>
                <a:lnTo>
                  <a:pt x="81" y="279"/>
                </a:lnTo>
                <a:lnTo>
                  <a:pt x="58" y="329"/>
                </a:lnTo>
                <a:lnTo>
                  <a:pt x="35" y="379"/>
                </a:lnTo>
                <a:lnTo>
                  <a:pt x="18" y="430"/>
                </a:lnTo>
                <a:lnTo>
                  <a:pt x="6" y="487"/>
                </a:lnTo>
                <a:lnTo>
                  <a:pt x="0" y="544"/>
                </a:lnTo>
                <a:lnTo>
                  <a:pt x="0" y="601"/>
                </a:lnTo>
                <a:lnTo>
                  <a:pt x="6" y="659"/>
                </a:lnTo>
                <a:lnTo>
                  <a:pt x="18" y="723"/>
                </a:lnTo>
                <a:lnTo>
                  <a:pt x="35" y="787"/>
                </a:lnTo>
                <a:lnTo>
                  <a:pt x="58" y="852"/>
                </a:lnTo>
                <a:lnTo>
                  <a:pt x="87" y="916"/>
                </a:lnTo>
                <a:lnTo>
                  <a:pt x="515" y="1739"/>
                </a:lnTo>
                <a:lnTo>
                  <a:pt x="943" y="2562"/>
                </a:lnTo>
                <a:lnTo>
                  <a:pt x="1370" y="3378"/>
                </a:lnTo>
                <a:lnTo>
                  <a:pt x="1804" y="4194"/>
                </a:lnTo>
                <a:lnTo>
                  <a:pt x="2682" y="5811"/>
                </a:lnTo>
                <a:lnTo>
                  <a:pt x="3567" y="7429"/>
                </a:lnTo>
                <a:lnTo>
                  <a:pt x="4457" y="9039"/>
                </a:lnTo>
                <a:lnTo>
                  <a:pt x="5347" y="10649"/>
                </a:lnTo>
                <a:lnTo>
                  <a:pt x="6243" y="12260"/>
                </a:lnTo>
                <a:lnTo>
                  <a:pt x="7127" y="13870"/>
                </a:lnTo>
                <a:lnTo>
                  <a:pt x="10444" y="19896"/>
                </a:lnTo>
                <a:lnTo>
                  <a:pt x="10624" y="20204"/>
                </a:lnTo>
                <a:lnTo>
                  <a:pt x="10849" y="20569"/>
                </a:lnTo>
                <a:lnTo>
                  <a:pt x="11398" y="21420"/>
                </a:lnTo>
                <a:lnTo>
                  <a:pt x="11704" y="21900"/>
                </a:lnTo>
                <a:lnTo>
                  <a:pt x="12022" y="22401"/>
                </a:lnTo>
                <a:lnTo>
                  <a:pt x="12346" y="22923"/>
                </a:lnTo>
                <a:lnTo>
                  <a:pt x="12664" y="23453"/>
                </a:lnTo>
                <a:lnTo>
                  <a:pt x="12820" y="23725"/>
                </a:lnTo>
                <a:lnTo>
                  <a:pt x="12970" y="23990"/>
                </a:lnTo>
                <a:lnTo>
                  <a:pt x="13115" y="24262"/>
                </a:lnTo>
                <a:lnTo>
                  <a:pt x="13253" y="24526"/>
                </a:lnTo>
                <a:lnTo>
                  <a:pt x="13386" y="24791"/>
                </a:lnTo>
                <a:lnTo>
                  <a:pt x="13508" y="25056"/>
                </a:lnTo>
                <a:lnTo>
                  <a:pt x="13623" y="25314"/>
                </a:lnTo>
                <a:lnTo>
                  <a:pt x="13727" y="25564"/>
                </a:lnTo>
                <a:lnTo>
                  <a:pt x="13820" y="25815"/>
                </a:lnTo>
                <a:lnTo>
                  <a:pt x="13901" y="26058"/>
                </a:lnTo>
                <a:lnTo>
                  <a:pt x="13970" y="26287"/>
                </a:lnTo>
                <a:lnTo>
                  <a:pt x="14022" y="26516"/>
                </a:lnTo>
                <a:lnTo>
                  <a:pt x="14039" y="26623"/>
                </a:lnTo>
                <a:lnTo>
                  <a:pt x="14057" y="26731"/>
                </a:lnTo>
                <a:lnTo>
                  <a:pt x="14074" y="26838"/>
                </a:lnTo>
                <a:lnTo>
                  <a:pt x="14080" y="26945"/>
                </a:lnTo>
                <a:lnTo>
                  <a:pt x="14086" y="27046"/>
                </a:lnTo>
                <a:lnTo>
                  <a:pt x="14086" y="27139"/>
                </a:lnTo>
                <a:lnTo>
                  <a:pt x="14080" y="27239"/>
                </a:lnTo>
                <a:lnTo>
                  <a:pt x="14068" y="27325"/>
                </a:lnTo>
                <a:lnTo>
                  <a:pt x="14062" y="27418"/>
                </a:lnTo>
                <a:lnTo>
                  <a:pt x="14057" y="27511"/>
                </a:lnTo>
                <a:lnTo>
                  <a:pt x="14051" y="27604"/>
                </a:lnTo>
                <a:lnTo>
                  <a:pt x="14057" y="27690"/>
                </a:lnTo>
                <a:lnTo>
                  <a:pt x="14062" y="27783"/>
                </a:lnTo>
                <a:lnTo>
                  <a:pt x="14074" y="27869"/>
                </a:lnTo>
                <a:lnTo>
                  <a:pt x="14091" y="27954"/>
                </a:lnTo>
                <a:lnTo>
                  <a:pt x="14115" y="28033"/>
                </a:lnTo>
                <a:lnTo>
                  <a:pt x="14138" y="28112"/>
                </a:lnTo>
                <a:lnTo>
                  <a:pt x="14172" y="28191"/>
                </a:lnTo>
                <a:lnTo>
                  <a:pt x="14207" y="28269"/>
                </a:lnTo>
                <a:lnTo>
                  <a:pt x="14253" y="28334"/>
                </a:lnTo>
                <a:lnTo>
                  <a:pt x="14299" y="28405"/>
                </a:lnTo>
                <a:lnTo>
                  <a:pt x="14351" y="28463"/>
                </a:lnTo>
                <a:lnTo>
                  <a:pt x="14415" y="28520"/>
                </a:lnTo>
                <a:lnTo>
                  <a:pt x="14479" y="28577"/>
                </a:lnTo>
                <a:lnTo>
                  <a:pt x="14687" y="28727"/>
                </a:lnTo>
                <a:lnTo>
                  <a:pt x="14739" y="28763"/>
                </a:lnTo>
                <a:lnTo>
                  <a:pt x="14791" y="28792"/>
                </a:lnTo>
                <a:lnTo>
                  <a:pt x="14849" y="28820"/>
                </a:lnTo>
                <a:lnTo>
                  <a:pt x="14901" y="28842"/>
                </a:lnTo>
                <a:lnTo>
                  <a:pt x="14958" y="28856"/>
                </a:lnTo>
                <a:lnTo>
                  <a:pt x="15022" y="28870"/>
                </a:lnTo>
                <a:lnTo>
                  <a:pt x="15080" y="28878"/>
                </a:lnTo>
                <a:lnTo>
                  <a:pt x="15195" y="28878"/>
                </a:lnTo>
                <a:lnTo>
                  <a:pt x="15259" y="28870"/>
                </a:lnTo>
                <a:lnTo>
                  <a:pt x="15317" y="28863"/>
                </a:lnTo>
                <a:lnTo>
                  <a:pt x="15374" y="28849"/>
                </a:lnTo>
                <a:lnTo>
                  <a:pt x="15432" y="28828"/>
                </a:lnTo>
                <a:lnTo>
                  <a:pt x="15484" y="28799"/>
                </a:lnTo>
                <a:lnTo>
                  <a:pt x="15536" y="28763"/>
                </a:lnTo>
                <a:lnTo>
                  <a:pt x="15588" y="28727"/>
                </a:lnTo>
                <a:lnTo>
                  <a:pt x="15814" y="28541"/>
                </a:lnTo>
                <a:lnTo>
                  <a:pt x="15860" y="28498"/>
                </a:lnTo>
                <a:lnTo>
                  <a:pt x="15906" y="28448"/>
                </a:lnTo>
                <a:lnTo>
                  <a:pt x="15993" y="28348"/>
                </a:lnTo>
                <a:lnTo>
                  <a:pt x="16062" y="28241"/>
                </a:lnTo>
                <a:lnTo>
                  <a:pt x="16120" y="28126"/>
                </a:lnTo>
                <a:lnTo>
                  <a:pt x="16166" y="28005"/>
                </a:lnTo>
                <a:lnTo>
                  <a:pt x="16201" y="27883"/>
                </a:lnTo>
                <a:lnTo>
                  <a:pt x="16218" y="27754"/>
                </a:lnTo>
                <a:lnTo>
                  <a:pt x="16230" y="27625"/>
                </a:lnTo>
                <a:lnTo>
                  <a:pt x="16224" y="27496"/>
                </a:lnTo>
                <a:lnTo>
                  <a:pt x="16207" y="27368"/>
                </a:lnTo>
                <a:lnTo>
                  <a:pt x="16178" y="27239"/>
                </a:lnTo>
                <a:lnTo>
                  <a:pt x="16132" y="27124"/>
                </a:lnTo>
                <a:lnTo>
                  <a:pt x="16080" y="27003"/>
                </a:lnTo>
                <a:lnTo>
                  <a:pt x="16045" y="26952"/>
                </a:lnTo>
                <a:lnTo>
                  <a:pt x="16010" y="26895"/>
                </a:lnTo>
                <a:lnTo>
                  <a:pt x="15970" y="26845"/>
                </a:lnTo>
                <a:lnTo>
                  <a:pt x="15929" y="26795"/>
                </a:lnTo>
                <a:lnTo>
                  <a:pt x="15883" y="26745"/>
                </a:lnTo>
                <a:lnTo>
                  <a:pt x="15831" y="26702"/>
                </a:lnTo>
                <a:lnTo>
                  <a:pt x="15848" y="26695"/>
                </a:lnTo>
                <a:lnTo>
                  <a:pt x="15860" y="26688"/>
                </a:lnTo>
                <a:lnTo>
                  <a:pt x="15872" y="26673"/>
                </a:lnTo>
                <a:lnTo>
                  <a:pt x="15877" y="26659"/>
                </a:lnTo>
                <a:lnTo>
                  <a:pt x="15889" y="26609"/>
                </a:lnTo>
                <a:lnTo>
                  <a:pt x="15889" y="26537"/>
                </a:lnTo>
                <a:lnTo>
                  <a:pt x="15883" y="26437"/>
                </a:lnTo>
                <a:lnTo>
                  <a:pt x="15866" y="26316"/>
                </a:lnTo>
                <a:lnTo>
                  <a:pt x="15837" y="26158"/>
                </a:lnTo>
                <a:lnTo>
                  <a:pt x="15796" y="25965"/>
                </a:lnTo>
                <a:lnTo>
                  <a:pt x="15762" y="25836"/>
                </a:lnTo>
                <a:lnTo>
                  <a:pt x="15721" y="25707"/>
                </a:lnTo>
                <a:lnTo>
                  <a:pt x="15669" y="25578"/>
                </a:lnTo>
                <a:lnTo>
                  <a:pt x="15611" y="25450"/>
                </a:lnTo>
                <a:lnTo>
                  <a:pt x="15542" y="25321"/>
                </a:lnTo>
                <a:lnTo>
                  <a:pt x="15473" y="25199"/>
                </a:lnTo>
                <a:lnTo>
                  <a:pt x="15322" y="24949"/>
                </a:lnTo>
                <a:lnTo>
                  <a:pt x="15161" y="24705"/>
                </a:lnTo>
                <a:lnTo>
                  <a:pt x="15005" y="24462"/>
                </a:lnTo>
                <a:lnTo>
                  <a:pt x="14854" y="24233"/>
                </a:lnTo>
                <a:lnTo>
                  <a:pt x="14721" y="24018"/>
                </a:lnTo>
                <a:lnTo>
                  <a:pt x="13623" y="22100"/>
                </a:lnTo>
                <a:lnTo>
                  <a:pt x="12525" y="20189"/>
                </a:lnTo>
                <a:lnTo>
                  <a:pt x="10323" y="16375"/>
                </a:lnTo>
                <a:lnTo>
                  <a:pt x="9167" y="14349"/>
                </a:lnTo>
                <a:lnTo>
                  <a:pt x="8011" y="12324"/>
                </a:lnTo>
                <a:lnTo>
                  <a:pt x="6861" y="10299"/>
                </a:lnTo>
                <a:lnTo>
                  <a:pt x="5705" y="8273"/>
                </a:lnTo>
                <a:lnTo>
                  <a:pt x="4538" y="6255"/>
                </a:lnTo>
                <a:lnTo>
                  <a:pt x="3954" y="5253"/>
                </a:lnTo>
                <a:lnTo>
                  <a:pt x="3364" y="4251"/>
                </a:lnTo>
                <a:lnTo>
                  <a:pt x="2775" y="3249"/>
                </a:lnTo>
                <a:lnTo>
                  <a:pt x="2179" y="2254"/>
                </a:lnTo>
                <a:lnTo>
                  <a:pt x="1578" y="1260"/>
                </a:lnTo>
                <a:lnTo>
                  <a:pt x="977" y="279"/>
                </a:lnTo>
                <a:lnTo>
                  <a:pt x="937" y="222"/>
                </a:lnTo>
                <a:lnTo>
                  <a:pt x="896" y="172"/>
                </a:lnTo>
                <a:lnTo>
                  <a:pt x="856" y="129"/>
                </a:lnTo>
                <a:lnTo>
                  <a:pt x="810" y="93"/>
                </a:lnTo>
                <a:lnTo>
                  <a:pt x="763" y="65"/>
                </a:lnTo>
                <a:lnTo>
                  <a:pt x="717" y="43"/>
                </a:lnTo>
                <a:lnTo>
                  <a:pt x="671" y="22"/>
                </a:lnTo>
                <a:lnTo>
                  <a:pt x="625" y="7"/>
                </a:lnTo>
                <a:lnTo>
                  <a:pt x="5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4572000" y="636650"/>
            <a:ext cx="273375" cy="24488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-1027247">
            <a:off x="6075657" y="1097566"/>
            <a:ext cx="684475" cy="1298333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7099796" y="718850"/>
            <a:ext cx="793686" cy="49238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 rot="4500150">
            <a:off x="6584393" y="571321"/>
            <a:ext cx="195188" cy="217716"/>
          </a:xfrm>
          <a:custGeom>
            <a:avLst/>
            <a:gdLst/>
            <a:ahLst/>
            <a:cxnLst/>
            <a:rect l="l" t="t" r="r" b="b"/>
            <a:pathLst>
              <a:path w="11948" h="13327" extrusionOk="0">
                <a:moveTo>
                  <a:pt x="6520" y="0"/>
                </a:moveTo>
                <a:lnTo>
                  <a:pt x="6451" y="7"/>
                </a:lnTo>
                <a:lnTo>
                  <a:pt x="6381" y="29"/>
                </a:lnTo>
                <a:lnTo>
                  <a:pt x="6312" y="43"/>
                </a:lnTo>
                <a:lnTo>
                  <a:pt x="6248" y="72"/>
                </a:lnTo>
                <a:lnTo>
                  <a:pt x="6179" y="108"/>
                </a:lnTo>
                <a:lnTo>
                  <a:pt x="6121" y="143"/>
                </a:lnTo>
                <a:lnTo>
                  <a:pt x="6063" y="194"/>
                </a:lnTo>
                <a:lnTo>
                  <a:pt x="6006" y="244"/>
                </a:lnTo>
                <a:lnTo>
                  <a:pt x="5954" y="301"/>
                </a:lnTo>
                <a:lnTo>
                  <a:pt x="5907" y="358"/>
                </a:lnTo>
                <a:lnTo>
                  <a:pt x="5867" y="430"/>
                </a:lnTo>
                <a:lnTo>
                  <a:pt x="5832" y="501"/>
                </a:lnTo>
                <a:lnTo>
                  <a:pt x="5803" y="587"/>
                </a:lnTo>
                <a:lnTo>
                  <a:pt x="5780" y="673"/>
                </a:lnTo>
                <a:lnTo>
                  <a:pt x="5763" y="766"/>
                </a:lnTo>
                <a:lnTo>
                  <a:pt x="5722" y="1110"/>
                </a:lnTo>
                <a:lnTo>
                  <a:pt x="5694" y="1460"/>
                </a:lnTo>
                <a:lnTo>
                  <a:pt x="5676" y="1811"/>
                </a:lnTo>
                <a:lnTo>
                  <a:pt x="5665" y="2162"/>
                </a:lnTo>
                <a:lnTo>
                  <a:pt x="5659" y="2512"/>
                </a:lnTo>
                <a:lnTo>
                  <a:pt x="5665" y="2863"/>
                </a:lnTo>
                <a:lnTo>
                  <a:pt x="5676" y="3221"/>
                </a:lnTo>
                <a:lnTo>
                  <a:pt x="5688" y="3572"/>
                </a:lnTo>
                <a:lnTo>
                  <a:pt x="5728" y="4280"/>
                </a:lnTo>
                <a:lnTo>
                  <a:pt x="5775" y="4989"/>
                </a:lnTo>
                <a:lnTo>
                  <a:pt x="5815" y="5697"/>
                </a:lnTo>
                <a:lnTo>
                  <a:pt x="5832" y="6048"/>
                </a:lnTo>
                <a:lnTo>
                  <a:pt x="5844" y="6406"/>
                </a:lnTo>
                <a:lnTo>
                  <a:pt x="5850" y="6763"/>
                </a:lnTo>
                <a:lnTo>
                  <a:pt x="5850" y="6763"/>
                </a:lnTo>
                <a:lnTo>
                  <a:pt x="3266" y="6470"/>
                </a:lnTo>
                <a:lnTo>
                  <a:pt x="1977" y="6334"/>
                </a:lnTo>
                <a:lnTo>
                  <a:pt x="683" y="6205"/>
                </a:lnTo>
                <a:lnTo>
                  <a:pt x="613" y="6205"/>
                </a:lnTo>
                <a:lnTo>
                  <a:pt x="544" y="6212"/>
                </a:lnTo>
                <a:lnTo>
                  <a:pt x="480" y="6227"/>
                </a:lnTo>
                <a:lnTo>
                  <a:pt x="422" y="6255"/>
                </a:lnTo>
                <a:lnTo>
                  <a:pt x="365" y="6284"/>
                </a:lnTo>
                <a:lnTo>
                  <a:pt x="313" y="6320"/>
                </a:lnTo>
                <a:lnTo>
                  <a:pt x="261" y="6370"/>
                </a:lnTo>
                <a:lnTo>
                  <a:pt x="214" y="6420"/>
                </a:lnTo>
                <a:lnTo>
                  <a:pt x="174" y="6477"/>
                </a:lnTo>
                <a:lnTo>
                  <a:pt x="139" y="6542"/>
                </a:lnTo>
                <a:lnTo>
                  <a:pt x="110" y="6606"/>
                </a:lnTo>
                <a:lnTo>
                  <a:pt x="81" y="6670"/>
                </a:lnTo>
                <a:lnTo>
                  <a:pt x="53" y="6742"/>
                </a:lnTo>
                <a:lnTo>
                  <a:pt x="35" y="6821"/>
                </a:lnTo>
                <a:lnTo>
                  <a:pt x="18" y="6892"/>
                </a:lnTo>
                <a:lnTo>
                  <a:pt x="12" y="6971"/>
                </a:lnTo>
                <a:lnTo>
                  <a:pt x="6" y="7050"/>
                </a:lnTo>
                <a:lnTo>
                  <a:pt x="1" y="7128"/>
                </a:lnTo>
                <a:lnTo>
                  <a:pt x="6" y="7207"/>
                </a:lnTo>
                <a:lnTo>
                  <a:pt x="12" y="7279"/>
                </a:lnTo>
                <a:lnTo>
                  <a:pt x="24" y="7357"/>
                </a:lnTo>
                <a:lnTo>
                  <a:pt x="41" y="7429"/>
                </a:lnTo>
                <a:lnTo>
                  <a:pt x="64" y="7501"/>
                </a:lnTo>
                <a:lnTo>
                  <a:pt x="93" y="7565"/>
                </a:lnTo>
                <a:lnTo>
                  <a:pt x="128" y="7622"/>
                </a:lnTo>
                <a:lnTo>
                  <a:pt x="162" y="7679"/>
                </a:lnTo>
                <a:lnTo>
                  <a:pt x="203" y="7737"/>
                </a:lnTo>
                <a:lnTo>
                  <a:pt x="255" y="7780"/>
                </a:lnTo>
                <a:lnTo>
                  <a:pt x="307" y="7823"/>
                </a:lnTo>
                <a:lnTo>
                  <a:pt x="365" y="7851"/>
                </a:lnTo>
                <a:lnTo>
                  <a:pt x="428" y="7880"/>
                </a:lnTo>
                <a:lnTo>
                  <a:pt x="498" y="7894"/>
                </a:lnTo>
                <a:lnTo>
                  <a:pt x="1844" y="8123"/>
                </a:lnTo>
                <a:lnTo>
                  <a:pt x="3197" y="8345"/>
                </a:lnTo>
                <a:lnTo>
                  <a:pt x="5896" y="8767"/>
                </a:lnTo>
                <a:lnTo>
                  <a:pt x="5919" y="9733"/>
                </a:lnTo>
                <a:lnTo>
                  <a:pt x="5948" y="10707"/>
                </a:lnTo>
                <a:lnTo>
                  <a:pt x="5983" y="11680"/>
                </a:lnTo>
                <a:lnTo>
                  <a:pt x="6029" y="12653"/>
                </a:lnTo>
                <a:lnTo>
                  <a:pt x="6040" y="12732"/>
                </a:lnTo>
                <a:lnTo>
                  <a:pt x="6052" y="12811"/>
                </a:lnTo>
                <a:lnTo>
                  <a:pt x="6069" y="12882"/>
                </a:lnTo>
                <a:lnTo>
                  <a:pt x="6092" y="12947"/>
                </a:lnTo>
                <a:lnTo>
                  <a:pt x="6116" y="13004"/>
                </a:lnTo>
                <a:lnTo>
                  <a:pt x="6150" y="13061"/>
                </a:lnTo>
                <a:lnTo>
                  <a:pt x="6185" y="13111"/>
                </a:lnTo>
                <a:lnTo>
                  <a:pt x="6220" y="13154"/>
                </a:lnTo>
                <a:lnTo>
                  <a:pt x="6260" y="13197"/>
                </a:lnTo>
                <a:lnTo>
                  <a:pt x="6306" y="13233"/>
                </a:lnTo>
                <a:lnTo>
                  <a:pt x="6347" y="13262"/>
                </a:lnTo>
                <a:lnTo>
                  <a:pt x="6399" y="13283"/>
                </a:lnTo>
                <a:lnTo>
                  <a:pt x="6445" y="13298"/>
                </a:lnTo>
                <a:lnTo>
                  <a:pt x="6491" y="13312"/>
                </a:lnTo>
                <a:lnTo>
                  <a:pt x="6543" y="13319"/>
                </a:lnTo>
                <a:lnTo>
                  <a:pt x="6595" y="13326"/>
                </a:lnTo>
                <a:lnTo>
                  <a:pt x="6647" y="13319"/>
                </a:lnTo>
                <a:lnTo>
                  <a:pt x="6693" y="13312"/>
                </a:lnTo>
                <a:lnTo>
                  <a:pt x="6745" y="13298"/>
                </a:lnTo>
                <a:lnTo>
                  <a:pt x="6792" y="13283"/>
                </a:lnTo>
                <a:lnTo>
                  <a:pt x="6838" y="13262"/>
                </a:lnTo>
                <a:lnTo>
                  <a:pt x="6884" y="13233"/>
                </a:lnTo>
                <a:lnTo>
                  <a:pt x="6930" y="13197"/>
                </a:lnTo>
                <a:lnTo>
                  <a:pt x="6971" y="13154"/>
                </a:lnTo>
                <a:lnTo>
                  <a:pt x="7006" y="13111"/>
                </a:lnTo>
                <a:lnTo>
                  <a:pt x="7040" y="13061"/>
                </a:lnTo>
                <a:lnTo>
                  <a:pt x="7069" y="13004"/>
                </a:lnTo>
                <a:lnTo>
                  <a:pt x="7098" y="12947"/>
                </a:lnTo>
                <a:lnTo>
                  <a:pt x="7121" y="12882"/>
                </a:lnTo>
                <a:lnTo>
                  <a:pt x="7139" y="12811"/>
                </a:lnTo>
                <a:lnTo>
                  <a:pt x="7150" y="12732"/>
                </a:lnTo>
                <a:lnTo>
                  <a:pt x="7156" y="12653"/>
                </a:lnTo>
                <a:lnTo>
                  <a:pt x="7202" y="11737"/>
                </a:lnTo>
                <a:lnTo>
                  <a:pt x="7237" y="10821"/>
                </a:lnTo>
                <a:lnTo>
                  <a:pt x="7260" y="9905"/>
                </a:lnTo>
                <a:lnTo>
                  <a:pt x="7283" y="8989"/>
                </a:lnTo>
                <a:lnTo>
                  <a:pt x="8156" y="9132"/>
                </a:lnTo>
                <a:lnTo>
                  <a:pt x="9028" y="9283"/>
                </a:lnTo>
                <a:lnTo>
                  <a:pt x="9901" y="9440"/>
                </a:lnTo>
                <a:lnTo>
                  <a:pt x="10768" y="9612"/>
                </a:lnTo>
                <a:lnTo>
                  <a:pt x="10895" y="9626"/>
                </a:lnTo>
                <a:lnTo>
                  <a:pt x="11017" y="9633"/>
                </a:lnTo>
                <a:lnTo>
                  <a:pt x="11132" y="9619"/>
                </a:lnTo>
                <a:lnTo>
                  <a:pt x="11242" y="9598"/>
                </a:lnTo>
                <a:lnTo>
                  <a:pt x="11340" y="9555"/>
                </a:lnTo>
                <a:lnTo>
                  <a:pt x="11433" y="9504"/>
                </a:lnTo>
                <a:lnTo>
                  <a:pt x="11520" y="9447"/>
                </a:lnTo>
                <a:lnTo>
                  <a:pt x="11595" y="9376"/>
                </a:lnTo>
                <a:lnTo>
                  <a:pt x="11664" y="9297"/>
                </a:lnTo>
                <a:lnTo>
                  <a:pt x="11728" y="9211"/>
                </a:lnTo>
                <a:lnTo>
                  <a:pt x="11785" y="9118"/>
                </a:lnTo>
                <a:lnTo>
                  <a:pt x="11832" y="9018"/>
                </a:lnTo>
                <a:lnTo>
                  <a:pt x="11872" y="8910"/>
                </a:lnTo>
                <a:lnTo>
                  <a:pt x="11901" y="8803"/>
                </a:lnTo>
                <a:lnTo>
                  <a:pt x="11924" y="8696"/>
                </a:lnTo>
                <a:lnTo>
                  <a:pt x="11941" y="8581"/>
                </a:lnTo>
                <a:lnTo>
                  <a:pt x="11947" y="8467"/>
                </a:lnTo>
                <a:lnTo>
                  <a:pt x="11947" y="8352"/>
                </a:lnTo>
                <a:lnTo>
                  <a:pt x="11941" y="8238"/>
                </a:lnTo>
                <a:lnTo>
                  <a:pt x="11924" y="8123"/>
                </a:lnTo>
                <a:lnTo>
                  <a:pt x="11895" y="8016"/>
                </a:lnTo>
                <a:lnTo>
                  <a:pt x="11861" y="7909"/>
                </a:lnTo>
                <a:lnTo>
                  <a:pt x="11820" y="7808"/>
                </a:lnTo>
                <a:lnTo>
                  <a:pt x="11768" y="7708"/>
                </a:lnTo>
                <a:lnTo>
                  <a:pt x="11704" y="7622"/>
                </a:lnTo>
                <a:lnTo>
                  <a:pt x="11635" y="7544"/>
                </a:lnTo>
                <a:lnTo>
                  <a:pt x="11554" y="7465"/>
                </a:lnTo>
                <a:lnTo>
                  <a:pt x="11468" y="7400"/>
                </a:lnTo>
                <a:lnTo>
                  <a:pt x="11375" y="7350"/>
                </a:lnTo>
                <a:lnTo>
                  <a:pt x="11265" y="7307"/>
                </a:lnTo>
                <a:lnTo>
                  <a:pt x="11150" y="7279"/>
                </a:lnTo>
                <a:lnTo>
                  <a:pt x="11028" y="7264"/>
                </a:lnTo>
                <a:lnTo>
                  <a:pt x="10104" y="7193"/>
                </a:lnTo>
                <a:lnTo>
                  <a:pt x="9179" y="7114"/>
                </a:lnTo>
                <a:lnTo>
                  <a:pt x="8254" y="7021"/>
                </a:lnTo>
                <a:lnTo>
                  <a:pt x="7335" y="6928"/>
                </a:lnTo>
                <a:lnTo>
                  <a:pt x="7347" y="6406"/>
                </a:lnTo>
                <a:lnTo>
                  <a:pt x="7358" y="6048"/>
                </a:lnTo>
                <a:lnTo>
                  <a:pt x="7375" y="5697"/>
                </a:lnTo>
                <a:lnTo>
                  <a:pt x="7416" y="4989"/>
                </a:lnTo>
                <a:lnTo>
                  <a:pt x="7462" y="4280"/>
                </a:lnTo>
                <a:lnTo>
                  <a:pt x="7497" y="3572"/>
                </a:lnTo>
                <a:lnTo>
                  <a:pt x="7514" y="3221"/>
                </a:lnTo>
                <a:lnTo>
                  <a:pt x="7520" y="2863"/>
                </a:lnTo>
                <a:lnTo>
                  <a:pt x="7526" y="2512"/>
                </a:lnTo>
                <a:lnTo>
                  <a:pt x="7526" y="2162"/>
                </a:lnTo>
                <a:lnTo>
                  <a:pt x="7514" y="1811"/>
                </a:lnTo>
                <a:lnTo>
                  <a:pt x="7497" y="1460"/>
                </a:lnTo>
                <a:lnTo>
                  <a:pt x="7462" y="1110"/>
                </a:lnTo>
                <a:lnTo>
                  <a:pt x="7422" y="766"/>
                </a:lnTo>
                <a:lnTo>
                  <a:pt x="7410" y="673"/>
                </a:lnTo>
                <a:lnTo>
                  <a:pt x="7387" y="587"/>
                </a:lnTo>
                <a:lnTo>
                  <a:pt x="7358" y="501"/>
                </a:lnTo>
                <a:lnTo>
                  <a:pt x="7318" y="430"/>
                </a:lnTo>
                <a:lnTo>
                  <a:pt x="7277" y="358"/>
                </a:lnTo>
                <a:lnTo>
                  <a:pt x="7231" y="294"/>
                </a:lnTo>
                <a:lnTo>
                  <a:pt x="7179" y="244"/>
                </a:lnTo>
                <a:lnTo>
                  <a:pt x="7127" y="186"/>
                </a:lnTo>
                <a:lnTo>
                  <a:pt x="7069" y="143"/>
                </a:lnTo>
                <a:lnTo>
                  <a:pt x="7006" y="108"/>
                </a:lnTo>
                <a:lnTo>
                  <a:pt x="6942" y="72"/>
                </a:lnTo>
                <a:lnTo>
                  <a:pt x="6873" y="43"/>
                </a:lnTo>
                <a:lnTo>
                  <a:pt x="6809" y="29"/>
                </a:lnTo>
                <a:lnTo>
                  <a:pt x="6734" y="7"/>
                </a:lnTo>
                <a:lnTo>
                  <a:pt x="666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7779996" y="1624834"/>
            <a:ext cx="186983" cy="24378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8209589" y="266519"/>
            <a:ext cx="602935" cy="680980"/>
          </a:xfrm>
          <a:custGeom>
            <a:avLst/>
            <a:gdLst/>
            <a:ahLst/>
            <a:cxnLst/>
            <a:rect l="l" t="t" r="r" b="b"/>
            <a:pathLst>
              <a:path w="36905" h="41682" extrusionOk="0">
                <a:moveTo>
                  <a:pt x="7798" y="0"/>
                </a:moveTo>
                <a:lnTo>
                  <a:pt x="7728" y="8"/>
                </a:lnTo>
                <a:lnTo>
                  <a:pt x="7659" y="29"/>
                </a:lnTo>
                <a:lnTo>
                  <a:pt x="7589" y="72"/>
                </a:lnTo>
                <a:lnTo>
                  <a:pt x="7532" y="122"/>
                </a:lnTo>
                <a:lnTo>
                  <a:pt x="7474" y="179"/>
                </a:lnTo>
                <a:lnTo>
                  <a:pt x="7428" y="251"/>
                </a:lnTo>
                <a:lnTo>
                  <a:pt x="7387" y="330"/>
                </a:lnTo>
                <a:lnTo>
                  <a:pt x="7358" y="416"/>
                </a:lnTo>
                <a:lnTo>
                  <a:pt x="7341" y="501"/>
                </a:lnTo>
                <a:lnTo>
                  <a:pt x="7335" y="594"/>
                </a:lnTo>
                <a:lnTo>
                  <a:pt x="7341" y="687"/>
                </a:lnTo>
                <a:lnTo>
                  <a:pt x="7347" y="738"/>
                </a:lnTo>
                <a:lnTo>
                  <a:pt x="7358" y="781"/>
                </a:lnTo>
                <a:lnTo>
                  <a:pt x="7376" y="831"/>
                </a:lnTo>
                <a:lnTo>
                  <a:pt x="7393" y="874"/>
                </a:lnTo>
                <a:lnTo>
                  <a:pt x="7532" y="1174"/>
                </a:lnTo>
                <a:lnTo>
                  <a:pt x="7676" y="1475"/>
                </a:lnTo>
                <a:lnTo>
                  <a:pt x="7971" y="2069"/>
                </a:lnTo>
                <a:lnTo>
                  <a:pt x="8283" y="2656"/>
                </a:lnTo>
                <a:lnTo>
                  <a:pt x="8601" y="3235"/>
                </a:lnTo>
                <a:lnTo>
                  <a:pt x="8936" y="3815"/>
                </a:lnTo>
                <a:lnTo>
                  <a:pt x="9277" y="4380"/>
                </a:lnTo>
                <a:lnTo>
                  <a:pt x="9630" y="4946"/>
                </a:lnTo>
                <a:lnTo>
                  <a:pt x="9994" y="5511"/>
                </a:lnTo>
                <a:lnTo>
                  <a:pt x="10364" y="6062"/>
                </a:lnTo>
                <a:lnTo>
                  <a:pt x="10739" y="6613"/>
                </a:lnTo>
                <a:lnTo>
                  <a:pt x="11127" y="7157"/>
                </a:lnTo>
                <a:lnTo>
                  <a:pt x="11520" y="7701"/>
                </a:lnTo>
                <a:lnTo>
                  <a:pt x="11918" y="8238"/>
                </a:lnTo>
                <a:lnTo>
                  <a:pt x="12323" y="8775"/>
                </a:lnTo>
                <a:lnTo>
                  <a:pt x="12733" y="9304"/>
                </a:lnTo>
                <a:lnTo>
                  <a:pt x="13144" y="9827"/>
                </a:lnTo>
                <a:lnTo>
                  <a:pt x="13566" y="10349"/>
                </a:lnTo>
                <a:lnTo>
                  <a:pt x="13982" y="10872"/>
                </a:lnTo>
                <a:lnTo>
                  <a:pt x="14826" y="11902"/>
                </a:lnTo>
                <a:lnTo>
                  <a:pt x="15675" y="12926"/>
                </a:lnTo>
                <a:lnTo>
                  <a:pt x="16525" y="13935"/>
                </a:lnTo>
                <a:lnTo>
                  <a:pt x="17363" y="14937"/>
                </a:lnTo>
                <a:lnTo>
                  <a:pt x="18189" y="15939"/>
                </a:lnTo>
                <a:lnTo>
                  <a:pt x="19004" y="16933"/>
                </a:lnTo>
                <a:lnTo>
                  <a:pt x="19403" y="17434"/>
                </a:lnTo>
                <a:lnTo>
                  <a:pt x="19790" y="17928"/>
                </a:lnTo>
                <a:lnTo>
                  <a:pt x="21530" y="20147"/>
                </a:lnTo>
                <a:lnTo>
                  <a:pt x="23270" y="22351"/>
                </a:lnTo>
                <a:lnTo>
                  <a:pt x="25021" y="24562"/>
                </a:lnTo>
                <a:lnTo>
                  <a:pt x="26767" y="26760"/>
                </a:lnTo>
                <a:lnTo>
                  <a:pt x="28524" y="28957"/>
                </a:lnTo>
                <a:lnTo>
                  <a:pt x="30281" y="31147"/>
                </a:lnTo>
                <a:lnTo>
                  <a:pt x="33795" y="35527"/>
                </a:lnTo>
                <a:lnTo>
                  <a:pt x="33396" y="36192"/>
                </a:lnTo>
                <a:lnTo>
                  <a:pt x="33199" y="36521"/>
                </a:lnTo>
                <a:lnTo>
                  <a:pt x="33003" y="36836"/>
                </a:lnTo>
                <a:lnTo>
                  <a:pt x="32188" y="38132"/>
                </a:lnTo>
                <a:lnTo>
                  <a:pt x="31783" y="38776"/>
                </a:lnTo>
                <a:lnTo>
                  <a:pt x="31385" y="39427"/>
                </a:lnTo>
                <a:lnTo>
                  <a:pt x="27593" y="34933"/>
                </a:lnTo>
                <a:lnTo>
                  <a:pt x="23796" y="30438"/>
                </a:lnTo>
                <a:lnTo>
                  <a:pt x="16201" y="21464"/>
                </a:lnTo>
                <a:lnTo>
                  <a:pt x="12404" y="16969"/>
                </a:lnTo>
                <a:lnTo>
                  <a:pt x="8612" y="12475"/>
                </a:lnTo>
                <a:lnTo>
                  <a:pt x="4821" y="7973"/>
                </a:lnTo>
                <a:lnTo>
                  <a:pt x="1041" y="3457"/>
                </a:lnTo>
                <a:lnTo>
                  <a:pt x="983" y="3400"/>
                </a:lnTo>
                <a:lnTo>
                  <a:pt x="931" y="3350"/>
                </a:lnTo>
                <a:lnTo>
                  <a:pt x="873" y="3314"/>
                </a:lnTo>
                <a:lnTo>
                  <a:pt x="816" y="3278"/>
                </a:lnTo>
                <a:lnTo>
                  <a:pt x="758" y="3257"/>
                </a:lnTo>
                <a:lnTo>
                  <a:pt x="700" y="3242"/>
                </a:lnTo>
                <a:lnTo>
                  <a:pt x="642" y="3235"/>
                </a:lnTo>
                <a:lnTo>
                  <a:pt x="590" y="3235"/>
                </a:lnTo>
                <a:lnTo>
                  <a:pt x="532" y="3242"/>
                </a:lnTo>
                <a:lnTo>
                  <a:pt x="480" y="3257"/>
                </a:lnTo>
                <a:lnTo>
                  <a:pt x="428" y="3278"/>
                </a:lnTo>
                <a:lnTo>
                  <a:pt x="376" y="3307"/>
                </a:lnTo>
                <a:lnTo>
                  <a:pt x="324" y="3343"/>
                </a:lnTo>
                <a:lnTo>
                  <a:pt x="278" y="3378"/>
                </a:lnTo>
                <a:lnTo>
                  <a:pt x="238" y="3421"/>
                </a:lnTo>
                <a:lnTo>
                  <a:pt x="191" y="3471"/>
                </a:lnTo>
                <a:lnTo>
                  <a:pt x="157" y="3522"/>
                </a:lnTo>
                <a:lnTo>
                  <a:pt x="122" y="3579"/>
                </a:lnTo>
                <a:lnTo>
                  <a:pt x="93" y="3636"/>
                </a:lnTo>
                <a:lnTo>
                  <a:pt x="64" y="3693"/>
                </a:lnTo>
                <a:lnTo>
                  <a:pt x="41" y="3758"/>
                </a:lnTo>
                <a:lnTo>
                  <a:pt x="24" y="3829"/>
                </a:lnTo>
                <a:lnTo>
                  <a:pt x="12" y="3894"/>
                </a:lnTo>
                <a:lnTo>
                  <a:pt x="6" y="3965"/>
                </a:lnTo>
                <a:lnTo>
                  <a:pt x="1" y="4037"/>
                </a:lnTo>
                <a:lnTo>
                  <a:pt x="6" y="4108"/>
                </a:lnTo>
                <a:lnTo>
                  <a:pt x="18" y="4180"/>
                </a:lnTo>
                <a:lnTo>
                  <a:pt x="35" y="4252"/>
                </a:lnTo>
                <a:lnTo>
                  <a:pt x="58" y="4323"/>
                </a:lnTo>
                <a:lnTo>
                  <a:pt x="87" y="4395"/>
                </a:lnTo>
                <a:lnTo>
                  <a:pt x="128" y="4466"/>
                </a:lnTo>
                <a:lnTo>
                  <a:pt x="174" y="4531"/>
                </a:lnTo>
                <a:lnTo>
                  <a:pt x="1053" y="5740"/>
                </a:lnTo>
                <a:lnTo>
                  <a:pt x="1943" y="6942"/>
                </a:lnTo>
                <a:lnTo>
                  <a:pt x="2833" y="8145"/>
                </a:lnTo>
                <a:lnTo>
                  <a:pt x="3723" y="9347"/>
                </a:lnTo>
                <a:lnTo>
                  <a:pt x="4624" y="10542"/>
                </a:lnTo>
                <a:lnTo>
                  <a:pt x="5526" y="11730"/>
                </a:lnTo>
                <a:lnTo>
                  <a:pt x="6428" y="12926"/>
                </a:lnTo>
                <a:lnTo>
                  <a:pt x="7335" y="14106"/>
                </a:lnTo>
                <a:lnTo>
                  <a:pt x="8248" y="15294"/>
                </a:lnTo>
                <a:lnTo>
                  <a:pt x="9162" y="16475"/>
                </a:lnTo>
                <a:lnTo>
                  <a:pt x="10081" y="17649"/>
                </a:lnTo>
                <a:lnTo>
                  <a:pt x="11005" y="18823"/>
                </a:lnTo>
                <a:lnTo>
                  <a:pt x="11930" y="19989"/>
                </a:lnTo>
                <a:lnTo>
                  <a:pt x="12861" y="21156"/>
                </a:lnTo>
                <a:lnTo>
                  <a:pt x="13791" y="22315"/>
                </a:lnTo>
                <a:lnTo>
                  <a:pt x="14727" y="23475"/>
                </a:lnTo>
                <a:lnTo>
                  <a:pt x="15670" y="24627"/>
                </a:lnTo>
                <a:lnTo>
                  <a:pt x="16612" y="25779"/>
                </a:lnTo>
                <a:lnTo>
                  <a:pt x="17559" y="26924"/>
                </a:lnTo>
                <a:lnTo>
                  <a:pt x="18507" y="28062"/>
                </a:lnTo>
                <a:lnTo>
                  <a:pt x="19455" y="29200"/>
                </a:lnTo>
                <a:lnTo>
                  <a:pt x="20415" y="30331"/>
                </a:lnTo>
                <a:lnTo>
                  <a:pt x="21374" y="31454"/>
                </a:lnTo>
                <a:lnTo>
                  <a:pt x="22334" y="32578"/>
                </a:lnTo>
                <a:lnTo>
                  <a:pt x="23299" y="33694"/>
                </a:lnTo>
                <a:lnTo>
                  <a:pt x="24264" y="34804"/>
                </a:lnTo>
                <a:lnTo>
                  <a:pt x="25235" y="35913"/>
                </a:lnTo>
                <a:lnTo>
                  <a:pt x="26212" y="37015"/>
                </a:lnTo>
                <a:lnTo>
                  <a:pt x="27188" y="38110"/>
                </a:lnTo>
                <a:lnTo>
                  <a:pt x="28165" y="39198"/>
                </a:lnTo>
                <a:lnTo>
                  <a:pt x="29148" y="40279"/>
                </a:lnTo>
                <a:lnTo>
                  <a:pt x="30136" y="41359"/>
                </a:lnTo>
                <a:lnTo>
                  <a:pt x="30217" y="41438"/>
                </a:lnTo>
                <a:lnTo>
                  <a:pt x="30298" y="41510"/>
                </a:lnTo>
                <a:lnTo>
                  <a:pt x="30379" y="41567"/>
                </a:lnTo>
                <a:lnTo>
                  <a:pt x="30466" y="41610"/>
                </a:lnTo>
                <a:lnTo>
                  <a:pt x="30546" y="41646"/>
                </a:lnTo>
                <a:lnTo>
                  <a:pt x="30633" y="41667"/>
                </a:lnTo>
                <a:lnTo>
                  <a:pt x="30720" y="41674"/>
                </a:lnTo>
                <a:lnTo>
                  <a:pt x="30801" y="41681"/>
                </a:lnTo>
                <a:lnTo>
                  <a:pt x="30882" y="41674"/>
                </a:lnTo>
                <a:lnTo>
                  <a:pt x="30968" y="41660"/>
                </a:lnTo>
                <a:lnTo>
                  <a:pt x="31049" y="41638"/>
                </a:lnTo>
                <a:lnTo>
                  <a:pt x="31124" y="41603"/>
                </a:lnTo>
                <a:lnTo>
                  <a:pt x="31200" y="41567"/>
                </a:lnTo>
                <a:lnTo>
                  <a:pt x="31275" y="41517"/>
                </a:lnTo>
                <a:lnTo>
                  <a:pt x="31344" y="41467"/>
                </a:lnTo>
                <a:lnTo>
                  <a:pt x="31413" y="41409"/>
                </a:lnTo>
                <a:lnTo>
                  <a:pt x="31541" y="41409"/>
                </a:lnTo>
                <a:lnTo>
                  <a:pt x="31598" y="41395"/>
                </a:lnTo>
                <a:lnTo>
                  <a:pt x="31656" y="41374"/>
                </a:lnTo>
                <a:lnTo>
                  <a:pt x="31720" y="41345"/>
                </a:lnTo>
                <a:lnTo>
                  <a:pt x="31778" y="41309"/>
                </a:lnTo>
                <a:lnTo>
                  <a:pt x="31830" y="41266"/>
                </a:lnTo>
                <a:lnTo>
                  <a:pt x="31882" y="41209"/>
                </a:lnTo>
                <a:lnTo>
                  <a:pt x="32211" y="40808"/>
                </a:lnTo>
                <a:lnTo>
                  <a:pt x="32535" y="40400"/>
                </a:lnTo>
                <a:lnTo>
                  <a:pt x="32858" y="39992"/>
                </a:lnTo>
                <a:lnTo>
                  <a:pt x="33182" y="39577"/>
                </a:lnTo>
                <a:lnTo>
                  <a:pt x="33812" y="38740"/>
                </a:lnTo>
                <a:lnTo>
                  <a:pt x="34448" y="37910"/>
                </a:lnTo>
                <a:lnTo>
                  <a:pt x="34748" y="37516"/>
                </a:lnTo>
                <a:lnTo>
                  <a:pt x="35060" y="37130"/>
                </a:lnTo>
                <a:lnTo>
                  <a:pt x="35373" y="36736"/>
                </a:lnTo>
                <a:lnTo>
                  <a:pt x="35679" y="36335"/>
                </a:lnTo>
                <a:lnTo>
                  <a:pt x="35829" y="36135"/>
                </a:lnTo>
                <a:lnTo>
                  <a:pt x="35979" y="35927"/>
                </a:lnTo>
                <a:lnTo>
                  <a:pt x="36124" y="35720"/>
                </a:lnTo>
                <a:lnTo>
                  <a:pt x="36263" y="35505"/>
                </a:lnTo>
                <a:lnTo>
                  <a:pt x="36396" y="35290"/>
                </a:lnTo>
                <a:lnTo>
                  <a:pt x="36529" y="35076"/>
                </a:lnTo>
                <a:lnTo>
                  <a:pt x="36650" y="34854"/>
                </a:lnTo>
                <a:lnTo>
                  <a:pt x="36765" y="34625"/>
                </a:lnTo>
                <a:lnTo>
                  <a:pt x="36812" y="34517"/>
                </a:lnTo>
                <a:lnTo>
                  <a:pt x="36846" y="34417"/>
                </a:lnTo>
                <a:lnTo>
                  <a:pt x="36875" y="34317"/>
                </a:lnTo>
                <a:lnTo>
                  <a:pt x="36893" y="34217"/>
                </a:lnTo>
                <a:lnTo>
                  <a:pt x="36898" y="34117"/>
                </a:lnTo>
                <a:lnTo>
                  <a:pt x="36904" y="34017"/>
                </a:lnTo>
                <a:lnTo>
                  <a:pt x="36893" y="33931"/>
                </a:lnTo>
                <a:lnTo>
                  <a:pt x="36881" y="33838"/>
                </a:lnTo>
                <a:lnTo>
                  <a:pt x="36858" y="33752"/>
                </a:lnTo>
                <a:lnTo>
                  <a:pt x="36835" y="33666"/>
                </a:lnTo>
                <a:lnTo>
                  <a:pt x="36800" y="33587"/>
                </a:lnTo>
                <a:lnTo>
                  <a:pt x="36760" y="33516"/>
                </a:lnTo>
                <a:lnTo>
                  <a:pt x="36713" y="33444"/>
                </a:lnTo>
                <a:lnTo>
                  <a:pt x="36667" y="33380"/>
                </a:lnTo>
                <a:lnTo>
                  <a:pt x="36609" y="33315"/>
                </a:lnTo>
                <a:lnTo>
                  <a:pt x="36552" y="33265"/>
                </a:lnTo>
                <a:lnTo>
                  <a:pt x="36488" y="33215"/>
                </a:lnTo>
                <a:lnTo>
                  <a:pt x="36424" y="33165"/>
                </a:lnTo>
                <a:lnTo>
                  <a:pt x="36355" y="33129"/>
                </a:lnTo>
                <a:lnTo>
                  <a:pt x="36286" y="33100"/>
                </a:lnTo>
                <a:lnTo>
                  <a:pt x="36211" y="33072"/>
                </a:lnTo>
                <a:lnTo>
                  <a:pt x="36135" y="33050"/>
                </a:lnTo>
                <a:lnTo>
                  <a:pt x="36060" y="33043"/>
                </a:lnTo>
                <a:lnTo>
                  <a:pt x="35985" y="33036"/>
                </a:lnTo>
                <a:lnTo>
                  <a:pt x="35904" y="33043"/>
                </a:lnTo>
                <a:lnTo>
                  <a:pt x="35829" y="33050"/>
                </a:lnTo>
                <a:lnTo>
                  <a:pt x="35748" y="33072"/>
                </a:lnTo>
                <a:lnTo>
                  <a:pt x="35673" y="33100"/>
                </a:lnTo>
                <a:lnTo>
                  <a:pt x="35598" y="33136"/>
                </a:lnTo>
                <a:lnTo>
                  <a:pt x="35523" y="33186"/>
                </a:lnTo>
                <a:lnTo>
                  <a:pt x="35453" y="33244"/>
                </a:lnTo>
                <a:lnTo>
                  <a:pt x="35384" y="33308"/>
                </a:lnTo>
                <a:lnTo>
                  <a:pt x="35309" y="33394"/>
                </a:lnTo>
                <a:lnTo>
                  <a:pt x="35234" y="33487"/>
                </a:lnTo>
                <a:lnTo>
                  <a:pt x="33483" y="31311"/>
                </a:lnTo>
                <a:lnTo>
                  <a:pt x="31737" y="29143"/>
                </a:lnTo>
                <a:lnTo>
                  <a:pt x="28252" y="24791"/>
                </a:lnTo>
                <a:lnTo>
                  <a:pt x="24778" y="20426"/>
                </a:lnTo>
                <a:lnTo>
                  <a:pt x="21311" y="16053"/>
                </a:lnTo>
                <a:lnTo>
                  <a:pt x="20917" y="15552"/>
                </a:lnTo>
                <a:lnTo>
                  <a:pt x="20524" y="15051"/>
                </a:lnTo>
                <a:lnTo>
                  <a:pt x="20137" y="14536"/>
                </a:lnTo>
                <a:lnTo>
                  <a:pt x="19750" y="14013"/>
                </a:lnTo>
                <a:lnTo>
                  <a:pt x="18964" y="12961"/>
                </a:lnTo>
                <a:lnTo>
                  <a:pt x="18184" y="11895"/>
                </a:lnTo>
                <a:lnTo>
                  <a:pt x="17398" y="10814"/>
                </a:lnTo>
                <a:lnTo>
                  <a:pt x="16606" y="9734"/>
                </a:lnTo>
                <a:lnTo>
                  <a:pt x="15802" y="8653"/>
                </a:lnTo>
                <a:lnTo>
                  <a:pt x="15404" y="8116"/>
                </a:lnTo>
                <a:lnTo>
                  <a:pt x="14999" y="7579"/>
                </a:lnTo>
                <a:lnTo>
                  <a:pt x="14589" y="7050"/>
                </a:lnTo>
                <a:lnTo>
                  <a:pt x="14178" y="6527"/>
                </a:lnTo>
                <a:lnTo>
                  <a:pt x="13762" y="6005"/>
                </a:lnTo>
                <a:lnTo>
                  <a:pt x="13346" y="5490"/>
                </a:lnTo>
                <a:lnTo>
                  <a:pt x="12930" y="4982"/>
                </a:lnTo>
                <a:lnTo>
                  <a:pt x="12502" y="4488"/>
                </a:lnTo>
                <a:lnTo>
                  <a:pt x="12075" y="3994"/>
                </a:lnTo>
                <a:lnTo>
                  <a:pt x="11647" y="3514"/>
                </a:lnTo>
                <a:lnTo>
                  <a:pt x="11208" y="3042"/>
                </a:lnTo>
                <a:lnTo>
                  <a:pt x="10768" y="2577"/>
                </a:lnTo>
                <a:lnTo>
                  <a:pt x="10323" y="2133"/>
                </a:lnTo>
                <a:lnTo>
                  <a:pt x="9878" y="1697"/>
                </a:lnTo>
                <a:lnTo>
                  <a:pt x="9422" y="1274"/>
                </a:lnTo>
                <a:lnTo>
                  <a:pt x="8965" y="859"/>
                </a:lnTo>
                <a:lnTo>
                  <a:pt x="8497" y="466"/>
                </a:lnTo>
                <a:lnTo>
                  <a:pt x="8266" y="272"/>
                </a:lnTo>
                <a:lnTo>
                  <a:pt x="8029" y="86"/>
                </a:lnTo>
                <a:lnTo>
                  <a:pt x="7988" y="58"/>
                </a:lnTo>
                <a:lnTo>
                  <a:pt x="7954" y="36"/>
                </a:lnTo>
                <a:lnTo>
                  <a:pt x="7913" y="22"/>
                </a:lnTo>
                <a:lnTo>
                  <a:pt x="7873" y="8"/>
                </a:lnTo>
                <a:lnTo>
                  <a:pt x="78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302075" y="4153869"/>
            <a:ext cx="355820" cy="880163"/>
          </a:xfrm>
          <a:custGeom>
            <a:avLst/>
            <a:gdLst/>
            <a:ahLst/>
            <a:cxnLst/>
            <a:rect l="l" t="t" r="r" b="b"/>
            <a:pathLst>
              <a:path w="34910" h="86354" extrusionOk="0">
                <a:moveTo>
                  <a:pt x="4416" y="1"/>
                </a:moveTo>
                <a:lnTo>
                  <a:pt x="4364" y="15"/>
                </a:lnTo>
                <a:lnTo>
                  <a:pt x="4306" y="29"/>
                </a:lnTo>
                <a:lnTo>
                  <a:pt x="4254" y="51"/>
                </a:lnTo>
                <a:lnTo>
                  <a:pt x="4202" y="79"/>
                </a:lnTo>
                <a:lnTo>
                  <a:pt x="4150" y="108"/>
                </a:lnTo>
                <a:lnTo>
                  <a:pt x="4104" y="144"/>
                </a:lnTo>
                <a:lnTo>
                  <a:pt x="4057" y="187"/>
                </a:lnTo>
                <a:lnTo>
                  <a:pt x="4011" y="230"/>
                </a:lnTo>
                <a:lnTo>
                  <a:pt x="3971" y="280"/>
                </a:lnTo>
                <a:lnTo>
                  <a:pt x="3930" y="330"/>
                </a:lnTo>
                <a:lnTo>
                  <a:pt x="3896" y="387"/>
                </a:lnTo>
                <a:lnTo>
                  <a:pt x="3867" y="451"/>
                </a:lnTo>
                <a:lnTo>
                  <a:pt x="3838" y="516"/>
                </a:lnTo>
                <a:lnTo>
                  <a:pt x="3815" y="580"/>
                </a:lnTo>
                <a:lnTo>
                  <a:pt x="3797" y="645"/>
                </a:lnTo>
                <a:lnTo>
                  <a:pt x="3786" y="716"/>
                </a:lnTo>
                <a:lnTo>
                  <a:pt x="3780" y="795"/>
                </a:lnTo>
                <a:lnTo>
                  <a:pt x="3780" y="866"/>
                </a:lnTo>
                <a:lnTo>
                  <a:pt x="3786" y="945"/>
                </a:lnTo>
                <a:lnTo>
                  <a:pt x="3797" y="1024"/>
                </a:lnTo>
                <a:lnTo>
                  <a:pt x="3930" y="1732"/>
                </a:lnTo>
                <a:lnTo>
                  <a:pt x="4069" y="2441"/>
                </a:lnTo>
                <a:lnTo>
                  <a:pt x="4213" y="3149"/>
                </a:lnTo>
                <a:lnTo>
                  <a:pt x="4364" y="3851"/>
                </a:lnTo>
                <a:lnTo>
                  <a:pt x="4664" y="5261"/>
                </a:lnTo>
                <a:lnTo>
                  <a:pt x="4982" y="6671"/>
                </a:lnTo>
                <a:lnTo>
                  <a:pt x="5317" y="8073"/>
                </a:lnTo>
                <a:lnTo>
                  <a:pt x="5658" y="9476"/>
                </a:lnTo>
                <a:lnTo>
                  <a:pt x="6011" y="10879"/>
                </a:lnTo>
                <a:lnTo>
                  <a:pt x="6375" y="12274"/>
                </a:lnTo>
                <a:lnTo>
                  <a:pt x="6751" y="13670"/>
                </a:lnTo>
                <a:lnTo>
                  <a:pt x="7138" y="15065"/>
                </a:lnTo>
                <a:lnTo>
                  <a:pt x="7531" y="16454"/>
                </a:lnTo>
                <a:lnTo>
                  <a:pt x="7936" y="17842"/>
                </a:lnTo>
                <a:lnTo>
                  <a:pt x="8346" y="19224"/>
                </a:lnTo>
                <a:lnTo>
                  <a:pt x="8762" y="20612"/>
                </a:lnTo>
                <a:lnTo>
                  <a:pt x="9190" y="21986"/>
                </a:lnTo>
                <a:lnTo>
                  <a:pt x="9617" y="23367"/>
                </a:lnTo>
                <a:lnTo>
                  <a:pt x="9323" y="23446"/>
                </a:lnTo>
                <a:lnTo>
                  <a:pt x="9022" y="23539"/>
                </a:lnTo>
                <a:lnTo>
                  <a:pt x="8727" y="23639"/>
                </a:lnTo>
                <a:lnTo>
                  <a:pt x="8433" y="23747"/>
                </a:lnTo>
                <a:lnTo>
                  <a:pt x="8144" y="23854"/>
                </a:lnTo>
                <a:lnTo>
                  <a:pt x="7849" y="23976"/>
                </a:lnTo>
                <a:lnTo>
                  <a:pt x="7560" y="24104"/>
                </a:lnTo>
                <a:lnTo>
                  <a:pt x="7271" y="24233"/>
                </a:lnTo>
                <a:lnTo>
                  <a:pt x="6982" y="24376"/>
                </a:lnTo>
                <a:lnTo>
                  <a:pt x="6699" y="24520"/>
                </a:lnTo>
                <a:lnTo>
                  <a:pt x="6415" y="24670"/>
                </a:lnTo>
                <a:lnTo>
                  <a:pt x="6132" y="24827"/>
                </a:lnTo>
                <a:lnTo>
                  <a:pt x="5849" y="24992"/>
                </a:lnTo>
                <a:lnTo>
                  <a:pt x="5572" y="25164"/>
                </a:lnTo>
                <a:lnTo>
                  <a:pt x="5294" y="25335"/>
                </a:lnTo>
                <a:lnTo>
                  <a:pt x="5017" y="25514"/>
                </a:lnTo>
                <a:lnTo>
                  <a:pt x="4745" y="25700"/>
                </a:lnTo>
                <a:lnTo>
                  <a:pt x="4474" y="25887"/>
                </a:lnTo>
                <a:lnTo>
                  <a:pt x="4208" y="26080"/>
                </a:lnTo>
                <a:lnTo>
                  <a:pt x="3936" y="26273"/>
                </a:lnTo>
                <a:lnTo>
                  <a:pt x="3676" y="26473"/>
                </a:lnTo>
                <a:lnTo>
                  <a:pt x="3410" y="26681"/>
                </a:lnTo>
                <a:lnTo>
                  <a:pt x="3150" y="26888"/>
                </a:lnTo>
                <a:lnTo>
                  <a:pt x="2896" y="27103"/>
                </a:lnTo>
                <a:lnTo>
                  <a:pt x="2641" y="27318"/>
                </a:lnTo>
                <a:lnTo>
                  <a:pt x="2387" y="27533"/>
                </a:lnTo>
                <a:lnTo>
                  <a:pt x="1896" y="27976"/>
                </a:lnTo>
                <a:lnTo>
                  <a:pt x="1410" y="28427"/>
                </a:lnTo>
                <a:lnTo>
                  <a:pt x="936" y="28892"/>
                </a:lnTo>
                <a:lnTo>
                  <a:pt x="884" y="28950"/>
                </a:lnTo>
                <a:lnTo>
                  <a:pt x="844" y="29007"/>
                </a:lnTo>
                <a:lnTo>
                  <a:pt x="809" y="29071"/>
                </a:lnTo>
                <a:lnTo>
                  <a:pt x="780" y="29136"/>
                </a:lnTo>
                <a:lnTo>
                  <a:pt x="757" y="29200"/>
                </a:lnTo>
                <a:lnTo>
                  <a:pt x="740" y="29272"/>
                </a:lnTo>
                <a:lnTo>
                  <a:pt x="734" y="29336"/>
                </a:lnTo>
                <a:lnTo>
                  <a:pt x="728" y="29408"/>
                </a:lnTo>
                <a:lnTo>
                  <a:pt x="734" y="29479"/>
                </a:lnTo>
                <a:lnTo>
                  <a:pt x="740" y="29551"/>
                </a:lnTo>
                <a:lnTo>
                  <a:pt x="757" y="29622"/>
                </a:lnTo>
                <a:lnTo>
                  <a:pt x="774" y="29687"/>
                </a:lnTo>
                <a:lnTo>
                  <a:pt x="798" y="29758"/>
                </a:lnTo>
                <a:lnTo>
                  <a:pt x="821" y="29823"/>
                </a:lnTo>
                <a:lnTo>
                  <a:pt x="855" y="29887"/>
                </a:lnTo>
                <a:lnTo>
                  <a:pt x="890" y="29944"/>
                </a:lnTo>
                <a:lnTo>
                  <a:pt x="931" y="30002"/>
                </a:lnTo>
                <a:lnTo>
                  <a:pt x="971" y="30052"/>
                </a:lnTo>
                <a:lnTo>
                  <a:pt x="1017" y="30102"/>
                </a:lnTo>
                <a:lnTo>
                  <a:pt x="1063" y="30145"/>
                </a:lnTo>
                <a:lnTo>
                  <a:pt x="1110" y="30188"/>
                </a:lnTo>
                <a:lnTo>
                  <a:pt x="1162" y="30224"/>
                </a:lnTo>
                <a:lnTo>
                  <a:pt x="1220" y="30252"/>
                </a:lnTo>
                <a:lnTo>
                  <a:pt x="1272" y="30274"/>
                </a:lnTo>
                <a:lnTo>
                  <a:pt x="1329" y="30288"/>
                </a:lnTo>
                <a:lnTo>
                  <a:pt x="1387" y="30295"/>
                </a:lnTo>
                <a:lnTo>
                  <a:pt x="1445" y="30295"/>
                </a:lnTo>
                <a:lnTo>
                  <a:pt x="1503" y="30288"/>
                </a:lnTo>
                <a:lnTo>
                  <a:pt x="1561" y="30274"/>
                </a:lnTo>
                <a:lnTo>
                  <a:pt x="1618" y="30252"/>
                </a:lnTo>
                <a:lnTo>
                  <a:pt x="1676" y="30216"/>
                </a:lnTo>
                <a:lnTo>
                  <a:pt x="1734" y="30173"/>
                </a:lnTo>
                <a:lnTo>
                  <a:pt x="1988" y="29959"/>
                </a:lnTo>
                <a:lnTo>
                  <a:pt x="2248" y="29751"/>
                </a:lnTo>
                <a:lnTo>
                  <a:pt x="2503" y="29551"/>
                </a:lnTo>
                <a:lnTo>
                  <a:pt x="2757" y="29358"/>
                </a:lnTo>
                <a:lnTo>
                  <a:pt x="3011" y="29164"/>
                </a:lnTo>
                <a:lnTo>
                  <a:pt x="3271" y="28978"/>
                </a:lnTo>
                <a:lnTo>
                  <a:pt x="3531" y="28799"/>
                </a:lnTo>
                <a:lnTo>
                  <a:pt x="3786" y="28628"/>
                </a:lnTo>
                <a:lnTo>
                  <a:pt x="4046" y="28463"/>
                </a:lnTo>
                <a:lnTo>
                  <a:pt x="4306" y="28298"/>
                </a:lnTo>
                <a:lnTo>
                  <a:pt x="4566" y="28141"/>
                </a:lnTo>
                <a:lnTo>
                  <a:pt x="4832" y="27983"/>
                </a:lnTo>
                <a:lnTo>
                  <a:pt x="5358" y="27690"/>
                </a:lnTo>
                <a:lnTo>
                  <a:pt x="5890" y="27411"/>
                </a:lnTo>
                <a:lnTo>
                  <a:pt x="6421" y="27139"/>
                </a:lnTo>
                <a:lnTo>
                  <a:pt x="6965" y="26888"/>
                </a:lnTo>
                <a:lnTo>
                  <a:pt x="7508" y="26645"/>
                </a:lnTo>
                <a:lnTo>
                  <a:pt x="8057" y="26416"/>
                </a:lnTo>
                <a:lnTo>
                  <a:pt x="8612" y="26187"/>
                </a:lnTo>
                <a:lnTo>
                  <a:pt x="9178" y="25972"/>
                </a:lnTo>
                <a:lnTo>
                  <a:pt x="9745" y="25758"/>
                </a:lnTo>
                <a:lnTo>
                  <a:pt x="10317" y="25550"/>
                </a:lnTo>
                <a:lnTo>
                  <a:pt x="10918" y="27382"/>
                </a:lnTo>
                <a:lnTo>
                  <a:pt x="11519" y="29207"/>
                </a:lnTo>
                <a:lnTo>
                  <a:pt x="12132" y="31032"/>
                </a:lnTo>
                <a:lnTo>
                  <a:pt x="12744" y="32850"/>
                </a:lnTo>
                <a:lnTo>
                  <a:pt x="12028" y="33172"/>
                </a:lnTo>
                <a:lnTo>
                  <a:pt x="11311" y="33508"/>
                </a:lnTo>
                <a:lnTo>
                  <a:pt x="10600" y="33859"/>
                </a:lnTo>
                <a:lnTo>
                  <a:pt x="9883" y="34217"/>
                </a:lnTo>
                <a:lnTo>
                  <a:pt x="9172" y="34582"/>
                </a:lnTo>
                <a:lnTo>
                  <a:pt x="8467" y="34954"/>
                </a:lnTo>
                <a:lnTo>
                  <a:pt x="7762" y="35333"/>
                </a:lnTo>
                <a:lnTo>
                  <a:pt x="7057" y="35720"/>
                </a:lnTo>
                <a:lnTo>
                  <a:pt x="6352" y="36106"/>
                </a:lnTo>
                <a:lnTo>
                  <a:pt x="5653" y="36507"/>
                </a:lnTo>
                <a:lnTo>
                  <a:pt x="4959" y="36908"/>
                </a:lnTo>
                <a:lnTo>
                  <a:pt x="4260" y="37316"/>
                </a:lnTo>
                <a:lnTo>
                  <a:pt x="3572" y="37731"/>
                </a:lnTo>
                <a:lnTo>
                  <a:pt x="2878" y="38146"/>
                </a:lnTo>
                <a:lnTo>
                  <a:pt x="1509" y="38983"/>
                </a:lnTo>
                <a:lnTo>
                  <a:pt x="1433" y="39033"/>
                </a:lnTo>
                <a:lnTo>
                  <a:pt x="1364" y="39091"/>
                </a:lnTo>
                <a:lnTo>
                  <a:pt x="1306" y="39155"/>
                </a:lnTo>
                <a:lnTo>
                  <a:pt x="1260" y="39220"/>
                </a:lnTo>
                <a:lnTo>
                  <a:pt x="1220" y="39291"/>
                </a:lnTo>
                <a:lnTo>
                  <a:pt x="1185" y="39370"/>
                </a:lnTo>
                <a:lnTo>
                  <a:pt x="1162" y="39441"/>
                </a:lnTo>
                <a:lnTo>
                  <a:pt x="1144" y="39520"/>
                </a:lnTo>
                <a:lnTo>
                  <a:pt x="1133" y="39599"/>
                </a:lnTo>
                <a:lnTo>
                  <a:pt x="1127" y="39678"/>
                </a:lnTo>
                <a:lnTo>
                  <a:pt x="1133" y="39763"/>
                </a:lnTo>
                <a:lnTo>
                  <a:pt x="1144" y="39842"/>
                </a:lnTo>
                <a:lnTo>
                  <a:pt x="1156" y="39921"/>
                </a:lnTo>
                <a:lnTo>
                  <a:pt x="1179" y="40000"/>
                </a:lnTo>
                <a:lnTo>
                  <a:pt x="1208" y="40078"/>
                </a:lnTo>
                <a:lnTo>
                  <a:pt x="1243" y="40150"/>
                </a:lnTo>
                <a:lnTo>
                  <a:pt x="1277" y="40222"/>
                </a:lnTo>
                <a:lnTo>
                  <a:pt x="1318" y="40293"/>
                </a:lnTo>
                <a:lnTo>
                  <a:pt x="1364" y="40357"/>
                </a:lnTo>
                <a:lnTo>
                  <a:pt x="1416" y="40415"/>
                </a:lnTo>
                <a:lnTo>
                  <a:pt x="1474" y="40465"/>
                </a:lnTo>
                <a:lnTo>
                  <a:pt x="1532" y="40515"/>
                </a:lnTo>
                <a:lnTo>
                  <a:pt x="1589" y="40558"/>
                </a:lnTo>
                <a:lnTo>
                  <a:pt x="1659" y="40594"/>
                </a:lnTo>
                <a:lnTo>
                  <a:pt x="1722" y="40622"/>
                </a:lnTo>
                <a:lnTo>
                  <a:pt x="1792" y="40637"/>
                </a:lnTo>
                <a:lnTo>
                  <a:pt x="1867" y="40651"/>
                </a:lnTo>
                <a:lnTo>
                  <a:pt x="1942" y="40651"/>
                </a:lnTo>
                <a:lnTo>
                  <a:pt x="2017" y="40644"/>
                </a:lnTo>
                <a:lnTo>
                  <a:pt x="2092" y="40629"/>
                </a:lnTo>
                <a:lnTo>
                  <a:pt x="2173" y="40601"/>
                </a:lnTo>
                <a:lnTo>
                  <a:pt x="2254" y="40558"/>
                </a:lnTo>
                <a:lnTo>
                  <a:pt x="2942" y="40171"/>
                </a:lnTo>
                <a:lnTo>
                  <a:pt x="3635" y="39792"/>
                </a:lnTo>
                <a:lnTo>
                  <a:pt x="4335" y="39420"/>
                </a:lnTo>
                <a:lnTo>
                  <a:pt x="5028" y="39055"/>
                </a:lnTo>
                <a:lnTo>
                  <a:pt x="5728" y="38697"/>
                </a:lnTo>
                <a:lnTo>
                  <a:pt x="6427" y="38346"/>
                </a:lnTo>
                <a:lnTo>
                  <a:pt x="7126" y="38003"/>
                </a:lnTo>
                <a:lnTo>
                  <a:pt x="7826" y="37667"/>
                </a:lnTo>
                <a:lnTo>
                  <a:pt x="8531" y="37337"/>
                </a:lnTo>
                <a:lnTo>
                  <a:pt x="9236" y="37008"/>
                </a:lnTo>
                <a:lnTo>
                  <a:pt x="10652" y="36364"/>
                </a:lnTo>
                <a:lnTo>
                  <a:pt x="12074" y="35727"/>
                </a:lnTo>
                <a:lnTo>
                  <a:pt x="13501" y="35097"/>
                </a:lnTo>
                <a:lnTo>
                  <a:pt x="14877" y="39112"/>
                </a:lnTo>
                <a:lnTo>
                  <a:pt x="16247" y="43106"/>
                </a:lnTo>
                <a:lnTo>
                  <a:pt x="16339" y="43370"/>
                </a:lnTo>
                <a:lnTo>
                  <a:pt x="15432" y="43793"/>
                </a:lnTo>
                <a:lnTo>
                  <a:pt x="14530" y="44222"/>
                </a:lnTo>
                <a:lnTo>
                  <a:pt x="13623" y="44652"/>
                </a:lnTo>
                <a:lnTo>
                  <a:pt x="12727" y="45088"/>
                </a:lnTo>
                <a:lnTo>
                  <a:pt x="11825" y="45532"/>
                </a:lnTo>
                <a:lnTo>
                  <a:pt x="10929" y="45976"/>
                </a:lnTo>
                <a:lnTo>
                  <a:pt x="10034" y="46426"/>
                </a:lnTo>
                <a:lnTo>
                  <a:pt x="9144" y="46892"/>
                </a:lnTo>
                <a:lnTo>
                  <a:pt x="8253" y="47357"/>
                </a:lnTo>
                <a:lnTo>
                  <a:pt x="7363" y="47829"/>
                </a:lnTo>
                <a:lnTo>
                  <a:pt x="6479" y="48309"/>
                </a:lnTo>
                <a:lnTo>
                  <a:pt x="5595" y="48795"/>
                </a:lnTo>
                <a:lnTo>
                  <a:pt x="4716" y="49289"/>
                </a:lnTo>
                <a:lnTo>
                  <a:pt x="3838" y="49797"/>
                </a:lnTo>
                <a:lnTo>
                  <a:pt x="2959" y="50305"/>
                </a:lnTo>
                <a:lnTo>
                  <a:pt x="2086" y="50828"/>
                </a:lnTo>
                <a:lnTo>
                  <a:pt x="2017" y="50871"/>
                </a:lnTo>
                <a:lnTo>
                  <a:pt x="1954" y="50928"/>
                </a:lnTo>
                <a:lnTo>
                  <a:pt x="1902" y="50985"/>
                </a:lnTo>
                <a:lnTo>
                  <a:pt x="1855" y="51050"/>
                </a:lnTo>
                <a:lnTo>
                  <a:pt x="1815" y="51121"/>
                </a:lnTo>
                <a:lnTo>
                  <a:pt x="1780" y="51200"/>
                </a:lnTo>
                <a:lnTo>
                  <a:pt x="1757" y="51272"/>
                </a:lnTo>
                <a:lnTo>
                  <a:pt x="1734" y="51357"/>
                </a:lnTo>
                <a:lnTo>
                  <a:pt x="1722" y="51436"/>
                </a:lnTo>
                <a:lnTo>
                  <a:pt x="1717" y="51522"/>
                </a:lnTo>
                <a:lnTo>
                  <a:pt x="1717" y="51608"/>
                </a:lnTo>
                <a:lnTo>
                  <a:pt x="1717" y="51694"/>
                </a:lnTo>
                <a:lnTo>
                  <a:pt x="1728" y="51780"/>
                </a:lnTo>
                <a:lnTo>
                  <a:pt x="1745" y="51866"/>
                </a:lnTo>
                <a:lnTo>
                  <a:pt x="1763" y="51944"/>
                </a:lnTo>
                <a:lnTo>
                  <a:pt x="1786" y="52030"/>
                </a:lnTo>
                <a:lnTo>
                  <a:pt x="1821" y="52109"/>
                </a:lnTo>
                <a:lnTo>
                  <a:pt x="1855" y="52180"/>
                </a:lnTo>
                <a:lnTo>
                  <a:pt x="1890" y="52252"/>
                </a:lnTo>
                <a:lnTo>
                  <a:pt x="1930" y="52324"/>
                </a:lnTo>
                <a:lnTo>
                  <a:pt x="1977" y="52388"/>
                </a:lnTo>
                <a:lnTo>
                  <a:pt x="2029" y="52445"/>
                </a:lnTo>
                <a:lnTo>
                  <a:pt x="2081" y="52495"/>
                </a:lnTo>
                <a:lnTo>
                  <a:pt x="2138" y="52538"/>
                </a:lnTo>
                <a:lnTo>
                  <a:pt x="2196" y="52574"/>
                </a:lnTo>
                <a:lnTo>
                  <a:pt x="2260" y="52603"/>
                </a:lnTo>
                <a:lnTo>
                  <a:pt x="2323" y="52624"/>
                </a:lnTo>
                <a:lnTo>
                  <a:pt x="2393" y="52631"/>
                </a:lnTo>
                <a:lnTo>
                  <a:pt x="2462" y="52631"/>
                </a:lnTo>
                <a:lnTo>
                  <a:pt x="2532" y="52624"/>
                </a:lnTo>
                <a:lnTo>
                  <a:pt x="2607" y="52603"/>
                </a:lnTo>
                <a:lnTo>
                  <a:pt x="2682" y="52574"/>
                </a:lnTo>
                <a:lnTo>
                  <a:pt x="3583" y="52123"/>
                </a:lnTo>
                <a:lnTo>
                  <a:pt x="4485" y="51679"/>
                </a:lnTo>
                <a:lnTo>
                  <a:pt x="5392" y="51243"/>
                </a:lnTo>
                <a:lnTo>
                  <a:pt x="6300" y="50814"/>
                </a:lnTo>
                <a:lnTo>
                  <a:pt x="7207" y="50391"/>
                </a:lnTo>
                <a:lnTo>
                  <a:pt x="8121" y="49969"/>
                </a:lnTo>
                <a:lnTo>
                  <a:pt x="9028" y="49561"/>
                </a:lnTo>
                <a:lnTo>
                  <a:pt x="9947" y="49160"/>
                </a:lnTo>
                <a:lnTo>
                  <a:pt x="10860" y="48760"/>
                </a:lnTo>
                <a:lnTo>
                  <a:pt x="11779" y="48373"/>
                </a:lnTo>
                <a:lnTo>
                  <a:pt x="12698" y="47994"/>
                </a:lnTo>
                <a:lnTo>
                  <a:pt x="13623" y="47622"/>
                </a:lnTo>
                <a:lnTo>
                  <a:pt x="14548" y="47264"/>
                </a:lnTo>
                <a:lnTo>
                  <a:pt x="15478" y="46906"/>
                </a:lnTo>
                <a:lnTo>
                  <a:pt x="16409" y="46562"/>
                </a:lnTo>
                <a:lnTo>
                  <a:pt x="17339" y="46226"/>
                </a:lnTo>
                <a:lnTo>
                  <a:pt x="17934" y="47908"/>
                </a:lnTo>
                <a:lnTo>
                  <a:pt x="18530" y="49597"/>
                </a:lnTo>
                <a:lnTo>
                  <a:pt x="19732" y="52953"/>
                </a:lnTo>
                <a:lnTo>
                  <a:pt x="19639" y="52896"/>
                </a:lnTo>
                <a:lnTo>
                  <a:pt x="19535" y="52853"/>
                </a:lnTo>
                <a:lnTo>
                  <a:pt x="19426" y="52817"/>
                </a:lnTo>
                <a:lnTo>
                  <a:pt x="19316" y="52803"/>
                </a:lnTo>
                <a:lnTo>
                  <a:pt x="19258" y="52796"/>
                </a:lnTo>
                <a:lnTo>
                  <a:pt x="19200" y="52803"/>
                </a:lnTo>
                <a:lnTo>
                  <a:pt x="19137" y="52810"/>
                </a:lnTo>
                <a:lnTo>
                  <a:pt x="19079" y="52817"/>
                </a:lnTo>
                <a:lnTo>
                  <a:pt x="19015" y="52832"/>
                </a:lnTo>
                <a:lnTo>
                  <a:pt x="18952" y="52853"/>
                </a:lnTo>
                <a:lnTo>
                  <a:pt x="18888" y="52882"/>
                </a:lnTo>
                <a:lnTo>
                  <a:pt x="18819" y="52910"/>
                </a:lnTo>
                <a:lnTo>
                  <a:pt x="17674" y="53476"/>
                </a:lnTo>
                <a:lnTo>
                  <a:pt x="16530" y="54027"/>
                </a:lnTo>
                <a:lnTo>
                  <a:pt x="15374" y="54571"/>
                </a:lnTo>
                <a:lnTo>
                  <a:pt x="14224" y="55100"/>
                </a:lnTo>
                <a:lnTo>
                  <a:pt x="13068" y="55630"/>
                </a:lnTo>
                <a:lnTo>
                  <a:pt x="11906" y="56152"/>
                </a:lnTo>
                <a:lnTo>
                  <a:pt x="9589" y="57183"/>
                </a:lnTo>
                <a:lnTo>
                  <a:pt x="7271" y="58221"/>
                </a:lnTo>
                <a:lnTo>
                  <a:pt x="6109" y="58743"/>
                </a:lnTo>
                <a:lnTo>
                  <a:pt x="4953" y="59273"/>
                </a:lnTo>
                <a:lnTo>
                  <a:pt x="3803" y="59810"/>
                </a:lnTo>
                <a:lnTo>
                  <a:pt x="2653" y="60353"/>
                </a:lnTo>
                <a:lnTo>
                  <a:pt x="1509" y="60919"/>
                </a:lnTo>
                <a:lnTo>
                  <a:pt x="370" y="61491"/>
                </a:lnTo>
                <a:lnTo>
                  <a:pt x="312" y="61520"/>
                </a:lnTo>
                <a:lnTo>
                  <a:pt x="260" y="61563"/>
                </a:lnTo>
                <a:lnTo>
                  <a:pt x="214" y="61599"/>
                </a:lnTo>
                <a:lnTo>
                  <a:pt x="173" y="61642"/>
                </a:lnTo>
                <a:lnTo>
                  <a:pt x="139" y="61692"/>
                </a:lnTo>
                <a:lnTo>
                  <a:pt x="104" y="61742"/>
                </a:lnTo>
                <a:lnTo>
                  <a:pt x="75" y="61799"/>
                </a:lnTo>
                <a:lnTo>
                  <a:pt x="52" y="61849"/>
                </a:lnTo>
                <a:lnTo>
                  <a:pt x="35" y="61907"/>
                </a:lnTo>
                <a:lnTo>
                  <a:pt x="17" y="61964"/>
                </a:lnTo>
                <a:lnTo>
                  <a:pt x="6" y="62028"/>
                </a:lnTo>
                <a:lnTo>
                  <a:pt x="0" y="62085"/>
                </a:lnTo>
                <a:lnTo>
                  <a:pt x="0" y="62143"/>
                </a:lnTo>
                <a:lnTo>
                  <a:pt x="0" y="62207"/>
                </a:lnTo>
                <a:lnTo>
                  <a:pt x="6" y="62264"/>
                </a:lnTo>
                <a:lnTo>
                  <a:pt x="17" y="62322"/>
                </a:lnTo>
                <a:lnTo>
                  <a:pt x="29" y="62379"/>
                </a:lnTo>
                <a:lnTo>
                  <a:pt x="46" y="62429"/>
                </a:lnTo>
                <a:lnTo>
                  <a:pt x="69" y="62486"/>
                </a:lnTo>
                <a:lnTo>
                  <a:pt x="92" y="62529"/>
                </a:lnTo>
                <a:lnTo>
                  <a:pt x="121" y="62579"/>
                </a:lnTo>
                <a:lnTo>
                  <a:pt x="156" y="62622"/>
                </a:lnTo>
                <a:lnTo>
                  <a:pt x="191" y="62658"/>
                </a:lnTo>
                <a:lnTo>
                  <a:pt x="231" y="62694"/>
                </a:lnTo>
                <a:lnTo>
                  <a:pt x="272" y="62722"/>
                </a:lnTo>
                <a:lnTo>
                  <a:pt x="318" y="62751"/>
                </a:lnTo>
                <a:lnTo>
                  <a:pt x="370" y="62772"/>
                </a:lnTo>
                <a:lnTo>
                  <a:pt x="416" y="62787"/>
                </a:lnTo>
                <a:lnTo>
                  <a:pt x="474" y="62794"/>
                </a:lnTo>
                <a:lnTo>
                  <a:pt x="532" y="62794"/>
                </a:lnTo>
                <a:lnTo>
                  <a:pt x="590" y="62787"/>
                </a:lnTo>
                <a:lnTo>
                  <a:pt x="653" y="62772"/>
                </a:lnTo>
                <a:lnTo>
                  <a:pt x="1254" y="62615"/>
                </a:lnTo>
                <a:lnTo>
                  <a:pt x="1850" y="62443"/>
                </a:lnTo>
                <a:lnTo>
                  <a:pt x="2445" y="62271"/>
                </a:lnTo>
                <a:lnTo>
                  <a:pt x="3040" y="62100"/>
                </a:lnTo>
                <a:lnTo>
                  <a:pt x="3635" y="61914"/>
                </a:lnTo>
                <a:lnTo>
                  <a:pt x="4231" y="61728"/>
                </a:lnTo>
                <a:lnTo>
                  <a:pt x="4820" y="61534"/>
                </a:lnTo>
                <a:lnTo>
                  <a:pt x="5416" y="61334"/>
                </a:lnTo>
                <a:lnTo>
                  <a:pt x="6595" y="60926"/>
                </a:lnTo>
                <a:lnTo>
                  <a:pt x="7780" y="60504"/>
                </a:lnTo>
                <a:lnTo>
                  <a:pt x="8959" y="60074"/>
                </a:lnTo>
                <a:lnTo>
                  <a:pt x="10132" y="59631"/>
                </a:lnTo>
                <a:lnTo>
                  <a:pt x="11311" y="59173"/>
                </a:lnTo>
                <a:lnTo>
                  <a:pt x="12484" y="58715"/>
                </a:lnTo>
                <a:lnTo>
                  <a:pt x="14825" y="57791"/>
                </a:lnTo>
                <a:lnTo>
                  <a:pt x="17166" y="56861"/>
                </a:lnTo>
                <a:lnTo>
                  <a:pt x="18333" y="56403"/>
                </a:lnTo>
                <a:lnTo>
                  <a:pt x="19501" y="55952"/>
                </a:lnTo>
                <a:lnTo>
                  <a:pt x="19593" y="55909"/>
                </a:lnTo>
                <a:lnTo>
                  <a:pt x="19686" y="55866"/>
                </a:lnTo>
                <a:lnTo>
                  <a:pt x="19772" y="55809"/>
                </a:lnTo>
                <a:lnTo>
                  <a:pt x="19848" y="55752"/>
                </a:lnTo>
                <a:lnTo>
                  <a:pt x="19923" y="55687"/>
                </a:lnTo>
                <a:lnTo>
                  <a:pt x="19986" y="55616"/>
                </a:lnTo>
                <a:lnTo>
                  <a:pt x="20050" y="55537"/>
                </a:lnTo>
                <a:lnTo>
                  <a:pt x="20108" y="55458"/>
                </a:lnTo>
                <a:lnTo>
                  <a:pt x="20154" y="55380"/>
                </a:lnTo>
                <a:lnTo>
                  <a:pt x="20200" y="55294"/>
                </a:lnTo>
                <a:lnTo>
                  <a:pt x="20241" y="55201"/>
                </a:lnTo>
                <a:lnTo>
                  <a:pt x="20275" y="55108"/>
                </a:lnTo>
                <a:lnTo>
                  <a:pt x="20304" y="55015"/>
                </a:lnTo>
                <a:lnTo>
                  <a:pt x="20327" y="54914"/>
                </a:lnTo>
                <a:lnTo>
                  <a:pt x="20345" y="54814"/>
                </a:lnTo>
                <a:lnTo>
                  <a:pt x="20356" y="54714"/>
                </a:lnTo>
                <a:lnTo>
                  <a:pt x="21264" y="57212"/>
                </a:lnTo>
                <a:lnTo>
                  <a:pt x="22183" y="59702"/>
                </a:lnTo>
                <a:lnTo>
                  <a:pt x="23107" y="62186"/>
                </a:lnTo>
                <a:lnTo>
                  <a:pt x="24038" y="64662"/>
                </a:lnTo>
                <a:lnTo>
                  <a:pt x="21599" y="65585"/>
                </a:lnTo>
                <a:lnTo>
                  <a:pt x="19166" y="66515"/>
                </a:lnTo>
                <a:lnTo>
                  <a:pt x="17952" y="66981"/>
                </a:lnTo>
                <a:lnTo>
                  <a:pt x="16738" y="67460"/>
                </a:lnTo>
                <a:lnTo>
                  <a:pt x="15524" y="67940"/>
                </a:lnTo>
                <a:lnTo>
                  <a:pt x="14311" y="68426"/>
                </a:lnTo>
                <a:lnTo>
                  <a:pt x="13103" y="68927"/>
                </a:lnTo>
                <a:lnTo>
                  <a:pt x="11895" y="69428"/>
                </a:lnTo>
                <a:lnTo>
                  <a:pt x="10692" y="69944"/>
                </a:lnTo>
                <a:lnTo>
                  <a:pt x="9490" y="70466"/>
                </a:lnTo>
                <a:lnTo>
                  <a:pt x="8294" y="71003"/>
                </a:lnTo>
                <a:lnTo>
                  <a:pt x="7097" y="71554"/>
                </a:lnTo>
                <a:lnTo>
                  <a:pt x="5913" y="72112"/>
                </a:lnTo>
                <a:lnTo>
                  <a:pt x="4728" y="72692"/>
                </a:lnTo>
                <a:lnTo>
                  <a:pt x="4641" y="72742"/>
                </a:lnTo>
                <a:lnTo>
                  <a:pt x="4560" y="72799"/>
                </a:lnTo>
                <a:lnTo>
                  <a:pt x="4485" y="72864"/>
                </a:lnTo>
                <a:lnTo>
                  <a:pt x="4421" y="72928"/>
                </a:lnTo>
                <a:lnTo>
                  <a:pt x="4364" y="73007"/>
                </a:lnTo>
                <a:lnTo>
                  <a:pt x="4317" y="73085"/>
                </a:lnTo>
                <a:lnTo>
                  <a:pt x="4271" y="73171"/>
                </a:lnTo>
                <a:lnTo>
                  <a:pt x="4237" y="73264"/>
                </a:lnTo>
                <a:lnTo>
                  <a:pt x="4208" y="73350"/>
                </a:lnTo>
                <a:lnTo>
                  <a:pt x="4190" y="73443"/>
                </a:lnTo>
                <a:lnTo>
                  <a:pt x="4173" y="73543"/>
                </a:lnTo>
                <a:lnTo>
                  <a:pt x="4161" y="73636"/>
                </a:lnTo>
                <a:lnTo>
                  <a:pt x="4161" y="73737"/>
                </a:lnTo>
                <a:lnTo>
                  <a:pt x="4167" y="73830"/>
                </a:lnTo>
                <a:lnTo>
                  <a:pt x="4173" y="73923"/>
                </a:lnTo>
                <a:lnTo>
                  <a:pt x="4190" y="74016"/>
                </a:lnTo>
                <a:lnTo>
                  <a:pt x="4213" y="74109"/>
                </a:lnTo>
                <a:lnTo>
                  <a:pt x="4242" y="74195"/>
                </a:lnTo>
                <a:lnTo>
                  <a:pt x="4271" y="74273"/>
                </a:lnTo>
                <a:lnTo>
                  <a:pt x="4312" y="74352"/>
                </a:lnTo>
                <a:lnTo>
                  <a:pt x="4358" y="74424"/>
                </a:lnTo>
                <a:lnTo>
                  <a:pt x="4404" y="74495"/>
                </a:lnTo>
                <a:lnTo>
                  <a:pt x="4462" y="74553"/>
                </a:lnTo>
                <a:lnTo>
                  <a:pt x="4520" y="74610"/>
                </a:lnTo>
                <a:lnTo>
                  <a:pt x="4589" y="74653"/>
                </a:lnTo>
                <a:lnTo>
                  <a:pt x="4658" y="74688"/>
                </a:lnTo>
                <a:lnTo>
                  <a:pt x="4728" y="74710"/>
                </a:lnTo>
                <a:lnTo>
                  <a:pt x="4809" y="74731"/>
                </a:lnTo>
                <a:lnTo>
                  <a:pt x="4982" y="74731"/>
                </a:lnTo>
                <a:lnTo>
                  <a:pt x="5075" y="74710"/>
                </a:lnTo>
                <a:lnTo>
                  <a:pt x="5167" y="74681"/>
                </a:lnTo>
                <a:lnTo>
                  <a:pt x="7658" y="73722"/>
                </a:lnTo>
                <a:lnTo>
                  <a:pt x="8907" y="73250"/>
                </a:lnTo>
                <a:lnTo>
                  <a:pt x="10155" y="72785"/>
                </a:lnTo>
                <a:lnTo>
                  <a:pt x="11398" y="72320"/>
                </a:lnTo>
                <a:lnTo>
                  <a:pt x="12646" y="71869"/>
                </a:lnTo>
                <a:lnTo>
                  <a:pt x="13894" y="71418"/>
                </a:lnTo>
                <a:lnTo>
                  <a:pt x="15149" y="70981"/>
                </a:lnTo>
                <a:lnTo>
                  <a:pt x="16403" y="70552"/>
                </a:lnTo>
                <a:lnTo>
                  <a:pt x="17657" y="70130"/>
                </a:lnTo>
                <a:lnTo>
                  <a:pt x="18917" y="69722"/>
                </a:lnTo>
                <a:lnTo>
                  <a:pt x="20177" y="69328"/>
                </a:lnTo>
                <a:lnTo>
                  <a:pt x="21443" y="68949"/>
                </a:lnTo>
                <a:lnTo>
                  <a:pt x="22709" y="68584"/>
                </a:lnTo>
                <a:lnTo>
                  <a:pt x="23350" y="68405"/>
                </a:lnTo>
                <a:lnTo>
                  <a:pt x="23986" y="68233"/>
                </a:lnTo>
                <a:lnTo>
                  <a:pt x="24622" y="68061"/>
                </a:lnTo>
                <a:lnTo>
                  <a:pt x="25263" y="67897"/>
                </a:lnTo>
                <a:lnTo>
                  <a:pt x="26107" y="70108"/>
                </a:lnTo>
                <a:lnTo>
                  <a:pt x="26962" y="72305"/>
                </a:lnTo>
                <a:lnTo>
                  <a:pt x="27818" y="74502"/>
                </a:lnTo>
                <a:lnTo>
                  <a:pt x="28679" y="76700"/>
                </a:lnTo>
                <a:lnTo>
                  <a:pt x="29552" y="78890"/>
                </a:lnTo>
                <a:lnTo>
                  <a:pt x="30430" y="81072"/>
                </a:lnTo>
                <a:lnTo>
                  <a:pt x="31315" y="83255"/>
                </a:lnTo>
                <a:lnTo>
                  <a:pt x="32205" y="85438"/>
                </a:lnTo>
                <a:lnTo>
                  <a:pt x="32245" y="85531"/>
                </a:lnTo>
                <a:lnTo>
                  <a:pt x="32291" y="85617"/>
                </a:lnTo>
                <a:lnTo>
                  <a:pt x="32338" y="85703"/>
                </a:lnTo>
                <a:lnTo>
                  <a:pt x="32384" y="85781"/>
                </a:lnTo>
                <a:lnTo>
                  <a:pt x="32436" y="85853"/>
                </a:lnTo>
                <a:lnTo>
                  <a:pt x="32488" y="85925"/>
                </a:lnTo>
                <a:lnTo>
                  <a:pt x="32540" y="85982"/>
                </a:lnTo>
                <a:lnTo>
                  <a:pt x="32598" y="86039"/>
                </a:lnTo>
                <a:lnTo>
                  <a:pt x="32655" y="86096"/>
                </a:lnTo>
                <a:lnTo>
                  <a:pt x="32713" y="86139"/>
                </a:lnTo>
                <a:lnTo>
                  <a:pt x="32771" y="86182"/>
                </a:lnTo>
                <a:lnTo>
                  <a:pt x="32829" y="86218"/>
                </a:lnTo>
                <a:lnTo>
                  <a:pt x="32892" y="86254"/>
                </a:lnTo>
                <a:lnTo>
                  <a:pt x="32956" y="86282"/>
                </a:lnTo>
                <a:lnTo>
                  <a:pt x="33020" y="86304"/>
                </a:lnTo>
                <a:lnTo>
                  <a:pt x="33083" y="86325"/>
                </a:lnTo>
                <a:lnTo>
                  <a:pt x="33147" y="86340"/>
                </a:lnTo>
                <a:lnTo>
                  <a:pt x="33210" y="86347"/>
                </a:lnTo>
                <a:lnTo>
                  <a:pt x="33343" y="86354"/>
                </a:lnTo>
                <a:lnTo>
                  <a:pt x="33476" y="86347"/>
                </a:lnTo>
                <a:lnTo>
                  <a:pt x="33603" y="86318"/>
                </a:lnTo>
                <a:lnTo>
                  <a:pt x="33736" y="86282"/>
                </a:lnTo>
                <a:lnTo>
                  <a:pt x="33863" y="86225"/>
                </a:lnTo>
                <a:lnTo>
                  <a:pt x="33991" y="86161"/>
                </a:lnTo>
                <a:lnTo>
                  <a:pt x="34112" y="86082"/>
                </a:lnTo>
                <a:lnTo>
                  <a:pt x="34227" y="85989"/>
                </a:lnTo>
                <a:lnTo>
                  <a:pt x="34332" y="85889"/>
                </a:lnTo>
                <a:lnTo>
                  <a:pt x="34436" y="85774"/>
                </a:lnTo>
                <a:lnTo>
                  <a:pt x="34534" y="85645"/>
                </a:lnTo>
                <a:lnTo>
                  <a:pt x="34621" y="85517"/>
                </a:lnTo>
                <a:lnTo>
                  <a:pt x="34696" y="85374"/>
                </a:lnTo>
                <a:lnTo>
                  <a:pt x="34765" y="85216"/>
                </a:lnTo>
                <a:lnTo>
                  <a:pt x="34817" y="85059"/>
                </a:lnTo>
                <a:lnTo>
                  <a:pt x="34840" y="84980"/>
                </a:lnTo>
                <a:lnTo>
                  <a:pt x="34857" y="84894"/>
                </a:lnTo>
                <a:lnTo>
                  <a:pt x="34875" y="84808"/>
                </a:lnTo>
                <a:lnTo>
                  <a:pt x="34892" y="84722"/>
                </a:lnTo>
                <a:lnTo>
                  <a:pt x="34898" y="84636"/>
                </a:lnTo>
                <a:lnTo>
                  <a:pt x="34904" y="84543"/>
                </a:lnTo>
                <a:lnTo>
                  <a:pt x="34909" y="84457"/>
                </a:lnTo>
                <a:lnTo>
                  <a:pt x="34904" y="84364"/>
                </a:lnTo>
                <a:lnTo>
                  <a:pt x="34898" y="84271"/>
                </a:lnTo>
                <a:lnTo>
                  <a:pt x="34886" y="84178"/>
                </a:lnTo>
                <a:lnTo>
                  <a:pt x="34875" y="84085"/>
                </a:lnTo>
                <a:lnTo>
                  <a:pt x="34857" y="83992"/>
                </a:lnTo>
                <a:lnTo>
                  <a:pt x="34834" y="83892"/>
                </a:lnTo>
                <a:lnTo>
                  <a:pt x="34805" y="83799"/>
                </a:lnTo>
                <a:lnTo>
                  <a:pt x="34771" y="83699"/>
                </a:lnTo>
                <a:lnTo>
                  <a:pt x="34736" y="83606"/>
                </a:lnTo>
                <a:lnTo>
                  <a:pt x="33707" y="81058"/>
                </a:lnTo>
                <a:lnTo>
                  <a:pt x="32684" y="78503"/>
                </a:lnTo>
                <a:lnTo>
                  <a:pt x="31673" y="75948"/>
                </a:lnTo>
                <a:lnTo>
                  <a:pt x="30667" y="73386"/>
                </a:lnTo>
                <a:lnTo>
                  <a:pt x="29662" y="70817"/>
                </a:lnTo>
                <a:lnTo>
                  <a:pt x="28667" y="68247"/>
                </a:lnTo>
                <a:lnTo>
                  <a:pt x="27685" y="65678"/>
                </a:lnTo>
                <a:lnTo>
                  <a:pt x="26702" y="63102"/>
                </a:lnTo>
                <a:lnTo>
                  <a:pt x="25731" y="60518"/>
                </a:lnTo>
                <a:lnTo>
                  <a:pt x="24766" y="57934"/>
                </a:lnTo>
                <a:lnTo>
                  <a:pt x="23807" y="55344"/>
                </a:lnTo>
                <a:lnTo>
                  <a:pt x="22853" y="52746"/>
                </a:lnTo>
                <a:lnTo>
                  <a:pt x="21911" y="50148"/>
                </a:lnTo>
                <a:lnTo>
                  <a:pt x="20980" y="47543"/>
                </a:lnTo>
                <a:lnTo>
                  <a:pt x="20050" y="44938"/>
                </a:lnTo>
                <a:lnTo>
                  <a:pt x="19131" y="42326"/>
                </a:lnTo>
                <a:lnTo>
                  <a:pt x="18680" y="41023"/>
                </a:lnTo>
                <a:lnTo>
                  <a:pt x="18229" y="39721"/>
                </a:lnTo>
                <a:lnTo>
                  <a:pt x="17790" y="38411"/>
                </a:lnTo>
                <a:lnTo>
                  <a:pt x="17351" y="37101"/>
                </a:lnTo>
                <a:lnTo>
                  <a:pt x="16917" y="35791"/>
                </a:lnTo>
                <a:lnTo>
                  <a:pt x="16484" y="34475"/>
                </a:lnTo>
                <a:lnTo>
                  <a:pt x="15628" y="31841"/>
                </a:lnTo>
                <a:lnTo>
                  <a:pt x="14779" y="29193"/>
                </a:lnTo>
                <a:lnTo>
                  <a:pt x="13941" y="26545"/>
                </a:lnTo>
                <a:lnTo>
                  <a:pt x="13097" y="23897"/>
                </a:lnTo>
                <a:lnTo>
                  <a:pt x="12253" y="21249"/>
                </a:lnTo>
                <a:lnTo>
                  <a:pt x="11398" y="18608"/>
                </a:lnTo>
                <a:lnTo>
                  <a:pt x="10542" y="15974"/>
                </a:lnTo>
                <a:lnTo>
                  <a:pt x="10103" y="14658"/>
                </a:lnTo>
                <a:lnTo>
                  <a:pt x="9664" y="13341"/>
                </a:lnTo>
                <a:lnTo>
                  <a:pt x="9224" y="12031"/>
                </a:lnTo>
                <a:lnTo>
                  <a:pt x="8774" y="10721"/>
                </a:lnTo>
                <a:lnTo>
                  <a:pt x="8323" y="9419"/>
                </a:lnTo>
                <a:lnTo>
                  <a:pt x="7866" y="8116"/>
                </a:lnTo>
                <a:lnTo>
                  <a:pt x="7404" y="6821"/>
                </a:lnTo>
                <a:lnTo>
                  <a:pt x="6936" y="5526"/>
                </a:lnTo>
                <a:lnTo>
                  <a:pt x="6456" y="4237"/>
                </a:lnTo>
                <a:lnTo>
                  <a:pt x="5976" y="2956"/>
                </a:lnTo>
                <a:lnTo>
                  <a:pt x="5485" y="1675"/>
                </a:lnTo>
                <a:lnTo>
                  <a:pt x="4982" y="401"/>
                </a:lnTo>
                <a:lnTo>
                  <a:pt x="4947" y="330"/>
                </a:lnTo>
                <a:lnTo>
                  <a:pt x="4913" y="258"/>
                </a:lnTo>
                <a:lnTo>
                  <a:pt x="4872" y="201"/>
                </a:lnTo>
                <a:lnTo>
                  <a:pt x="4826" y="151"/>
                </a:lnTo>
                <a:lnTo>
                  <a:pt x="4780" y="108"/>
                </a:lnTo>
                <a:lnTo>
                  <a:pt x="4734" y="72"/>
                </a:lnTo>
                <a:lnTo>
                  <a:pt x="4682" y="43"/>
                </a:lnTo>
                <a:lnTo>
                  <a:pt x="4630" y="22"/>
                </a:lnTo>
                <a:lnTo>
                  <a:pt x="4578" y="8"/>
                </a:lnTo>
                <a:lnTo>
                  <a:pt x="452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rot="-900126">
            <a:off x="379533" y="358627"/>
            <a:ext cx="339047" cy="643114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"/>
          <p:cNvSpPr/>
          <p:nvPr/>
        </p:nvSpPr>
        <p:spPr>
          <a:xfrm>
            <a:off x="0" y="1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 txBox="1">
            <a:spLocks noGrp="1"/>
          </p:cNvSpPr>
          <p:nvPr>
            <p:ph type="subTitle" idx="1"/>
          </p:nvPr>
        </p:nvSpPr>
        <p:spPr>
          <a:xfrm>
            <a:off x="880800" y="1376000"/>
            <a:ext cx="3438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subTitle" idx="2"/>
          </p:nvPr>
        </p:nvSpPr>
        <p:spPr>
          <a:xfrm>
            <a:off x="4824300" y="1376000"/>
            <a:ext cx="3438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3"/>
          </p:nvPr>
        </p:nvSpPr>
        <p:spPr>
          <a:xfrm>
            <a:off x="880800" y="2894325"/>
            <a:ext cx="34389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4"/>
          </p:nvPr>
        </p:nvSpPr>
        <p:spPr>
          <a:xfrm>
            <a:off x="4824300" y="2894325"/>
            <a:ext cx="34389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5"/>
          <p:cNvGrpSpPr/>
          <p:nvPr/>
        </p:nvGrpSpPr>
        <p:grpSpPr>
          <a:xfrm>
            <a:off x="467266" y="222041"/>
            <a:ext cx="881421" cy="520583"/>
            <a:chOff x="3863003" y="76204"/>
            <a:chExt cx="881421" cy="520583"/>
          </a:xfrm>
        </p:grpSpPr>
        <p:sp>
          <p:nvSpPr>
            <p:cNvPr id="81" name="Google Shape;81;p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4" name="Google Shape;84;p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5" name="Google Shape;85;p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86" name="Google Shape;86;p5"/>
          <p:cNvSpPr/>
          <p:nvPr/>
        </p:nvSpPr>
        <p:spPr>
          <a:xfrm rot="10800000">
            <a:off x="8040103" y="4560535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277338" y="1063010"/>
            <a:ext cx="356606" cy="67642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"/>
          <p:cNvSpPr/>
          <p:nvPr/>
        </p:nvSpPr>
        <p:spPr>
          <a:xfrm rot="-9204418">
            <a:off x="8429920" y="582810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/>
          <p:nvPr/>
        </p:nvSpPr>
        <p:spPr>
          <a:xfrm rot="654613">
            <a:off x="7587036" y="591265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5"/>
          <p:cNvSpPr/>
          <p:nvPr/>
        </p:nvSpPr>
        <p:spPr>
          <a:xfrm rot="10800000">
            <a:off x="7226044" y="451918"/>
            <a:ext cx="91997" cy="9809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 rot="10800000">
            <a:off x="7429486" y="223980"/>
            <a:ext cx="170182" cy="123020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5"/>
          <p:cNvSpPr/>
          <p:nvPr/>
        </p:nvSpPr>
        <p:spPr>
          <a:xfrm rot="10800000">
            <a:off x="7715351" y="154142"/>
            <a:ext cx="128434" cy="4854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5"/>
          <p:cNvSpPr/>
          <p:nvPr/>
        </p:nvSpPr>
        <p:spPr>
          <a:xfrm rot="10800000">
            <a:off x="7859184" y="102210"/>
            <a:ext cx="137654" cy="65013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5"/>
          <p:cNvSpPr/>
          <p:nvPr/>
        </p:nvSpPr>
        <p:spPr>
          <a:xfrm rot="-5400000">
            <a:off x="3961507" y="-135708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5"/>
          <p:cNvSpPr/>
          <p:nvPr/>
        </p:nvSpPr>
        <p:spPr>
          <a:xfrm rot="10800000">
            <a:off x="1039629" y="479428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5"/>
          <p:cNvSpPr/>
          <p:nvPr/>
        </p:nvSpPr>
        <p:spPr>
          <a:xfrm rot="-6783967">
            <a:off x="294460" y="4079912"/>
            <a:ext cx="92063" cy="98076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5"/>
          <p:cNvSpPr/>
          <p:nvPr/>
        </p:nvSpPr>
        <p:spPr>
          <a:xfrm rot="-6783967">
            <a:off x="548705" y="4205953"/>
            <a:ext cx="170302" cy="123002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"/>
          <p:cNvSpPr/>
          <p:nvPr/>
        </p:nvSpPr>
        <p:spPr>
          <a:xfrm rot="-6783967">
            <a:off x="772058" y="4444936"/>
            <a:ext cx="128525" cy="48538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"/>
          <p:cNvSpPr/>
          <p:nvPr/>
        </p:nvSpPr>
        <p:spPr>
          <a:xfrm rot="-6786642">
            <a:off x="913877" y="4647062"/>
            <a:ext cx="137659" cy="65008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/>
          <p:nvPr/>
        </p:nvSpPr>
        <p:spPr>
          <a:xfrm rot="5626613">
            <a:off x="8122242" y="347617"/>
            <a:ext cx="603532" cy="496238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 rot="-5400000">
            <a:off x="1012007" y="-109233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4" name="Google Shape;104;p6"/>
          <p:cNvSpPr/>
          <p:nvPr/>
        </p:nvSpPr>
        <p:spPr>
          <a:xfrm rot="10800000" flipH="1">
            <a:off x="7533909" y="75276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"/>
          <p:cNvSpPr/>
          <p:nvPr/>
        </p:nvSpPr>
        <p:spPr>
          <a:xfrm rot="-2700000">
            <a:off x="444648" y="567032"/>
            <a:ext cx="356650" cy="676505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"/>
          <p:cNvSpPr/>
          <p:nvPr/>
        </p:nvSpPr>
        <p:spPr>
          <a:xfrm rot="5628844">
            <a:off x="112915" y="4687621"/>
            <a:ext cx="368923" cy="303574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6"/>
          <p:cNvSpPr/>
          <p:nvPr/>
        </p:nvSpPr>
        <p:spPr>
          <a:xfrm rot="654613">
            <a:off x="8540636" y="4551715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6"/>
          <p:cNvSpPr/>
          <p:nvPr/>
        </p:nvSpPr>
        <p:spPr>
          <a:xfrm>
            <a:off x="7728963" y="4868364"/>
            <a:ext cx="259403" cy="23134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6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2168850" y="1307100"/>
            <a:ext cx="4806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9" name="Google Shape;139;p8"/>
          <p:cNvSpPr/>
          <p:nvPr/>
        </p:nvSpPr>
        <p:spPr>
          <a:xfrm>
            <a:off x="4339748" y="4396301"/>
            <a:ext cx="723847" cy="552742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"/>
          <p:cNvSpPr/>
          <p:nvPr/>
        </p:nvSpPr>
        <p:spPr>
          <a:xfrm>
            <a:off x="3380449" y="4668793"/>
            <a:ext cx="259403" cy="32797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"/>
          <p:cNvSpPr/>
          <p:nvPr/>
        </p:nvSpPr>
        <p:spPr>
          <a:xfrm>
            <a:off x="5899871" y="4737117"/>
            <a:ext cx="287711" cy="774195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8"/>
          <p:cNvSpPr/>
          <p:nvPr/>
        </p:nvSpPr>
        <p:spPr>
          <a:xfrm>
            <a:off x="5017813" y="4793919"/>
            <a:ext cx="86023" cy="130050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8"/>
          <p:cNvSpPr/>
          <p:nvPr/>
        </p:nvSpPr>
        <p:spPr>
          <a:xfrm>
            <a:off x="5163413" y="4970989"/>
            <a:ext cx="107804" cy="78691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"/>
          <p:cNvSpPr/>
          <p:nvPr/>
        </p:nvSpPr>
        <p:spPr>
          <a:xfrm>
            <a:off x="5332669" y="5023806"/>
            <a:ext cx="96426" cy="36524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8"/>
          <p:cNvSpPr/>
          <p:nvPr/>
        </p:nvSpPr>
        <p:spPr>
          <a:xfrm>
            <a:off x="5944471" y="-815"/>
            <a:ext cx="849878" cy="52724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8"/>
          <p:cNvSpPr/>
          <p:nvPr/>
        </p:nvSpPr>
        <p:spPr>
          <a:xfrm>
            <a:off x="3982762" y="129670"/>
            <a:ext cx="287723" cy="505053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8"/>
          <p:cNvSpPr/>
          <p:nvPr/>
        </p:nvSpPr>
        <p:spPr>
          <a:xfrm>
            <a:off x="3231894" y="-64448"/>
            <a:ext cx="177426" cy="23132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8"/>
          <p:cNvSpPr/>
          <p:nvPr/>
        </p:nvSpPr>
        <p:spPr>
          <a:xfrm>
            <a:off x="5604009" y="753924"/>
            <a:ext cx="105293" cy="99867"/>
          </a:xfrm>
          <a:custGeom>
            <a:avLst/>
            <a:gdLst/>
            <a:ahLst/>
            <a:cxnLst/>
            <a:rect l="l" t="t" r="r" b="b"/>
            <a:pathLst>
              <a:path w="6792" h="6442" extrusionOk="0">
                <a:moveTo>
                  <a:pt x="757" y="0"/>
                </a:moveTo>
                <a:lnTo>
                  <a:pt x="688" y="14"/>
                </a:lnTo>
                <a:lnTo>
                  <a:pt x="618" y="29"/>
                </a:lnTo>
                <a:lnTo>
                  <a:pt x="555" y="57"/>
                </a:lnTo>
                <a:lnTo>
                  <a:pt x="491" y="93"/>
                </a:lnTo>
                <a:lnTo>
                  <a:pt x="434" y="129"/>
                </a:lnTo>
                <a:lnTo>
                  <a:pt x="376" y="179"/>
                </a:lnTo>
                <a:lnTo>
                  <a:pt x="324" y="229"/>
                </a:lnTo>
                <a:lnTo>
                  <a:pt x="272" y="279"/>
                </a:lnTo>
                <a:lnTo>
                  <a:pt x="220" y="344"/>
                </a:lnTo>
                <a:lnTo>
                  <a:pt x="179" y="408"/>
                </a:lnTo>
                <a:lnTo>
                  <a:pt x="139" y="472"/>
                </a:lnTo>
                <a:lnTo>
                  <a:pt x="104" y="544"/>
                </a:lnTo>
                <a:lnTo>
                  <a:pt x="69" y="623"/>
                </a:lnTo>
                <a:lnTo>
                  <a:pt x="46" y="694"/>
                </a:lnTo>
                <a:lnTo>
                  <a:pt x="23" y="773"/>
                </a:lnTo>
                <a:lnTo>
                  <a:pt x="12" y="859"/>
                </a:lnTo>
                <a:lnTo>
                  <a:pt x="0" y="938"/>
                </a:lnTo>
                <a:lnTo>
                  <a:pt x="0" y="1016"/>
                </a:lnTo>
                <a:lnTo>
                  <a:pt x="0" y="1095"/>
                </a:lnTo>
                <a:lnTo>
                  <a:pt x="12" y="1181"/>
                </a:lnTo>
                <a:lnTo>
                  <a:pt x="35" y="1260"/>
                </a:lnTo>
                <a:lnTo>
                  <a:pt x="58" y="1331"/>
                </a:lnTo>
                <a:lnTo>
                  <a:pt x="93" y="1410"/>
                </a:lnTo>
                <a:lnTo>
                  <a:pt x="133" y="1482"/>
                </a:lnTo>
                <a:lnTo>
                  <a:pt x="185" y="1553"/>
                </a:lnTo>
                <a:lnTo>
                  <a:pt x="243" y="1618"/>
                </a:lnTo>
                <a:lnTo>
                  <a:pt x="566" y="1954"/>
                </a:lnTo>
                <a:lnTo>
                  <a:pt x="902" y="2283"/>
                </a:lnTo>
                <a:lnTo>
                  <a:pt x="1243" y="2605"/>
                </a:lnTo>
                <a:lnTo>
                  <a:pt x="1584" y="2927"/>
                </a:lnTo>
                <a:lnTo>
                  <a:pt x="1936" y="3242"/>
                </a:lnTo>
                <a:lnTo>
                  <a:pt x="2289" y="3550"/>
                </a:lnTo>
                <a:lnTo>
                  <a:pt x="2647" y="3858"/>
                </a:lnTo>
                <a:lnTo>
                  <a:pt x="3011" y="4158"/>
                </a:lnTo>
                <a:lnTo>
                  <a:pt x="3375" y="4459"/>
                </a:lnTo>
                <a:lnTo>
                  <a:pt x="3745" y="4745"/>
                </a:lnTo>
                <a:lnTo>
                  <a:pt x="4115" y="5031"/>
                </a:lnTo>
                <a:lnTo>
                  <a:pt x="4485" y="5310"/>
                </a:lnTo>
                <a:lnTo>
                  <a:pt x="4855" y="5582"/>
                </a:lnTo>
                <a:lnTo>
                  <a:pt x="5225" y="5847"/>
                </a:lnTo>
                <a:lnTo>
                  <a:pt x="5601" y="6112"/>
                </a:lnTo>
                <a:lnTo>
                  <a:pt x="5965" y="6362"/>
                </a:lnTo>
                <a:lnTo>
                  <a:pt x="6017" y="6391"/>
                </a:lnTo>
                <a:lnTo>
                  <a:pt x="6069" y="6413"/>
                </a:lnTo>
                <a:lnTo>
                  <a:pt x="6115" y="6427"/>
                </a:lnTo>
                <a:lnTo>
                  <a:pt x="6167" y="6441"/>
                </a:lnTo>
                <a:lnTo>
                  <a:pt x="6265" y="6441"/>
                </a:lnTo>
                <a:lnTo>
                  <a:pt x="6312" y="6434"/>
                </a:lnTo>
                <a:lnTo>
                  <a:pt x="6358" y="6420"/>
                </a:lnTo>
                <a:lnTo>
                  <a:pt x="6404" y="6405"/>
                </a:lnTo>
                <a:lnTo>
                  <a:pt x="6444" y="6377"/>
                </a:lnTo>
                <a:lnTo>
                  <a:pt x="6491" y="6355"/>
                </a:lnTo>
                <a:lnTo>
                  <a:pt x="6531" y="6320"/>
                </a:lnTo>
                <a:lnTo>
                  <a:pt x="6566" y="6291"/>
                </a:lnTo>
                <a:lnTo>
                  <a:pt x="6600" y="6248"/>
                </a:lnTo>
                <a:lnTo>
                  <a:pt x="6635" y="6212"/>
                </a:lnTo>
                <a:lnTo>
                  <a:pt x="6670" y="6162"/>
                </a:lnTo>
                <a:lnTo>
                  <a:pt x="6693" y="6119"/>
                </a:lnTo>
                <a:lnTo>
                  <a:pt x="6722" y="6069"/>
                </a:lnTo>
                <a:lnTo>
                  <a:pt x="6739" y="6019"/>
                </a:lnTo>
                <a:lnTo>
                  <a:pt x="6757" y="5969"/>
                </a:lnTo>
                <a:lnTo>
                  <a:pt x="6774" y="5912"/>
                </a:lnTo>
                <a:lnTo>
                  <a:pt x="6785" y="5854"/>
                </a:lnTo>
                <a:lnTo>
                  <a:pt x="6791" y="5804"/>
                </a:lnTo>
                <a:lnTo>
                  <a:pt x="6791" y="5747"/>
                </a:lnTo>
                <a:lnTo>
                  <a:pt x="6785" y="5690"/>
                </a:lnTo>
                <a:lnTo>
                  <a:pt x="6780" y="5632"/>
                </a:lnTo>
                <a:lnTo>
                  <a:pt x="6768" y="5575"/>
                </a:lnTo>
                <a:lnTo>
                  <a:pt x="6751" y="5518"/>
                </a:lnTo>
                <a:lnTo>
                  <a:pt x="6728" y="5468"/>
                </a:lnTo>
                <a:lnTo>
                  <a:pt x="6699" y="5411"/>
                </a:lnTo>
                <a:lnTo>
                  <a:pt x="6664" y="5360"/>
                </a:lnTo>
                <a:lnTo>
                  <a:pt x="6624" y="5310"/>
                </a:lnTo>
                <a:lnTo>
                  <a:pt x="6312" y="4960"/>
                </a:lnTo>
                <a:lnTo>
                  <a:pt x="5994" y="4609"/>
                </a:lnTo>
                <a:lnTo>
                  <a:pt x="5676" y="4258"/>
                </a:lnTo>
                <a:lnTo>
                  <a:pt x="5346" y="3915"/>
                </a:lnTo>
                <a:lnTo>
                  <a:pt x="5017" y="3571"/>
                </a:lnTo>
                <a:lnTo>
                  <a:pt x="4676" y="3228"/>
                </a:lnTo>
                <a:lnTo>
                  <a:pt x="4341" y="2891"/>
                </a:lnTo>
                <a:lnTo>
                  <a:pt x="3994" y="2555"/>
                </a:lnTo>
                <a:lnTo>
                  <a:pt x="3647" y="2226"/>
                </a:lnTo>
                <a:lnTo>
                  <a:pt x="3300" y="1904"/>
                </a:lnTo>
                <a:lnTo>
                  <a:pt x="2948" y="1589"/>
                </a:lnTo>
                <a:lnTo>
                  <a:pt x="2595" y="1281"/>
                </a:lnTo>
                <a:lnTo>
                  <a:pt x="2237" y="981"/>
                </a:lnTo>
                <a:lnTo>
                  <a:pt x="1884" y="687"/>
                </a:lnTo>
                <a:lnTo>
                  <a:pt x="1526" y="401"/>
                </a:lnTo>
                <a:lnTo>
                  <a:pt x="1168" y="129"/>
                </a:lnTo>
                <a:lnTo>
                  <a:pt x="1098" y="86"/>
                </a:lnTo>
                <a:lnTo>
                  <a:pt x="1029" y="50"/>
                </a:lnTo>
                <a:lnTo>
                  <a:pt x="959" y="22"/>
                </a:lnTo>
                <a:lnTo>
                  <a:pt x="890" y="7"/>
                </a:lnTo>
                <a:lnTo>
                  <a:pt x="82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"/>
          <p:cNvSpPr/>
          <p:nvPr/>
        </p:nvSpPr>
        <p:spPr>
          <a:xfrm>
            <a:off x="5331036" y="496970"/>
            <a:ext cx="71156" cy="92875"/>
          </a:xfrm>
          <a:custGeom>
            <a:avLst/>
            <a:gdLst/>
            <a:ahLst/>
            <a:cxnLst/>
            <a:rect l="l" t="t" r="r" b="b"/>
            <a:pathLst>
              <a:path w="4590" h="5991" extrusionOk="0">
                <a:moveTo>
                  <a:pt x="781" y="0"/>
                </a:moveTo>
                <a:lnTo>
                  <a:pt x="717" y="7"/>
                </a:lnTo>
                <a:lnTo>
                  <a:pt x="654" y="14"/>
                </a:lnTo>
                <a:lnTo>
                  <a:pt x="590" y="36"/>
                </a:lnTo>
                <a:lnTo>
                  <a:pt x="527" y="57"/>
                </a:lnTo>
                <a:lnTo>
                  <a:pt x="463" y="86"/>
                </a:lnTo>
                <a:lnTo>
                  <a:pt x="405" y="115"/>
                </a:lnTo>
                <a:lnTo>
                  <a:pt x="348" y="157"/>
                </a:lnTo>
                <a:lnTo>
                  <a:pt x="296" y="200"/>
                </a:lnTo>
                <a:lnTo>
                  <a:pt x="244" y="243"/>
                </a:lnTo>
                <a:lnTo>
                  <a:pt x="197" y="301"/>
                </a:lnTo>
                <a:lnTo>
                  <a:pt x="157" y="351"/>
                </a:lnTo>
                <a:lnTo>
                  <a:pt x="116" y="408"/>
                </a:lnTo>
                <a:lnTo>
                  <a:pt x="87" y="472"/>
                </a:lnTo>
                <a:lnTo>
                  <a:pt x="59" y="537"/>
                </a:lnTo>
                <a:lnTo>
                  <a:pt x="35" y="608"/>
                </a:lnTo>
                <a:lnTo>
                  <a:pt x="18" y="680"/>
                </a:lnTo>
                <a:lnTo>
                  <a:pt x="7" y="751"/>
                </a:lnTo>
                <a:lnTo>
                  <a:pt x="1" y="830"/>
                </a:lnTo>
                <a:lnTo>
                  <a:pt x="7" y="909"/>
                </a:lnTo>
                <a:lnTo>
                  <a:pt x="12" y="988"/>
                </a:lnTo>
                <a:lnTo>
                  <a:pt x="30" y="1066"/>
                </a:lnTo>
                <a:lnTo>
                  <a:pt x="59" y="1145"/>
                </a:lnTo>
                <a:lnTo>
                  <a:pt x="93" y="1231"/>
                </a:lnTo>
                <a:lnTo>
                  <a:pt x="134" y="1310"/>
                </a:lnTo>
                <a:lnTo>
                  <a:pt x="319" y="1625"/>
                </a:lnTo>
                <a:lnTo>
                  <a:pt x="515" y="1932"/>
                </a:lnTo>
                <a:lnTo>
                  <a:pt x="712" y="2233"/>
                </a:lnTo>
                <a:lnTo>
                  <a:pt x="920" y="2526"/>
                </a:lnTo>
                <a:lnTo>
                  <a:pt x="1134" y="2813"/>
                </a:lnTo>
                <a:lnTo>
                  <a:pt x="1353" y="3099"/>
                </a:lnTo>
                <a:lnTo>
                  <a:pt x="1579" y="3385"/>
                </a:lnTo>
                <a:lnTo>
                  <a:pt x="1810" y="3657"/>
                </a:lnTo>
                <a:lnTo>
                  <a:pt x="2041" y="3936"/>
                </a:lnTo>
                <a:lnTo>
                  <a:pt x="2272" y="4208"/>
                </a:lnTo>
                <a:lnTo>
                  <a:pt x="2746" y="4738"/>
                </a:lnTo>
                <a:lnTo>
                  <a:pt x="3214" y="5267"/>
                </a:lnTo>
                <a:lnTo>
                  <a:pt x="3677" y="5790"/>
                </a:lnTo>
                <a:lnTo>
                  <a:pt x="3729" y="5840"/>
                </a:lnTo>
                <a:lnTo>
                  <a:pt x="3775" y="5883"/>
                </a:lnTo>
                <a:lnTo>
                  <a:pt x="3827" y="5926"/>
                </a:lnTo>
                <a:lnTo>
                  <a:pt x="3879" y="5947"/>
                </a:lnTo>
                <a:lnTo>
                  <a:pt x="3931" y="5969"/>
                </a:lnTo>
                <a:lnTo>
                  <a:pt x="3983" y="5983"/>
                </a:lnTo>
                <a:lnTo>
                  <a:pt x="4035" y="5990"/>
                </a:lnTo>
                <a:lnTo>
                  <a:pt x="4081" y="5990"/>
                </a:lnTo>
                <a:lnTo>
                  <a:pt x="4133" y="5983"/>
                </a:lnTo>
                <a:lnTo>
                  <a:pt x="4180" y="5976"/>
                </a:lnTo>
                <a:lnTo>
                  <a:pt x="4226" y="5954"/>
                </a:lnTo>
                <a:lnTo>
                  <a:pt x="4272" y="5933"/>
                </a:lnTo>
                <a:lnTo>
                  <a:pt x="4312" y="5904"/>
                </a:lnTo>
                <a:lnTo>
                  <a:pt x="4353" y="5869"/>
                </a:lnTo>
                <a:lnTo>
                  <a:pt x="4388" y="5833"/>
                </a:lnTo>
                <a:lnTo>
                  <a:pt x="4422" y="5790"/>
                </a:lnTo>
                <a:lnTo>
                  <a:pt x="4457" y="5747"/>
                </a:lnTo>
                <a:lnTo>
                  <a:pt x="4486" y="5697"/>
                </a:lnTo>
                <a:lnTo>
                  <a:pt x="4515" y="5647"/>
                </a:lnTo>
                <a:lnTo>
                  <a:pt x="4538" y="5589"/>
                </a:lnTo>
                <a:lnTo>
                  <a:pt x="4555" y="5532"/>
                </a:lnTo>
                <a:lnTo>
                  <a:pt x="4567" y="5475"/>
                </a:lnTo>
                <a:lnTo>
                  <a:pt x="4578" y="5411"/>
                </a:lnTo>
                <a:lnTo>
                  <a:pt x="4584" y="5346"/>
                </a:lnTo>
                <a:lnTo>
                  <a:pt x="4590" y="5282"/>
                </a:lnTo>
                <a:lnTo>
                  <a:pt x="4584" y="5217"/>
                </a:lnTo>
                <a:lnTo>
                  <a:pt x="4578" y="5153"/>
                </a:lnTo>
                <a:lnTo>
                  <a:pt x="4567" y="5088"/>
                </a:lnTo>
                <a:lnTo>
                  <a:pt x="4544" y="5017"/>
                </a:lnTo>
                <a:lnTo>
                  <a:pt x="4521" y="4952"/>
                </a:lnTo>
                <a:lnTo>
                  <a:pt x="4492" y="4888"/>
                </a:lnTo>
                <a:lnTo>
                  <a:pt x="4451" y="4824"/>
                </a:lnTo>
                <a:lnTo>
                  <a:pt x="4087" y="4230"/>
                </a:lnTo>
                <a:lnTo>
                  <a:pt x="3717" y="3628"/>
                </a:lnTo>
                <a:lnTo>
                  <a:pt x="3341" y="3020"/>
                </a:lnTo>
                <a:lnTo>
                  <a:pt x="2960" y="2412"/>
                </a:lnTo>
                <a:lnTo>
                  <a:pt x="2764" y="2118"/>
                </a:lnTo>
                <a:lnTo>
                  <a:pt x="2567" y="1825"/>
                </a:lnTo>
                <a:lnTo>
                  <a:pt x="2365" y="1539"/>
                </a:lnTo>
                <a:lnTo>
                  <a:pt x="2157" y="1252"/>
                </a:lnTo>
                <a:lnTo>
                  <a:pt x="1943" y="980"/>
                </a:lnTo>
                <a:lnTo>
                  <a:pt x="1729" y="716"/>
                </a:lnTo>
                <a:lnTo>
                  <a:pt x="1509" y="465"/>
                </a:lnTo>
                <a:lnTo>
                  <a:pt x="1284" y="215"/>
                </a:lnTo>
                <a:lnTo>
                  <a:pt x="1226" y="165"/>
                </a:lnTo>
                <a:lnTo>
                  <a:pt x="1168" y="115"/>
                </a:lnTo>
                <a:lnTo>
                  <a:pt x="1105" y="79"/>
                </a:lnTo>
                <a:lnTo>
                  <a:pt x="1041" y="50"/>
                </a:lnTo>
                <a:lnTo>
                  <a:pt x="978" y="29"/>
                </a:lnTo>
                <a:lnTo>
                  <a:pt x="914" y="14"/>
                </a:lnTo>
                <a:lnTo>
                  <a:pt x="845" y="7"/>
                </a:lnTo>
                <a:lnTo>
                  <a:pt x="78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8"/>
          <p:cNvSpPr/>
          <p:nvPr/>
        </p:nvSpPr>
        <p:spPr>
          <a:xfrm>
            <a:off x="5069773" y="380686"/>
            <a:ext cx="118641" cy="56941"/>
          </a:xfrm>
          <a:custGeom>
            <a:avLst/>
            <a:gdLst/>
            <a:ahLst/>
            <a:cxnLst/>
            <a:rect l="l" t="t" r="r" b="b"/>
            <a:pathLst>
              <a:path w="7653" h="3673" extrusionOk="0">
                <a:moveTo>
                  <a:pt x="850" y="1"/>
                </a:moveTo>
                <a:lnTo>
                  <a:pt x="763" y="15"/>
                </a:lnTo>
                <a:lnTo>
                  <a:pt x="676" y="29"/>
                </a:lnTo>
                <a:lnTo>
                  <a:pt x="595" y="58"/>
                </a:lnTo>
                <a:lnTo>
                  <a:pt x="520" y="94"/>
                </a:lnTo>
                <a:lnTo>
                  <a:pt x="445" y="137"/>
                </a:lnTo>
                <a:lnTo>
                  <a:pt x="382" y="187"/>
                </a:lnTo>
                <a:lnTo>
                  <a:pt x="318" y="244"/>
                </a:lnTo>
                <a:lnTo>
                  <a:pt x="260" y="301"/>
                </a:lnTo>
                <a:lnTo>
                  <a:pt x="208" y="373"/>
                </a:lnTo>
                <a:lnTo>
                  <a:pt x="162" y="444"/>
                </a:lnTo>
                <a:lnTo>
                  <a:pt x="122" y="523"/>
                </a:lnTo>
                <a:lnTo>
                  <a:pt x="87" y="602"/>
                </a:lnTo>
                <a:lnTo>
                  <a:pt x="58" y="688"/>
                </a:lnTo>
                <a:lnTo>
                  <a:pt x="35" y="774"/>
                </a:lnTo>
                <a:lnTo>
                  <a:pt x="17" y="860"/>
                </a:lnTo>
                <a:lnTo>
                  <a:pt x="6" y="953"/>
                </a:lnTo>
                <a:lnTo>
                  <a:pt x="0" y="1038"/>
                </a:lnTo>
                <a:lnTo>
                  <a:pt x="6" y="1132"/>
                </a:lnTo>
                <a:lnTo>
                  <a:pt x="12" y="1225"/>
                </a:lnTo>
                <a:lnTo>
                  <a:pt x="29" y="1310"/>
                </a:lnTo>
                <a:lnTo>
                  <a:pt x="52" y="1403"/>
                </a:lnTo>
                <a:lnTo>
                  <a:pt x="81" y="1489"/>
                </a:lnTo>
                <a:lnTo>
                  <a:pt x="122" y="1568"/>
                </a:lnTo>
                <a:lnTo>
                  <a:pt x="162" y="1647"/>
                </a:lnTo>
                <a:lnTo>
                  <a:pt x="214" y="1726"/>
                </a:lnTo>
                <a:lnTo>
                  <a:pt x="278" y="1797"/>
                </a:lnTo>
                <a:lnTo>
                  <a:pt x="341" y="1869"/>
                </a:lnTo>
                <a:lnTo>
                  <a:pt x="422" y="1926"/>
                </a:lnTo>
                <a:lnTo>
                  <a:pt x="503" y="1983"/>
                </a:lnTo>
                <a:lnTo>
                  <a:pt x="595" y="2033"/>
                </a:lnTo>
                <a:lnTo>
                  <a:pt x="977" y="2205"/>
                </a:lnTo>
                <a:lnTo>
                  <a:pt x="1370" y="2362"/>
                </a:lnTo>
                <a:lnTo>
                  <a:pt x="1769" y="2506"/>
                </a:lnTo>
                <a:lnTo>
                  <a:pt x="2179" y="2642"/>
                </a:lnTo>
                <a:lnTo>
                  <a:pt x="2589" y="2770"/>
                </a:lnTo>
                <a:lnTo>
                  <a:pt x="3006" y="2885"/>
                </a:lnTo>
                <a:lnTo>
                  <a:pt x="3428" y="2992"/>
                </a:lnTo>
                <a:lnTo>
                  <a:pt x="3849" y="3085"/>
                </a:lnTo>
                <a:lnTo>
                  <a:pt x="4271" y="3178"/>
                </a:lnTo>
                <a:lnTo>
                  <a:pt x="4693" y="3264"/>
                </a:lnTo>
                <a:lnTo>
                  <a:pt x="5121" y="3343"/>
                </a:lnTo>
                <a:lnTo>
                  <a:pt x="5543" y="3415"/>
                </a:lnTo>
                <a:lnTo>
                  <a:pt x="6375" y="3543"/>
                </a:lnTo>
                <a:lnTo>
                  <a:pt x="7190" y="3665"/>
                </a:lnTo>
                <a:lnTo>
                  <a:pt x="7248" y="3672"/>
                </a:lnTo>
                <a:lnTo>
                  <a:pt x="7300" y="3665"/>
                </a:lnTo>
                <a:lnTo>
                  <a:pt x="7346" y="3658"/>
                </a:lnTo>
                <a:lnTo>
                  <a:pt x="7387" y="3651"/>
                </a:lnTo>
                <a:lnTo>
                  <a:pt x="7427" y="3629"/>
                </a:lnTo>
                <a:lnTo>
                  <a:pt x="7468" y="3608"/>
                </a:lnTo>
                <a:lnTo>
                  <a:pt x="7502" y="3579"/>
                </a:lnTo>
                <a:lnTo>
                  <a:pt x="7531" y="3550"/>
                </a:lnTo>
                <a:lnTo>
                  <a:pt x="7560" y="3515"/>
                </a:lnTo>
                <a:lnTo>
                  <a:pt x="7583" y="3472"/>
                </a:lnTo>
                <a:lnTo>
                  <a:pt x="7600" y="3429"/>
                </a:lnTo>
                <a:lnTo>
                  <a:pt x="7618" y="3386"/>
                </a:lnTo>
                <a:lnTo>
                  <a:pt x="7635" y="3336"/>
                </a:lnTo>
                <a:lnTo>
                  <a:pt x="7641" y="3293"/>
                </a:lnTo>
                <a:lnTo>
                  <a:pt x="7652" y="3185"/>
                </a:lnTo>
                <a:lnTo>
                  <a:pt x="7652" y="3078"/>
                </a:lnTo>
                <a:lnTo>
                  <a:pt x="7641" y="2971"/>
                </a:lnTo>
                <a:lnTo>
                  <a:pt x="7618" y="2871"/>
                </a:lnTo>
                <a:lnTo>
                  <a:pt x="7577" y="2763"/>
                </a:lnTo>
                <a:lnTo>
                  <a:pt x="7531" y="2670"/>
                </a:lnTo>
                <a:lnTo>
                  <a:pt x="7502" y="2627"/>
                </a:lnTo>
                <a:lnTo>
                  <a:pt x="7473" y="2591"/>
                </a:lnTo>
                <a:lnTo>
                  <a:pt x="7439" y="2556"/>
                </a:lnTo>
                <a:lnTo>
                  <a:pt x="7404" y="2520"/>
                </a:lnTo>
                <a:lnTo>
                  <a:pt x="7364" y="2491"/>
                </a:lnTo>
                <a:lnTo>
                  <a:pt x="7323" y="2470"/>
                </a:lnTo>
                <a:lnTo>
                  <a:pt x="6577" y="2098"/>
                </a:lnTo>
                <a:lnTo>
                  <a:pt x="5809" y="1718"/>
                </a:lnTo>
                <a:lnTo>
                  <a:pt x="5422" y="1539"/>
                </a:lnTo>
                <a:lnTo>
                  <a:pt x="5029" y="1353"/>
                </a:lnTo>
                <a:lnTo>
                  <a:pt x="4635" y="1182"/>
                </a:lnTo>
                <a:lnTo>
                  <a:pt x="4237" y="1010"/>
                </a:lnTo>
                <a:lnTo>
                  <a:pt x="3838" y="852"/>
                </a:lnTo>
                <a:lnTo>
                  <a:pt x="3433" y="695"/>
                </a:lnTo>
                <a:lnTo>
                  <a:pt x="3034" y="552"/>
                </a:lnTo>
                <a:lnTo>
                  <a:pt x="2636" y="416"/>
                </a:lnTo>
                <a:lnTo>
                  <a:pt x="2231" y="294"/>
                </a:lnTo>
                <a:lnTo>
                  <a:pt x="1832" y="187"/>
                </a:lnTo>
                <a:lnTo>
                  <a:pt x="1439" y="94"/>
                </a:lnTo>
                <a:lnTo>
                  <a:pt x="1046" y="15"/>
                </a:lnTo>
                <a:lnTo>
                  <a:pt x="948" y="8"/>
                </a:lnTo>
                <a:lnTo>
                  <a:pt x="8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"/>
          <p:cNvSpPr/>
          <p:nvPr/>
        </p:nvSpPr>
        <p:spPr>
          <a:xfrm>
            <a:off x="4794210" y="276958"/>
            <a:ext cx="129120" cy="75342"/>
          </a:xfrm>
          <a:custGeom>
            <a:avLst/>
            <a:gdLst/>
            <a:ahLst/>
            <a:cxnLst/>
            <a:rect l="l" t="t" r="r" b="b"/>
            <a:pathLst>
              <a:path w="8329" h="4860" extrusionOk="0">
                <a:moveTo>
                  <a:pt x="769" y="0"/>
                </a:moveTo>
                <a:lnTo>
                  <a:pt x="682" y="7"/>
                </a:lnTo>
                <a:lnTo>
                  <a:pt x="601" y="22"/>
                </a:lnTo>
                <a:lnTo>
                  <a:pt x="520" y="50"/>
                </a:lnTo>
                <a:lnTo>
                  <a:pt x="451" y="93"/>
                </a:lnTo>
                <a:lnTo>
                  <a:pt x="382" y="136"/>
                </a:lnTo>
                <a:lnTo>
                  <a:pt x="318" y="193"/>
                </a:lnTo>
                <a:lnTo>
                  <a:pt x="260" y="258"/>
                </a:lnTo>
                <a:lnTo>
                  <a:pt x="208" y="329"/>
                </a:lnTo>
                <a:lnTo>
                  <a:pt x="162" y="408"/>
                </a:lnTo>
                <a:lnTo>
                  <a:pt x="122" y="487"/>
                </a:lnTo>
                <a:lnTo>
                  <a:pt x="87" y="573"/>
                </a:lnTo>
                <a:lnTo>
                  <a:pt x="58" y="666"/>
                </a:lnTo>
                <a:lnTo>
                  <a:pt x="35" y="759"/>
                </a:lnTo>
                <a:lnTo>
                  <a:pt x="18" y="859"/>
                </a:lnTo>
                <a:lnTo>
                  <a:pt x="6" y="959"/>
                </a:lnTo>
                <a:lnTo>
                  <a:pt x="0" y="1059"/>
                </a:lnTo>
                <a:lnTo>
                  <a:pt x="0" y="1160"/>
                </a:lnTo>
                <a:lnTo>
                  <a:pt x="12" y="1260"/>
                </a:lnTo>
                <a:lnTo>
                  <a:pt x="29" y="1360"/>
                </a:lnTo>
                <a:lnTo>
                  <a:pt x="52" y="1460"/>
                </a:lnTo>
                <a:lnTo>
                  <a:pt x="81" y="1553"/>
                </a:lnTo>
                <a:lnTo>
                  <a:pt x="116" y="1646"/>
                </a:lnTo>
                <a:lnTo>
                  <a:pt x="162" y="1739"/>
                </a:lnTo>
                <a:lnTo>
                  <a:pt x="214" y="1818"/>
                </a:lnTo>
                <a:lnTo>
                  <a:pt x="278" y="1897"/>
                </a:lnTo>
                <a:lnTo>
                  <a:pt x="341" y="1975"/>
                </a:lnTo>
                <a:lnTo>
                  <a:pt x="422" y="2040"/>
                </a:lnTo>
                <a:lnTo>
                  <a:pt x="503" y="2097"/>
                </a:lnTo>
                <a:lnTo>
                  <a:pt x="596" y="2147"/>
                </a:lnTo>
                <a:lnTo>
                  <a:pt x="1023" y="2348"/>
                </a:lnTo>
                <a:lnTo>
                  <a:pt x="1451" y="2541"/>
                </a:lnTo>
                <a:lnTo>
                  <a:pt x="1884" y="2727"/>
                </a:lnTo>
                <a:lnTo>
                  <a:pt x="2318" y="2913"/>
                </a:lnTo>
                <a:lnTo>
                  <a:pt x="2751" y="3085"/>
                </a:lnTo>
                <a:lnTo>
                  <a:pt x="3191" y="3256"/>
                </a:lnTo>
                <a:lnTo>
                  <a:pt x="4063" y="3593"/>
                </a:lnTo>
                <a:lnTo>
                  <a:pt x="4948" y="3908"/>
                </a:lnTo>
                <a:lnTo>
                  <a:pt x="5832" y="4215"/>
                </a:lnTo>
                <a:lnTo>
                  <a:pt x="7589" y="4824"/>
                </a:lnTo>
                <a:lnTo>
                  <a:pt x="7664" y="4845"/>
                </a:lnTo>
                <a:lnTo>
                  <a:pt x="7734" y="4852"/>
                </a:lnTo>
                <a:lnTo>
                  <a:pt x="7797" y="4860"/>
                </a:lnTo>
                <a:lnTo>
                  <a:pt x="7861" y="4852"/>
                </a:lnTo>
                <a:lnTo>
                  <a:pt x="7918" y="4838"/>
                </a:lnTo>
                <a:lnTo>
                  <a:pt x="7971" y="4817"/>
                </a:lnTo>
                <a:lnTo>
                  <a:pt x="8023" y="4795"/>
                </a:lnTo>
                <a:lnTo>
                  <a:pt x="8069" y="4759"/>
                </a:lnTo>
                <a:lnTo>
                  <a:pt x="8115" y="4724"/>
                </a:lnTo>
                <a:lnTo>
                  <a:pt x="8155" y="4681"/>
                </a:lnTo>
                <a:lnTo>
                  <a:pt x="8190" y="4631"/>
                </a:lnTo>
                <a:lnTo>
                  <a:pt x="8225" y="4573"/>
                </a:lnTo>
                <a:lnTo>
                  <a:pt x="8254" y="4516"/>
                </a:lnTo>
                <a:lnTo>
                  <a:pt x="8277" y="4459"/>
                </a:lnTo>
                <a:lnTo>
                  <a:pt x="8294" y="4394"/>
                </a:lnTo>
                <a:lnTo>
                  <a:pt x="8312" y="4330"/>
                </a:lnTo>
                <a:lnTo>
                  <a:pt x="8323" y="4266"/>
                </a:lnTo>
                <a:lnTo>
                  <a:pt x="8329" y="4194"/>
                </a:lnTo>
                <a:lnTo>
                  <a:pt x="8329" y="4122"/>
                </a:lnTo>
                <a:lnTo>
                  <a:pt x="8329" y="4058"/>
                </a:lnTo>
                <a:lnTo>
                  <a:pt x="8323" y="3986"/>
                </a:lnTo>
                <a:lnTo>
                  <a:pt x="8312" y="3915"/>
                </a:lnTo>
                <a:lnTo>
                  <a:pt x="8294" y="3850"/>
                </a:lnTo>
                <a:lnTo>
                  <a:pt x="8271" y="3779"/>
                </a:lnTo>
                <a:lnTo>
                  <a:pt x="8248" y="3715"/>
                </a:lnTo>
                <a:lnTo>
                  <a:pt x="8213" y="3650"/>
                </a:lnTo>
                <a:lnTo>
                  <a:pt x="8179" y="3593"/>
                </a:lnTo>
                <a:lnTo>
                  <a:pt x="8138" y="3536"/>
                </a:lnTo>
                <a:lnTo>
                  <a:pt x="8092" y="3486"/>
                </a:lnTo>
                <a:lnTo>
                  <a:pt x="8034" y="3435"/>
                </a:lnTo>
                <a:lnTo>
                  <a:pt x="7982" y="3392"/>
                </a:lnTo>
                <a:lnTo>
                  <a:pt x="7918" y="3357"/>
                </a:lnTo>
                <a:lnTo>
                  <a:pt x="6225" y="2476"/>
                </a:lnTo>
                <a:lnTo>
                  <a:pt x="5375" y="2040"/>
                </a:lnTo>
                <a:lnTo>
                  <a:pt x="4520" y="1603"/>
                </a:lnTo>
                <a:lnTo>
                  <a:pt x="3659" y="1188"/>
                </a:lnTo>
                <a:lnTo>
                  <a:pt x="3231" y="988"/>
                </a:lnTo>
                <a:lnTo>
                  <a:pt x="2798" y="787"/>
                </a:lnTo>
                <a:lnTo>
                  <a:pt x="2364" y="594"/>
                </a:lnTo>
                <a:lnTo>
                  <a:pt x="1931" y="408"/>
                </a:lnTo>
                <a:lnTo>
                  <a:pt x="1497" y="229"/>
                </a:lnTo>
                <a:lnTo>
                  <a:pt x="1064" y="57"/>
                </a:lnTo>
                <a:lnTo>
                  <a:pt x="960" y="29"/>
                </a:lnTo>
                <a:lnTo>
                  <a:pt x="861" y="7"/>
                </a:lnTo>
                <a:lnTo>
                  <a:pt x="76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"/>
          <p:cNvSpPr/>
          <p:nvPr/>
        </p:nvSpPr>
        <p:spPr>
          <a:xfrm>
            <a:off x="4405671" y="228032"/>
            <a:ext cx="75993" cy="39283"/>
          </a:xfrm>
          <a:custGeom>
            <a:avLst/>
            <a:gdLst/>
            <a:ahLst/>
            <a:cxnLst/>
            <a:rect l="l" t="t" r="r" b="b"/>
            <a:pathLst>
              <a:path w="4902" h="2534" extrusionOk="0">
                <a:moveTo>
                  <a:pt x="729" y="0"/>
                </a:moveTo>
                <a:lnTo>
                  <a:pt x="648" y="7"/>
                </a:lnTo>
                <a:lnTo>
                  <a:pt x="573" y="21"/>
                </a:lnTo>
                <a:lnTo>
                  <a:pt x="498" y="50"/>
                </a:lnTo>
                <a:lnTo>
                  <a:pt x="428" y="79"/>
                </a:lnTo>
                <a:lnTo>
                  <a:pt x="365" y="129"/>
                </a:lnTo>
                <a:lnTo>
                  <a:pt x="307" y="179"/>
                </a:lnTo>
                <a:lnTo>
                  <a:pt x="255" y="236"/>
                </a:lnTo>
                <a:lnTo>
                  <a:pt x="209" y="301"/>
                </a:lnTo>
                <a:lnTo>
                  <a:pt x="162" y="372"/>
                </a:lnTo>
                <a:lnTo>
                  <a:pt x="122" y="451"/>
                </a:lnTo>
                <a:lnTo>
                  <a:pt x="87" y="537"/>
                </a:lnTo>
                <a:lnTo>
                  <a:pt x="64" y="623"/>
                </a:lnTo>
                <a:lnTo>
                  <a:pt x="41" y="709"/>
                </a:lnTo>
                <a:lnTo>
                  <a:pt x="18" y="802"/>
                </a:lnTo>
                <a:lnTo>
                  <a:pt x="6" y="895"/>
                </a:lnTo>
                <a:lnTo>
                  <a:pt x="0" y="988"/>
                </a:lnTo>
                <a:lnTo>
                  <a:pt x="0" y="1081"/>
                </a:lnTo>
                <a:lnTo>
                  <a:pt x="6" y="1174"/>
                </a:lnTo>
                <a:lnTo>
                  <a:pt x="12" y="1267"/>
                </a:lnTo>
                <a:lnTo>
                  <a:pt x="29" y="1360"/>
                </a:lnTo>
                <a:lnTo>
                  <a:pt x="53" y="1453"/>
                </a:lnTo>
                <a:lnTo>
                  <a:pt x="76" y="1532"/>
                </a:lnTo>
                <a:lnTo>
                  <a:pt x="110" y="1617"/>
                </a:lnTo>
                <a:lnTo>
                  <a:pt x="151" y="1696"/>
                </a:lnTo>
                <a:lnTo>
                  <a:pt x="191" y="1768"/>
                </a:lnTo>
                <a:lnTo>
                  <a:pt x="243" y="1832"/>
                </a:lnTo>
                <a:lnTo>
                  <a:pt x="301" y="1889"/>
                </a:lnTo>
                <a:lnTo>
                  <a:pt x="365" y="1947"/>
                </a:lnTo>
                <a:lnTo>
                  <a:pt x="434" y="1990"/>
                </a:lnTo>
                <a:lnTo>
                  <a:pt x="509" y="2025"/>
                </a:lnTo>
                <a:lnTo>
                  <a:pt x="596" y="2047"/>
                </a:lnTo>
                <a:lnTo>
                  <a:pt x="1041" y="2147"/>
                </a:lnTo>
                <a:lnTo>
                  <a:pt x="1497" y="2240"/>
                </a:lnTo>
                <a:lnTo>
                  <a:pt x="1954" y="2312"/>
                </a:lnTo>
                <a:lnTo>
                  <a:pt x="2422" y="2376"/>
                </a:lnTo>
                <a:lnTo>
                  <a:pt x="2885" y="2433"/>
                </a:lnTo>
                <a:lnTo>
                  <a:pt x="3347" y="2476"/>
                </a:lnTo>
                <a:lnTo>
                  <a:pt x="3809" y="2505"/>
                </a:lnTo>
                <a:lnTo>
                  <a:pt x="4260" y="2534"/>
                </a:lnTo>
                <a:lnTo>
                  <a:pt x="4329" y="2534"/>
                </a:lnTo>
                <a:lnTo>
                  <a:pt x="4399" y="2519"/>
                </a:lnTo>
                <a:lnTo>
                  <a:pt x="4457" y="2505"/>
                </a:lnTo>
                <a:lnTo>
                  <a:pt x="4514" y="2483"/>
                </a:lnTo>
                <a:lnTo>
                  <a:pt x="4572" y="2455"/>
                </a:lnTo>
                <a:lnTo>
                  <a:pt x="4618" y="2419"/>
                </a:lnTo>
                <a:lnTo>
                  <a:pt x="4665" y="2376"/>
                </a:lnTo>
                <a:lnTo>
                  <a:pt x="4705" y="2333"/>
                </a:lnTo>
                <a:lnTo>
                  <a:pt x="4746" y="2276"/>
                </a:lnTo>
                <a:lnTo>
                  <a:pt x="4780" y="2226"/>
                </a:lnTo>
                <a:lnTo>
                  <a:pt x="4809" y="2169"/>
                </a:lnTo>
                <a:lnTo>
                  <a:pt x="4832" y="2104"/>
                </a:lnTo>
                <a:lnTo>
                  <a:pt x="4855" y="2040"/>
                </a:lnTo>
                <a:lnTo>
                  <a:pt x="4873" y="1975"/>
                </a:lnTo>
                <a:lnTo>
                  <a:pt x="4884" y="1904"/>
                </a:lnTo>
                <a:lnTo>
                  <a:pt x="4896" y="1832"/>
                </a:lnTo>
                <a:lnTo>
                  <a:pt x="4902" y="1768"/>
                </a:lnTo>
                <a:lnTo>
                  <a:pt x="4902" y="1696"/>
                </a:lnTo>
                <a:lnTo>
                  <a:pt x="4896" y="1625"/>
                </a:lnTo>
                <a:lnTo>
                  <a:pt x="4890" y="1553"/>
                </a:lnTo>
                <a:lnTo>
                  <a:pt x="4879" y="1481"/>
                </a:lnTo>
                <a:lnTo>
                  <a:pt x="4861" y="1417"/>
                </a:lnTo>
                <a:lnTo>
                  <a:pt x="4838" y="1353"/>
                </a:lnTo>
                <a:lnTo>
                  <a:pt x="4809" y="1288"/>
                </a:lnTo>
                <a:lnTo>
                  <a:pt x="4780" y="1231"/>
                </a:lnTo>
                <a:lnTo>
                  <a:pt x="4746" y="1174"/>
                </a:lnTo>
                <a:lnTo>
                  <a:pt x="4705" y="1116"/>
                </a:lnTo>
                <a:lnTo>
                  <a:pt x="4659" y="1074"/>
                </a:lnTo>
                <a:lnTo>
                  <a:pt x="4613" y="1031"/>
                </a:lnTo>
                <a:lnTo>
                  <a:pt x="4561" y="988"/>
                </a:lnTo>
                <a:lnTo>
                  <a:pt x="4503" y="959"/>
                </a:lnTo>
                <a:lnTo>
                  <a:pt x="4439" y="930"/>
                </a:lnTo>
                <a:lnTo>
                  <a:pt x="3994" y="780"/>
                </a:lnTo>
                <a:lnTo>
                  <a:pt x="3549" y="637"/>
                </a:lnTo>
                <a:lnTo>
                  <a:pt x="3098" y="508"/>
                </a:lnTo>
                <a:lnTo>
                  <a:pt x="2642" y="379"/>
                </a:lnTo>
                <a:lnTo>
                  <a:pt x="2185" y="272"/>
                </a:lnTo>
                <a:lnTo>
                  <a:pt x="1729" y="172"/>
                </a:lnTo>
                <a:lnTo>
                  <a:pt x="1272" y="86"/>
                </a:lnTo>
                <a:lnTo>
                  <a:pt x="815" y="7"/>
                </a:lnTo>
                <a:lnTo>
                  <a:pt x="72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8"/>
          <p:cNvSpPr/>
          <p:nvPr/>
        </p:nvSpPr>
        <p:spPr>
          <a:xfrm>
            <a:off x="3720026" y="182098"/>
            <a:ext cx="89790" cy="39950"/>
          </a:xfrm>
          <a:custGeom>
            <a:avLst/>
            <a:gdLst/>
            <a:ahLst/>
            <a:cxnLst/>
            <a:rect l="l" t="t" r="r" b="b"/>
            <a:pathLst>
              <a:path w="5792" h="2577" extrusionOk="0">
                <a:moveTo>
                  <a:pt x="1503" y="0"/>
                </a:moveTo>
                <a:lnTo>
                  <a:pt x="1358" y="7"/>
                </a:lnTo>
                <a:lnTo>
                  <a:pt x="1208" y="14"/>
                </a:lnTo>
                <a:lnTo>
                  <a:pt x="1064" y="29"/>
                </a:lnTo>
                <a:lnTo>
                  <a:pt x="925" y="50"/>
                </a:lnTo>
                <a:lnTo>
                  <a:pt x="780" y="86"/>
                </a:lnTo>
                <a:lnTo>
                  <a:pt x="642" y="136"/>
                </a:lnTo>
                <a:lnTo>
                  <a:pt x="503" y="186"/>
                </a:lnTo>
                <a:lnTo>
                  <a:pt x="445" y="222"/>
                </a:lnTo>
                <a:lnTo>
                  <a:pt x="387" y="258"/>
                </a:lnTo>
                <a:lnTo>
                  <a:pt x="335" y="294"/>
                </a:lnTo>
                <a:lnTo>
                  <a:pt x="289" y="336"/>
                </a:lnTo>
                <a:lnTo>
                  <a:pt x="243" y="379"/>
                </a:lnTo>
                <a:lnTo>
                  <a:pt x="202" y="430"/>
                </a:lnTo>
                <a:lnTo>
                  <a:pt x="168" y="480"/>
                </a:lnTo>
                <a:lnTo>
                  <a:pt x="133" y="537"/>
                </a:lnTo>
                <a:lnTo>
                  <a:pt x="104" y="594"/>
                </a:lnTo>
                <a:lnTo>
                  <a:pt x="75" y="651"/>
                </a:lnTo>
                <a:lnTo>
                  <a:pt x="52" y="716"/>
                </a:lnTo>
                <a:lnTo>
                  <a:pt x="35" y="780"/>
                </a:lnTo>
                <a:lnTo>
                  <a:pt x="23" y="837"/>
                </a:lnTo>
                <a:lnTo>
                  <a:pt x="12" y="902"/>
                </a:lnTo>
                <a:lnTo>
                  <a:pt x="6" y="966"/>
                </a:lnTo>
                <a:lnTo>
                  <a:pt x="0" y="1038"/>
                </a:lnTo>
                <a:lnTo>
                  <a:pt x="6" y="1102"/>
                </a:lnTo>
                <a:lnTo>
                  <a:pt x="12" y="1167"/>
                </a:lnTo>
                <a:lnTo>
                  <a:pt x="17" y="1231"/>
                </a:lnTo>
                <a:lnTo>
                  <a:pt x="29" y="1288"/>
                </a:lnTo>
                <a:lnTo>
                  <a:pt x="46" y="1353"/>
                </a:lnTo>
                <a:lnTo>
                  <a:pt x="70" y="1417"/>
                </a:lnTo>
                <a:lnTo>
                  <a:pt x="93" y="1474"/>
                </a:lnTo>
                <a:lnTo>
                  <a:pt x="122" y="1532"/>
                </a:lnTo>
                <a:lnTo>
                  <a:pt x="156" y="1582"/>
                </a:lnTo>
                <a:lnTo>
                  <a:pt x="191" y="1632"/>
                </a:lnTo>
                <a:lnTo>
                  <a:pt x="237" y="1682"/>
                </a:lnTo>
                <a:lnTo>
                  <a:pt x="278" y="1725"/>
                </a:lnTo>
                <a:lnTo>
                  <a:pt x="330" y="1768"/>
                </a:lnTo>
                <a:lnTo>
                  <a:pt x="382" y="1804"/>
                </a:lnTo>
                <a:lnTo>
                  <a:pt x="439" y="1839"/>
                </a:lnTo>
                <a:lnTo>
                  <a:pt x="503" y="1868"/>
                </a:lnTo>
                <a:lnTo>
                  <a:pt x="630" y="1918"/>
                </a:lnTo>
                <a:lnTo>
                  <a:pt x="757" y="1954"/>
                </a:lnTo>
                <a:lnTo>
                  <a:pt x="884" y="1990"/>
                </a:lnTo>
                <a:lnTo>
                  <a:pt x="1017" y="2011"/>
                </a:lnTo>
                <a:lnTo>
                  <a:pt x="1145" y="2033"/>
                </a:lnTo>
                <a:lnTo>
                  <a:pt x="1277" y="2047"/>
                </a:lnTo>
                <a:lnTo>
                  <a:pt x="1543" y="2061"/>
                </a:lnTo>
                <a:lnTo>
                  <a:pt x="1809" y="2068"/>
                </a:lnTo>
                <a:lnTo>
                  <a:pt x="2075" y="2076"/>
                </a:lnTo>
                <a:lnTo>
                  <a:pt x="2341" y="2083"/>
                </a:lnTo>
                <a:lnTo>
                  <a:pt x="2607" y="2104"/>
                </a:lnTo>
                <a:lnTo>
                  <a:pt x="2902" y="2133"/>
                </a:lnTo>
                <a:lnTo>
                  <a:pt x="3191" y="2183"/>
                </a:lnTo>
                <a:lnTo>
                  <a:pt x="3485" y="2233"/>
                </a:lnTo>
                <a:lnTo>
                  <a:pt x="3774" y="2290"/>
                </a:lnTo>
                <a:lnTo>
                  <a:pt x="4352" y="2419"/>
                </a:lnTo>
                <a:lnTo>
                  <a:pt x="4930" y="2555"/>
                </a:lnTo>
                <a:lnTo>
                  <a:pt x="5011" y="2569"/>
                </a:lnTo>
                <a:lnTo>
                  <a:pt x="5092" y="2577"/>
                </a:lnTo>
                <a:lnTo>
                  <a:pt x="5167" y="2569"/>
                </a:lnTo>
                <a:lnTo>
                  <a:pt x="5237" y="2562"/>
                </a:lnTo>
                <a:lnTo>
                  <a:pt x="5306" y="2541"/>
                </a:lnTo>
                <a:lnTo>
                  <a:pt x="5370" y="2512"/>
                </a:lnTo>
                <a:lnTo>
                  <a:pt x="5427" y="2476"/>
                </a:lnTo>
                <a:lnTo>
                  <a:pt x="5479" y="2433"/>
                </a:lnTo>
                <a:lnTo>
                  <a:pt x="5531" y="2390"/>
                </a:lnTo>
                <a:lnTo>
                  <a:pt x="5578" y="2340"/>
                </a:lnTo>
                <a:lnTo>
                  <a:pt x="5624" y="2283"/>
                </a:lnTo>
                <a:lnTo>
                  <a:pt x="5658" y="2219"/>
                </a:lnTo>
                <a:lnTo>
                  <a:pt x="5693" y="2154"/>
                </a:lnTo>
                <a:lnTo>
                  <a:pt x="5722" y="2083"/>
                </a:lnTo>
                <a:lnTo>
                  <a:pt x="5745" y="2018"/>
                </a:lnTo>
                <a:lnTo>
                  <a:pt x="5768" y="1940"/>
                </a:lnTo>
                <a:lnTo>
                  <a:pt x="5780" y="1868"/>
                </a:lnTo>
                <a:lnTo>
                  <a:pt x="5791" y="1789"/>
                </a:lnTo>
                <a:lnTo>
                  <a:pt x="5791" y="1718"/>
                </a:lnTo>
                <a:lnTo>
                  <a:pt x="5791" y="1639"/>
                </a:lnTo>
                <a:lnTo>
                  <a:pt x="5786" y="1560"/>
                </a:lnTo>
                <a:lnTo>
                  <a:pt x="5768" y="1482"/>
                </a:lnTo>
                <a:lnTo>
                  <a:pt x="5751" y="1410"/>
                </a:lnTo>
                <a:lnTo>
                  <a:pt x="5728" y="1338"/>
                </a:lnTo>
                <a:lnTo>
                  <a:pt x="5693" y="1267"/>
                </a:lnTo>
                <a:lnTo>
                  <a:pt x="5658" y="1202"/>
                </a:lnTo>
                <a:lnTo>
                  <a:pt x="5612" y="1138"/>
                </a:lnTo>
                <a:lnTo>
                  <a:pt x="5566" y="1081"/>
                </a:lnTo>
                <a:lnTo>
                  <a:pt x="5508" y="1024"/>
                </a:lnTo>
                <a:lnTo>
                  <a:pt x="5445" y="973"/>
                </a:lnTo>
                <a:lnTo>
                  <a:pt x="5375" y="923"/>
                </a:lnTo>
                <a:lnTo>
                  <a:pt x="5300" y="888"/>
                </a:lnTo>
                <a:lnTo>
                  <a:pt x="5000" y="759"/>
                </a:lnTo>
                <a:lnTo>
                  <a:pt x="4693" y="644"/>
                </a:lnTo>
                <a:lnTo>
                  <a:pt x="4387" y="544"/>
                </a:lnTo>
                <a:lnTo>
                  <a:pt x="4075" y="451"/>
                </a:lnTo>
                <a:lnTo>
                  <a:pt x="3763" y="372"/>
                </a:lnTo>
                <a:lnTo>
                  <a:pt x="3451" y="301"/>
                </a:lnTo>
                <a:lnTo>
                  <a:pt x="3133" y="236"/>
                </a:lnTo>
                <a:lnTo>
                  <a:pt x="2815" y="179"/>
                </a:lnTo>
                <a:lnTo>
                  <a:pt x="2237" y="79"/>
                </a:lnTo>
                <a:lnTo>
                  <a:pt x="1942" y="36"/>
                </a:lnTo>
                <a:lnTo>
                  <a:pt x="1798" y="22"/>
                </a:lnTo>
                <a:lnTo>
                  <a:pt x="1647" y="7"/>
                </a:lnTo>
                <a:lnTo>
                  <a:pt x="150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8"/>
          <p:cNvSpPr/>
          <p:nvPr/>
        </p:nvSpPr>
        <p:spPr>
          <a:xfrm>
            <a:off x="3503165" y="222203"/>
            <a:ext cx="77528" cy="50941"/>
          </a:xfrm>
          <a:custGeom>
            <a:avLst/>
            <a:gdLst/>
            <a:ahLst/>
            <a:cxnLst/>
            <a:rect l="l" t="t" r="r" b="b"/>
            <a:pathLst>
              <a:path w="5001" h="3286" extrusionOk="0">
                <a:moveTo>
                  <a:pt x="4000" y="0"/>
                </a:moveTo>
                <a:lnTo>
                  <a:pt x="3740" y="7"/>
                </a:lnTo>
                <a:lnTo>
                  <a:pt x="3474" y="22"/>
                </a:lnTo>
                <a:lnTo>
                  <a:pt x="3203" y="50"/>
                </a:lnTo>
                <a:lnTo>
                  <a:pt x="2931" y="93"/>
                </a:lnTo>
                <a:lnTo>
                  <a:pt x="2659" y="150"/>
                </a:lnTo>
                <a:lnTo>
                  <a:pt x="2388" y="222"/>
                </a:lnTo>
                <a:lnTo>
                  <a:pt x="2116" y="308"/>
                </a:lnTo>
                <a:lnTo>
                  <a:pt x="1850" y="408"/>
                </a:lnTo>
                <a:lnTo>
                  <a:pt x="1584" y="523"/>
                </a:lnTo>
                <a:lnTo>
                  <a:pt x="1457" y="587"/>
                </a:lnTo>
                <a:lnTo>
                  <a:pt x="1336" y="651"/>
                </a:lnTo>
                <a:lnTo>
                  <a:pt x="1209" y="723"/>
                </a:lnTo>
                <a:lnTo>
                  <a:pt x="1087" y="795"/>
                </a:lnTo>
                <a:lnTo>
                  <a:pt x="972" y="873"/>
                </a:lnTo>
                <a:lnTo>
                  <a:pt x="856" y="959"/>
                </a:lnTo>
                <a:lnTo>
                  <a:pt x="740" y="1045"/>
                </a:lnTo>
                <a:lnTo>
                  <a:pt x="631" y="1131"/>
                </a:lnTo>
                <a:lnTo>
                  <a:pt x="527" y="1231"/>
                </a:lnTo>
                <a:lnTo>
                  <a:pt x="423" y="1331"/>
                </a:lnTo>
                <a:lnTo>
                  <a:pt x="324" y="1432"/>
                </a:lnTo>
                <a:lnTo>
                  <a:pt x="232" y="1539"/>
                </a:lnTo>
                <a:lnTo>
                  <a:pt x="180" y="1603"/>
                </a:lnTo>
                <a:lnTo>
                  <a:pt x="139" y="1675"/>
                </a:lnTo>
                <a:lnTo>
                  <a:pt x="99" y="1746"/>
                </a:lnTo>
                <a:lnTo>
                  <a:pt x="70" y="1825"/>
                </a:lnTo>
                <a:lnTo>
                  <a:pt x="41" y="1897"/>
                </a:lnTo>
                <a:lnTo>
                  <a:pt x="24" y="1975"/>
                </a:lnTo>
                <a:lnTo>
                  <a:pt x="12" y="2061"/>
                </a:lnTo>
                <a:lnTo>
                  <a:pt x="1" y="2140"/>
                </a:lnTo>
                <a:lnTo>
                  <a:pt x="1" y="2219"/>
                </a:lnTo>
                <a:lnTo>
                  <a:pt x="1" y="2305"/>
                </a:lnTo>
                <a:lnTo>
                  <a:pt x="12" y="2383"/>
                </a:lnTo>
                <a:lnTo>
                  <a:pt x="24" y="2462"/>
                </a:lnTo>
                <a:lnTo>
                  <a:pt x="41" y="2541"/>
                </a:lnTo>
                <a:lnTo>
                  <a:pt x="64" y="2620"/>
                </a:lnTo>
                <a:lnTo>
                  <a:pt x="87" y="2691"/>
                </a:lnTo>
                <a:lnTo>
                  <a:pt x="122" y="2770"/>
                </a:lnTo>
                <a:lnTo>
                  <a:pt x="157" y="2834"/>
                </a:lnTo>
                <a:lnTo>
                  <a:pt x="191" y="2906"/>
                </a:lnTo>
                <a:lnTo>
                  <a:pt x="238" y="2963"/>
                </a:lnTo>
                <a:lnTo>
                  <a:pt x="278" y="3020"/>
                </a:lnTo>
                <a:lnTo>
                  <a:pt x="330" y="3078"/>
                </a:lnTo>
                <a:lnTo>
                  <a:pt x="382" y="3128"/>
                </a:lnTo>
                <a:lnTo>
                  <a:pt x="434" y="3171"/>
                </a:lnTo>
                <a:lnTo>
                  <a:pt x="492" y="3206"/>
                </a:lnTo>
                <a:lnTo>
                  <a:pt x="556" y="3235"/>
                </a:lnTo>
                <a:lnTo>
                  <a:pt x="613" y="3257"/>
                </a:lnTo>
                <a:lnTo>
                  <a:pt x="677" y="3278"/>
                </a:lnTo>
                <a:lnTo>
                  <a:pt x="746" y="3285"/>
                </a:lnTo>
                <a:lnTo>
                  <a:pt x="816" y="3285"/>
                </a:lnTo>
                <a:lnTo>
                  <a:pt x="885" y="3278"/>
                </a:lnTo>
                <a:lnTo>
                  <a:pt x="954" y="3264"/>
                </a:lnTo>
                <a:lnTo>
                  <a:pt x="1029" y="3235"/>
                </a:lnTo>
                <a:lnTo>
                  <a:pt x="1226" y="3149"/>
                </a:lnTo>
                <a:lnTo>
                  <a:pt x="1422" y="3049"/>
                </a:lnTo>
                <a:lnTo>
                  <a:pt x="1613" y="2942"/>
                </a:lnTo>
                <a:lnTo>
                  <a:pt x="1804" y="2827"/>
                </a:lnTo>
                <a:lnTo>
                  <a:pt x="1995" y="2713"/>
                </a:lnTo>
                <a:lnTo>
                  <a:pt x="2185" y="2598"/>
                </a:lnTo>
                <a:lnTo>
                  <a:pt x="2376" y="2498"/>
                </a:lnTo>
                <a:lnTo>
                  <a:pt x="2573" y="2405"/>
                </a:lnTo>
                <a:lnTo>
                  <a:pt x="2781" y="2319"/>
                </a:lnTo>
                <a:lnTo>
                  <a:pt x="2983" y="2247"/>
                </a:lnTo>
                <a:lnTo>
                  <a:pt x="3191" y="2176"/>
                </a:lnTo>
                <a:lnTo>
                  <a:pt x="3405" y="2119"/>
                </a:lnTo>
                <a:lnTo>
                  <a:pt x="3613" y="2061"/>
                </a:lnTo>
                <a:lnTo>
                  <a:pt x="3827" y="2011"/>
                </a:lnTo>
                <a:lnTo>
                  <a:pt x="4035" y="1975"/>
                </a:lnTo>
                <a:lnTo>
                  <a:pt x="4249" y="1940"/>
                </a:lnTo>
                <a:lnTo>
                  <a:pt x="4341" y="1918"/>
                </a:lnTo>
                <a:lnTo>
                  <a:pt x="4422" y="1890"/>
                </a:lnTo>
                <a:lnTo>
                  <a:pt x="4497" y="1854"/>
                </a:lnTo>
                <a:lnTo>
                  <a:pt x="4572" y="1811"/>
                </a:lnTo>
                <a:lnTo>
                  <a:pt x="4642" y="1761"/>
                </a:lnTo>
                <a:lnTo>
                  <a:pt x="4700" y="1704"/>
                </a:lnTo>
                <a:lnTo>
                  <a:pt x="4757" y="1646"/>
                </a:lnTo>
                <a:lnTo>
                  <a:pt x="4804" y="1575"/>
                </a:lnTo>
                <a:lnTo>
                  <a:pt x="4850" y="1503"/>
                </a:lnTo>
                <a:lnTo>
                  <a:pt x="4890" y="1432"/>
                </a:lnTo>
                <a:lnTo>
                  <a:pt x="4925" y="1353"/>
                </a:lnTo>
                <a:lnTo>
                  <a:pt x="4948" y="1274"/>
                </a:lnTo>
                <a:lnTo>
                  <a:pt x="4971" y="1188"/>
                </a:lnTo>
                <a:lnTo>
                  <a:pt x="4989" y="1102"/>
                </a:lnTo>
                <a:lnTo>
                  <a:pt x="5000" y="1016"/>
                </a:lnTo>
                <a:lnTo>
                  <a:pt x="5000" y="931"/>
                </a:lnTo>
                <a:lnTo>
                  <a:pt x="5000" y="845"/>
                </a:lnTo>
                <a:lnTo>
                  <a:pt x="4994" y="759"/>
                </a:lnTo>
                <a:lnTo>
                  <a:pt x="4977" y="680"/>
                </a:lnTo>
                <a:lnTo>
                  <a:pt x="4960" y="601"/>
                </a:lnTo>
                <a:lnTo>
                  <a:pt x="4937" y="523"/>
                </a:lnTo>
                <a:lnTo>
                  <a:pt x="4902" y="444"/>
                </a:lnTo>
                <a:lnTo>
                  <a:pt x="4867" y="372"/>
                </a:lnTo>
                <a:lnTo>
                  <a:pt x="4821" y="308"/>
                </a:lnTo>
                <a:lnTo>
                  <a:pt x="4775" y="244"/>
                </a:lnTo>
                <a:lnTo>
                  <a:pt x="4717" y="186"/>
                </a:lnTo>
                <a:lnTo>
                  <a:pt x="4653" y="136"/>
                </a:lnTo>
                <a:lnTo>
                  <a:pt x="4584" y="93"/>
                </a:lnTo>
                <a:lnTo>
                  <a:pt x="4515" y="57"/>
                </a:lnTo>
                <a:lnTo>
                  <a:pt x="4434" y="36"/>
                </a:lnTo>
                <a:lnTo>
                  <a:pt x="4347" y="15"/>
                </a:lnTo>
                <a:lnTo>
                  <a:pt x="4249" y="7"/>
                </a:lnTo>
                <a:lnTo>
                  <a:pt x="40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24313" y="1124585"/>
            <a:ext cx="356606" cy="67642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8"/>
          <p:cNvSpPr/>
          <p:nvPr/>
        </p:nvSpPr>
        <p:spPr>
          <a:xfrm>
            <a:off x="7903575" y="4736841"/>
            <a:ext cx="881398" cy="774732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"/>
          <p:cNvSpPr/>
          <p:nvPr/>
        </p:nvSpPr>
        <p:spPr>
          <a:xfrm>
            <a:off x="8043375" y="892013"/>
            <a:ext cx="437125" cy="331750"/>
          </a:xfrm>
          <a:custGeom>
            <a:avLst/>
            <a:gdLst/>
            <a:ahLst/>
            <a:cxnLst/>
            <a:rect l="l" t="t" r="r" b="b"/>
            <a:pathLst>
              <a:path w="17485" h="13270" extrusionOk="0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"/>
          <p:cNvSpPr/>
          <p:nvPr/>
        </p:nvSpPr>
        <p:spPr>
          <a:xfrm>
            <a:off x="8129650" y="972163"/>
            <a:ext cx="544450" cy="369850"/>
          </a:xfrm>
          <a:custGeom>
            <a:avLst/>
            <a:gdLst/>
            <a:ahLst/>
            <a:cxnLst/>
            <a:rect l="l" t="t" r="r" b="b"/>
            <a:pathLst>
              <a:path w="21778" h="14794" extrusionOk="0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8"/>
          <p:cNvSpPr/>
          <p:nvPr/>
        </p:nvSpPr>
        <p:spPr>
          <a:xfrm>
            <a:off x="357750" y="4511763"/>
            <a:ext cx="286125" cy="373050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" name="Google Shape;160;p8"/>
          <p:cNvGrpSpPr/>
          <p:nvPr/>
        </p:nvGrpSpPr>
        <p:grpSpPr>
          <a:xfrm>
            <a:off x="467266" y="222041"/>
            <a:ext cx="881421" cy="520583"/>
            <a:chOff x="3863003" y="76204"/>
            <a:chExt cx="881421" cy="520583"/>
          </a:xfrm>
        </p:grpSpPr>
        <p:sp>
          <p:nvSpPr>
            <p:cNvPr id="161" name="Google Shape;161;p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8"/>
          <p:cNvSpPr/>
          <p:nvPr/>
        </p:nvSpPr>
        <p:spPr>
          <a:xfrm>
            <a:off x="7915425" y="303224"/>
            <a:ext cx="259445" cy="264397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"/>
          <p:cNvSpPr/>
          <p:nvPr/>
        </p:nvSpPr>
        <p:spPr>
          <a:xfrm rot="9860969">
            <a:off x="8637785" y="1661453"/>
            <a:ext cx="195663" cy="32265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8776275" y="2227325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"/>
          <p:cNvSpPr txBox="1">
            <a:spLocks noGrp="1"/>
          </p:cNvSpPr>
          <p:nvPr>
            <p:ph type="title"/>
          </p:nvPr>
        </p:nvSpPr>
        <p:spPr>
          <a:xfrm>
            <a:off x="3002800" y="12855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9" name="Google Shape;269;p15"/>
          <p:cNvSpPr txBox="1">
            <a:spLocks noGrp="1"/>
          </p:cNvSpPr>
          <p:nvPr>
            <p:ph type="title" idx="2" hasCustomPrompt="1"/>
          </p:nvPr>
        </p:nvSpPr>
        <p:spPr>
          <a:xfrm>
            <a:off x="2313629" y="1119433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0" name="Google Shape;270;p15"/>
          <p:cNvSpPr txBox="1">
            <a:spLocks noGrp="1"/>
          </p:cNvSpPr>
          <p:nvPr>
            <p:ph type="subTitle" idx="1"/>
          </p:nvPr>
        </p:nvSpPr>
        <p:spPr>
          <a:xfrm>
            <a:off x="3002800" y="1872100"/>
            <a:ext cx="20298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5"/>
          <p:cNvSpPr txBox="1">
            <a:spLocks noGrp="1"/>
          </p:cNvSpPr>
          <p:nvPr>
            <p:ph type="title" idx="3"/>
          </p:nvPr>
        </p:nvSpPr>
        <p:spPr>
          <a:xfrm>
            <a:off x="6214974" y="1285575"/>
            <a:ext cx="1548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2" name="Google Shape;272;p15"/>
          <p:cNvSpPr txBox="1">
            <a:spLocks noGrp="1"/>
          </p:cNvSpPr>
          <p:nvPr>
            <p:ph type="title" idx="4" hasCustomPrompt="1"/>
          </p:nvPr>
        </p:nvSpPr>
        <p:spPr>
          <a:xfrm>
            <a:off x="5487554" y="1119433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3" name="Google Shape;273;p15"/>
          <p:cNvSpPr txBox="1">
            <a:spLocks noGrp="1"/>
          </p:cNvSpPr>
          <p:nvPr>
            <p:ph type="subTitle" idx="5"/>
          </p:nvPr>
        </p:nvSpPr>
        <p:spPr>
          <a:xfrm>
            <a:off x="6214974" y="1872100"/>
            <a:ext cx="19929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5"/>
          <p:cNvSpPr txBox="1">
            <a:spLocks noGrp="1"/>
          </p:cNvSpPr>
          <p:nvPr>
            <p:ph type="title" idx="6"/>
          </p:nvPr>
        </p:nvSpPr>
        <p:spPr>
          <a:xfrm>
            <a:off x="3002800" y="31511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5" name="Google Shape;275;p15"/>
          <p:cNvSpPr txBox="1">
            <a:spLocks noGrp="1"/>
          </p:cNvSpPr>
          <p:nvPr>
            <p:ph type="title" idx="7" hasCustomPrompt="1"/>
          </p:nvPr>
        </p:nvSpPr>
        <p:spPr>
          <a:xfrm>
            <a:off x="2313629" y="2993484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6" name="Google Shape;276;p15"/>
          <p:cNvSpPr txBox="1">
            <a:spLocks noGrp="1"/>
          </p:cNvSpPr>
          <p:nvPr>
            <p:ph type="subTitle" idx="8"/>
          </p:nvPr>
        </p:nvSpPr>
        <p:spPr>
          <a:xfrm>
            <a:off x="3002800" y="3737700"/>
            <a:ext cx="20298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15"/>
          <p:cNvSpPr txBox="1">
            <a:spLocks noGrp="1"/>
          </p:cNvSpPr>
          <p:nvPr>
            <p:ph type="title" idx="9"/>
          </p:nvPr>
        </p:nvSpPr>
        <p:spPr>
          <a:xfrm>
            <a:off x="6214974" y="3151175"/>
            <a:ext cx="1763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8" name="Google Shape;278;p15"/>
          <p:cNvSpPr txBox="1">
            <a:spLocks noGrp="1"/>
          </p:cNvSpPr>
          <p:nvPr>
            <p:ph type="title" idx="13" hasCustomPrompt="1"/>
          </p:nvPr>
        </p:nvSpPr>
        <p:spPr>
          <a:xfrm>
            <a:off x="5487554" y="2993484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9" name="Google Shape;279;p15"/>
          <p:cNvSpPr txBox="1">
            <a:spLocks noGrp="1"/>
          </p:cNvSpPr>
          <p:nvPr>
            <p:ph type="subTitle" idx="14"/>
          </p:nvPr>
        </p:nvSpPr>
        <p:spPr>
          <a:xfrm>
            <a:off x="6214974" y="3737700"/>
            <a:ext cx="19929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15"/>
          <p:cNvSpPr/>
          <p:nvPr/>
        </p:nvSpPr>
        <p:spPr>
          <a:xfrm rot="10800000">
            <a:off x="-382" y="1744861"/>
            <a:ext cx="2400259" cy="3405572"/>
          </a:xfrm>
          <a:custGeom>
            <a:avLst/>
            <a:gdLst/>
            <a:ahLst/>
            <a:cxnLst/>
            <a:rect l="l" t="t" r="r" b="b"/>
            <a:pathLst>
              <a:path w="501098" h="388653" extrusionOk="0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5"/>
          <p:cNvSpPr/>
          <p:nvPr/>
        </p:nvSpPr>
        <p:spPr>
          <a:xfrm rot="10800000">
            <a:off x="7899585" y="143595"/>
            <a:ext cx="824141" cy="385778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5"/>
          <p:cNvSpPr/>
          <p:nvPr/>
        </p:nvSpPr>
        <p:spPr>
          <a:xfrm rot="10800000">
            <a:off x="8241378" y="4532032"/>
            <a:ext cx="304753" cy="221542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5"/>
          <p:cNvSpPr/>
          <p:nvPr/>
        </p:nvSpPr>
        <p:spPr>
          <a:xfrm rot="10800000">
            <a:off x="5124707" y="4691718"/>
            <a:ext cx="731913" cy="293645"/>
          </a:xfrm>
          <a:custGeom>
            <a:avLst/>
            <a:gdLst/>
            <a:ahLst/>
            <a:cxnLst/>
            <a:rect l="l" t="t" r="r" b="b"/>
            <a:pathLst>
              <a:path w="164198" h="36008" extrusionOk="0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5"/>
          <p:cNvSpPr/>
          <p:nvPr/>
        </p:nvSpPr>
        <p:spPr>
          <a:xfrm rot="10800000">
            <a:off x="8180713" y="3029591"/>
            <a:ext cx="772837" cy="487926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" name="Google Shape;285;p15"/>
          <p:cNvGrpSpPr/>
          <p:nvPr/>
        </p:nvGrpSpPr>
        <p:grpSpPr>
          <a:xfrm>
            <a:off x="4373653" y="76204"/>
            <a:ext cx="881421" cy="520583"/>
            <a:chOff x="3863003" y="76204"/>
            <a:chExt cx="881421" cy="520583"/>
          </a:xfrm>
        </p:grpSpPr>
        <p:sp>
          <p:nvSpPr>
            <p:cNvPr id="286" name="Google Shape;286;p1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5"/>
          <p:cNvSpPr/>
          <p:nvPr/>
        </p:nvSpPr>
        <p:spPr>
          <a:xfrm rot="10800000">
            <a:off x="888500" y="4639400"/>
            <a:ext cx="317800" cy="292625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lt2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 txBox="1">
            <a:spLocks noGrp="1"/>
          </p:cNvSpPr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6"/>
          <p:cNvSpPr txBox="1">
            <a:spLocks noGrp="1"/>
          </p:cNvSpPr>
          <p:nvPr>
            <p:ph type="subTitle" idx="1"/>
          </p:nvPr>
        </p:nvSpPr>
        <p:spPr>
          <a:xfrm>
            <a:off x="1896150" y="1812600"/>
            <a:ext cx="5351700" cy="15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6"/>
          <p:cNvSpPr/>
          <p:nvPr/>
        </p:nvSpPr>
        <p:spPr>
          <a:xfrm rot="10800000">
            <a:off x="6582804" y="465777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6"/>
          <p:cNvSpPr/>
          <p:nvPr/>
        </p:nvSpPr>
        <p:spPr>
          <a:xfrm rot="10800000">
            <a:off x="5504321" y="4515788"/>
            <a:ext cx="798311" cy="533414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6"/>
          <p:cNvSpPr/>
          <p:nvPr/>
        </p:nvSpPr>
        <p:spPr>
          <a:xfrm rot="10800000">
            <a:off x="7895333" y="4417750"/>
            <a:ext cx="591942" cy="54525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6"/>
          <p:cNvSpPr/>
          <p:nvPr/>
        </p:nvSpPr>
        <p:spPr>
          <a:xfrm rot="10800000">
            <a:off x="6396268" y="4695082"/>
            <a:ext cx="74246" cy="79137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6"/>
          <p:cNvSpPr/>
          <p:nvPr/>
        </p:nvSpPr>
        <p:spPr>
          <a:xfrm rot="10800000">
            <a:off x="6560404" y="4511162"/>
            <a:ext cx="137345" cy="99249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6"/>
          <p:cNvSpPr/>
          <p:nvPr/>
        </p:nvSpPr>
        <p:spPr>
          <a:xfrm rot="10800000">
            <a:off x="6791066" y="4454801"/>
            <a:ext cx="103652" cy="3916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6"/>
          <p:cNvSpPr/>
          <p:nvPr/>
        </p:nvSpPr>
        <p:spPr>
          <a:xfrm rot="10800000">
            <a:off x="8750826" y="4804301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6"/>
          <p:cNvSpPr/>
          <p:nvPr/>
        </p:nvSpPr>
        <p:spPr>
          <a:xfrm rot="10800000">
            <a:off x="5362504" y="48304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6"/>
          <p:cNvSpPr/>
          <p:nvPr/>
        </p:nvSpPr>
        <p:spPr>
          <a:xfrm rot="-10659886">
            <a:off x="433681" y="771866"/>
            <a:ext cx="805122" cy="37743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6"/>
          <p:cNvSpPr/>
          <p:nvPr/>
        </p:nvSpPr>
        <p:spPr>
          <a:xfrm rot="4776125">
            <a:off x="308892" y="4684009"/>
            <a:ext cx="478282" cy="440318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6"/>
          <p:cNvSpPr/>
          <p:nvPr/>
        </p:nvSpPr>
        <p:spPr>
          <a:xfrm rot="10800000">
            <a:off x="956076" y="230411"/>
            <a:ext cx="229373" cy="188565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6"/>
          <p:cNvSpPr/>
          <p:nvPr/>
        </p:nvSpPr>
        <p:spPr>
          <a:xfrm rot="10800000">
            <a:off x="831092" y="4223209"/>
            <a:ext cx="543762" cy="380280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6"/>
          <p:cNvSpPr/>
          <p:nvPr/>
        </p:nvSpPr>
        <p:spPr>
          <a:xfrm rot="10800000">
            <a:off x="940571" y="4150564"/>
            <a:ext cx="482072" cy="352116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6"/>
          <p:cNvSpPr/>
          <p:nvPr/>
        </p:nvSpPr>
        <p:spPr>
          <a:xfrm rot="10800000">
            <a:off x="1444019" y="230407"/>
            <a:ext cx="76003" cy="134283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6"/>
          <p:cNvSpPr/>
          <p:nvPr/>
        </p:nvSpPr>
        <p:spPr>
          <a:xfrm rot="10800000">
            <a:off x="1316162" y="713580"/>
            <a:ext cx="96641" cy="10768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6"/>
          <p:cNvSpPr/>
          <p:nvPr/>
        </p:nvSpPr>
        <p:spPr>
          <a:xfrm rot="10800000">
            <a:off x="724597" y="1279215"/>
            <a:ext cx="106512" cy="103767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6"/>
          <p:cNvSpPr/>
          <p:nvPr/>
        </p:nvSpPr>
        <p:spPr>
          <a:xfrm rot="10800000">
            <a:off x="484636" y="1502145"/>
            <a:ext cx="126814" cy="129579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6"/>
          <p:cNvSpPr/>
          <p:nvPr/>
        </p:nvSpPr>
        <p:spPr>
          <a:xfrm rot="10800000">
            <a:off x="347603" y="1720356"/>
            <a:ext cx="92535" cy="132630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6"/>
          <p:cNvSpPr/>
          <p:nvPr/>
        </p:nvSpPr>
        <p:spPr>
          <a:xfrm rot="10800000">
            <a:off x="370567" y="1940151"/>
            <a:ext cx="46601" cy="102190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6"/>
          <p:cNvSpPr/>
          <p:nvPr/>
        </p:nvSpPr>
        <p:spPr>
          <a:xfrm rot="-7465185">
            <a:off x="1854951" y="4352780"/>
            <a:ext cx="102385" cy="10915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6"/>
          <p:cNvSpPr/>
          <p:nvPr/>
        </p:nvSpPr>
        <p:spPr>
          <a:xfrm rot="-7465185">
            <a:off x="2161835" y="4426019"/>
            <a:ext cx="189397" cy="136891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6"/>
          <p:cNvSpPr/>
          <p:nvPr/>
        </p:nvSpPr>
        <p:spPr>
          <a:xfrm rot="-7465185">
            <a:off x="2450075" y="4643371"/>
            <a:ext cx="142935" cy="54018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6"/>
          <p:cNvSpPr/>
          <p:nvPr/>
        </p:nvSpPr>
        <p:spPr>
          <a:xfrm rot="-7465185">
            <a:off x="2604487" y="4776665"/>
            <a:ext cx="135420" cy="63969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6"/>
          <p:cNvSpPr/>
          <p:nvPr/>
        </p:nvSpPr>
        <p:spPr>
          <a:xfrm rot="8100000">
            <a:off x="7868732" y="685916"/>
            <a:ext cx="488502" cy="233958"/>
          </a:xfrm>
          <a:custGeom>
            <a:avLst/>
            <a:gdLst/>
            <a:ahLst/>
            <a:cxnLst/>
            <a:rect l="l" t="t" r="r" b="b"/>
            <a:pathLst>
              <a:path w="155072" h="40622" extrusionOk="0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6"/>
          <p:cNvSpPr/>
          <p:nvPr/>
        </p:nvSpPr>
        <p:spPr>
          <a:xfrm rot="8100000">
            <a:off x="8084969" y="728706"/>
            <a:ext cx="429279" cy="208369"/>
          </a:xfrm>
          <a:custGeom>
            <a:avLst/>
            <a:gdLst/>
            <a:ahLst/>
            <a:cxnLst/>
            <a:rect l="l" t="t" r="r" b="b"/>
            <a:pathLst>
              <a:path w="136272" h="36179" extrusionOk="0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6"/>
          <p:cNvSpPr/>
          <p:nvPr/>
        </p:nvSpPr>
        <p:spPr>
          <a:xfrm rot="-900126">
            <a:off x="7899833" y="2751452"/>
            <a:ext cx="339047" cy="643114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8" r:id="rId6"/>
    <p:sldLayoutId id="2147483661" r:id="rId7"/>
    <p:sldLayoutId id="2147483662" r:id="rId8"/>
    <p:sldLayoutId id="2147483675" r:id="rId9"/>
    <p:sldLayoutId id="2147483676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3"/>
          <p:cNvSpPr txBox="1">
            <a:spLocks noGrp="1"/>
          </p:cNvSpPr>
          <p:nvPr>
            <p:ph type="ctrTitle"/>
          </p:nvPr>
        </p:nvSpPr>
        <p:spPr>
          <a:xfrm>
            <a:off x="1891326" y="2158655"/>
            <a:ext cx="5244900" cy="10848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 dirty="0"/>
              <a:t>WaiterBot</a:t>
            </a:r>
            <a:endParaRPr sz="6400" dirty="0">
              <a:solidFill>
                <a:schemeClr val="lt1"/>
              </a:solidFill>
              <a:latin typeface="Candara" panose="020E0502030303020204" pitchFamily="34" charset="0"/>
            </a:endParaRPr>
          </a:p>
        </p:txBody>
      </p:sp>
      <p:sp>
        <p:nvSpPr>
          <p:cNvPr id="554" name="Google Shape;554;p33"/>
          <p:cNvSpPr/>
          <p:nvPr/>
        </p:nvSpPr>
        <p:spPr>
          <a:xfrm rot="10800000">
            <a:off x="8665991" y="1763089"/>
            <a:ext cx="359566" cy="320229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33"/>
          <p:cNvSpPr/>
          <p:nvPr/>
        </p:nvSpPr>
        <p:spPr>
          <a:xfrm rot="10800000">
            <a:off x="456879" y="1681256"/>
            <a:ext cx="87656" cy="10536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3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" name="Google Shape;557;p33"/>
          <p:cNvGrpSpPr/>
          <p:nvPr/>
        </p:nvGrpSpPr>
        <p:grpSpPr>
          <a:xfrm rot="10800000">
            <a:off x="391236" y="2266416"/>
            <a:ext cx="1611376" cy="2172791"/>
            <a:chOff x="-4757725" y="-24679200"/>
            <a:chExt cx="6587800" cy="24917325"/>
          </a:xfrm>
        </p:grpSpPr>
        <p:sp>
          <p:nvSpPr>
            <p:cNvPr id="558" name="Google Shape;558;p33"/>
            <p:cNvSpPr/>
            <p:nvPr/>
          </p:nvSpPr>
          <p:spPr>
            <a:xfrm>
              <a:off x="-4670350" y="-21838250"/>
              <a:ext cx="840975" cy="2313150"/>
            </a:xfrm>
            <a:custGeom>
              <a:avLst/>
              <a:gdLst/>
              <a:ahLst/>
              <a:cxnLst/>
              <a:rect l="l" t="t" r="r" b="b"/>
              <a:pathLst>
                <a:path w="33639" h="92526" extrusionOk="0">
                  <a:moveTo>
                    <a:pt x="9599" y="0"/>
                  </a:moveTo>
                  <a:lnTo>
                    <a:pt x="9162" y="865"/>
                  </a:lnTo>
                  <a:lnTo>
                    <a:pt x="8724" y="1730"/>
                  </a:lnTo>
                  <a:lnTo>
                    <a:pt x="8299" y="2595"/>
                  </a:lnTo>
                  <a:lnTo>
                    <a:pt x="7881" y="3479"/>
                  </a:lnTo>
                  <a:lnTo>
                    <a:pt x="7469" y="4362"/>
                  </a:lnTo>
                  <a:lnTo>
                    <a:pt x="7063" y="5246"/>
                  </a:lnTo>
                  <a:lnTo>
                    <a:pt x="6670" y="6148"/>
                  </a:lnTo>
                  <a:lnTo>
                    <a:pt x="6284" y="7068"/>
                  </a:lnTo>
                  <a:lnTo>
                    <a:pt x="5904" y="7988"/>
                  </a:lnTo>
                  <a:lnTo>
                    <a:pt x="5531" y="8927"/>
                  </a:lnTo>
                  <a:lnTo>
                    <a:pt x="5170" y="9884"/>
                  </a:lnTo>
                  <a:lnTo>
                    <a:pt x="4816" y="10860"/>
                  </a:lnTo>
                  <a:lnTo>
                    <a:pt x="4475" y="11835"/>
                  </a:lnTo>
                  <a:lnTo>
                    <a:pt x="4147" y="12847"/>
                  </a:lnTo>
                  <a:lnTo>
                    <a:pt x="3825" y="13878"/>
                  </a:lnTo>
                  <a:lnTo>
                    <a:pt x="3509" y="14946"/>
                  </a:lnTo>
                  <a:lnTo>
                    <a:pt x="3213" y="16032"/>
                  </a:lnTo>
                  <a:lnTo>
                    <a:pt x="2923" y="17136"/>
                  </a:lnTo>
                  <a:lnTo>
                    <a:pt x="2782" y="17706"/>
                  </a:lnTo>
                  <a:lnTo>
                    <a:pt x="2647" y="18277"/>
                  </a:lnTo>
                  <a:lnTo>
                    <a:pt x="2511" y="18848"/>
                  </a:lnTo>
                  <a:lnTo>
                    <a:pt x="2376" y="19437"/>
                  </a:lnTo>
                  <a:lnTo>
                    <a:pt x="2248" y="20044"/>
                  </a:lnTo>
                  <a:lnTo>
                    <a:pt x="2125" y="20651"/>
                  </a:lnTo>
                  <a:lnTo>
                    <a:pt x="2003" y="21259"/>
                  </a:lnTo>
                  <a:lnTo>
                    <a:pt x="1881" y="21885"/>
                  </a:lnTo>
                  <a:lnTo>
                    <a:pt x="1765" y="22510"/>
                  </a:lnTo>
                  <a:lnTo>
                    <a:pt x="1655" y="23155"/>
                  </a:lnTo>
                  <a:lnTo>
                    <a:pt x="1546" y="23799"/>
                  </a:lnTo>
                  <a:lnTo>
                    <a:pt x="1436" y="24461"/>
                  </a:lnTo>
                  <a:lnTo>
                    <a:pt x="1333" y="25124"/>
                  </a:lnTo>
                  <a:lnTo>
                    <a:pt x="1237" y="25805"/>
                  </a:lnTo>
                  <a:lnTo>
                    <a:pt x="1140" y="26486"/>
                  </a:lnTo>
                  <a:lnTo>
                    <a:pt x="1044" y="27185"/>
                  </a:lnTo>
                  <a:lnTo>
                    <a:pt x="960" y="27885"/>
                  </a:lnTo>
                  <a:lnTo>
                    <a:pt x="870" y="28603"/>
                  </a:lnTo>
                  <a:lnTo>
                    <a:pt x="786" y="29339"/>
                  </a:lnTo>
                  <a:lnTo>
                    <a:pt x="709" y="30075"/>
                  </a:lnTo>
                  <a:lnTo>
                    <a:pt x="638" y="30830"/>
                  </a:lnTo>
                  <a:lnTo>
                    <a:pt x="561" y="31584"/>
                  </a:lnTo>
                  <a:lnTo>
                    <a:pt x="496" y="32357"/>
                  </a:lnTo>
                  <a:lnTo>
                    <a:pt x="432" y="33149"/>
                  </a:lnTo>
                  <a:lnTo>
                    <a:pt x="374" y="33940"/>
                  </a:lnTo>
                  <a:lnTo>
                    <a:pt x="316" y="34750"/>
                  </a:lnTo>
                  <a:lnTo>
                    <a:pt x="265" y="35560"/>
                  </a:lnTo>
                  <a:lnTo>
                    <a:pt x="213" y="36407"/>
                  </a:lnTo>
                  <a:lnTo>
                    <a:pt x="162" y="37382"/>
                  </a:lnTo>
                  <a:lnTo>
                    <a:pt x="117" y="38358"/>
                  </a:lnTo>
                  <a:lnTo>
                    <a:pt x="84" y="39333"/>
                  </a:lnTo>
                  <a:lnTo>
                    <a:pt x="52" y="40309"/>
                  </a:lnTo>
                  <a:lnTo>
                    <a:pt x="33" y="41284"/>
                  </a:lnTo>
                  <a:lnTo>
                    <a:pt x="14" y="42260"/>
                  </a:lnTo>
                  <a:lnTo>
                    <a:pt x="1" y="43235"/>
                  </a:lnTo>
                  <a:lnTo>
                    <a:pt x="1" y="44211"/>
                  </a:lnTo>
                  <a:lnTo>
                    <a:pt x="7" y="45168"/>
                  </a:lnTo>
                  <a:lnTo>
                    <a:pt x="14" y="46143"/>
                  </a:lnTo>
                  <a:lnTo>
                    <a:pt x="33" y="47101"/>
                  </a:lnTo>
                  <a:lnTo>
                    <a:pt x="52" y="48058"/>
                  </a:lnTo>
                  <a:lnTo>
                    <a:pt x="84" y="49015"/>
                  </a:lnTo>
                  <a:lnTo>
                    <a:pt x="117" y="49972"/>
                  </a:lnTo>
                  <a:lnTo>
                    <a:pt x="162" y="50929"/>
                  </a:lnTo>
                  <a:lnTo>
                    <a:pt x="213" y="51868"/>
                  </a:lnTo>
                  <a:lnTo>
                    <a:pt x="265" y="52806"/>
                  </a:lnTo>
                  <a:lnTo>
                    <a:pt x="329" y="53745"/>
                  </a:lnTo>
                  <a:lnTo>
                    <a:pt x="393" y="54684"/>
                  </a:lnTo>
                  <a:lnTo>
                    <a:pt x="471" y="55604"/>
                  </a:lnTo>
                  <a:lnTo>
                    <a:pt x="548" y="56524"/>
                  </a:lnTo>
                  <a:lnTo>
                    <a:pt x="638" y="57445"/>
                  </a:lnTo>
                  <a:lnTo>
                    <a:pt x="728" y="58365"/>
                  </a:lnTo>
                  <a:lnTo>
                    <a:pt x="825" y="59267"/>
                  </a:lnTo>
                  <a:lnTo>
                    <a:pt x="934" y="60169"/>
                  </a:lnTo>
                  <a:lnTo>
                    <a:pt x="1044" y="61052"/>
                  </a:lnTo>
                  <a:lnTo>
                    <a:pt x="1160" y="61936"/>
                  </a:lnTo>
                  <a:lnTo>
                    <a:pt x="1282" y="62819"/>
                  </a:lnTo>
                  <a:lnTo>
                    <a:pt x="1411" y="63684"/>
                  </a:lnTo>
                  <a:lnTo>
                    <a:pt x="1546" y="64549"/>
                  </a:lnTo>
                  <a:lnTo>
                    <a:pt x="1681" y="65414"/>
                  </a:lnTo>
                  <a:lnTo>
                    <a:pt x="1829" y="66261"/>
                  </a:lnTo>
                  <a:lnTo>
                    <a:pt x="1984" y="67089"/>
                  </a:lnTo>
                  <a:lnTo>
                    <a:pt x="2138" y="67917"/>
                  </a:lnTo>
                  <a:lnTo>
                    <a:pt x="2305" y="68746"/>
                  </a:lnTo>
                  <a:lnTo>
                    <a:pt x="2473" y="69556"/>
                  </a:lnTo>
                  <a:lnTo>
                    <a:pt x="2647" y="70365"/>
                  </a:lnTo>
                  <a:lnTo>
                    <a:pt x="2827" y="71157"/>
                  </a:lnTo>
                  <a:lnTo>
                    <a:pt x="3014" y="71930"/>
                  </a:lnTo>
                  <a:lnTo>
                    <a:pt x="3200" y="72703"/>
                  </a:lnTo>
                  <a:lnTo>
                    <a:pt x="3400" y="73458"/>
                  </a:lnTo>
                  <a:lnTo>
                    <a:pt x="3599" y="74212"/>
                  </a:lnTo>
                  <a:lnTo>
                    <a:pt x="3812" y="74949"/>
                  </a:lnTo>
                  <a:lnTo>
                    <a:pt x="4024" y="75685"/>
                  </a:lnTo>
                  <a:lnTo>
                    <a:pt x="4243" y="76403"/>
                  </a:lnTo>
                  <a:lnTo>
                    <a:pt x="4469" y="77102"/>
                  </a:lnTo>
                  <a:lnTo>
                    <a:pt x="4694" y="77801"/>
                  </a:lnTo>
                  <a:lnTo>
                    <a:pt x="4932" y="78482"/>
                  </a:lnTo>
                  <a:lnTo>
                    <a:pt x="5170" y="79145"/>
                  </a:lnTo>
                  <a:lnTo>
                    <a:pt x="5415" y="79808"/>
                  </a:lnTo>
                  <a:lnTo>
                    <a:pt x="5666" y="80433"/>
                  </a:lnTo>
                  <a:lnTo>
                    <a:pt x="5917" y="81078"/>
                  </a:lnTo>
                  <a:lnTo>
                    <a:pt x="6181" y="81685"/>
                  </a:lnTo>
                  <a:lnTo>
                    <a:pt x="6445" y="82292"/>
                  </a:lnTo>
                  <a:lnTo>
                    <a:pt x="6715" y="82863"/>
                  </a:lnTo>
                  <a:lnTo>
                    <a:pt x="6992" y="83434"/>
                  </a:lnTo>
                  <a:lnTo>
                    <a:pt x="7269" y="84004"/>
                  </a:lnTo>
                  <a:lnTo>
                    <a:pt x="7559" y="84538"/>
                  </a:lnTo>
                  <a:lnTo>
                    <a:pt x="7848" y="85072"/>
                  </a:lnTo>
                  <a:lnTo>
                    <a:pt x="8145" y="85569"/>
                  </a:lnTo>
                  <a:lnTo>
                    <a:pt x="8441" y="86066"/>
                  </a:lnTo>
                  <a:lnTo>
                    <a:pt x="8750" y="86544"/>
                  </a:lnTo>
                  <a:lnTo>
                    <a:pt x="9059" y="87004"/>
                  </a:lnTo>
                  <a:lnTo>
                    <a:pt x="9368" y="87464"/>
                  </a:lnTo>
                  <a:lnTo>
                    <a:pt x="9735" y="87943"/>
                  </a:lnTo>
                  <a:lnTo>
                    <a:pt x="10095" y="88403"/>
                  </a:lnTo>
                  <a:lnTo>
                    <a:pt x="10456" y="88845"/>
                  </a:lnTo>
                  <a:lnTo>
                    <a:pt x="10816" y="89250"/>
                  </a:lnTo>
                  <a:lnTo>
                    <a:pt x="11170" y="89636"/>
                  </a:lnTo>
                  <a:lnTo>
                    <a:pt x="11518" y="90004"/>
                  </a:lnTo>
                  <a:lnTo>
                    <a:pt x="11872" y="90336"/>
                  </a:lnTo>
                  <a:lnTo>
                    <a:pt x="12213" y="90649"/>
                  </a:lnTo>
                  <a:lnTo>
                    <a:pt x="12561" y="90925"/>
                  </a:lnTo>
                  <a:lnTo>
                    <a:pt x="12902" y="91182"/>
                  </a:lnTo>
                  <a:lnTo>
                    <a:pt x="13237" y="91422"/>
                  </a:lnTo>
                  <a:lnTo>
                    <a:pt x="13572" y="91643"/>
                  </a:lnTo>
                  <a:lnTo>
                    <a:pt x="13906" y="91827"/>
                  </a:lnTo>
                  <a:lnTo>
                    <a:pt x="14235" y="91992"/>
                  </a:lnTo>
                  <a:lnTo>
                    <a:pt x="14563" y="92140"/>
                  </a:lnTo>
                  <a:lnTo>
                    <a:pt x="14891" y="92250"/>
                  </a:lnTo>
                  <a:lnTo>
                    <a:pt x="15213" y="92360"/>
                  </a:lnTo>
                  <a:lnTo>
                    <a:pt x="15535" y="92434"/>
                  </a:lnTo>
                  <a:lnTo>
                    <a:pt x="15851" y="92489"/>
                  </a:lnTo>
                  <a:lnTo>
                    <a:pt x="16166" y="92508"/>
                  </a:lnTo>
                  <a:lnTo>
                    <a:pt x="16475" y="92526"/>
                  </a:lnTo>
                  <a:lnTo>
                    <a:pt x="16784" y="92508"/>
                  </a:lnTo>
                  <a:lnTo>
                    <a:pt x="17087" y="92471"/>
                  </a:lnTo>
                  <a:lnTo>
                    <a:pt x="17396" y="92416"/>
                  </a:lnTo>
                  <a:lnTo>
                    <a:pt x="17692" y="92342"/>
                  </a:lnTo>
                  <a:lnTo>
                    <a:pt x="17994" y="92250"/>
                  </a:lnTo>
                  <a:lnTo>
                    <a:pt x="18284" y="92140"/>
                  </a:lnTo>
                  <a:lnTo>
                    <a:pt x="18580" y="92011"/>
                  </a:lnTo>
                  <a:lnTo>
                    <a:pt x="18870" y="91845"/>
                  </a:lnTo>
                  <a:lnTo>
                    <a:pt x="19160" y="91679"/>
                  </a:lnTo>
                  <a:lnTo>
                    <a:pt x="19443" y="91477"/>
                  </a:lnTo>
                  <a:lnTo>
                    <a:pt x="19720" y="91274"/>
                  </a:lnTo>
                  <a:lnTo>
                    <a:pt x="20003" y="91035"/>
                  </a:lnTo>
                  <a:lnTo>
                    <a:pt x="20280" y="90796"/>
                  </a:lnTo>
                  <a:lnTo>
                    <a:pt x="20550" y="90520"/>
                  </a:lnTo>
                  <a:lnTo>
                    <a:pt x="20821" y="90244"/>
                  </a:lnTo>
                  <a:lnTo>
                    <a:pt x="21091" y="89949"/>
                  </a:lnTo>
                  <a:lnTo>
                    <a:pt x="21355" y="89618"/>
                  </a:lnTo>
                  <a:lnTo>
                    <a:pt x="21619" y="89287"/>
                  </a:lnTo>
                  <a:lnTo>
                    <a:pt x="21876" y="88937"/>
                  </a:lnTo>
                  <a:lnTo>
                    <a:pt x="22134" y="88569"/>
                  </a:lnTo>
                  <a:lnTo>
                    <a:pt x="22391" y="88182"/>
                  </a:lnTo>
                  <a:lnTo>
                    <a:pt x="22642" y="87777"/>
                  </a:lnTo>
                  <a:lnTo>
                    <a:pt x="22887" y="87354"/>
                  </a:lnTo>
                  <a:lnTo>
                    <a:pt x="23132" y="86931"/>
                  </a:lnTo>
                  <a:lnTo>
                    <a:pt x="23376" y="86471"/>
                  </a:lnTo>
                  <a:lnTo>
                    <a:pt x="23621" y="86010"/>
                  </a:lnTo>
                  <a:lnTo>
                    <a:pt x="23853" y="85532"/>
                  </a:lnTo>
                  <a:lnTo>
                    <a:pt x="24091" y="85035"/>
                  </a:lnTo>
                  <a:lnTo>
                    <a:pt x="24323" y="84538"/>
                  </a:lnTo>
                  <a:lnTo>
                    <a:pt x="24554" y="84004"/>
                  </a:lnTo>
                  <a:lnTo>
                    <a:pt x="24780" y="83470"/>
                  </a:lnTo>
                  <a:lnTo>
                    <a:pt x="25005" y="82937"/>
                  </a:lnTo>
                  <a:lnTo>
                    <a:pt x="25224" y="82366"/>
                  </a:lnTo>
                  <a:lnTo>
                    <a:pt x="25443" y="81795"/>
                  </a:lnTo>
                  <a:lnTo>
                    <a:pt x="25655" y="81206"/>
                  </a:lnTo>
                  <a:lnTo>
                    <a:pt x="25868" y="80599"/>
                  </a:lnTo>
                  <a:lnTo>
                    <a:pt x="26080" y="79992"/>
                  </a:lnTo>
                  <a:lnTo>
                    <a:pt x="26286" y="79366"/>
                  </a:lnTo>
                  <a:lnTo>
                    <a:pt x="26492" y="78740"/>
                  </a:lnTo>
                  <a:lnTo>
                    <a:pt x="26692" y="78077"/>
                  </a:lnTo>
                  <a:lnTo>
                    <a:pt x="26891" y="77433"/>
                  </a:lnTo>
                  <a:lnTo>
                    <a:pt x="27084" y="76752"/>
                  </a:lnTo>
                  <a:lnTo>
                    <a:pt x="27278" y="76071"/>
                  </a:lnTo>
                  <a:lnTo>
                    <a:pt x="27471" y="75390"/>
                  </a:lnTo>
                  <a:lnTo>
                    <a:pt x="27657" y="74672"/>
                  </a:lnTo>
                  <a:lnTo>
                    <a:pt x="27838" y="73973"/>
                  </a:lnTo>
                  <a:lnTo>
                    <a:pt x="28024" y="73255"/>
                  </a:lnTo>
                  <a:lnTo>
                    <a:pt x="28198" y="72519"/>
                  </a:lnTo>
                  <a:lnTo>
                    <a:pt x="28378" y="71783"/>
                  </a:lnTo>
                  <a:lnTo>
                    <a:pt x="28552" y="71028"/>
                  </a:lnTo>
                  <a:lnTo>
                    <a:pt x="28720" y="70273"/>
                  </a:lnTo>
                  <a:lnTo>
                    <a:pt x="28887" y="69500"/>
                  </a:lnTo>
                  <a:lnTo>
                    <a:pt x="29054" y="68727"/>
                  </a:lnTo>
                  <a:lnTo>
                    <a:pt x="29370" y="67163"/>
                  </a:lnTo>
                  <a:lnTo>
                    <a:pt x="29679" y="65562"/>
                  </a:lnTo>
                  <a:lnTo>
                    <a:pt x="29981" y="63923"/>
                  </a:lnTo>
                  <a:lnTo>
                    <a:pt x="30265" y="62267"/>
                  </a:lnTo>
                  <a:lnTo>
                    <a:pt x="30542" y="60592"/>
                  </a:lnTo>
                  <a:lnTo>
                    <a:pt x="30805" y="58880"/>
                  </a:lnTo>
                  <a:lnTo>
                    <a:pt x="31057" y="57169"/>
                  </a:lnTo>
                  <a:lnTo>
                    <a:pt x="31295" y="55420"/>
                  </a:lnTo>
                  <a:lnTo>
                    <a:pt x="31527" y="53671"/>
                  </a:lnTo>
                  <a:lnTo>
                    <a:pt x="31739" y="51904"/>
                  </a:lnTo>
                  <a:lnTo>
                    <a:pt x="31945" y="50119"/>
                  </a:lnTo>
                  <a:lnTo>
                    <a:pt x="32145" y="48334"/>
                  </a:lnTo>
                  <a:lnTo>
                    <a:pt x="32325" y="46530"/>
                  </a:lnTo>
                  <a:lnTo>
                    <a:pt x="32492" y="44726"/>
                  </a:lnTo>
                  <a:lnTo>
                    <a:pt x="32653" y="42922"/>
                  </a:lnTo>
                  <a:lnTo>
                    <a:pt x="32801" y="41119"/>
                  </a:lnTo>
                  <a:lnTo>
                    <a:pt x="32936" y="39296"/>
                  </a:lnTo>
                  <a:lnTo>
                    <a:pt x="33059" y="37493"/>
                  </a:lnTo>
                  <a:lnTo>
                    <a:pt x="33168" y="35689"/>
                  </a:lnTo>
                  <a:lnTo>
                    <a:pt x="33271" y="33904"/>
                  </a:lnTo>
                  <a:lnTo>
                    <a:pt x="33361" y="32118"/>
                  </a:lnTo>
                  <a:lnTo>
                    <a:pt x="33439" y="30333"/>
                  </a:lnTo>
                  <a:lnTo>
                    <a:pt x="33503" y="28566"/>
                  </a:lnTo>
                  <a:lnTo>
                    <a:pt x="33554" y="26817"/>
                  </a:lnTo>
                  <a:lnTo>
                    <a:pt x="33593" y="25087"/>
                  </a:lnTo>
                  <a:lnTo>
                    <a:pt x="33619" y="23375"/>
                  </a:lnTo>
                  <a:lnTo>
                    <a:pt x="33638" y="21682"/>
                  </a:lnTo>
                  <a:lnTo>
                    <a:pt x="32730" y="21038"/>
                  </a:lnTo>
                  <a:lnTo>
                    <a:pt x="31823" y="20394"/>
                  </a:lnTo>
                  <a:lnTo>
                    <a:pt x="30908" y="19731"/>
                  </a:lnTo>
                  <a:lnTo>
                    <a:pt x="30007" y="19050"/>
                  </a:lnTo>
                  <a:lnTo>
                    <a:pt x="30033" y="19915"/>
                  </a:lnTo>
                  <a:lnTo>
                    <a:pt x="30052" y="20780"/>
                  </a:lnTo>
                  <a:lnTo>
                    <a:pt x="30065" y="21645"/>
                  </a:lnTo>
                  <a:lnTo>
                    <a:pt x="30065" y="22510"/>
                  </a:lnTo>
                  <a:lnTo>
                    <a:pt x="30065" y="23394"/>
                  </a:lnTo>
                  <a:lnTo>
                    <a:pt x="30052" y="24259"/>
                  </a:lnTo>
                  <a:lnTo>
                    <a:pt x="30027" y="25124"/>
                  </a:lnTo>
                  <a:lnTo>
                    <a:pt x="30001" y="26007"/>
                  </a:lnTo>
                  <a:lnTo>
                    <a:pt x="29962" y="26873"/>
                  </a:lnTo>
                  <a:lnTo>
                    <a:pt x="29924" y="27756"/>
                  </a:lnTo>
                  <a:lnTo>
                    <a:pt x="29872" y="28621"/>
                  </a:lnTo>
                  <a:lnTo>
                    <a:pt x="29814" y="29486"/>
                  </a:lnTo>
                  <a:lnTo>
                    <a:pt x="29750" y="30351"/>
                  </a:lnTo>
                  <a:lnTo>
                    <a:pt x="29672" y="31198"/>
                  </a:lnTo>
                  <a:lnTo>
                    <a:pt x="29595" y="32063"/>
                  </a:lnTo>
                  <a:lnTo>
                    <a:pt x="29505" y="32910"/>
                  </a:lnTo>
                  <a:lnTo>
                    <a:pt x="29415" y="33756"/>
                  </a:lnTo>
                  <a:lnTo>
                    <a:pt x="29312" y="34585"/>
                  </a:lnTo>
                  <a:lnTo>
                    <a:pt x="29202" y="35431"/>
                  </a:lnTo>
                  <a:lnTo>
                    <a:pt x="29087" y="36241"/>
                  </a:lnTo>
                  <a:lnTo>
                    <a:pt x="28964" y="37069"/>
                  </a:lnTo>
                  <a:lnTo>
                    <a:pt x="28842" y="37879"/>
                  </a:lnTo>
                  <a:lnTo>
                    <a:pt x="28707" y="38671"/>
                  </a:lnTo>
                  <a:lnTo>
                    <a:pt x="28565" y="39462"/>
                  </a:lnTo>
                  <a:lnTo>
                    <a:pt x="28417" y="40254"/>
                  </a:lnTo>
                  <a:lnTo>
                    <a:pt x="28263" y="41027"/>
                  </a:lnTo>
                  <a:lnTo>
                    <a:pt x="28108" y="41781"/>
                  </a:lnTo>
                  <a:lnTo>
                    <a:pt x="27941" y="42517"/>
                  </a:lnTo>
                  <a:lnTo>
                    <a:pt x="27767" y="43254"/>
                  </a:lnTo>
                  <a:lnTo>
                    <a:pt x="27593" y="43972"/>
                  </a:lnTo>
                  <a:lnTo>
                    <a:pt x="27406" y="44689"/>
                  </a:lnTo>
                  <a:lnTo>
                    <a:pt x="27220" y="45389"/>
                  </a:lnTo>
                  <a:lnTo>
                    <a:pt x="27027" y="46051"/>
                  </a:lnTo>
                  <a:lnTo>
                    <a:pt x="26827" y="46732"/>
                  </a:lnTo>
                  <a:lnTo>
                    <a:pt x="26621" y="47377"/>
                  </a:lnTo>
                  <a:lnTo>
                    <a:pt x="26415" y="48002"/>
                  </a:lnTo>
                  <a:lnTo>
                    <a:pt x="26196" y="48610"/>
                  </a:lnTo>
                  <a:lnTo>
                    <a:pt x="25977" y="49217"/>
                  </a:lnTo>
                  <a:lnTo>
                    <a:pt x="25752" y="49788"/>
                  </a:lnTo>
                  <a:lnTo>
                    <a:pt x="25520" y="50358"/>
                  </a:lnTo>
                  <a:lnTo>
                    <a:pt x="25288" y="50892"/>
                  </a:lnTo>
                  <a:lnTo>
                    <a:pt x="25044" y="51407"/>
                  </a:lnTo>
                  <a:lnTo>
                    <a:pt x="24799" y="51904"/>
                  </a:lnTo>
                  <a:lnTo>
                    <a:pt x="24548" y="52383"/>
                  </a:lnTo>
                  <a:lnTo>
                    <a:pt x="24297" y="52843"/>
                  </a:lnTo>
                  <a:lnTo>
                    <a:pt x="24039" y="53285"/>
                  </a:lnTo>
                  <a:lnTo>
                    <a:pt x="23775" y="53690"/>
                  </a:lnTo>
                  <a:lnTo>
                    <a:pt x="23511" y="54076"/>
                  </a:lnTo>
                  <a:lnTo>
                    <a:pt x="23235" y="54444"/>
                  </a:lnTo>
                  <a:lnTo>
                    <a:pt x="22964" y="54776"/>
                  </a:lnTo>
                  <a:lnTo>
                    <a:pt x="22681" y="55089"/>
                  </a:lnTo>
                  <a:lnTo>
                    <a:pt x="22398" y="55383"/>
                  </a:lnTo>
                  <a:lnTo>
                    <a:pt x="22114" y="55641"/>
                  </a:lnTo>
                  <a:lnTo>
                    <a:pt x="21825" y="55880"/>
                  </a:lnTo>
                  <a:lnTo>
                    <a:pt x="21529" y="56083"/>
                  </a:lnTo>
                  <a:lnTo>
                    <a:pt x="21233" y="56267"/>
                  </a:lnTo>
                  <a:lnTo>
                    <a:pt x="20930" y="56414"/>
                  </a:lnTo>
                  <a:lnTo>
                    <a:pt x="20621" y="56543"/>
                  </a:lnTo>
                  <a:lnTo>
                    <a:pt x="20318" y="56635"/>
                  </a:lnTo>
                  <a:lnTo>
                    <a:pt x="20003" y="56690"/>
                  </a:lnTo>
                  <a:lnTo>
                    <a:pt x="19687" y="56708"/>
                  </a:lnTo>
                  <a:lnTo>
                    <a:pt x="19372" y="56708"/>
                  </a:lnTo>
                  <a:lnTo>
                    <a:pt x="19050" y="56672"/>
                  </a:lnTo>
                  <a:lnTo>
                    <a:pt x="18728" y="56616"/>
                  </a:lnTo>
                  <a:lnTo>
                    <a:pt x="18529" y="56561"/>
                  </a:lnTo>
                  <a:lnTo>
                    <a:pt x="18329" y="56487"/>
                  </a:lnTo>
                  <a:lnTo>
                    <a:pt x="18136" y="56414"/>
                  </a:lnTo>
                  <a:lnTo>
                    <a:pt x="17949" y="56322"/>
                  </a:lnTo>
                  <a:lnTo>
                    <a:pt x="17763" y="56211"/>
                  </a:lnTo>
                  <a:lnTo>
                    <a:pt x="17582" y="56101"/>
                  </a:lnTo>
                  <a:lnTo>
                    <a:pt x="17402" y="55991"/>
                  </a:lnTo>
                  <a:lnTo>
                    <a:pt x="17228" y="55862"/>
                  </a:lnTo>
                  <a:lnTo>
                    <a:pt x="17061" y="55714"/>
                  </a:lnTo>
                  <a:lnTo>
                    <a:pt x="16893" y="55567"/>
                  </a:lnTo>
                  <a:lnTo>
                    <a:pt x="16726" y="55420"/>
                  </a:lnTo>
                  <a:lnTo>
                    <a:pt x="16565" y="55236"/>
                  </a:lnTo>
                  <a:lnTo>
                    <a:pt x="16411" y="55070"/>
                  </a:lnTo>
                  <a:lnTo>
                    <a:pt x="16256" y="54886"/>
                  </a:lnTo>
                  <a:lnTo>
                    <a:pt x="16108" y="54684"/>
                  </a:lnTo>
                  <a:lnTo>
                    <a:pt x="15966" y="54481"/>
                  </a:lnTo>
                  <a:lnTo>
                    <a:pt x="15818" y="54260"/>
                  </a:lnTo>
                  <a:lnTo>
                    <a:pt x="15683" y="54040"/>
                  </a:lnTo>
                  <a:lnTo>
                    <a:pt x="15548" y="53819"/>
                  </a:lnTo>
                  <a:lnTo>
                    <a:pt x="15413" y="53579"/>
                  </a:lnTo>
                  <a:lnTo>
                    <a:pt x="15284" y="53340"/>
                  </a:lnTo>
                  <a:lnTo>
                    <a:pt x="15162" y="53082"/>
                  </a:lnTo>
                  <a:lnTo>
                    <a:pt x="15039" y="52825"/>
                  </a:lnTo>
                  <a:lnTo>
                    <a:pt x="14924" y="52549"/>
                  </a:lnTo>
                  <a:lnTo>
                    <a:pt x="14808" y="52273"/>
                  </a:lnTo>
                  <a:lnTo>
                    <a:pt x="14692" y="51978"/>
                  </a:lnTo>
                  <a:lnTo>
                    <a:pt x="14582" y="51702"/>
                  </a:lnTo>
                  <a:lnTo>
                    <a:pt x="14479" y="51389"/>
                  </a:lnTo>
                  <a:lnTo>
                    <a:pt x="14376" y="51095"/>
                  </a:lnTo>
                  <a:lnTo>
                    <a:pt x="14280" y="50782"/>
                  </a:lnTo>
                  <a:lnTo>
                    <a:pt x="14183" y="50450"/>
                  </a:lnTo>
                  <a:lnTo>
                    <a:pt x="14093" y="50137"/>
                  </a:lnTo>
                  <a:lnTo>
                    <a:pt x="13913" y="49456"/>
                  </a:lnTo>
                  <a:lnTo>
                    <a:pt x="13752" y="48757"/>
                  </a:lnTo>
                  <a:lnTo>
                    <a:pt x="13597" y="48039"/>
                  </a:lnTo>
                  <a:lnTo>
                    <a:pt x="13462" y="47303"/>
                  </a:lnTo>
                  <a:lnTo>
                    <a:pt x="13333" y="46530"/>
                  </a:lnTo>
                  <a:lnTo>
                    <a:pt x="13217" y="45757"/>
                  </a:lnTo>
                  <a:lnTo>
                    <a:pt x="13108" y="44947"/>
                  </a:lnTo>
                  <a:lnTo>
                    <a:pt x="13018" y="44137"/>
                  </a:lnTo>
                  <a:lnTo>
                    <a:pt x="12934" y="43291"/>
                  </a:lnTo>
                  <a:lnTo>
                    <a:pt x="12863" y="42444"/>
                  </a:lnTo>
                  <a:lnTo>
                    <a:pt x="12805" y="41560"/>
                  </a:lnTo>
                  <a:lnTo>
                    <a:pt x="12754" y="40695"/>
                  </a:lnTo>
                  <a:lnTo>
                    <a:pt x="12715" y="39793"/>
                  </a:lnTo>
                  <a:lnTo>
                    <a:pt x="12683" y="38892"/>
                  </a:lnTo>
                  <a:lnTo>
                    <a:pt x="12664" y="37971"/>
                  </a:lnTo>
                  <a:lnTo>
                    <a:pt x="12657" y="37051"/>
                  </a:lnTo>
                  <a:lnTo>
                    <a:pt x="12657" y="36112"/>
                  </a:lnTo>
                  <a:lnTo>
                    <a:pt x="12664" y="35174"/>
                  </a:lnTo>
                  <a:lnTo>
                    <a:pt x="12683" y="34235"/>
                  </a:lnTo>
                  <a:lnTo>
                    <a:pt x="12709" y="33278"/>
                  </a:lnTo>
                  <a:lnTo>
                    <a:pt x="12748" y="32321"/>
                  </a:lnTo>
                  <a:lnTo>
                    <a:pt x="12793" y="31364"/>
                  </a:lnTo>
                  <a:lnTo>
                    <a:pt x="12851" y="30406"/>
                  </a:lnTo>
                  <a:lnTo>
                    <a:pt x="12915" y="29449"/>
                  </a:lnTo>
                  <a:lnTo>
                    <a:pt x="12986" y="28492"/>
                  </a:lnTo>
                  <a:lnTo>
                    <a:pt x="13063" y="27535"/>
                  </a:lnTo>
                  <a:lnTo>
                    <a:pt x="13147" y="26596"/>
                  </a:lnTo>
                  <a:lnTo>
                    <a:pt x="13243" y="25639"/>
                  </a:lnTo>
                  <a:lnTo>
                    <a:pt x="13346" y="24701"/>
                  </a:lnTo>
                  <a:lnTo>
                    <a:pt x="13456" y="23762"/>
                  </a:lnTo>
                  <a:lnTo>
                    <a:pt x="13572" y="22842"/>
                  </a:lnTo>
                  <a:lnTo>
                    <a:pt x="13700" y="21921"/>
                  </a:lnTo>
                  <a:lnTo>
                    <a:pt x="13829" y="21020"/>
                  </a:lnTo>
                  <a:lnTo>
                    <a:pt x="13964" y="20118"/>
                  </a:lnTo>
                  <a:lnTo>
                    <a:pt x="14112" y="19234"/>
                  </a:lnTo>
                  <a:lnTo>
                    <a:pt x="14260" y="18351"/>
                  </a:lnTo>
                  <a:lnTo>
                    <a:pt x="14421" y="17504"/>
                  </a:lnTo>
                  <a:lnTo>
                    <a:pt x="14582" y="16657"/>
                  </a:lnTo>
                  <a:lnTo>
                    <a:pt x="14750" y="15829"/>
                  </a:lnTo>
                  <a:lnTo>
                    <a:pt x="14924" y="15019"/>
                  </a:lnTo>
                  <a:lnTo>
                    <a:pt x="15104" y="14228"/>
                  </a:lnTo>
                  <a:lnTo>
                    <a:pt x="15290" y="13455"/>
                  </a:lnTo>
                  <a:lnTo>
                    <a:pt x="15477" y="12719"/>
                  </a:lnTo>
                  <a:lnTo>
                    <a:pt x="15670" y="11982"/>
                  </a:lnTo>
                  <a:lnTo>
                    <a:pt x="15870" y="11283"/>
                  </a:lnTo>
                  <a:lnTo>
                    <a:pt x="16076" y="10602"/>
                  </a:lnTo>
                  <a:lnTo>
                    <a:pt x="16282" y="9939"/>
                  </a:lnTo>
                  <a:lnTo>
                    <a:pt x="16494" y="9313"/>
                  </a:lnTo>
                  <a:lnTo>
                    <a:pt x="16095" y="8835"/>
                  </a:lnTo>
                  <a:lnTo>
                    <a:pt x="15696" y="8338"/>
                  </a:lnTo>
                  <a:lnTo>
                    <a:pt x="15297" y="7841"/>
                  </a:lnTo>
                  <a:lnTo>
                    <a:pt x="14904" y="7307"/>
                  </a:lnTo>
                  <a:lnTo>
                    <a:pt x="14119" y="6258"/>
                  </a:lnTo>
                  <a:lnTo>
                    <a:pt x="13340" y="5191"/>
                  </a:lnTo>
                  <a:lnTo>
                    <a:pt x="12554" y="4141"/>
                  </a:lnTo>
                  <a:lnTo>
                    <a:pt x="11775" y="3092"/>
                  </a:lnTo>
                  <a:lnTo>
                    <a:pt x="11383" y="2595"/>
                  </a:lnTo>
                  <a:lnTo>
                    <a:pt x="10990" y="2098"/>
                  </a:lnTo>
                  <a:lnTo>
                    <a:pt x="10597" y="1601"/>
                  </a:lnTo>
                  <a:lnTo>
                    <a:pt x="10198" y="1141"/>
                  </a:lnTo>
                  <a:lnTo>
                    <a:pt x="10024" y="884"/>
                  </a:lnTo>
                  <a:lnTo>
                    <a:pt x="9941" y="755"/>
                  </a:lnTo>
                  <a:lnTo>
                    <a:pt x="9870" y="626"/>
                  </a:lnTo>
                  <a:lnTo>
                    <a:pt x="9799" y="479"/>
                  </a:lnTo>
                  <a:lnTo>
                    <a:pt x="9728" y="331"/>
                  </a:lnTo>
                  <a:lnTo>
                    <a:pt x="9664" y="166"/>
                  </a:lnTo>
                  <a:lnTo>
                    <a:pt x="95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-4757725" y="-24679200"/>
              <a:ext cx="6587800" cy="14233225"/>
            </a:xfrm>
            <a:custGeom>
              <a:avLst/>
              <a:gdLst/>
              <a:ahLst/>
              <a:cxnLst/>
              <a:rect l="l" t="t" r="r" b="b"/>
              <a:pathLst>
                <a:path w="263512" h="569329" extrusionOk="0">
                  <a:moveTo>
                    <a:pt x="118178" y="10694"/>
                  </a:moveTo>
                  <a:lnTo>
                    <a:pt x="118133" y="12204"/>
                  </a:lnTo>
                  <a:lnTo>
                    <a:pt x="118069" y="13695"/>
                  </a:lnTo>
                  <a:lnTo>
                    <a:pt x="117998" y="15167"/>
                  </a:lnTo>
                  <a:lnTo>
                    <a:pt x="117908" y="16603"/>
                  </a:lnTo>
                  <a:lnTo>
                    <a:pt x="117805" y="18020"/>
                  </a:lnTo>
                  <a:lnTo>
                    <a:pt x="117695" y="19419"/>
                  </a:lnTo>
                  <a:lnTo>
                    <a:pt x="117567" y="20799"/>
                  </a:lnTo>
                  <a:lnTo>
                    <a:pt x="117431" y="22143"/>
                  </a:lnTo>
                  <a:lnTo>
                    <a:pt x="117283" y="23487"/>
                  </a:lnTo>
                  <a:lnTo>
                    <a:pt x="117122" y="24793"/>
                  </a:lnTo>
                  <a:lnTo>
                    <a:pt x="116949" y="26082"/>
                  </a:lnTo>
                  <a:lnTo>
                    <a:pt x="116768" y="27333"/>
                  </a:lnTo>
                  <a:lnTo>
                    <a:pt x="116575" y="28585"/>
                  </a:lnTo>
                  <a:lnTo>
                    <a:pt x="116369" y="29800"/>
                  </a:lnTo>
                  <a:lnTo>
                    <a:pt x="116150" y="30996"/>
                  </a:lnTo>
                  <a:lnTo>
                    <a:pt x="115925" y="32174"/>
                  </a:lnTo>
                  <a:lnTo>
                    <a:pt x="115687" y="33334"/>
                  </a:lnTo>
                  <a:lnTo>
                    <a:pt x="115442" y="34456"/>
                  </a:lnTo>
                  <a:lnTo>
                    <a:pt x="115185" y="35561"/>
                  </a:lnTo>
                  <a:lnTo>
                    <a:pt x="114921" y="36647"/>
                  </a:lnTo>
                  <a:lnTo>
                    <a:pt x="114650" y="37714"/>
                  </a:lnTo>
                  <a:lnTo>
                    <a:pt x="114361" y="38745"/>
                  </a:lnTo>
                  <a:lnTo>
                    <a:pt x="114071" y="39776"/>
                  </a:lnTo>
                  <a:lnTo>
                    <a:pt x="113768" y="40770"/>
                  </a:lnTo>
                  <a:lnTo>
                    <a:pt x="113459" y="41727"/>
                  </a:lnTo>
                  <a:lnTo>
                    <a:pt x="113144" y="42684"/>
                  </a:lnTo>
                  <a:lnTo>
                    <a:pt x="112816" y="43604"/>
                  </a:lnTo>
                  <a:lnTo>
                    <a:pt x="112481" y="44506"/>
                  </a:lnTo>
                  <a:lnTo>
                    <a:pt x="112140" y="45389"/>
                  </a:lnTo>
                  <a:lnTo>
                    <a:pt x="111792" y="46254"/>
                  </a:lnTo>
                  <a:lnTo>
                    <a:pt x="111438" y="47083"/>
                  </a:lnTo>
                  <a:lnTo>
                    <a:pt x="111071" y="47893"/>
                  </a:lnTo>
                  <a:lnTo>
                    <a:pt x="110704" y="48684"/>
                  </a:lnTo>
                  <a:lnTo>
                    <a:pt x="110331" y="49457"/>
                  </a:lnTo>
                  <a:lnTo>
                    <a:pt x="109944" y="50193"/>
                  </a:lnTo>
                  <a:lnTo>
                    <a:pt x="109558" y="50930"/>
                  </a:lnTo>
                  <a:lnTo>
                    <a:pt x="109165" y="51611"/>
                  </a:lnTo>
                  <a:lnTo>
                    <a:pt x="108760" y="52292"/>
                  </a:lnTo>
                  <a:lnTo>
                    <a:pt x="108354" y="52936"/>
                  </a:lnTo>
                  <a:lnTo>
                    <a:pt x="107949" y="53580"/>
                  </a:lnTo>
                  <a:lnTo>
                    <a:pt x="107530" y="54169"/>
                  </a:lnTo>
                  <a:lnTo>
                    <a:pt x="107112" y="54758"/>
                  </a:lnTo>
                  <a:lnTo>
                    <a:pt x="106687" y="55310"/>
                  </a:lnTo>
                  <a:lnTo>
                    <a:pt x="106255" y="55862"/>
                  </a:lnTo>
                  <a:lnTo>
                    <a:pt x="105824" y="56359"/>
                  </a:lnTo>
                  <a:lnTo>
                    <a:pt x="105386" y="56856"/>
                  </a:lnTo>
                  <a:lnTo>
                    <a:pt x="104942" y="57316"/>
                  </a:lnTo>
                  <a:lnTo>
                    <a:pt x="104498" y="57758"/>
                  </a:lnTo>
                  <a:lnTo>
                    <a:pt x="104047" y="58181"/>
                  </a:lnTo>
                  <a:lnTo>
                    <a:pt x="103597" y="58568"/>
                  </a:lnTo>
                  <a:lnTo>
                    <a:pt x="103140" y="58954"/>
                  </a:lnTo>
                  <a:lnTo>
                    <a:pt x="102683" y="59286"/>
                  </a:lnTo>
                  <a:lnTo>
                    <a:pt x="102225" y="59617"/>
                  </a:lnTo>
                  <a:lnTo>
                    <a:pt x="101762" y="59912"/>
                  </a:lnTo>
                  <a:lnTo>
                    <a:pt x="101298" y="60188"/>
                  </a:lnTo>
                  <a:lnTo>
                    <a:pt x="100835" y="60445"/>
                  </a:lnTo>
                  <a:lnTo>
                    <a:pt x="100365" y="60685"/>
                  </a:lnTo>
                  <a:lnTo>
                    <a:pt x="99895" y="60887"/>
                  </a:lnTo>
                  <a:lnTo>
                    <a:pt x="99425" y="61071"/>
                  </a:lnTo>
                  <a:lnTo>
                    <a:pt x="98955" y="61218"/>
                  </a:lnTo>
                  <a:lnTo>
                    <a:pt x="98485" y="61366"/>
                  </a:lnTo>
                  <a:lnTo>
                    <a:pt x="98015" y="61476"/>
                  </a:lnTo>
                  <a:lnTo>
                    <a:pt x="97539" y="61568"/>
                  </a:lnTo>
                  <a:lnTo>
                    <a:pt x="97069" y="61623"/>
                  </a:lnTo>
                  <a:lnTo>
                    <a:pt x="96592" y="61660"/>
                  </a:lnTo>
                  <a:lnTo>
                    <a:pt x="96122" y="61679"/>
                  </a:lnTo>
                  <a:lnTo>
                    <a:pt x="95652" y="61660"/>
                  </a:lnTo>
                  <a:lnTo>
                    <a:pt x="95176" y="61642"/>
                  </a:lnTo>
                  <a:lnTo>
                    <a:pt x="94706" y="61587"/>
                  </a:lnTo>
                  <a:lnTo>
                    <a:pt x="94236" y="61494"/>
                  </a:lnTo>
                  <a:lnTo>
                    <a:pt x="93773" y="61402"/>
                  </a:lnTo>
                  <a:lnTo>
                    <a:pt x="93303" y="61274"/>
                  </a:lnTo>
                  <a:lnTo>
                    <a:pt x="92839" y="61108"/>
                  </a:lnTo>
                  <a:lnTo>
                    <a:pt x="92376" y="60942"/>
                  </a:lnTo>
                  <a:lnTo>
                    <a:pt x="91919" y="60740"/>
                  </a:lnTo>
                  <a:lnTo>
                    <a:pt x="91461" y="60501"/>
                  </a:lnTo>
                  <a:lnTo>
                    <a:pt x="91004" y="60261"/>
                  </a:lnTo>
                  <a:lnTo>
                    <a:pt x="90554" y="59985"/>
                  </a:lnTo>
                  <a:lnTo>
                    <a:pt x="90103" y="59691"/>
                  </a:lnTo>
                  <a:lnTo>
                    <a:pt x="89659" y="59359"/>
                  </a:lnTo>
                  <a:lnTo>
                    <a:pt x="89215" y="59010"/>
                  </a:lnTo>
                  <a:lnTo>
                    <a:pt x="88777" y="58642"/>
                  </a:lnTo>
                  <a:lnTo>
                    <a:pt x="88339" y="58237"/>
                  </a:lnTo>
                  <a:lnTo>
                    <a:pt x="87908" y="57813"/>
                  </a:lnTo>
                  <a:lnTo>
                    <a:pt x="87483" y="57372"/>
                  </a:lnTo>
                  <a:lnTo>
                    <a:pt x="87058" y="56911"/>
                  </a:lnTo>
                  <a:lnTo>
                    <a:pt x="86640" y="56414"/>
                  </a:lnTo>
                  <a:lnTo>
                    <a:pt x="86228" y="55899"/>
                  </a:lnTo>
                  <a:lnTo>
                    <a:pt x="85822" y="55347"/>
                  </a:lnTo>
                  <a:lnTo>
                    <a:pt x="85423" y="54776"/>
                  </a:lnTo>
                  <a:lnTo>
                    <a:pt x="85024" y="54187"/>
                  </a:lnTo>
                  <a:lnTo>
                    <a:pt x="84637" y="53562"/>
                  </a:lnTo>
                  <a:lnTo>
                    <a:pt x="84251" y="52917"/>
                  </a:lnTo>
                  <a:lnTo>
                    <a:pt x="83871" y="52255"/>
                  </a:lnTo>
                  <a:lnTo>
                    <a:pt x="83498" y="51555"/>
                  </a:lnTo>
                  <a:lnTo>
                    <a:pt x="83137" y="50838"/>
                  </a:lnTo>
                  <a:lnTo>
                    <a:pt x="82777" y="50101"/>
                  </a:lnTo>
                  <a:lnTo>
                    <a:pt x="82429" y="49328"/>
                  </a:lnTo>
                  <a:lnTo>
                    <a:pt x="82082" y="48537"/>
                  </a:lnTo>
                  <a:lnTo>
                    <a:pt x="81747" y="47727"/>
                  </a:lnTo>
                  <a:lnTo>
                    <a:pt x="81419" y="46880"/>
                  </a:lnTo>
                  <a:lnTo>
                    <a:pt x="81097" y="46015"/>
                  </a:lnTo>
                  <a:lnTo>
                    <a:pt x="80788" y="45113"/>
                  </a:lnTo>
                  <a:lnTo>
                    <a:pt x="80479" y="44211"/>
                  </a:lnTo>
                  <a:lnTo>
                    <a:pt x="80189" y="43254"/>
                  </a:lnTo>
                  <a:lnTo>
                    <a:pt x="79899" y="42297"/>
                  </a:lnTo>
                  <a:lnTo>
                    <a:pt x="79622" y="41303"/>
                  </a:lnTo>
                  <a:lnTo>
                    <a:pt x="79352" y="40273"/>
                  </a:lnTo>
                  <a:lnTo>
                    <a:pt x="79095" y="39242"/>
                  </a:lnTo>
                  <a:lnTo>
                    <a:pt x="78843" y="38156"/>
                  </a:lnTo>
                  <a:lnTo>
                    <a:pt x="78605" y="37070"/>
                  </a:lnTo>
                  <a:lnTo>
                    <a:pt x="78380" y="35947"/>
                  </a:lnTo>
                  <a:lnTo>
                    <a:pt x="78161" y="34806"/>
                  </a:lnTo>
                  <a:lnTo>
                    <a:pt x="77949" y="33628"/>
                  </a:lnTo>
                  <a:lnTo>
                    <a:pt x="77755" y="32432"/>
                  </a:lnTo>
                  <a:lnTo>
                    <a:pt x="77569" y="31217"/>
                  </a:lnTo>
                  <a:lnTo>
                    <a:pt x="77389" y="29965"/>
                  </a:lnTo>
                  <a:lnTo>
                    <a:pt x="77228" y="28695"/>
                  </a:lnTo>
                  <a:lnTo>
                    <a:pt x="77073" y="27389"/>
                  </a:lnTo>
                  <a:lnTo>
                    <a:pt x="76931" y="26063"/>
                  </a:lnTo>
                  <a:lnTo>
                    <a:pt x="76803" y="24720"/>
                  </a:lnTo>
                  <a:lnTo>
                    <a:pt x="76687" y="23339"/>
                  </a:lnTo>
                  <a:lnTo>
                    <a:pt x="76584" y="21940"/>
                  </a:lnTo>
                  <a:lnTo>
                    <a:pt x="76494" y="20505"/>
                  </a:lnTo>
                  <a:lnTo>
                    <a:pt x="76410" y="19069"/>
                  </a:lnTo>
                  <a:lnTo>
                    <a:pt x="76346" y="17578"/>
                  </a:lnTo>
                  <a:lnTo>
                    <a:pt x="76294" y="16069"/>
                  </a:lnTo>
                  <a:lnTo>
                    <a:pt x="76255" y="14541"/>
                  </a:lnTo>
                  <a:lnTo>
                    <a:pt x="76255" y="14541"/>
                  </a:lnTo>
                  <a:lnTo>
                    <a:pt x="77556" y="14652"/>
                  </a:lnTo>
                  <a:lnTo>
                    <a:pt x="78856" y="14744"/>
                  </a:lnTo>
                  <a:lnTo>
                    <a:pt x="80163" y="14817"/>
                  </a:lnTo>
                  <a:lnTo>
                    <a:pt x="81464" y="14873"/>
                  </a:lnTo>
                  <a:lnTo>
                    <a:pt x="82770" y="14909"/>
                  </a:lnTo>
                  <a:lnTo>
                    <a:pt x="84084" y="14928"/>
                  </a:lnTo>
                  <a:lnTo>
                    <a:pt x="85391" y="14928"/>
                  </a:lnTo>
                  <a:lnTo>
                    <a:pt x="86704" y="14909"/>
                  </a:lnTo>
                  <a:lnTo>
                    <a:pt x="88017" y="14891"/>
                  </a:lnTo>
                  <a:lnTo>
                    <a:pt x="89331" y="14836"/>
                  </a:lnTo>
                  <a:lnTo>
                    <a:pt x="90644" y="14781"/>
                  </a:lnTo>
                  <a:lnTo>
                    <a:pt x="91964" y="14707"/>
                  </a:lnTo>
                  <a:lnTo>
                    <a:pt x="93277" y="14615"/>
                  </a:lnTo>
                  <a:lnTo>
                    <a:pt x="94597" y="14523"/>
                  </a:lnTo>
                  <a:lnTo>
                    <a:pt x="95910" y="14412"/>
                  </a:lnTo>
                  <a:lnTo>
                    <a:pt x="97230" y="14284"/>
                  </a:lnTo>
                  <a:lnTo>
                    <a:pt x="98543" y="14136"/>
                  </a:lnTo>
                  <a:lnTo>
                    <a:pt x="99863" y="13989"/>
                  </a:lnTo>
                  <a:lnTo>
                    <a:pt x="101176" y="13823"/>
                  </a:lnTo>
                  <a:lnTo>
                    <a:pt x="102489" y="13639"/>
                  </a:lnTo>
                  <a:lnTo>
                    <a:pt x="103809" y="13455"/>
                  </a:lnTo>
                  <a:lnTo>
                    <a:pt x="105122" y="13253"/>
                  </a:lnTo>
                  <a:lnTo>
                    <a:pt x="107743" y="12811"/>
                  </a:lnTo>
                  <a:lnTo>
                    <a:pt x="110363" y="12351"/>
                  </a:lnTo>
                  <a:lnTo>
                    <a:pt x="112977" y="11836"/>
                  </a:lnTo>
                  <a:lnTo>
                    <a:pt x="115584" y="11283"/>
                  </a:lnTo>
                  <a:lnTo>
                    <a:pt x="118178" y="10694"/>
                  </a:lnTo>
                  <a:close/>
                  <a:moveTo>
                    <a:pt x="192586" y="11596"/>
                  </a:moveTo>
                  <a:lnTo>
                    <a:pt x="192425" y="14136"/>
                  </a:lnTo>
                  <a:lnTo>
                    <a:pt x="192271" y="16658"/>
                  </a:lnTo>
                  <a:lnTo>
                    <a:pt x="191987" y="21628"/>
                  </a:lnTo>
                  <a:lnTo>
                    <a:pt x="191846" y="24075"/>
                  </a:lnTo>
                  <a:lnTo>
                    <a:pt x="191698" y="26523"/>
                  </a:lnTo>
                  <a:lnTo>
                    <a:pt x="191620" y="27738"/>
                  </a:lnTo>
                  <a:lnTo>
                    <a:pt x="191537" y="28935"/>
                  </a:lnTo>
                  <a:lnTo>
                    <a:pt x="191447" y="30149"/>
                  </a:lnTo>
                  <a:lnTo>
                    <a:pt x="191350" y="31346"/>
                  </a:lnTo>
                  <a:lnTo>
                    <a:pt x="191253" y="32542"/>
                  </a:lnTo>
                  <a:lnTo>
                    <a:pt x="191150" y="33720"/>
                  </a:lnTo>
                  <a:lnTo>
                    <a:pt x="191035" y="34917"/>
                  </a:lnTo>
                  <a:lnTo>
                    <a:pt x="190919" y="36094"/>
                  </a:lnTo>
                  <a:lnTo>
                    <a:pt x="190790" y="37272"/>
                  </a:lnTo>
                  <a:lnTo>
                    <a:pt x="190648" y="38450"/>
                  </a:lnTo>
                  <a:lnTo>
                    <a:pt x="190500" y="39610"/>
                  </a:lnTo>
                  <a:lnTo>
                    <a:pt x="190346" y="40788"/>
                  </a:lnTo>
                  <a:lnTo>
                    <a:pt x="190178" y="41948"/>
                  </a:lnTo>
                  <a:lnTo>
                    <a:pt x="189998" y="43107"/>
                  </a:lnTo>
                  <a:lnTo>
                    <a:pt x="189805" y="44248"/>
                  </a:lnTo>
                  <a:lnTo>
                    <a:pt x="189599" y="45408"/>
                  </a:lnTo>
                  <a:lnTo>
                    <a:pt x="189380" y="46549"/>
                  </a:lnTo>
                  <a:lnTo>
                    <a:pt x="189148" y="47690"/>
                  </a:lnTo>
                  <a:lnTo>
                    <a:pt x="188904" y="48831"/>
                  </a:lnTo>
                  <a:lnTo>
                    <a:pt x="188640" y="49972"/>
                  </a:lnTo>
                  <a:lnTo>
                    <a:pt x="188421" y="50838"/>
                  </a:lnTo>
                  <a:lnTo>
                    <a:pt x="188202" y="51684"/>
                  </a:lnTo>
                  <a:lnTo>
                    <a:pt x="187977" y="52531"/>
                  </a:lnTo>
                  <a:lnTo>
                    <a:pt x="187751" y="53341"/>
                  </a:lnTo>
                  <a:lnTo>
                    <a:pt x="187513" y="54132"/>
                  </a:lnTo>
                  <a:lnTo>
                    <a:pt x="187275" y="54905"/>
                  </a:lnTo>
                  <a:lnTo>
                    <a:pt x="187037" y="55660"/>
                  </a:lnTo>
                  <a:lnTo>
                    <a:pt x="186786" y="56396"/>
                  </a:lnTo>
                  <a:lnTo>
                    <a:pt x="186535" y="57114"/>
                  </a:lnTo>
                  <a:lnTo>
                    <a:pt x="186277" y="57795"/>
                  </a:lnTo>
                  <a:lnTo>
                    <a:pt x="186020" y="58476"/>
                  </a:lnTo>
                  <a:lnTo>
                    <a:pt x="185756" y="59139"/>
                  </a:lnTo>
                  <a:lnTo>
                    <a:pt x="185485" y="59783"/>
                  </a:lnTo>
                  <a:lnTo>
                    <a:pt x="185215" y="60409"/>
                  </a:lnTo>
                  <a:lnTo>
                    <a:pt x="184938" y="61016"/>
                  </a:lnTo>
                  <a:lnTo>
                    <a:pt x="184661" y="61605"/>
                  </a:lnTo>
                  <a:lnTo>
                    <a:pt x="184378" y="62194"/>
                  </a:lnTo>
                  <a:lnTo>
                    <a:pt x="184088" y="62746"/>
                  </a:lnTo>
                  <a:lnTo>
                    <a:pt x="183798" y="63280"/>
                  </a:lnTo>
                  <a:lnTo>
                    <a:pt x="183502" y="63795"/>
                  </a:lnTo>
                  <a:lnTo>
                    <a:pt x="183206" y="64311"/>
                  </a:lnTo>
                  <a:lnTo>
                    <a:pt x="182910" y="64789"/>
                  </a:lnTo>
                  <a:lnTo>
                    <a:pt x="182601" y="65249"/>
                  </a:lnTo>
                  <a:lnTo>
                    <a:pt x="182298" y="65709"/>
                  </a:lnTo>
                  <a:lnTo>
                    <a:pt x="181989" y="66133"/>
                  </a:lnTo>
                  <a:lnTo>
                    <a:pt x="181674" y="66556"/>
                  </a:lnTo>
                  <a:lnTo>
                    <a:pt x="181365" y="66961"/>
                  </a:lnTo>
                  <a:lnTo>
                    <a:pt x="181043" y="67348"/>
                  </a:lnTo>
                  <a:lnTo>
                    <a:pt x="180728" y="67716"/>
                  </a:lnTo>
                  <a:lnTo>
                    <a:pt x="180406" y="68065"/>
                  </a:lnTo>
                  <a:lnTo>
                    <a:pt x="180077" y="68397"/>
                  </a:lnTo>
                  <a:lnTo>
                    <a:pt x="179749" y="68728"/>
                  </a:lnTo>
                  <a:lnTo>
                    <a:pt x="179421" y="69022"/>
                  </a:lnTo>
                  <a:lnTo>
                    <a:pt x="179092" y="69317"/>
                  </a:lnTo>
                  <a:lnTo>
                    <a:pt x="178758" y="69593"/>
                  </a:lnTo>
                  <a:lnTo>
                    <a:pt x="178423" y="69832"/>
                  </a:lnTo>
                  <a:lnTo>
                    <a:pt x="178088" y="70090"/>
                  </a:lnTo>
                  <a:lnTo>
                    <a:pt x="177747" y="70311"/>
                  </a:lnTo>
                  <a:lnTo>
                    <a:pt x="177406" y="70513"/>
                  </a:lnTo>
                  <a:lnTo>
                    <a:pt x="177065" y="70716"/>
                  </a:lnTo>
                  <a:lnTo>
                    <a:pt x="176723" y="70881"/>
                  </a:lnTo>
                  <a:lnTo>
                    <a:pt x="176376" y="71047"/>
                  </a:lnTo>
                  <a:lnTo>
                    <a:pt x="176035" y="71213"/>
                  </a:lnTo>
                  <a:lnTo>
                    <a:pt x="175687" y="71342"/>
                  </a:lnTo>
                  <a:lnTo>
                    <a:pt x="175339" y="71452"/>
                  </a:lnTo>
                  <a:lnTo>
                    <a:pt x="174985" y="71562"/>
                  </a:lnTo>
                  <a:lnTo>
                    <a:pt x="174638" y="71654"/>
                  </a:lnTo>
                  <a:lnTo>
                    <a:pt x="174283" y="71728"/>
                  </a:lnTo>
                  <a:lnTo>
                    <a:pt x="173936" y="71802"/>
                  </a:lnTo>
                  <a:lnTo>
                    <a:pt x="173582" y="71839"/>
                  </a:lnTo>
                  <a:lnTo>
                    <a:pt x="173228" y="71875"/>
                  </a:lnTo>
                  <a:lnTo>
                    <a:pt x="172874" y="71894"/>
                  </a:lnTo>
                  <a:lnTo>
                    <a:pt x="172172" y="71894"/>
                  </a:lnTo>
                  <a:lnTo>
                    <a:pt x="171818" y="71875"/>
                  </a:lnTo>
                  <a:lnTo>
                    <a:pt x="171457" y="71839"/>
                  </a:lnTo>
                  <a:lnTo>
                    <a:pt x="171103" y="71783"/>
                  </a:lnTo>
                  <a:lnTo>
                    <a:pt x="170749" y="71728"/>
                  </a:lnTo>
                  <a:lnTo>
                    <a:pt x="170395" y="71654"/>
                  </a:lnTo>
                  <a:lnTo>
                    <a:pt x="170041" y="71562"/>
                  </a:lnTo>
                  <a:lnTo>
                    <a:pt x="169693" y="71470"/>
                  </a:lnTo>
                  <a:lnTo>
                    <a:pt x="169339" y="71342"/>
                  </a:lnTo>
                  <a:lnTo>
                    <a:pt x="168985" y="71231"/>
                  </a:lnTo>
                  <a:lnTo>
                    <a:pt x="168631" y="71084"/>
                  </a:lnTo>
                  <a:lnTo>
                    <a:pt x="168148" y="70881"/>
                  </a:lnTo>
                  <a:lnTo>
                    <a:pt x="167646" y="70642"/>
                  </a:lnTo>
                  <a:lnTo>
                    <a:pt x="167131" y="70403"/>
                  </a:lnTo>
                  <a:lnTo>
                    <a:pt x="166603" y="70127"/>
                  </a:lnTo>
                  <a:lnTo>
                    <a:pt x="166062" y="69814"/>
                  </a:lnTo>
                  <a:lnTo>
                    <a:pt x="165509" y="69483"/>
                  </a:lnTo>
                  <a:lnTo>
                    <a:pt x="164949" y="69133"/>
                  </a:lnTo>
                  <a:lnTo>
                    <a:pt x="164382" y="68746"/>
                  </a:lnTo>
                  <a:lnTo>
                    <a:pt x="163809" y="68341"/>
                  </a:lnTo>
                  <a:lnTo>
                    <a:pt x="163230" y="67918"/>
                  </a:lnTo>
                  <a:lnTo>
                    <a:pt x="162650" y="67458"/>
                  </a:lnTo>
                  <a:lnTo>
                    <a:pt x="162065" y="66961"/>
                  </a:lnTo>
                  <a:lnTo>
                    <a:pt x="161479" y="66446"/>
                  </a:lnTo>
                  <a:lnTo>
                    <a:pt x="160899" y="65912"/>
                  </a:lnTo>
                  <a:lnTo>
                    <a:pt x="160313" y="65341"/>
                  </a:lnTo>
                  <a:lnTo>
                    <a:pt x="159734" y="64752"/>
                  </a:lnTo>
                  <a:lnTo>
                    <a:pt x="159161" y="64127"/>
                  </a:lnTo>
                  <a:lnTo>
                    <a:pt x="158595" y="63482"/>
                  </a:lnTo>
                  <a:lnTo>
                    <a:pt x="158035" y="62801"/>
                  </a:lnTo>
                  <a:lnTo>
                    <a:pt x="157487" y="62102"/>
                  </a:lnTo>
                  <a:lnTo>
                    <a:pt x="156947" y="61366"/>
                  </a:lnTo>
                  <a:lnTo>
                    <a:pt x="156412" y="60611"/>
                  </a:lnTo>
                  <a:lnTo>
                    <a:pt x="156155" y="60206"/>
                  </a:lnTo>
                  <a:lnTo>
                    <a:pt x="155897" y="59820"/>
                  </a:lnTo>
                  <a:lnTo>
                    <a:pt x="155646" y="59396"/>
                  </a:lnTo>
                  <a:lnTo>
                    <a:pt x="155395" y="58991"/>
                  </a:lnTo>
                  <a:lnTo>
                    <a:pt x="155150" y="58568"/>
                  </a:lnTo>
                  <a:lnTo>
                    <a:pt x="154912" y="58145"/>
                  </a:lnTo>
                  <a:lnTo>
                    <a:pt x="154674" y="57703"/>
                  </a:lnTo>
                  <a:lnTo>
                    <a:pt x="154442" y="57261"/>
                  </a:lnTo>
                  <a:lnTo>
                    <a:pt x="154217" y="56819"/>
                  </a:lnTo>
                  <a:lnTo>
                    <a:pt x="153992" y="56359"/>
                  </a:lnTo>
                  <a:lnTo>
                    <a:pt x="153773" y="55881"/>
                  </a:lnTo>
                  <a:lnTo>
                    <a:pt x="153560" y="55421"/>
                  </a:lnTo>
                  <a:lnTo>
                    <a:pt x="153354" y="54942"/>
                  </a:lnTo>
                  <a:lnTo>
                    <a:pt x="153148" y="54445"/>
                  </a:lnTo>
                  <a:lnTo>
                    <a:pt x="152955" y="53948"/>
                  </a:lnTo>
                  <a:lnTo>
                    <a:pt x="152762" y="53451"/>
                  </a:lnTo>
                  <a:lnTo>
                    <a:pt x="152582" y="52936"/>
                  </a:lnTo>
                  <a:lnTo>
                    <a:pt x="152401" y="52420"/>
                  </a:lnTo>
                  <a:lnTo>
                    <a:pt x="152228" y="51905"/>
                  </a:lnTo>
                  <a:lnTo>
                    <a:pt x="152067" y="51371"/>
                  </a:lnTo>
                  <a:lnTo>
                    <a:pt x="151912" y="50856"/>
                  </a:lnTo>
                  <a:lnTo>
                    <a:pt x="151771" y="50359"/>
                  </a:lnTo>
                  <a:lnTo>
                    <a:pt x="151629" y="49844"/>
                  </a:lnTo>
                  <a:lnTo>
                    <a:pt x="151494" y="49328"/>
                  </a:lnTo>
                  <a:lnTo>
                    <a:pt x="151359" y="48794"/>
                  </a:lnTo>
                  <a:lnTo>
                    <a:pt x="151230" y="48279"/>
                  </a:lnTo>
                  <a:lnTo>
                    <a:pt x="151107" y="47745"/>
                  </a:lnTo>
                  <a:lnTo>
                    <a:pt x="150985" y="47212"/>
                  </a:lnTo>
                  <a:lnTo>
                    <a:pt x="150753" y="46126"/>
                  </a:lnTo>
                  <a:lnTo>
                    <a:pt x="150535" y="45040"/>
                  </a:lnTo>
                  <a:lnTo>
                    <a:pt x="150328" y="43935"/>
                  </a:lnTo>
                  <a:lnTo>
                    <a:pt x="150135" y="42813"/>
                  </a:lnTo>
                  <a:lnTo>
                    <a:pt x="149955" y="41671"/>
                  </a:lnTo>
                  <a:lnTo>
                    <a:pt x="149788" y="40530"/>
                  </a:lnTo>
                  <a:lnTo>
                    <a:pt x="149627" y="39389"/>
                  </a:lnTo>
                  <a:lnTo>
                    <a:pt x="149472" y="38230"/>
                  </a:lnTo>
                  <a:lnTo>
                    <a:pt x="149331" y="37052"/>
                  </a:lnTo>
                  <a:lnTo>
                    <a:pt x="149195" y="35874"/>
                  </a:lnTo>
                  <a:lnTo>
                    <a:pt x="149067" y="34696"/>
                  </a:lnTo>
                  <a:lnTo>
                    <a:pt x="148944" y="33499"/>
                  </a:lnTo>
                  <a:lnTo>
                    <a:pt x="148828" y="32303"/>
                  </a:lnTo>
                  <a:lnTo>
                    <a:pt x="148713" y="31107"/>
                  </a:lnTo>
                  <a:lnTo>
                    <a:pt x="148500" y="28677"/>
                  </a:lnTo>
                  <a:lnTo>
                    <a:pt x="148294" y="26266"/>
                  </a:lnTo>
                  <a:lnTo>
                    <a:pt x="148095" y="23836"/>
                  </a:lnTo>
                  <a:lnTo>
                    <a:pt x="147889" y="21407"/>
                  </a:lnTo>
                  <a:lnTo>
                    <a:pt x="147676" y="18995"/>
                  </a:lnTo>
                  <a:lnTo>
                    <a:pt x="147567" y="17799"/>
                  </a:lnTo>
                  <a:lnTo>
                    <a:pt x="147451" y="16603"/>
                  </a:lnTo>
                  <a:lnTo>
                    <a:pt x="147328" y="15406"/>
                  </a:lnTo>
                  <a:lnTo>
                    <a:pt x="147200" y="14210"/>
                  </a:lnTo>
                  <a:lnTo>
                    <a:pt x="148590" y="14560"/>
                  </a:lnTo>
                  <a:lnTo>
                    <a:pt x="149987" y="14854"/>
                  </a:lnTo>
                  <a:lnTo>
                    <a:pt x="151384" y="15112"/>
                  </a:lnTo>
                  <a:lnTo>
                    <a:pt x="152794" y="15351"/>
                  </a:lnTo>
                  <a:lnTo>
                    <a:pt x="154204" y="15535"/>
                  </a:lnTo>
                  <a:lnTo>
                    <a:pt x="155620" y="15701"/>
                  </a:lnTo>
                  <a:lnTo>
                    <a:pt x="157037" y="15830"/>
                  </a:lnTo>
                  <a:lnTo>
                    <a:pt x="158459" y="15940"/>
                  </a:lnTo>
                  <a:lnTo>
                    <a:pt x="159882" y="16014"/>
                  </a:lnTo>
                  <a:lnTo>
                    <a:pt x="161311" y="16051"/>
                  </a:lnTo>
                  <a:lnTo>
                    <a:pt x="162741" y="16069"/>
                  </a:lnTo>
                  <a:lnTo>
                    <a:pt x="164176" y="16051"/>
                  </a:lnTo>
                  <a:lnTo>
                    <a:pt x="165612" y="16014"/>
                  </a:lnTo>
                  <a:lnTo>
                    <a:pt x="167041" y="15959"/>
                  </a:lnTo>
                  <a:lnTo>
                    <a:pt x="168477" y="15867"/>
                  </a:lnTo>
                  <a:lnTo>
                    <a:pt x="169912" y="15756"/>
                  </a:lnTo>
                  <a:lnTo>
                    <a:pt x="171348" y="15627"/>
                  </a:lnTo>
                  <a:lnTo>
                    <a:pt x="172783" y="15480"/>
                  </a:lnTo>
                  <a:lnTo>
                    <a:pt x="174219" y="15296"/>
                  </a:lnTo>
                  <a:lnTo>
                    <a:pt x="175648" y="15112"/>
                  </a:lnTo>
                  <a:lnTo>
                    <a:pt x="177077" y="14891"/>
                  </a:lnTo>
                  <a:lnTo>
                    <a:pt x="178507" y="14670"/>
                  </a:lnTo>
                  <a:lnTo>
                    <a:pt x="179936" y="14431"/>
                  </a:lnTo>
                  <a:lnTo>
                    <a:pt x="181359" y="14155"/>
                  </a:lnTo>
                  <a:lnTo>
                    <a:pt x="182775" y="13879"/>
                  </a:lnTo>
                  <a:lnTo>
                    <a:pt x="184191" y="13584"/>
                  </a:lnTo>
                  <a:lnTo>
                    <a:pt x="185608" y="13290"/>
                  </a:lnTo>
                  <a:lnTo>
                    <a:pt x="187011" y="12977"/>
                  </a:lnTo>
                  <a:lnTo>
                    <a:pt x="188414" y="12645"/>
                  </a:lnTo>
                  <a:lnTo>
                    <a:pt x="189811" y="12314"/>
                  </a:lnTo>
                  <a:lnTo>
                    <a:pt x="192586" y="11596"/>
                  </a:lnTo>
                  <a:close/>
                  <a:moveTo>
                    <a:pt x="105992" y="68875"/>
                  </a:moveTo>
                  <a:lnTo>
                    <a:pt x="105805" y="70458"/>
                  </a:lnTo>
                  <a:lnTo>
                    <a:pt x="105625" y="72041"/>
                  </a:lnTo>
                  <a:lnTo>
                    <a:pt x="105457" y="73642"/>
                  </a:lnTo>
                  <a:lnTo>
                    <a:pt x="105296" y="75244"/>
                  </a:lnTo>
                  <a:lnTo>
                    <a:pt x="105142" y="76863"/>
                  </a:lnTo>
                  <a:lnTo>
                    <a:pt x="104994" y="78483"/>
                  </a:lnTo>
                  <a:lnTo>
                    <a:pt x="104852" y="80103"/>
                  </a:lnTo>
                  <a:lnTo>
                    <a:pt x="104717" y="81722"/>
                  </a:lnTo>
                  <a:lnTo>
                    <a:pt x="104588" y="83342"/>
                  </a:lnTo>
                  <a:lnTo>
                    <a:pt x="104466" y="84980"/>
                  </a:lnTo>
                  <a:lnTo>
                    <a:pt x="104350" y="86618"/>
                  </a:lnTo>
                  <a:lnTo>
                    <a:pt x="104240" y="88257"/>
                  </a:lnTo>
                  <a:lnTo>
                    <a:pt x="104137" y="89895"/>
                  </a:lnTo>
                  <a:lnTo>
                    <a:pt x="104041" y="91533"/>
                  </a:lnTo>
                  <a:lnTo>
                    <a:pt x="103957" y="93171"/>
                  </a:lnTo>
                  <a:lnTo>
                    <a:pt x="103874" y="94809"/>
                  </a:lnTo>
                  <a:lnTo>
                    <a:pt x="103358" y="94514"/>
                  </a:lnTo>
                  <a:lnTo>
                    <a:pt x="102837" y="94238"/>
                  </a:lnTo>
                  <a:lnTo>
                    <a:pt x="102309" y="93981"/>
                  </a:lnTo>
                  <a:lnTo>
                    <a:pt x="101775" y="93760"/>
                  </a:lnTo>
                  <a:lnTo>
                    <a:pt x="101240" y="93557"/>
                  </a:lnTo>
                  <a:lnTo>
                    <a:pt x="100700" y="93373"/>
                  </a:lnTo>
                  <a:lnTo>
                    <a:pt x="100152" y="93226"/>
                  </a:lnTo>
                  <a:lnTo>
                    <a:pt x="99605" y="93079"/>
                  </a:lnTo>
                  <a:lnTo>
                    <a:pt x="99052" y="92968"/>
                  </a:lnTo>
                  <a:lnTo>
                    <a:pt x="98498" y="92876"/>
                  </a:lnTo>
                  <a:lnTo>
                    <a:pt x="97938" y="92803"/>
                  </a:lnTo>
                  <a:lnTo>
                    <a:pt x="97378" y="92748"/>
                  </a:lnTo>
                  <a:lnTo>
                    <a:pt x="96818" y="92711"/>
                  </a:lnTo>
                  <a:lnTo>
                    <a:pt x="96258" y="92692"/>
                  </a:lnTo>
                  <a:lnTo>
                    <a:pt x="95691" y="92692"/>
                  </a:lnTo>
                  <a:lnTo>
                    <a:pt x="95131" y="92711"/>
                  </a:lnTo>
                  <a:lnTo>
                    <a:pt x="94564" y="92748"/>
                  </a:lnTo>
                  <a:lnTo>
                    <a:pt x="93998" y="92803"/>
                  </a:lnTo>
                  <a:lnTo>
                    <a:pt x="93431" y="92858"/>
                  </a:lnTo>
                  <a:lnTo>
                    <a:pt x="92871" y="92932"/>
                  </a:lnTo>
                  <a:lnTo>
                    <a:pt x="92305" y="93024"/>
                  </a:lnTo>
                  <a:lnTo>
                    <a:pt x="91745" y="93134"/>
                  </a:lnTo>
                  <a:lnTo>
                    <a:pt x="91185" y="93244"/>
                  </a:lnTo>
                  <a:lnTo>
                    <a:pt x="90631" y="93373"/>
                  </a:lnTo>
                  <a:lnTo>
                    <a:pt x="90077" y="93502"/>
                  </a:lnTo>
                  <a:lnTo>
                    <a:pt x="89524" y="93668"/>
                  </a:lnTo>
                  <a:lnTo>
                    <a:pt x="88429" y="93981"/>
                  </a:lnTo>
                  <a:lnTo>
                    <a:pt x="87354" y="94349"/>
                  </a:lnTo>
                  <a:lnTo>
                    <a:pt x="86298" y="94735"/>
                  </a:lnTo>
                  <a:lnTo>
                    <a:pt x="86389" y="93208"/>
                  </a:lnTo>
                  <a:lnTo>
                    <a:pt x="86479" y="91698"/>
                  </a:lnTo>
                  <a:lnTo>
                    <a:pt x="86575" y="90171"/>
                  </a:lnTo>
                  <a:lnTo>
                    <a:pt x="86678" y="88643"/>
                  </a:lnTo>
                  <a:lnTo>
                    <a:pt x="86781" y="87134"/>
                  </a:lnTo>
                  <a:lnTo>
                    <a:pt x="86891" y="85606"/>
                  </a:lnTo>
                  <a:lnTo>
                    <a:pt x="87007" y="84078"/>
                  </a:lnTo>
                  <a:lnTo>
                    <a:pt x="87129" y="82551"/>
                  </a:lnTo>
                  <a:lnTo>
                    <a:pt x="87258" y="81023"/>
                  </a:lnTo>
                  <a:lnTo>
                    <a:pt x="87386" y="79495"/>
                  </a:lnTo>
                  <a:lnTo>
                    <a:pt x="87522" y="77968"/>
                  </a:lnTo>
                  <a:lnTo>
                    <a:pt x="87670" y="76440"/>
                  </a:lnTo>
                  <a:lnTo>
                    <a:pt x="87818" y="74894"/>
                  </a:lnTo>
                  <a:lnTo>
                    <a:pt x="87972" y="73348"/>
                  </a:lnTo>
                  <a:lnTo>
                    <a:pt x="88133" y="71820"/>
                  </a:lnTo>
                  <a:lnTo>
                    <a:pt x="88301" y="70274"/>
                  </a:lnTo>
                  <a:lnTo>
                    <a:pt x="88841" y="70624"/>
                  </a:lnTo>
                  <a:lnTo>
                    <a:pt x="89376" y="70955"/>
                  </a:lnTo>
                  <a:lnTo>
                    <a:pt x="89923" y="71268"/>
                  </a:lnTo>
                  <a:lnTo>
                    <a:pt x="90470" y="71562"/>
                  </a:lnTo>
                  <a:lnTo>
                    <a:pt x="91017" y="71820"/>
                  </a:lnTo>
                  <a:lnTo>
                    <a:pt x="91571" y="72041"/>
                  </a:lnTo>
                  <a:lnTo>
                    <a:pt x="92125" y="72243"/>
                  </a:lnTo>
                  <a:lnTo>
                    <a:pt x="92685" y="72428"/>
                  </a:lnTo>
                  <a:lnTo>
                    <a:pt x="93245" y="72575"/>
                  </a:lnTo>
                  <a:lnTo>
                    <a:pt x="93805" y="72704"/>
                  </a:lnTo>
                  <a:lnTo>
                    <a:pt x="94365" y="72814"/>
                  </a:lnTo>
                  <a:lnTo>
                    <a:pt x="94931" y="72888"/>
                  </a:lnTo>
                  <a:lnTo>
                    <a:pt x="95492" y="72924"/>
                  </a:lnTo>
                  <a:lnTo>
                    <a:pt x="96058" y="72943"/>
                  </a:lnTo>
                  <a:lnTo>
                    <a:pt x="96625" y="72943"/>
                  </a:lnTo>
                  <a:lnTo>
                    <a:pt x="97191" y="72906"/>
                  </a:lnTo>
                  <a:lnTo>
                    <a:pt x="97751" y="72851"/>
                  </a:lnTo>
                  <a:lnTo>
                    <a:pt x="98318" y="72777"/>
                  </a:lnTo>
                  <a:lnTo>
                    <a:pt x="98878" y="72667"/>
                  </a:lnTo>
                  <a:lnTo>
                    <a:pt x="99444" y="72538"/>
                  </a:lnTo>
                  <a:lnTo>
                    <a:pt x="100004" y="72372"/>
                  </a:lnTo>
                  <a:lnTo>
                    <a:pt x="100558" y="72188"/>
                  </a:lnTo>
                  <a:lnTo>
                    <a:pt x="101118" y="71967"/>
                  </a:lnTo>
                  <a:lnTo>
                    <a:pt x="101672" y="71728"/>
                  </a:lnTo>
                  <a:lnTo>
                    <a:pt x="102225" y="71452"/>
                  </a:lnTo>
                  <a:lnTo>
                    <a:pt x="102773" y="71176"/>
                  </a:lnTo>
                  <a:lnTo>
                    <a:pt x="103320" y="70845"/>
                  </a:lnTo>
                  <a:lnTo>
                    <a:pt x="103861" y="70513"/>
                  </a:lnTo>
                  <a:lnTo>
                    <a:pt x="104401" y="70145"/>
                  </a:lnTo>
                  <a:lnTo>
                    <a:pt x="104936" y="69740"/>
                  </a:lnTo>
                  <a:lnTo>
                    <a:pt x="105464" y="69317"/>
                  </a:lnTo>
                  <a:lnTo>
                    <a:pt x="105992" y="68875"/>
                  </a:lnTo>
                  <a:close/>
                  <a:moveTo>
                    <a:pt x="159676" y="76734"/>
                  </a:moveTo>
                  <a:lnTo>
                    <a:pt x="160146" y="77250"/>
                  </a:lnTo>
                  <a:lnTo>
                    <a:pt x="160622" y="77747"/>
                  </a:lnTo>
                  <a:lnTo>
                    <a:pt x="161099" y="78244"/>
                  </a:lnTo>
                  <a:lnTo>
                    <a:pt x="161582" y="78704"/>
                  </a:lnTo>
                  <a:lnTo>
                    <a:pt x="162058" y="79164"/>
                  </a:lnTo>
                  <a:lnTo>
                    <a:pt x="162541" y="79606"/>
                  </a:lnTo>
                  <a:lnTo>
                    <a:pt x="163024" y="80011"/>
                  </a:lnTo>
                  <a:lnTo>
                    <a:pt x="163513" y="80416"/>
                  </a:lnTo>
                  <a:lnTo>
                    <a:pt x="163996" y="80802"/>
                  </a:lnTo>
                  <a:lnTo>
                    <a:pt x="164485" y="81152"/>
                  </a:lnTo>
                  <a:lnTo>
                    <a:pt x="164974" y="81502"/>
                  </a:lnTo>
                  <a:lnTo>
                    <a:pt x="165464" y="81814"/>
                  </a:lnTo>
                  <a:lnTo>
                    <a:pt x="165959" y="82127"/>
                  </a:lnTo>
                  <a:lnTo>
                    <a:pt x="166449" y="82403"/>
                  </a:lnTo>
                  <a:lnTo>
                    <a:pt x="166944" y="82661"/>
                  </a:lnTo>
                  <a:lnTo>
                    <a:pt x="167440" y="82900"/>
                  </a:lnTo>
                  <a:lnTo>
                    <a:pt x="167936" y="83121"/>
                  </a:lnTo>
                  <a:lnTo>
                    <a:pt x="168432" y="83324"/>
                  </a:lnTo>
                  <a:lnTo>
                    <a:pt x="168927" y="83508"/>
                  </a:lnTo>
                  <a:lnTo>
                    <a:pt x="169423" y="83655"/>
                  </a:lnTo>
                  <a:lnTo>
                    <a:pt x="169925" y="83784"/>
                  </a:lnTo>
                  <a:lnTo>
                    <a:pt x="170421" y="83894"/>
                  </a:lnTo>
                  <a:lnTo>
                    <a:pt x="170923" y="83986"/>
                  </a:lnTo>
                  <a:lnTo>
                    <a:pt x="171419" y="84042"/>
                  </a:lnTo>
                  <a:lnTo>
                    <a:pt x="171921" y="84078"/>
                  </a:lnTo>
                  <a:lnTo>
                    <a:pt x="172417" y="84097"/>
                  </a:lnTo>
                  <a:lnTo>
                    <a:pt x="172919" y="84097"/>
                  </a:lnTo>
                  <a:lnTo>
                    <a:pt x="173421" y="84060"/>
                  </a:lnTo>
                  <a:lnTo>
                    <a:pt x="173917" y="84005"/>
                  </a:lnTo>
                  <a:lnTo>
                    <a:pt x="174419" y="83931"/>
                  </a:lnTo>
                  <a:lnTo>
                    <a:pt x="174914" y="83821"/>
                  </a:lnTo>
                  <a:lnTo>
                    <a:pt x="175417" y="83692"/>
                  </a:lnTo>
                  <a:lnTo>
                    <a:pt x="175803" y="83545"/>
                  </a:lnTo>
                  <a:lnTo>
                    <a:pt x="176195" y="83361"/>
                  </a:lnTo>
                  <a:lnTo>
                    <a:pt x="176595" y="83158"/>
                  </a:lnTo>
                  <a:lnTo>
                    <a:pt x="177000" y="82919"/>
                  </a:lnTo>
                  <a:lnTo>
                    <a:pt x="177399" y="82661"/>
                  </a:lnTo>
                  <a:lnTo>
                    <a:pt x="177805" y="82403"/>
                  </a:lnTo>
                  <a:lnTo>
                    <a:pt x="178210" y="82109"/>
                  </a:lnTo>
                  <a:lnTo>
                    <a:pt x="178623" y="81796"/>
                  </a:lnTo>
                  <a:lnTo>
                    <a:pt x="178771" y="84796"/>
                  </a:lnTo>
                  <a:lnTo>
                    <a:pt x="178906" y="87778"/>
                  </a:lnTo>
                  <a:lnTo>
                    <a:pt x="179035" y="90760"/>
                  </a:lnTo>
                  <a:lnTo>
                    <a:pt x="179157" y="93723"/>
                  </a:lnTo>
                  <a:lnTo>
                    <a:pt x="179266" y="96668"/>
                  </a:lnTo>
                  <a:lnTo>
                    <a:pt x="179363" y="99594"/>
                  </a:lnTo>
                  <a:lnTo>
                    <a:pt x="179459" y="102521"/>
                  </a:lnTo>
                  <a:lnTo>
                    <a:pt x="179537" y="105448"/>
                  </a:lnTo>
                  <a:lnTo>
                    <a:pt x="178429" y="105263"/>
                  </a:lnTo>
                  <a:lnTo>
                    <a:pt x="177309" y="105116"/>
                  </a:lnTo>
                  <a:lnTo>
                    <a:pt x="176183" y="104987"/>
                  </a:lnTo>
                  <a:lnTo>
                    <a:pt x="175056" y="104859"/>
                  </a:lnTo>
                  <a:lnTo>
                    <a:pt x="173917" y="104785"/>
                  </a:lnTo>
                  <a:lnTo>
                    <a:pt x="172777" y="104711"/>
                  </a:lnTo>
                  <a:lnTo>
                    <a:pt x="171638" y="104674"/>
                  </a:lnTo>
                  <a:lnTo>
                    <a:pt x="170498" y="104674"/>
                  </a:lnTo>
                  <a:lnTo>
                    <a:pt x="169359" y="104693"/>
                  </a:lnTo>
                  <a:lnTo>
                    <a:pt x="168219" y="104748"/>
                  </a:lnTo>
                  <a:lnTo>
                    <a:pt x="167080" y="104840"/>
                  </a:lnTo>
                  <a:lnTo>
                    <a:pt x="165947" y="104969"/>
                  </a:lnTo>
                  <a:lnTo>
                    <a:pt x="164820" y="105135"/>
                  </a:lnTo>
                  <a:lnTo>
                    <a:pt x="163700" y="105337"/>
                  </a:lnTo>
                  <a:lnTo>
                    <a:pt x="162586" y="105576"/>
                  </a:lnTo>
                  <a:lnTo>
                    <a:pt x="162032" y="105705"/>
                  </a:lnTo>
                  <a:lnTo>
                    <a:pt x="161479" y="105852"/>
                  </a:lnTo>
                  <a:lnTo>
                    <a:pt x="161408" y="105871"/>
                  </a:lnTo>
                  <a:lnTo>
                    <a:pt x="161337" y="105889"/>
                  </a:lnTo>
                  <a:lnTo>
                    <a:pt x="161273" y="105944"/>
                  </a:lnTo>
                  <a:lnTo>
                    <a:pt x="161208" y="106000"/>
                  </a:lnTo>
                  <a:lnTo>
                    <a:pt x="161086" y="106129"/>
                  </a:lnTo>
                  <a:lnTo>
                    <a:pt x="160964" y="106257"/>
                  </a:lnTo>
                  <a:lnTo>
                    <a:pt x="160944" y="104380"/>
                  </a:lnTo>
                  <a:lnTo>
                    <a:pt x="160919" y="102503"/>
                  </a:lnTo>
                  <a:lnTo>
                    <a:pt x="160880" y="100625"/>
                  </a:lnTo>
                  <a:lnTo>
                    <a:pt x="160841" y="98748"/>
                  </a:lnTo>
                  <a:lnTo>
                    <a:pt x="160790" y="96870"/>
                  </a:lnTo>
                  <a:lnTo>
                    <a:pt x="160732" y="94993"/>
                  </a:lnTo>
                  <a:lnTo>
                    <a:pt x="160661" y="93134"/>
                  </a:lnTo>
                  <a:lnTo>
                    <a:pt x="160590" y="91275"/>
                  </a:lnTo>
                  <a:lnTo>
                    <a:pt x="160507" y="89434"/>
                  </a:lnTo>
                  <a:lnTo>
                    <a:pt x="160410" y="87594"/>
                  </a:lnTo>
                  <a:lnTo>
                    <a:pt x="160313" y="85753"/>
                  </a:lnTo>
                  <a:lnTo>
                    <a:pt x="160204" y="83931"/>
                  </a:lnTo>
                  <a:lnTo>
                    <a:pt x="160088" y="82109"/>
                  </a:lnTo>
                  <a:lnTo>
                    <a:pt x="159959" y="80305"/>
                  </a:lnTo>
                  <a:lnTo>
                    <a:pt x="159824" y="78520"/>
                  </a:lnTo>
                  <a:lnTo>
                    <a:pt x="159676" y="76734"/>
                  </a:lnTo>
                  <a:close/>
                  <a:moveTo>
                    <a:pt x="103584" y="102171"/>
                  </a:moveTo>
                  <a:lnTo>
                    <a:pt x="103519" y="104380"/>
                  </a:lnTo>
                  <a:lnTo>
                    <a:pt x="103468" y="106607"/>
                  </a:lnTo>
                  <a:lnTo>
                    <a:pt x="103429" y="108816"/>
                  </a:lnTo>
                  <a:lnTo>
                    <a:pt x="103397" y="111043"/>
                  </a:lnTo>
                  <a:lnTo>
                    <a:pt x="103378" y="113270"/>
                  </a:lnTo>
                  <a:lnTo>
                    <a:pt x="103371" y="115497"/>
                  </a:lnTo>
                  <a:lnTo>
                    <a:pt x="103371" y="117724"/>
                  </a:lnTo>
                  <a:lnTo>
                    <a:pt x="103391" y="119951"/>
                  </a:lnTo>
                  <a:lnTo>
                    <a:pt x="103416" y="122197"/>
                  </a:lnTo>
                  <a:lnTo>
                    <a:pt x="103449" y="124405"/>
                  </a:lnTo>
                  <a:lnTo>
                    <a:pt x="103500" y="126633"/>
                  </a:lnTo>
                  <a:lnTo>
                    <a:pt x="103558" y="128860"/>
                  </a:lnTo>
                  <a:lnTo>
                    <a:pt x="103629" y="131068"/>
                  </a:lnTo>
                  <a:lnTo>
                    <a:pt x="103706" y="133277"/>
                  </a:lnTo>
                  <a:lnTo>
                    <a:pt x="103796" y="135486"/>
                  </a:lnTo>
                  <a:lnTo>
                    <a:pt x="103899" y="137676"/>
                  </a:lnTo>
                  <a:lnTo>
                    <a:pt x="103668" y="137492"/>
                  </a:lnTo>
                  <a:lnTo>
                    <a:pt x="103429" y="137326"/>
                  </a:lnTo>
                  <a:lnTo>
                    <a:pt x="103191" y="137161"/>
                  </a:lnTo>
                  <a:lnTo>
                    <a:pt x="102953" y="137032"/>
                  </a:lnTo>
                  <a:lnTo>
                    <a:pt x="102708" y="136885"/>
                  </a:lnTo>
                  <a:lnTo>
                    <a:pt x="102470" y="136774"/>
                  </a:lnTo>
                  <a:lnTo>
                    <a:pt x="101981" y="136553"/>
                  </a:lnTo>
                  <a:lnTo>
                    <a:pt x="101492" y="136369"/>
                  </a:lnTo>
                  <a:lnTo>
                    <a:pt x="100996" y="136240"/>
                  </a:lnTo>
                  <a:lnTo>
                    <a:pt x="100494" y="136130"/>
                  </a:lnTo>
                  <a:lnTo>
                    <a:pt x="99992" y="136038"/>
                  </a:lnTo>
                  <a:lnTo>
                    <a:pt x="99489" y="135983"/>
                  </a:lnTo>
                  <a:lnTo>
                    <a:pt x="98987" y="135928"/>
                  </a:lnTo>
                  <a:lnTo>
                    <a:pt x="97983" y="135872"/>
                  </a:lnTo>
                  <a:lnTo>
                    <a:pt x="96985" y="135854"/>
                  </a:lnTo>
                  <a:lnTo>
                    <a:pt x="96000" y="135799"/>
                  </a:lnTo>
                  <a:lnTo>
                    <a:pt x="94803" y="135670"/>
                  </a:lnTo>
                  <a:lnTo>
                    <a:pt x="93599" y="135504"/>
                  </a:lnTo>
                  <a:lnTo>
                    <a:pt x="92395" y="135357"/>
                  </a:lnTo>
                  <a:lnTo>
                    <a:pt x="91790" y="135283"/>
                  </a:lnTo>
                  <a:lnTo>
                    <a:pt x="91185" y="135247"/>
                  </a:lnTo>
                  <a:lnTo>
                    <a:pt x="90580" y="135210"/>
                  </a:lnTo>
                  <a:lnTo>
                    <a:pt x="89974" y="135191"/>
                  </a:lnTo>
                  <a:lnTo>
                    <a:pt x="89369" y="135210"/>
                  </a:lnTo>
                  <a:lnTo>
                    <a:pt x="88770" y="135247"/>
                  </a:lnTo>
                  <a:lnTo>
                    <a:pt x="88172" y="135302"/>
                  </a:lnTo>
                  <a:lnTo>
                    <a:pt x="87573" y="135412"/>
                  </a:lnTo>
                  <a:lnTo>
                    <a:pt x="86974" y="135541"/>
                  </a:lnTo>
                  <a:lnTo>
                    <a:pt x="86382" y="135725"/>
                  </a:lnTo>
                  <a:lnTo>
                    <a:pt x="86311" y="135762"/>
                  </a:lnTo>
                  <a:lnTo>
                    <a:pt x="86247" y="135817"/>
                  </a:lnTo>
                  <a:lnTo>
                    <a:pt x="86118" y="135928"/>
                  </a:lnTo>
                  <a:lnTo>
                    <a:pt x="85996" y="136075"/>
                  </a:lnTo>
                  <a:lnTo>
                    <a:pt x="85867" y="136204"/>
                  </a:lnTo>
                  <a:lnTo>
                    <a:pt x="85803" y="134308"/>
                  </a:lnTo>
                  <a:lnTo>
                    <a:pt x="85745" y="132412"/>
                  </a:lnTo>
                  <a:lnTo>
                    <a:pt x="85700" y="130516"/>
                  </a:lnTo>
                  <a:lnTo>
                    <a:pt x="85655" y="128620"/>
                  </a:lnTo>
                  <a:lnTo>
                    <a:pt x="85622" y="126725"/>
                  </a:lnTo>
                  <a:lnTo>
                    <a:pt x="85597" y="124829"/>
                  </a:lnTo>
                  <a:lnTo>
                    <a:pt x="85584" y="122915"/>
                  </a:lnTo>
                  <a:lnTo>
                    <a:pt x="85571" y="121019"/>
                  </a:lnTo>
                  <a:lnTo>
                    <a:pt x="85571" y="119123"/>
                  </a:lnTo>
                  <a:lnTo>
                    <a:pt x="85584" y="117227"/>
                  </a:lnTo>
                  <a:lnTo>
                    <a:pt x="85597" y="115331"/>
                  </a:lnTo>
                  <a:lnTo>
                    <a:pt x="85622" y="113417"/>
                  </a:lnTo>
                  <a:lnTo>
                    <a:pt x="85661" y="111521"/>
                  </a:lnTo>
                  <a:lnTo>
                    <a:pt x="85700" y="109607"/>
                  </a:lnTo>
                  <a:lnTo>
                    <a:pt x="85751" y="107693"/>
                  </a:lnTo>
                  <a:lnTo>
                    <a:pt x="85816" y="105779"/>
                  </a:lnTo>
                  <a:lnTo>
                    <a:pt x="87058" y="105484"/>
                  </a:lnTo>
                  <a:lnTo>
                    <a:pt x="88301" y="105153"/>
                  </a:lnTo>
                  <a:lnTo>
                    <a:pt x="90779" y="104454"/>
                  </a:lnTo>
                  <a:lnTo>
                    <a:pt x="92015" y="104122"/>
                  </a:lnTo>
                  <a:lnTo>
                    <a:pt x="93258" y="103809"/>
                  </a:lnTo>
                  <a:lnTo>
                    <a:pt x="93876" y="103662"/>
                  </a:lnTo>
                  <a:lnTo>
                    <a:pt x="94500" y="103533"/>
                  </a:lnTo>
                  <a:lnTo>
                    <a:pt x="95118" y="103423"/>
                  </a:lnTo>
                  <a:lnTo>
                    <a:pt x="95743" y="103312"/>
                  </a:lnTo>
                  <a:lnTo>
                    <a:pt x="96721" y="103184"/>
                  </a:lnTo>
                  <a:lnTo>
                    <a:pt x="97706" y="103092"/>
                  </a:lnTo>
                  <a:lnTo>
                    <a:pt x="99676" y="102908"/>
                  </a:lnTo>
                  <a:lnTo>
                    <a:pt x="100661" y="102797"/>
                  </a:lnTo>
                  <a:lnTo>
                    <a:pt x="101150" y="102723"/>
                  </a:lnTo>
                  <a:lnTo>
                    <a:pt x="101640" y="102650"/>
                  </a:lnTo>
                  <a:lnTo>
                    <a:pt x="102129" y="102558"/>
                  </a:lnTo>
                  <a:lnTo>
                    <a:pt x="102618" y="102447"/>
                  </a:lnTo>
                  <a:lnTo>
                    <a:pt x="103101" y="102319"/>
                  </a:lnTo>
                  <a:lnTo>
                    <a:pt x="103584" y="102171"/>
                  </a:lnTo>
                  <a:close/>
                  <a:moveTo>
                    <a:pt x="179710" y="113472"/>
                  </a:moveTo>
                  <a:lnTo>
                    <a:pt x="179736" y="115166"/>
                  </a:lnTo>
                  <a:lnTo>
                    <a:pt x="179756" y="116859"/>
                  </a:lnTo>
                  <a:lnTo>
                    <a:pt x="179768" y="118571"/>
                  </a:lnTo>
                  <a:lnTo>
                    <a:pt x="179781" y="120264"/>
                  </a:lnTo>
                  <a:lnTo>
                    <a:pt x="179794" y="121958"/>
                  </a:lnTo>
                  <a:lnTo>
                    <a:pt x="179794" y="123651"/>
                  </a:lnTo>
                  <a:lnTo>
                    <a:pt x="179801" y="125344"/>
                  </a:lnTo>
                  <a:lnTo>
                    <a:pt x="179794" y="127038"/>
                  </a:lnTo>
                  <a:lnTo>
                    <a:pt x="179788" y="128731"/>
                  </a:lnTo>
                  <a:lnTo>
                    <a:pt x="179775" y="130424"/>
                  </a:lnTo>
                  <a:lnTo>
                    <a:pt x="179762" y="132099"/>
                  </a:lnTo>
                  <a:lnTo>
                    <a:pt x="179743" y="133792"/>
                  </a:lnTo>
                  <a:lnTo>
                    <a:pt x="179717" y="135486"/>
                  </a:lnTo>
                  <a:lnTo>
                    <a:pt x="179691" y="137179"/>
                  </a:lnTo>
                  <a:lnTo>
                    <a:pt x="179659" y="138854"/>
                  </a:lnTo>
                  <a:lnTo>
                    <a:pt x="179620" y="140547"/>
                  </a:lnTo>
                  <a:lnTo>
                    <a:pt x="178520" y="140474"/>
                  </a:lnTo>
                  <a:lnTo>
                    <a:pt x="177412" y="140419"/>
                  </a:lnTo>
                  <a:lnTo>
                    <a:pt x="176305" y="140382"/>
                  </a:lnTo>
                  <a:lnTo>
                    <a:pt x="175204" y="140345"/>
                  </a:lnTo>
                  <a:lnTo>
                    <a:pt x="172989" y="140308"/>
                  </a:lnTo>
                  <a:lnTo>
                    <a:pt x="171882" y="140271"/>
                  </a:lnTo>
                  <a:lnTo>
                    <a:pt x="170781" y="140216"/>
                  </a:lnTo>
                  <a:lnTo>
                    <a:pt x="170176" y="140179"/>
                  </a:lnTo>
                  <a:lnTo>
                    <a:pt x="169571" y="140106"/>
                  </a:lnTo>
                  <a:lnTo>
                    <a:pt x="168966" y="140014"/>
                  </a:lnTo>
                  <a:lnTo>
                    <a:pt x="168354" y="139903"/>
                  </a:lnTo>
                  <a:lnTo>
                    <a:pt x="167131" y="139701"/>
                  </a:lnTo>
                  <a:lnTo>
                    <a:pt x="166520" y="139609"/>
                  </a:lnTo>
                  <a:lnTo>
                    <a:pt x="165914" y="139553"/>
                  </a:lnTo>
                  <a:lnTo>
                    <a:pt x="165303" y="139517"/>
                  </a:lnTo>
                  <a:lnTo>
                    <a:pt x="164691" y="139498"/>
                  </a:lnTo>
                  <a:lnTo>
                    <a:pt x="164389" y="139517"/>
                  </a:lnTo>
                  <a:lnTo>
                    <a:pt x="164086" y="139553"/>
                  </a:lnTo>
                  <a:lnTo>
                    <a:pt x="163783" y="139590"/>
                  </a:lnTo>
                  <a:lnTo>
                    <a:pt x="163481" y="139645"/>
                  </a:lnTo>
                  <a:lnTo>
                    <a:pt x="163185" y="139719"/>
                  </a:lnTo>
                  <a:lnTo>
                    <a:pt x="162882" y="139793"/>
                  </a:lnTo>
                  <a:lnTo>
                    <a:pt x="162586" y="139903"/>
                  </a:lnTo>
                  <a:lnTo>
                    <a:pt x="162290" y="140032"/>
                  </a:lnTo>
                  <a:lnTo>
                    <a:pt x="161987" y="140161"/>
                  </a:lnTo>
                  <a:lnTo>
                    <a:pt x="161698" y="140327"/>
                  </a:lnTo>
                  <a:lnTo>
                    <a:pt x="161401" y="140511"/>
                  </a:lnTo>
                  <a:lnTo>
                    <a:pt x="161105" y="140713"/>
                  </a:lnTo>
                  <a:lnTo>
                    <a:pt x="161009" y="140787"/>
                  </a:lnTo>
                  <a:lnTo>
                    <a:pt x="160912" y="140860"/>
                  </a:lnTo>
                  <a:lnTo>
                    <a:pt x="160822" y="140971"/>
                  </a:lnTo>
                  <a:lnTo>
                    <a:pt x="160738" y="141081"/>
                  </a:lnTo>
                  <a:lnTo>
                    <a:pt x="160661" y="141210"/>
                  </a:lnTo>
                  <a:lnTo>
                    <a:pt x="160590" y="141357"/>
                  </a:lnTo>
                  <a:lnTo>
                    <a:pt x="160519" y="141504"/>
                  </a:lnTo>
                  <a:lnTo>
                    <a:pt x="160455" y="141670"/>
                  </a:lnTo>
                  <a:lnTo>
                    <a:pt x="160397" y="141854"/>
                  </a:lnTo>
                  <a:lnTo>
                    <a:pt x="160339" y="142020"/>
                  </a:lnTo>
                  <a:lnTo>
                    <a:pt x="160294" y="142222"/>
                  </a:lnTo>
                  <a:lnTo>
                    <a:pt x="160243" y="142406"/>
                  </a:lnTo>
                  <a:lnTo>
                    <a:pt x="160204" y="142609"/>
                  </a:lnTo>
                  <a:lnTo>
                    <a:pt x="160165" y="142830"/>
                  </a:lnTo>
                  <a:lnTo>
                    <a:pt x="160133" y="143032"/>
                  </a:lnTo>
                  <a:lnTo>
                    <a:pt x="160107" y="143253"/>
                  </a:lnTo>
                  <a:lnTo>
                    <a:pt x="160075" y="143658"/>
                  </a:lnTo>
                  <a:lnTo>
                    <a:pt x="160056" y="144063"/>
                  </a:lnTo>
                  <a:lnTo>
                    <a:pt x="160050" y="144486"/>
                  </a:lnTo>
                  <a:lnTo>
                    <a:pt x="160062" y="144910"/>
                  </a:lnTo>
                  <a:lnTo>
                    <a:pt x="160082" y="145314"/>
                  </a:lnTo>
                  <a:lnTo>
                    <a:pt x="160114" y="145738"/>
                  </a:lnTo>
                  <a:lnTo>
                    <a:pt x="160159" y="146143"/>
                  </a:lnTo>
                  <a:lnTo>
                    <a:pt x="160217" y="146529"/>
                  </a:lnTo>
                  <a:lnTo>
                    <a:pt x="160288" y="146916"/>
                  </a:lnTo>
                  <a:lnTo>
                    <a:pt x="160371" y="147265"/>
                  </a:lnTo>
                  <a:lnTo>
                    <a:pt x="160468" y="147615"/>
                  </a:lnTo>
                  <a:lnTo>
                    <a:pt x="160571" y="147928"/>
                  </a:lnTo>
                  <a:lnTo>
                    <a:pt x="160687" y="148223"/>
                  </a:lnTo>
                  <a:lnTo>
                    <a:pt x="160751" y="148351"/>
                  </a:lnTo>
                  <a:lnTo>
                    <a:pt x="160816" y="148480"/>
                  </a:lnTo>
                  <a:lnTo>
                    <a:pt x="160886" y="148591"/>
                  </a:lnTo>
                  <a:lnTo>
                    <a:pt x="160957" y="148701"/>
                  </a:lnTo>
                  <a:lnTo>
                    <a:pt x="161028" y="148812"/>
                  </a:lnTo>
                  <a:lnTo>
                    <a:pt x="161105" y="148885"/>
                  </a:lnTo>
                  <a:lnTo>
                    <a:pt x="161344" y="149143"/>
                  </a:lnTo>
                  <a:lnTo>
                    <a:pt x="161588" y="149364"/>
                  </a:lnTo>
                  <a:lnTo>
                    <a:pt x="161833" y="149585"/>
                  </a:lnTo>
                  <a:lnTo>
                    <a:pt x="162077" y="149787"/>
                  </a:lnTo>
                  <a:lnTo>
                    <a:pt x="162329" y="149971"/>
                  </a:lnTo>
                  <a:lnTo>
                    <a:pt x="162586" y="150155"/>
                  </a:lnTo>
                  <a:lnTo>
                    <a:pt x="162844" y="150339"/>
                  </a:lnTo>
                  <a:lnTo>
                    <a:pt x="163107" y="150487"/>
                  </a:lnTo>
                  <a:lnTo>
                    <a:pt x="163371" y="150652"/>
                  </a:lnTo>
                  <a:lnTo>
                    <a:pt x="163635" y="150781"/>
                  </a:lnTo>
                  <a:lnTo>
                    <a:pt x="163906" y="150928"/>
                  </a:lnTo>
                  <a:lnTo>
                    <a:pt x="164176" y="151039"/>
                  </a:lnTo>
                  <a:lnTo>
                    <a:pt x="164730" y="151260"/>
                  </a:lnTo>
                  <a:lnTo>
                    <a:pt x="165290" y="151425"/>
                  </a:lnTo>
                  <a:lnTo>
                    <a:pt x="165856" y="151572"/>
                  </a:lnTo>
                  <a:lnTo>
                    <a:pt x="166436" y="151664"/>
                  </a:lnTo>
                  <a:lnTo>
                    <a:pt x="167015" y="151738"/>
                  </a:lnTo>
                  <a:lnTo>
                    <a:pt x="167607" y="151775"/>
                  </a:lnTo>
                  <a:lnTo>
                    <a:pt x="168200" y="151775"/>
                  </a:lnTo>
                  <a:lnTo>
                    <a:pt x="168798" y="151757"/>
                  </a:lnTo>
                  <a:lnTo>
                    <a:pt x="169404" y="151701"/>
                  </a:lnTo>
                  <a:lnTo>
                    <a:pt x="170009" y="151609"/>
                  </a:lnTo>
                  <a:lnTo>
                    <a:pt x="170614" y="151499"/>
                  </a:lnTo>
                  <a:lnTo>
                    <a:pt x="171226" y="151370"/>
                  </a:lnTo>
                  <a:lnTo>
                    <a:pt x="171831" y="151223"/>
                  </a:lnTo>
                  <a:lnTo>
                    <a:pt x="172442" y="151039"/>
                  </a:lnTo>
                  <a:lnTo>
                    <a:pt x="173047" y="150836"/>
                  </a:lnTo>
                  <a:lnTo>
                    <a:pt x="173653" y="150615"/>
                  </a:lnTo>
                  <a:lnTo>
                    <a:pt x="174258" y="150376"/>
                  </a:lnTo>
                  <a:lnTo>
                    <a:pt x="174856" y="150118"/>
                  </a:lnTo>
                  <a:lnTo>
                    <a:pt x="175449" y="149842"/>
                  </a:lnTo>
                  <a:lnTo>
                    <a:pt x="176041" y="149548"/>
                  </a:lnTo>
                  <a:lnTo>
                    <a:pt x="176620" y="149253"/>
                  </a:lnTo>
                  <a:lnTo>
                    <a:pt x="177200" y="148940"/>
                  </a:lnTo>
                  <a:lnTo>
                    <a:pt x="177766" y="148609"/>
                  </a:lnTo>
                  <a:lnTo>
                    <a:pt x="178326" y="148278"/>
                  </a:lnTo>
                  <a:lnTo>
                    <a:pt x="178880" y="147928"/>
                  </a:lnTo>
                  <a:lnTo>
                    <a:pt x="179421" y="147578"/>
                  </a:lnTo>
                  <a:lnTo>
                    <a:pt x="179311" y="150689"/>
                  </a:lnTo>
                  <a:lnTo>
                    <a:pt x="179183" y="153818"/>
                  </a:lnTo>
                  <a:lnTo>
                    <a:pt x="179047" y="156947"/>
                  </a:lnTo>
                  <a:lnTo>
                    <a:pt x="178970" y="158511"/>
                  </a:lnTo>
                  <a:lnTo>
                    <a:pt x="178886" y="160076"/>
                  </a:lnTo>
                  <a:lnTo>
                    <a:pt x="178803" y="161659"/>
                  </a:lnTo>
                  <a:lnTo>
                    <a:pt x="178719" y="163223"/>
                  </a:lnTo>
                  <a:lnTo>
                    <a:pt x="178623" y="164806"/>
                  </a:lnTo>
                  <a:lnTo>
                    <a:pt x="178526" y="166389"/>
                  </a:lnTo>
                  <a:lnTo>
                    <a:pt x="178423" y="167972"/>
                  </a:lnTo>
                  <a:lnTo>
                    <a:pt x="178314" y="169537"/>
                  </a:lnTo>
                  <a:lnTo>
                    <a:pt x="178198" y="171119"/>
                  </a:lnTo>
                  <a:lnTo>
                    <a:pt x="178075" y="172702"/>
                  </a:lnTo>
                  <a:lnTo>
                    <a:pt x="175352" y="172758"/>
                  </a:lnTo>
                  <a:lnTo>
                    <a:pt x="172623" y="172813"/>
                  </a:lnTo>
                  <a:lnTo>
                    <a:pt x="169899" y="172923"/>
                  </a:lnTo>
                  <a:lnTo>
                    <a:pt x="167170" y="173034"/>
                  </a:lnTo>
                  <a:lnTo>
                    <a:pt x="164440" y="173162"/>
                  </a:lnTo>
                  <a:lnTo>
                    <a:pt x="161710" y="173310"/>
                  </a:lnTo>
                  <a:lnTo>
                    <a:pt x="156245" y="173604"/>
                  </a:lnTo>
                  <a:lnTo>
                    <a:pt x="156528" y="171800"/>
                  </a:lnTo>
                  <a:lnTo>
                    <a:pt x="156805" y="169978"/>
                  </a:lnTo>
                  <a:lnTo>
                    <a:pt x="157069" y="168138"/>
                  </a:lnTo>
                  <a:lnTo>
                    <a:pt x="157333" y="166297"/>
                  </a:lnTo>
                  <a:lnTo>
                    <a:pt x="157584" y="164420"/>
                  </a:lnTo>
                  <a:lnTo>
                    <a:pt x="157822" y="162542"/>
                  </a:lnTo>
                  <a:lnTo>
                    <a:pt x="158054" y="160647"/>
                  </a:lnTo>
                  <a:lnTo>
                    <a:pt x="158279" y="158751"/>
                  </a:lnTo>
                  <a:lnTo>
                    <a:pt x="158498" y="156818"/>
                  </a:lnTo>
                  <a:lnTo>
                    <a:pt x="158704" y="154885"/>
                  </a:lnTo>
                  <a:lnTo>
                    <a:pt x="158904" y="152953"/>
                  </a:lnTo>
                  <a:lnTo>
                    <a:pt x="159090" y="151002"/>
                  </a:lnTo>
                  <a:lnTo>
                    <a:pt x="159271" y="149032"/>
                  </a:lnTo>
                  <a:lnTo>
                    <a:pt x="159444" y="147063"/>
                  </a:lnTo>
                  <a:lnTo>
                    <a:pt x="159605" y="145075"/>
                  </a:lnTo>
                  <a:lnTo>
                    <a:pt x="159760" y="143087"/>
                  </a:lnTo>
                  <a:lnTo>
                    <a:pt x="159889" y="141412"/>
                  </a:lnTo>
                  <a:lnTo>
                    <a:pt x="160004" y="139719"/>
                  </a:lnTo>
                  <a:lnTo>
                    <a:pt x="160120" y="138044"/>
                  </a:lnTo>
                  <a:lnTo>
                    <a:pt x="160223" y="136332"/>
                  </a:lnTo>
                  <a:lnTo>
                    <a:pt x="160320" y="134639"/>
                  </a:lnTo>
                  <a:lnTo>
                    <a:pt x="160416" y="132927"/>
                  </a:lnTo>
                  <a:lnTo>
                    <a:pt x="160500" y="131216"/>
                  </a:lnTo>
                  <a:lnTo>
                    <a:pt x="160577" y="129504"/>
                  </a:lnTo>
                  <a:lnTo>
                    <a:pt x="160648" y="127774"/>
                  </a:lnTo>
                  <a:lnTo>
                    <a:pt x="160713" y="126062"/>
                  </a:lnTo>
                  <a:lnTo>
                    <a:pt x="160771" y="124332"/>
                  </a:lnTo>
                  <a:lnTo>
                    <a:pt x="160822" y="122602"/>
                  </a:lnTo>
                  <a:lnTo>
                    <a:pt x="160867" y="120872"/>
                  </a:lnTo>
                  <a:lnTo>
                    <a:pt x="160906" y="119141"/>
                  </a:lnTo>
                  <a:lnTo>
                    <a:pt x="160938" y="117411"/>
                  </a:lnTo>
                  <a:lnTo>
                    <a:pt x="160964" y="115681"/>
                  </a:lnTo>
                  <a:lnTo>
                    <a:pt x="161086" y="115792"/>
                  </a:lnTo>
                  <a:lnTo>
                    <a:pt x="161208" y="115902"/>
                  </a:lnTo>
                  <a:lnTo>
                    <a:pt x="161273" y="115939"/>
                  </a:lnTo>
                  <a:lnTo>
                    <a:pt x="161337" y="115976"/>
                  </a:lnTo>
                  <a:lnTo>
                    <a:pt x="161408" y="115994"/>
                  </a:lnTo>
                  <a:lnTo>
                    <a:pt x="161479" y="115994"/>
                  </a:lnTo>
                  <a:lnTo>
                    <a:pt x="162039" y="116068"/>
                  </a:lnTo>
                  <a:lnTo>
                    <a:pt x="162599" y="116123"/>
                  </a:lnTo>
                  <a:lnTo>
                    <a:pt x="163165" y="116160"/>
                  </a:lnTo>
                  <a:lnTo>
                    <a:pt x="163726" y="116178"/>
                  </a:lnTo>
                  <a:lnTo>
                    <a:pt x="164865" y="116215"/>
                  </a:lnTo>
                  <a:lnTo>
                    <a:pt x="166004" y="116197"/>
                  </a:lnTo>
                  <a:lnTo>
                    <a:pt x="167150" y="116141"/>
                  </a:lnTo>
                  <a:lnTo>
                    <a:pt x="168303" y="116049"/>
                  </a:lnTo>
                  <a:lnTo>
                    <a:pt x="169455" y="115902"/>
                  </a:lnTo>
                  <a:lnTo>
                    <a:pt x="170607" y="115755"/>
                  </a:lnTo>
                  <a:lnTo>
                    <a:pt x="171753" y="115552"/>
                  </a:lnTo>
                  <a:lnTo>
                    <a:pt x="172906" y="115331"/>
                  </a:lnTo>
                  <a:lnTo>
                    <a:pt x="174052" y="115074"/>
                  </a:lnTo>
                  <a:lnTo>
                    <a:pt x="175198" y="114798"/>
                  </a:lnTo>
                  <a:lnTo>
                    <a:pt x="176337" y="114485"/>
                  </a:lnTo>
                  <a:lnTo>
                    <a:pt x="177470" y="114172"/>
                  </a:lnTo>
                  <a:lnTo>
                    <a:pt x="178590" y="113822"/>
                  </a:lnTo>
                  <a:lnTo>
                    <a:pt x="179710" y="113472"/>
                  </a:lnTo>
                  <a:close/>
                  <a:moveTo>
                    <a:pt x="104273" y="143824"/>
                  </a:moveTo>
                  <a:lnTo>
                    <a:pt x="104421" y="146014"/>
                  </a:lnTo>
                  <a:lnTo>
                    <a:pt x="104582" y="148204"/>
                  </a:lnTo>
                  <a:lnTo>
                    <a:pt x="104755" y="150376"/>
                  </a:lnTo>
                  <a:lnTo>
                    <a:pt x="104936" y="152548"/>
                  </a:lnTo>
                  <a:lnTo>
                    <a:pt x="105135" y="154701"/>
                  </a:lnTo>
                  <a:lnTo>
                    <a:pt x="105341" y="156855"/>
                  </a:lnTo>
                  <a:lnTo>
                    <a:pt x="105560" y="159008"/>
                  </a:lnTo>
                  <a:lnTo>
                    <a:pt x="105786" y="161143"/>
                  </a:lnTo>
                  <a:lnTo>
                    <a:pt x="106030" y="163279"/>
                  </a:lnTo>
                  <a:lnTo>
                    <a:pt x="106288" y="165395"/>
                  </a:lnTo>
                  <a:lnTo>
                    <a:pt x="106552" y="167493"/>
                  </a:lnTo>
                  <a:lnTo>
                    <a:pt x="106828" y="169592"/>
                  </a:lnTo>
                  <a:lnTo>
                    <a:pt x="107125" y="171672"/>
                  </a:lnTo>
                  <a:lnTo>
                    <a:pt x="107427" y="173751"/>
                  </a:lnTo>
                  <a:lnTo>
                    <a:pt x="107749" y="175813"/>
                  </a:lnTo>
                  <a:lnTo>
                    <a:pt x="108077" y="177856"/>
                  </a:lnTo>
                  <a:lnTo>
                    <a:pt x="103468" y="178298"/>
                  </a:lnTo>
                  <a:lnTo>
                    <a:pt x="98865" y="178758"/>
                  </a:lnTo>
                  <a:lnTo>
                    <a:pt x="94268" y="179218"/>
                  </a:lnTo>
                  <a:lnTo>
                    <a:pt x="89678" y="179660"/>
                  </a:lnTo>
                  <a:lnTo>
                    <a:pt x="89389" y="177543"/>
                  </a:lnTo>
                  <a:lnTo>
                    <a:pt x="89112" y="175426"/>
                  </a:lnTo>
                  <a:lnTo>
                    <a:pt x="88841" y="173310"/>
                  </a:lnTo>
                  <a:lnTo>
                    <a:pt x="88584" y="171211"/>
                  </a:lnTo>
                  <a:lnTo>
                    <a:pt x="88339" y="169095"/>
                  </a:lnTo>
                  <a:lnTo>
                    <a:pt x="88107" y="166997"/>
                  </a:lnTo>
                  <a:lnTo>
                    <a:pt x="87882" y="164880"/>
                  </a:lnTo>
                  <a:lnTo>
                    <a:pt x="87676" y="162782"/>
                  </a:lnTo>
                  <a:lnTo>
                    <a:pt x="87470" y="160683"/>
                  </a:lnTo>
                  <a:lnTo>
                    <a:pt x="87283" y="158585"/>
                  </a:lnTo>
                  <a:lnTo>
                    <a:pt x="87103" y="156487"/>
                  </a:lnTo>
                  <a:lnTo>
                    <a:pt x="86929" y="154389"/>
                  </a:lnTo>
                  <a:lnTo>
                    <a:pt x="86775" y="152290"/>
                  </a:lnTo>
                  <a:lnTo>
                    <a:pt x="86627" y="150210"/>
                  </a:lnTo>
                  <a:lnTo>
                    <a:pt x="86485" y="148112"/>
                  </a:lnTo>
                  <a:lnTo>
                    <a:pt x="86356" y="146032"/>
                  </a:lnTo>
                  <a:lnTo>
                    <a:pt x="86382" y="146032"/>
                  </a:lnTo>
                  <a:lnTo>
                    <a:pt x="86678" y="146124"/>
                  </a:lnTo>
                  <a:lnTo>
                    <a:pt x="86974" y="146216"/>
                  </a:lnTo>
                  <a:lnTo>
                    <a:pt x="87573" y="146364"/>
                  </a:lnTo>
                  <a:lnTo>
                    <a:pt x="88172" y="146474"/>
                  </a:lnTo>
                  <a:lnTo>
                    <a:pt x="88770" y="146548"/>
                  </a:lnTo>
                  <a:lnTo>
                    <a:pt x="89369" y="146584"/>
                  </a:lnTo>
                  <a:lnTo>
                    <a:pt x="89974" y="146603"/>
                  </a:lnTo>
                  <a:lnTo>
                    <a:pt x="90580" y="146584"/>
                  </a:lnTo>
                  <a:lnTo>
                    <a:pt x="91185" y="146548"/>
                  </a:lnTo>
                  <a:lnTo>
                    <a:pt x="91790" y="146511"/>
                  </a:lnTo>
                  <a:lnTo>
                    <a:pt x="92395" y="146437"/>
                  </a:lnTo>
                  <a:lnTo>
                    <a:pt x="93599" y="146290"/>
                  </a:lnTo>
                  <a:lnTo>
                    <a:pt x="94803" y="146143"/>
                  </a:lnTo>
                  <a:lnTo>
                    <a:pt x="95401" y="146088"/>
                  </a:lnTo>
                  <a:lnTo>
                    <a:pt x="96000" y="146032"/>
                  </a:lnTo>
                  <a:lnTo>
                    <a:pt x="96515" y="145995"/>
                  </a:lnTo>
                  <a:lnTo>
                    <a:pt x="97037" y="145959"/>
                  </a:lnTo>
                  <a:lnTo>
                    <a:pt x="98080" y="145922"/>
                  </a:lnTo>
                  <a:lnTo>
                    <a:pt x="98607" y="145903"/>
                  </a:lnTo>
                  <a:lnTo>
                    <a:pt x="99129" y="145867"/>
                  </a:lnTo>
                  <a:lnTo>
                    <a:pt x="99657" y="145830"/>
                  </a:lnTo>
                  <a:lnTo>
                    <a:pt x="100178" y="145756"/>
                  </a:lnTo>
                  <a:lnTo>
                    <a:pt x="100700" y="145664"/>
                  </a:lnTo>
                  <a:lnTo>
                    <a:pt x="101221" y="145535"/>
                  </a:lnTo>
                  <a:lnTo>
                    <a:pt x="101743" y="145370"/>
                  </a:lnTo>
                  <a:lnTo>
                    <a:pt x="102000" y="145278"/>
                  </a:lnTo>
                  <a:lnTo>
                    <a:pt x="102258" y="145167"/>
                  </a:lnTo>
                  <a:lnTo>
                    <a:pt x="102509" y="145057"/>
                  </a:lnTo>
                  <a:lnTo>
                    <a:pt x="102766" y="144910"/>
                  </a:lnTo>
                  <a:lnTo>
                    <a:pt x="103017" y="144762"/>
                  </a:lnTo>
                  <a:lnTo>
                    <a:pt x="103275" y="144615"/>
                  </a:lnTo>
                  <a:lnTo>
                    <a:pt x="103526" y="144431"/>
                  </a:lnTo>
                  <a:lnTo>
                    <a:pt x="103777" y="144247"/>
                  </a:lnTo>
                  <a:lnTo>
                    <a:pt x="104022" y="144044"/>
                  </a:lnTo>
                  <a:lnTo>
                    <a:pt x="104273" y="143824"/>
                  </a:lnTo>
                  <a:close/>
                  <a:moveTo>
                    <a:pt x="13094" y="113638"/>
                  </a:moveTo>
                  <a:lnTo>
                    <a:pt x="13159" y="113804"/>
                  </a:lnTo>
                  <a:lnTo>
                    <a:pt x="13223" y="113969"/>
                  </a:lnTo>
                  <a:lnTo>
                    <a:pt x="13294" y="114117"/>
                  </a:lnTo>
                  <a:lnTo>
                    <a:pt x="13365" y="114264"/>
                  </a:lnTo>
                  <a:lnTo>
                    <a:pt x="13436" y="114393"/>
                  </a:lnTo>
                  <a:lnTo>
                    <a:pt x="13519" y="114522"/>
                  </a:lnTo>
                  <a:lnTo>
                    <a:pt x="13693" y="114779"/>
                  </a:lnTo>
                  <a:lnTo>
                    <a:pt x="14092" y="115239"/>
                  </a:lnTo>
                  <a:lnTo>
                    <a:pt x="14485" y="115736"/>
                  </a:lnTo>
                  <a:lnTo>
                    <a:pt x="14878" y="116233"/>
                  </a:lnTo>
                  <a:lnTo>
                    <a:pt x="15270" y="116730"/>
                  </a:lnTo>
                  <a:lnTo>
                    <a:pt x="16049" y="117779"/>
                  </a:lnTo>
                  <a:lnTo>
                    <a:pt x="16835" y="118829"/>
                  </a:lnTo>
                  <a:lnTo>
                    <a:pt x="17614" y="119896"/>
                  </a:lnTo>
                  <a:lnTo>
                    <a:pt x="18399" y="120945"/>
                  </a:lnTo>
                  <a:lnTo>
                    <a:pt x="18792" y="121479"/>
                  </a:lnTo>
                  <a:lnTo>
                    <a:pt x="19191" y="121976"/>
                  </a:lnTo>
                  <a:lnTo>
                    <a:pt x="19590" y="122473"/>
                  </a:lnTo>
                  <a:lnTo>
                    <a:pt x="19989" y="122951"/>
                  </a:lnTo>
                  <a:lnTo>
                    <a:pt x="19777" y="123577"/>
                  </a:lnTo>
                  <a:lnTo>
                    <a:pt x="19571" y="124240"/>
                  </a:lnTo>
                  <a:lnTo>
                    <a:pt x="19365" y="124921"/>
                  </a:lnTo>
                  <a:lnTo>
                    <a:pt x="19165" y="125620"/>
                  </a:lnTo>
                  <a:lnTo>
                    <a:pt x="18972" y="126357"/>
                  </a:lnTo>
                  <a:lnTo>
                    <a:pt x="18785" y="127093"/>
                  </a:lnTo>
                  <a:lnTo>
                    <a:pt x="18599" y="127866"/>
                  </a:lnTo>
                  <a:lnTo>
                    <a:pt x="18419" y="128657"/>
                  </a:lnTo>
                  <a:lnTo>
                    <a:pt x="18245" y="129467"/>
                  </a:lnTo>
                  <a:lnTo>
                    <a:pt x="18077" y="130295"/>
                  </a:lnTo>
                  <a:lnTo>
                    <a:pt x="17916" y="131142"/>
                  </a:lnTo>
                  <a:lnTo>
                    <a:pt x="17755" y="131989"/>
                  </a:lnTo>
                  <a:lnTo>
                    <a:pt x="17607" y="132872"/>
                  </a:lnTo>
                  <a:lnTo>
                    <a:pt x="17459" y="133756"/>
                  </a:lnTo>
                  <a:lnTo>
                    <a:pt x="17324" y="134658"/>
                  </a:lnTo>
                  <a:lnTo>
                    <a:pt x="17195" y="135559"/>
                  </a:lnTo>
                  <a:lnTo>
                    <a:pt x="17067" y="136480"/>
                  </a:lnTo>
                  <a:lnTo>
                    <a:pt x="16951" y="137400"/>
                  </a:lnTo>
                  <a:lnTo>
                    <a:pt x="16841" y="138339"/>
                  </a:lnTo>
                  <a:lnTo>
                    <a:pt x="16738" y="139277"/>
                  </a:lnTo>
                  <a:lnTo>
                    <a:pt x="16642" y="140234"/>
                  </a:lnTo>
                  <a:lnTo>
                    <a:pt x="16558" y="141173"/>
                  </a:lnTo>
                  <a:lnTo>
                    <a:pt x="16481" y="142130"/>
                  </a:lnTo>
                  <a:lnTo>
                    <a:pt x="16410" y="143087"/>
                  </a:lnTo>
                  <a:lnTo>
                    <a:pt x="16346" y="144044"/>
                  </a:lnTo>
                  <a:lnTo>
                    <a:pt x="16288" y="145002"/>
                  </a:lnTo>
                  <a:lnTo>
                    <a:pt x="16243" y="145959"/>
                  </a:lnTo>
                  <a:lnTo>
                    <a:pt x="16204" y="146916"/>
                  </a:lnTo>
                  <a:lnTo>
                    <a:pt x="16178" y="147873"/>
                  </a:lnTo>
                  <a:lnTo>
                    <a:pt x="16159" y="148812"/>
                  </a:lnTo>
                  <a:lnTo>
                    <a:pt x="16152" y="149750"/>
                  </a:lnTo>
                  <a:lnTo>
                    <a:pt x="16152" y="150689"/>
                  </a:lnTo>
                  <a:lnTo>
                    <a:pt x="16159" y="151609"/>
                  </a:lnTo>
                  <a:lnTo>
                    <a:pt x="16178" y="152530"/>
                  </a:lnTo>
                  <a:lnTo>
                    <a:pt x="16210" y="153431"/>
                  </a:lnTo>
                  <a:lnTo>
                    <a:pt x="16249" y="154333"/>
                  </a:lnTo>
                  <a:lnTo>
                    <a:pt x="16300" y="155198"/>
                  </a:lnTo>
                  <a:lnTo>
                    <a:pt x="16358" y="156082"/>
                  </a:lnTo>
                  <a:lnTo>
                    <a:pt x="16429" y="156929"/>
                  </a:lnTo>
                  <a:lnTo>
                    <a:pt x="16513" y="157775"/>
                  </a:lnTo>
                  <a:lnTo>
                    <a:pt x="16603" y="158585"/>
                  </a:lnTo>
                  <a:lnTo>
                    <a:pt x="16712" y="159395"/>
                  </a:lnTo>
                  <a:lnTo>
                    <a:pt x="16828" y="160168"/>
                  </a:lnTo>
                  <a:lnTo>
                    <a:pt x="16957" y="160941"/>
                  </a:lnTo>
                  <a:lnTo>
                    <a:pt x="17092" y="161677"/>
                  </a:lnTo>
                  <a:lnTo>
                    <a:pt x="17247" y="162395"/>
                  </a:lnTo>
                  <a:lnTo>
                    <a:pt x="17408" y="163094"/>
                  </a:lnTo>
                  <a:lnTo>
                    <a:pt x="17588" y="163775"/>
                  </a:lnTo>
                  <a:lnTo>
                    <a:pt x="17678" y="164088"/>
                  </a:lnTo>
                  <a:lnTo>
                    <a:pt x="17775" y="164420"/>
                  </a:lnTo>
                  <a:lnTo>
                    <a:pt x="17871" y="164733"/>
                  </a:lnTo>
                  <a:lnTo>
                    <a:pt x="17974" y="165027"/>
                  </a:lnTo>
                  <a:lnTo>
                    <a:pt x="18077" y="165340"/>
                  </a:lnTo>
                  <a:lnTo>
                    <a:pt x="18187" y="165616"/>
                  </a:lnTo>
                  <a:lnTo>
                    <a:pt x="18303" y="165911"/>
                  </a:lnTo>
                  <a:lnTo>
                    <a:pt x="18419" y="166187"/>
                  </a:lnTo>
                  <a:lnTo>
                    <a:pt x="18534" y="166463"/>
                  </a:lnTo>
                  <a:lnTo>
                    <a:pt x="18657" y="166720"/>
                  </a:lnTo>
                  <a:lnTo>
                    <a:pt x="18779" y="166978"/>
                  </a:lnTo>
                  <a:lnTo>
                    <a:pt x="18908" y="167217"/>
                  </a:lnTo>
                  <a:lnTo>
                    <a:pt x="19043" y="167457"/>
                  </a:lnTo>
                  <a:lnTo>
                    <a:pt x="19178" y="167678"/>
                  </a:lnTo>
                  <a:lnTo>
                    <a:pt x="19313" y="167898"/>
                  </a:lnTo>
                  <a:lnTo>
                    <a:pt x="19461" y="168119"/>
                  </a:lnTo>
                  <a:lnTo>
                    <a:pt x="19603" y="168322"/>
                  </a:lnTo>
                  <a:lnTo>
                    <a:pt x="19751" y="168524"/>
                  </a:lnTo>
                  <a:lnTo>
                    <a:pt x="19906" y="168708"/>
                  </a:lnTo>
                  <a:lnTo>
                    <a:pt x="20060" y="168874"/>
                  </a:lnTo>
                  <a:lnTo>
                    <a:pt x="20221" y="169058"/>
                  </a:lnTo>
                  <a:lnTo>
                    <a:pt x="20388" y="169205"/>
                  </a:lnTo>
                  <a:lnTo>
                    <a:pt x="20556" y="169352"/>
                  </a:lnTo>
                  <a:lnTo>
                    <a:pt x="20723" y="169500"/>
                  </a:lnTo>
                  <a:lnTo>
                    <a:pt x="20897" y="169629"/>
                  </a:lnTo>
                  <a:lnTo>
                    <a:pt x="21077" y="169739"/>
                  </a:lnTo>
                  <a:lnTo>
                    <a:pt x="21258" y="169849"/>
                  </a:lnTo>
                  <a:lnTo>
                    <a:pt x="21444" y="169960"/>
                  </a:lnTo>
                  <a:lnTo>
                    <a:pt x="21631" y="170052"/>
                  </a:lnTo>
                  <a:lnTo>
                    <a:pt x="21824" y="170125"/>
                  </a:lnTo>
                  <a:lnTo>
                    <a:pt x="22024" y="170199"/>
                  </a:lnTo>
                  <a:lnTo>
                    <a:pt x="22223" y="170254"/>
                  </a:lnTo>
                  <a:lnTo>
                    <a:pt x="22545" y="170310"/>
                  </a:lnTo>
                  <a:lnTo>
                    <a:pt x="22867" y="170346"/>
                  </a:lnTo>
                  <a:lnTo>
                    <a:pt x="23182" y="170346"/>
                  </a:lnTo>
                  <a:lnTo>
                    <a:pt x="23498" y="170328"/>
                  </a:lnTo>
                  <a:lnTo>
                    <a:pt x="23813" y="170273"/>
                  </a:lnTo>
                  <a:lnTo>
                    <a:pt x="24116" y="170181"/>
                  </a:lnTo>
                  <a:lnTo>
                    <a:pt x="24425" y="170052"/>
                  </a:lnTo>
                  <a:lnTo>
                    <a:pt x="24728" y="169905"/>
                  </a:lnTo>
                  <a:lnTo>
                    <a:pt x="25024" y="169721"/>
                  </a:lnTo>
                  <a:lnTo>
                    <a:pt x="25320" y="169518"/>
                  </a:lnTo>
                  <a:lnTo>
                    <a:pt x="25609" y="169279"/>
                  </a:lnTo>
                  <a:lnTo>
                    <a:pt x="25893" y="169021"/>
                  </a:lnTo>
                  <a:lnTo>
                    <a:pt x="26176" y="168727"/>
                  </a:lnTo>
                  <a:lnTo>
                    <a:pt x="26459" y="168414"/>
                  </a:lnTo>
                  <a:lnTo>
                    <a:pt x="26730" y="168082"/>
                  </a:lnTo>
                  <a:lnTo>
                    <a:pt x="27006" y="167714"/>
                  </a:lnTo>
                  <a:lnTo>
                    <a:pt x="27270" y="167328"/>
                  </a:lnTo>
                  <a:lnTo>
                    <a:pt x="27534" y="166923"/>
                  </a:lnTo>
                  <a:lnTo>
                    <a:pt x="27792" y="166481"/>
                  </a:lnTo>
                  <a:lnTo>
                    <a:pt x="28043" y="166021"/>
                  </a:lnTo>
                  <a:lnTo>
                    <a:pt x="28294" y="165542"/>
                  </a:lnTo>
                  <a:lnTo>
                    <a:pt x="28539" y="165045"/>
                  </a:lnTo>
                  <a:lnTo>
                    <a:pt x="28783" y="164530"/>
                  </a:lnTo>
                  <a:lnTo>
                    <a:pt x="29015" y="163996"/>
                  </a:lnTo>
                  <a:lnTo>
                    <a:pt x="29247" y="163426"/>
                  </a:lnTo>
                  <a:lnTo>
                    <a:pt x="29472" y="162855"/>
                  </a:lnTo>
                  <a:lnTo>
                    <a:pt x="29691" y="162248"/>
                  </a:lnTo>
                  <a:lnTo>
                    <a:pt x="29910" y="161640"/>
                  </a:lnTo>
                  <a:lnTo>
                    <a:pt x="30116" y="161015"/>
                  </a:lnTo>
                  <a:lnTo>
                    <a:pt x="30322" y="160370"/>
                  </a:lnTo>
                  <a:lnTo>
                    <a:pt x="30522" y="159689"/>
                  </a:lnTo>
                  <a:lnTo>
                    <a:pt x="30715" y="159027"/>
                  </a:lnTo>
                  <a:lnTo>
                    <a:pt x="30901" y="158327"/>
                  </a:lnTo>
                  <a:lnTo>
                    <a:pt x="31088" y="157610"/>
                  </a:lnTo>
                  <a:lnTo>
                    <a:pt x="31262" y="156892"/>
                  </a:lnTo>
                  <a:lnTo>
                    <a:pt x="31436" y="156155"/>
                  </a:lnTo>
                  <a:lnTo>
                    <a:pt x="31603" y="155419"/>
                  </a:lnTo>
                  <a:lnTo>
                    <a:pt x="31758" y="154665"/>
                  </a:lnTo>
                  <a:lnTo>
                    <a:pt x="31912" y="153892"/>
                  </a:lnTo>
                  <a:lnTo>
                    <a:pt x="32060" y="153100"/>
                  </a:lnTo>
                  <a:lnTo>
                    <a:pt x="32202" y="152309"/>
                  </a:lnTo>
                  <a:lnTo>
                    <a:pt x="32337" y="151517"/>
                  </a:lnTo>
                  <a:lnTo>
                    <a:pt x="32459" y="150707"/>
                  </a:lnTo>
                  <a:lnTo>
                    <a:pt x="32582" y="149879"/>
                  </a:lnTo>
                  <a:lnTo>
                    <a:pt x="32697" y="149069"/>
                  </a:lnTo>
                  <a:lnTo>
                    <a:pt x="32807" y="148223"/>
                  </a:lnTo>
                  <a:lnTo>
                    <a:pt x="32910" y="147394"/>
                  </a:lnTo>
                  <a:lnTo>
                    <a:pt x="33000" y="146548"/>
                  </a:lnTo>
                  <a:lnTo>
                    <a:pt x="33090" y="145701"/>
                  </a:lnTo>
                  <a:lnTo>
                    <a:pt x="33167" y="144836"/>
                  </a:lnTo>
                  <a:lnTo>
                    <a:pt x="33245" y="143989"/>
                  </a:lnTo>
                  <a:lnTo>
                    <a:pt x="33309" y="143124"/>
                  </a:lnTo>
                  <a:lnTo>
                    <a:pt x="33367" y="142259"/>
                  </a:lnTo>
                  <a:lnTo>
                    <a:pt x="33419" y="141394"/>
                  </a:lnTo>
                  <a:lnTo>
                    <a:pt x="33457" y="140511"/>
                  </a:lnTo>
                  <a:lnTo>
                    <a:pt x="33496" y="139645"/>
                  </a:lnTo>
                  <a:lnTo>
                    <a:pt x="33522" y="138762"/>
                  </a:lnTo>
                  <a:lnTo>
                    <a:pt x="33547" y="137897"/>
                  </a:lnTo>
                  <a:lnTo>
                    <a:pt x="33560" y="137032"/>
                  </a:lnTo>
                  <a:lnTo>
                    <a:pt x="33560" y="136148"/>
                  </a:lnTo>
                  <a:lnTo>
                    <a:pt x="33560" y="135283"/>
                  </a:lnTo>
                  <a:lnTo>
                    <a:pt x="33547" y="134418"/>
                  </a:lnTo>
                  <a:lnTo>
                    <a:pt x="33528" y="133553"/>
                  </a:lnTo>
                  <a:lnTo>
                    <a:pt x="33502" y="132688"/>
                  </a:lnTo>
                  <a:lnTo>
                    <a:pt x="34403" y="133369"/>
                  </a:lnTo>
                  <a:lnTo>
                    <a:pt x="35318" y="134032"/>
                  </a:lnTo>
                  <a:lnTo>
                    <a:pt x="36225" y="134676"/>
                  </a:lnTo>
                  <a:lnTo>
                    <a:pt x="37133" y="135320"/>
                  </a:lnTo>
                  <a:lnTo>
                    <a:pt x="37114" y="137013"/>
                  </a:lnTo>
                  <a:lnTo>
                    <a:pt x="37088" y="138725"/>
                  </a:lnTo>
                  <a:lnTo>
                    <a:pt x="37049" y="140455"/>
                  </a:lnTo>
                  <a:lnTo>
                    <a:pt x="36998" y="142204"/>
                  </a:lnTo>
                  <a:lnTo>
                    <a:pt x="36934" y="143971"/>
                  </a:lnTo>
                  <a:lnTo>
                    <a:pt x="36856" y="145756"/>
                  </a:lnTo>
                  <a:lnTo>
                    <a:pt x="36766" y="147542"/>
                  </a:lnTo>
                  <a:lnTo>
                    <a:pt x="36663" y="149327"/>
                  </a:lnTo>
                  <a:lnTo>
                    <a:pt x="36554" y="151131"/>
                  </a:lnTo>
                  <a:lnTo>
                    <a:pt x="36431" y="152934"/>
                  </a:lnTo>
                  <a:lnTo>
                    <a:pt x="36296" y="154757"/>
                  </a:lnTo>
                  <a:lnTo>
                    <a:pt x="36148" y="156560"/>
                  </a:lnTo>
                  <a:lnTo>
                    <a:pt x="35987" y="158364"/>
                  </a:lnTo>
                  <a:lnTo>
                    <a:pt x="35820" y="160168"/>
                  </a:lnTo>
                  <a:lnTo>
                    <a:pt x="35640" y="161972"/>
                  </a:lnTo>
                  <a:lnTo>
                    <a:pt x="35440" y="163757"/>
                  </a:lnTo>
                  <a:lnTo>
                    <a:pt x="35234" y="165542"/>
                  </a:lnTo>
                  <a:lnTo>
                    <a:pt x="35022" y="167309"/>
                  </a:lnTo>
                  <a:lnTo>
                    <a:pt x="34790" y="169058"/>
                  </a:lnTo>
                  <a:lnTo>
                    <a:pt x="34552" y="170807"/>
                  </a:lnTo>
                  <a:lnTo>
                    <a:pt x="34300" y="172518"/>
                  </a:lnTo>
                  <a:lnTo>
                    <a:pt x="34037" y="174230"/>
                  </a:lnTo>
                  <a:lnTo>
                    <a:pt x="33760" y="175905"/>
                  </a:lnTo>
                  <a:lnTo>
                    <a:pt x="33476" y="177561"/>
                  </a:lnTo>
                  <a:lnTo>
                    <a:pt x="33174" y="179200"/>
                  </a:lnTo>
                  <a:lnTo>
                    <a:pt x="32865" y="180801"/>
                  </a:lnTo>
                  <a:lnTo>
                    <a:pt x="32549" y="182365"/>
                  </a:lnTo>
                  <a:lnTo>
                    <a:pt x="32382" y="183138"/>
                  </a:lnTo>
                  <a:lnTo>
                    <a:pt x="32215" y="183911"/>
                  </a:lnTo>
                  <a:lnTo>
                    <a:pt x="32047" y="184666"/>
                  </a:lnTo>
                  <a:lnTo>
                    <a:pt x="31873" y="185421"/>
                  </a:lnTo>
                  <a:lnTo>
                    <a:pt x="31693" y="186157"/>
                  </a:lnTo>
                  <a:lnTo>
                    <a:pt x="31519" y="186893"/>
                  </a:lnTo>
                  <a:lnTo>
                    <a:pt x="31333" y="187611"/>
                  </a:lnTo>
                  <a:lnTo>
                    <a:pt x="31152" y="188310"/>
                  </a:lnTo>
                  <a:lnTo>
                    <a:pt x="30966" y="189028"/>
                  </a:lnTo>
                  <a:lnTo>
                    <a:pt x="30773" y="189709"/>
                  </a:lnTo>
                  <a:lnTo>
                    <a:pt x="30579" y="190390"/>
                  </a:lnTo>
                  <a:lnTo>
                    <a:pt x="30386" y="191071"/>
                  </a:lnTo>
                  <a:lnTo>
                    <a:pt x="30187" y="191715"/>
                  </a:lnTo>
                  <a:lnTo>
                    <a:pt x="29987" y="192378"/>
                  </a:lnTo>
                  <a:lnTo>
                    <a:pt x="29781" y="193004"/>
                  </a:lnTo>
                  <a:lnTo>
                    <a:pt x="29575" y="193630"/>
                  </a:lnTo>
                  <a:lnTo>
                    <a:pt x="29363" y="194237"/>
                  </a:lnTo>
                  <a:lnTo>
                    <a:pt x="29150" y="194844"/>
                  </a:lnTo>
                  <a:lnTo>
                    <a:pt x="28938" y="195433"/>
                  </a:lnTo>
                  <a:lnTo>
                    <a:pt x="28719" y="196004"/>
                  </a:lnTo>
                  <a:lnTo>
                    <a:pt x="28500" y="196575"/>
                  </a:lnTo>
                  <a:lnTo>
                    <a:pt x="28275" y="197108"/>
                  </a:lnTo>
                  <a:lnTo>
                    <a:pt x="28049" y="197642"/>
                  </a:lnTo>
                  <a:lnTo>
                    <a:pt x="27818" y="198176"/>
                  </a:lnTo>
                  <a:lnTo>
                    <a:pt x="27586" y="198673"/>
                  </a:lnTo>
                  <a:lnTo>
                    <a:pt x="27348" y="199170"/>
                  </a:lnTo>
                  <a:lnTo>
                    <a:pt x="27116" y="199648"/>
                  </a:lnTo>
                  <a:lnTo>
                    <a:pt x="26871" y="200109"/>
                  </a:lnTo>
                  <a:lnTo>
                    <a:pt x="26627" y="200569"/>
                  </a:lnTo>
                  <a:lnTo>
                    <a:pt x="26382" y="200992"/>
                  </a:lnTo>
                  <a:lnTo>
                    <a:pt x="26137" y="201415"/>
                  </a:lnTo>
                  <a:lnTo>
                    <a:pt x="25886" y="201820"/>
                  </a:lnTo>
                  <a:lnTo>
                    <a:pt x="25629" y="202207"/>
                  </a:lnTo>
                  <a:lnTo>
                    <a:pt x="25371" y="202575"/>
                  </a:lnTo>
                  <a:lnTo>
                    <a:pt x="25114" y="202925"/>
                  </a:lnTo>
                  <a:lnTo>
                    <a:pt x="24850" y="203256"/>
                  </a:lnTo>
                  <a:lnTo>
                    <a:pt x="24586" y="203587"/>
                  </a:lnTo>
                  <a:lnTo>
                    <a:pt x="24316" y="203882"/>
                  </a:lnTo>
                  <a:lnTo>
                    <a:pt x="24045" y="204158"/>
                  </a:lnTo>
                  <a:lnTo>
                    <a:pt x="23775" y="204434"/>
                  </a:lnTo>
                  <a:lnTo>
                    <a:pt x="23498" y="204673"/>
                  </a:lnTo>
                  <a:lnTo>
                    <a:pt x="23215" y="204912"/>
                  </a:lnTo>
                  <a:lnTo>
                    <a:pt x="22938" y="205115"/>
                  </a:lnTo>
                  <a:lnTo>
                    <a:pt x="22655" y="205317"/>
                  </a:lnTo>
                  <a:lnTo>
                    <a:pt x="22365" y="205483"/>
                  </a:lnTo>
                  <a:lnTo>
                    <a:pt x="22075" y="205649"/>
                  </a:lnTo>
                  <a:lnTo>
                    <a:pt x="21779" y="205778"/>
                  </a:lnTo>
                  <a:lnTo>
                    <a:pt x="21489" y="205888"/>
                  </a:lnTo>
                  <a:lnTo>
                    <a:pt x="21187" y="205980"/>
                  </a:lnTo>
                  <a:lnTo>
                    <a:pt x="20891" y="206054"/>
                  </a:lnTo>
                  <a:lnTo>
                    <a:pt x="20582" y="206109"/>
                  </a:lnTo>
                  <a:lnTo>
                    <a:pt x="20279" y="206146"/>
                  </a:lnTo>
                  <a:lnTo>
                    <a:pt x="19970" y="206164"/>
                  </a:lnTo>
                  <a:lnTo>
                    <a:pt x="19661" y="206146"/>
                  </a:lnTo>
                  <a:lnTo>
                    <a:pt x="19346" y="206127"/>
                  </a:lnTo>
                  <a:lnTo>
                    <a:pt x="19030" y="206072"/>
                  </a:lnTo>
                  <a:lnTo>
                    <a:pt x="18708" y="205998"/>
                  </a:lnTo>
                  <a:lnTo>
                    <a:pt x="18386" y="205888"/>
                  </a:lnTo>
                  <a:lnTo>
                    <a:pt x="18058" y="205778"/>
                  </a:lnTo>
                  <a:lnTo>
                    <a:pt x="17730" y="205630"/>
                  </a:lnTo>
                  <a:lnTo>
                    <a:pt x="17401" y="205465"/>
                  </a:lnTo>
                  <a:lnTo>
                    <a:pt x="17067" y="205281"/>
                  </a:lnTo>
                  <a:lnTo>
                    <a:pt x="16732" y="205060"/>
                  </a:lnTo>
                  <a:lnTo>
                    <a:pt x="16397" y="204820"/>
                  </a:lnTo>
                  <a:lnTo>
                    <a:pt x="16056" y="204563"/>
                  </a:lnTo>
                  <a:lnTo>
                    <a:pt x="15708" y="204287"/>
                  </a:lnTo>
                  <a:lnTo>
                    <a:pt x="15367" y="203974"/>
                  </a:lnTo>
                  <a:lnTo>
                    <a:pt x="15013" y="203642"/>
                  </a:lnTo>
                  <a:lnTo>
                    <a:pt x="14665" y="203274"/>
                  </a:lnTo>
                  <a:lnTo>
                    <a:pt x="14311" y="202888"/>
                  </a:lnTo>
                  <a:lnTo>
                    <a:pt x="13951" y="202483"/>
                  </a:lnTo>
                  <a:lnTo>
                    <a:pt x="13590" y="202041"/>
                  </a:lnTo>
                  <a:lnTo>
                    <a:pt x="13230" y="201581"/>
                  </a:lnTo>
                  <a:lnTo>
                    <a:pt x="12863" y="201102"/>
                  </a:lnTo>
                  <a:lnTo>
                    <a:pt x="12554" y="200642"/>
                  </a:lnTo>
                  <a:lnTo>
                    <a:pt x="12245" y="200182"/>
                  </a:lnTo>
                  <a:lnTo>
                    <a:pt x="11936" y="199704"/>
                  </a:lnTo>
                  <a:lnTo>
                    <a:pt x="11640" y="199207"/>
                  </a:lnTo>
                  <a:lnTo>
                    <a:pt x="11343" y="198710"/>
                  </a:lnTo>
                  <a:lnTo>
                    <a:pt x="11054" y="198176"/>
                  </a:lnTo>
                  <a:lnTo>
                    <a:pt x="10764" y="197642"/>
                  </a:lnTo>
                  <a:lnTo>
                    <a:pt x="10487" y="197072"/>
                  </a:lnTo>
                  <a:lnTo>
                    <a:pt x="10210" y="196501"/>
                  </a:lnTo>
                  <a:lnTo>
                    <a:pt x="9940" y="195930"/>
                  </a:lnTo>
                  <a:lnTo>
                    <a:pt x="9676" y="195323"/>
                  </a:lnTo>
                  <a:lnTo>
                    <a:pt x="9412" y="194716"/>
                  </a:lnTo>
                  <a:lnTo>
                    <a:pt x="9161" y="194071"/>
                  </a:lnTo>
                  <a:lnTo>
                    <a:pt x="8910" y="193446"/>
                  </a:lnTo>
                  <a:lnTo>
                    <a:pt x="8665" y="192783"/>
                  </a:lnTo>
                  <a:lnTo>
                    <a:pt x="8427" y="192120"/>
                  </a:lnTo>
                  <a:lnTo>
                    <a:pt x="8189" y="191439"/>
                  </a:lnTo>
                  <a:lnTo>
                    <a:pt x="7964" y="190740"/>
                  </a:lnTo>
                  <a:lnTo>
                    <a:pt x="7738" y="190041"/>
                  </a:lnTo>
                  <a:lnTo>
                    <a:pt x="7519" y="189323"/>
                  </a:lnTo>
                  <a:lnTo>
                    <a:pt x="7307" y="188587"/>
                  </a:lnTo>
                  <a:lnTo>
                    <a:pt x="7094" y="187850"/>
                  </a:lnTo>
                  <a:lnTo>
                    <a:pt x="6895" y="187096"/>
                  </a:lnTo>
                  <a:lnTo>
                    <a:pt x="6695" y="186341"/>
                  </a:lnTo>
                  <a:lnTo>
                    <a:pt x="6509" y="185568"/>
                  </a:lnTo>
                  <a:lnTo>
                    <a:pt x="6322" y="184795"/>
                  </a:lnTo>
                  <a:lnTo>
                    <a:pt x="6142" y="184003"/>
                  </a:lnTo>
                  <a:lnTo>
                    <a:pt x="5968" y="183194"/>
                  </a:lnTo>
                  <a:lnTo>
                    <a:pt x="5800" y="182384"/>
                  </a:lnTo>
                  <a:lnTo>
                    <a:pt x="5633" y="181555"/>
                  </a:lnTo>
                  <a:lnTo>
                    <a:pt x="5479" y="180727"/>
                  </a:lnTo>
                  <a:lnTo>
                    <a:pt x="5324" y="179899"/>
                  </a:lnTo>
                  <a:lnTo>
                    <a:pt x="5176" y="179052"/>
                  </a:lnTo>
                  <a:lnTo>
                    <a:pt x="5041" y="178187"/>
                  </a:lnTo>
                  <a:lnTo>
                    <a:pt x="4906" y="177322"/>
                  </a:lnTo>
                  <a:lnTo>
                    <a:pt x="4777" y="176457"/>
                  </a:lnTo>
                  <a:lnTo>
                    <a:pt x="4655" y="175574"/>
                  </a:lnTo>
                  <a:lnTo>
                    <a:pt x="4539" y="174690"/>
                  </a:lnTo>
                  <a:lnTo>
                    <a:pt x="4429" y="173807"/>
                  </a:lnTo>
                  <a:lnTo>
                    <a:pt x="4320" y="172905"/>
                  </a:lnTo>
                  <a:lnTo>
                    <a:pt x="4223" y="172003"/>
                  </a:lnTo>
                  <a:lnTo>
                    <a:pt x="4133" y="171083"/>
                  </a:lnTo>
                  <a:lnTo>
                    <a:pt x="4043" y="170162"/>
                  </a:lnTo>
                  <a:lnTo>
                    <a:pt x="3966" y="169242"/>
                  </a:lnTo>
                  <a:lnTo>
                    <a:pt x="3888" y="168322"/>
                  </a:lnTo>
                  <a:lnTo>
                    <a:pt x="3824" y="167383"/>
                  </a:lnTo>
                  <a:lnTo>
                    <a:pt x="3760" y="166444"/>
                  </a:lnTo>
                  <a:lnTo>
                    <a:pt x="3708" y="165506"/>
                  </a:lnTo>
                  <a:lnTo>
                    <a:pt x="3657" y="164567"/>
                  </a:lnTo>
                  <a:lnTo>
                    <a:pt x="3612" y="163610"/>
                  </a:lnTo>
                  <a:lnTo>
                    <a:pt x="3579" y="162653"/>
                  </a:lnTo>
                  <a:lnTo>
                    <a:pt x="3547" y="161696"/>
                  </a:lnTo>
                  <a:lnTo>
                    <a:pt x="3528" y="160739"/>
                  </a:lnTo>
                  <a:lnTo>
                    <a:pt x="3509" y="159781"/>
                  </a:lnTo>
                  <a:lnTo>
                    <a:pt x="3502" y="158806"/>
                  </a:lnTo>
                  <a:lnTo>
                    <a:pt x="3496" y="157849"/>
                  </a:lnTo>
                  <a:lnTo>
                    <a:pt x="3496" y="156873"/>
                  </a:lnTo>
                  <a:lnTo>
                    <a:pt x="3509" y="155898"/>
                  </a:lnTo>
                  <a:lnTo>
                    <a:pt x="3528" y="154922"/>
                  </a:lnTo>
                  <a:lnTo>
                    <a:pt x="3547" y="153947"/>
                  </a:lnTo>
                  <a:lnTo>
                    <a:pt x="3579" y="152971"/>
                  </a:lnTo>
                  <a:lnTo>
                    <a:pt x="3612" y="151996"/>
                  </a:lnTo>
                  <a:lnTo>
                    <a:pt x="3657" y="151020"/>
                  </a:lnTo>
                  <a:lnTo>
                    <a:pt x="3708" y="150045"/>
                  </a:lnTo>
                  <a:lnTo>
                    <a:pt x="3760" y="149198"/>
                  </a:lnTo>
                  <a:lnTo>
                    <a:pt x="3811" y="148388"/>
                  </a:lnTo>
                  <a:lnTo>
                    <a:pt x="3869" y="147578"/>
                  </a:lnTo>
                  <a:lnTo>
                    <a:pt x="3927" y="146787"/>
                  </a:lnTo>
                  <a:lnTo>
                    <a:pt x="3991" y="145995"/>
                  </a:lnTo>
                  <a:lnTo>
                    <a:pt x="4056" y="145222"/>
                  </a:lnTo>
                  <a:lnTo>
                    <a:pt x="4133" y="144468"/>
                  </a:lnTo>
                  <a:lnTo>
                    <a:pt x="4204" y="143713"/>
                  </a:lnTo>
                  <a:lnTo>
                    <a:pt x="4281" y="142977"/>
                  </a:lnTo>
                  <a:lnTo>
                    <a:pt x="4365" y="142241"/>
                  </a:lnTo>
                  <a:lnTo>
                    <a:pt x="4455" y="141523"/>
                  </a:lnTo>
                  <a:lnTo>
                    <a:pt x="4539" y="140823"/>
                  </a:lnTo>
                  <a:lnTo>
                    <a:pt x="4635" y="140124"/>
                  </a:lnTo>
                  <a:lnTo>
                    <a:pt x="4732" y="139443"/>
                  </a:lnTo>
                  <a:lnTo>
                    <a:pt x="4828" y="138762"/>
                  </a:lnTo>
                  <a:lnTo>
                    <a:pt x="4931" y="138099"/>
                  </a:lnTo>
                  <a:lnTo>
                    <a:pt x="5041" y="137437"/>
                  </a:lnTo>
                  <a:lnTo>
                    <a:pt x="5150" y="136793"/>
                  </a:lnTo>
                  <a:lnTo>
                    <a:pt x="5260" y="136148"/>
                  </a:lnTo>
                  <a:lnTo>
                    <a:pt x="5376" y="135523"/>
                  </a:lnTo>
                  <a:lnTo>
                    <a:pt x="5498" y="134897"/>
                  </a:lnTo>
                  <a:lnTo>
                    <a:pt x="5620" y="134289"/>
                  </a:lnTo>
                  <a:lnTo>
                    <a:pt x="5743" y="133682"/>
                  </a:lnTo>
                  <a:lnTo>
                    <a:pt x="5871" y="133075"/>
                  </a:lnTo>
                  <a:lnTo>
                    <a:pt x="6006" y="132486"/>
                  </a:lnTo>
                  <a:lnTo>
                    <a:pt x="6142" y="131915"/>
                  </a:lnTo>
                  <a:lnTo>
                    <a:pt x="6277" y="131344"/>
                  </a:lnTo>
                  <a:lnTo>
                    <a:pt x="6418" y="130774"/>
                  </a:lnTo>
                  <a:lnTo>
                    <a:pt x="6708" y="129670"/>
                  </a:lnTo>
                  <a:lnTo>
                    <a:pt x="7004" y="128584"/>
                  </a:lnTo>
                  <a:lnTo>
                    <a:pt x="7320" y="127516"/>
                  </a:lnTo>
                  <a:lnTo>
                    <a:pt x="7642" y="126485"/>
                  </a:lnTo>
                  <a:lnTo>
                    <a:pt x="7970" y="125473"/>
                  </a:lnTo>
                  <a:lnTo>
                    <a:pt x="8311" y="124498"/>
                  </a:lnTo>
                  <a:lnTo>
                    <a:pt x="8665" y="123522"/>
                  </a:lnTo>
                  <a:lnTo>
                    <a:pt x="9026" y="122565"/>
                  </a:lnTo>
                  <a:lnTo>
                    <a:pt x="9399" y="121626"/>
                  </a:lnTo>
                  <a:lnTo>
                    <a:pt x="9779" y="120706"/>
                  </a:lnTo>
                  <a:lnTo>
                    <a:pt x="10165" y="119786"/>
                  </a:lnTo>
                  <a:lnTo>
                    <a:pt x="10558" y="118884"/>
                  </a:lnTo>
                  <a:lnTo>
                    <a:pt x="10964" y="118000"/>
                  </a:lnTo>
                  <a:lnTo>
                    <a:pt x="11376" y="117117"/>
                  </a:lnTo>
                  <a:lnTo>
                    <a:pt x="11794" y="116233"/>
                  </a:lnTo>
                  <a:lnTo>
                    <a:pt x="12219" y="115368"/>
                  </a:lnTo>
                  <a:lnTo>
                    <a:pt x="12657" y="114503"/>
                  </a:lnTo>
                  <a:lnTo>
                    <a:pt x="13094" y="113638"/>
                  </a:lnTo>
                  <a:close/>
                  <a:moveTo>
                    <a:pt x="242556" y="124424"/>
                  </a:moveTo>
                  <a:lnTo>
                    <a:pt x="244391" y="126706"/>
                  </a:lnTo>
                  <a:lnTo>
                    <a:pt x="245324" y="127866"/>
                  </a:lnTo>
                  <a:lnTo>
                    <a:pt x="246258" y="129081"/>
                  </a:lnTo>
                  <a:lnTo>
                    <a:pt x="246721" y="129688"/>
                  </a:lnTo>
                  <a:lnTo>
                    <a:pt x="247191" y="130332"/>
                  </a:lnTo>
                  <a:lnTo>
                    <a:pt x="247655" y="130958"/>
                  </a:lnTo>
                  <a:lnTo>
                    <a:pt x="248118" y="131621"/>
                  </a:lnTo>
                  <a:lnTo>
                    <a:pt x="248582" y="132283"/>
                  </a:lnTo>
                  <a:lnTo>
                    <a:pt x="249039" y="132964"/>
                  </a:lnTo>
                  <a:lnTo>
                    <a:pt x="249496" y="133664"/>
                  </a:lnTo>
                  <a:lnTo>
                    <a:pt x="249947" y="134381"/>
                  </a:lnTo>
                  <a:lnTo>
                    <a:pt x="250391" y="135118"/>
                  </a:lnTo>
                  <a:lnTo>
                    <a:pt x="250835" y="135872"/>
                  </a:lnTo>
                  <a:lnTo>
                    <a:pt x="251273" y="136627"/>
                  </a:lnTo>
                  <a:lnTo>
                    <a:pt x="251704" y="137418"/>
                  </a:lnTo>
                  <a:lnTo>
                    <a:pt x="252129" y="138228"/>
                  </a:lnTo>
                  <a:lnTo>
                    <a:pt x="252547" y="139075"/>
                  </a:lnTo>
                  <a:lnTo>
                    <a:pt x="252959" y="139922"/>
                  </a:lnTo>
                  <a:lnTo>
                    <a:pt x="253365" y="140805"/>
                  </a:lnTo>
                  <a:lnTo>
                    <a:pt x="253758" y="141707"/>
                  </a:lnTo>
                  <a:lnTo>
                    <a:pt x="254144" y="142646"/>
                  </a:lnTo>
                  <a:lnTo>
                    <a:pt x="254524" y="143603"/>
                  </a:lnTo>
                  <a:lnTo>
                    <a:pt x="254891" y="144578"/>
                  </a:lnTo>
                  <a:lnTo>
                    <a:pt x="255251" y="145591"/>
                  </a:lnTo>
                  <a:lnTo>
                    <a:pt x="255599" y="146640"/>
                  </a:lnTo>
                  <a:lnTo>
                    <a:pt x="255766" y="147173"/>
                  </a:lnTo>
                  <a:lnTo>
                    <a:pt x="255934" y="147707"/>
                  </a:lnTo>
                  <a:lnTo>
                    <a:pt x="256101" y="148259"/>
                  </a:lnTo>
                  <a:lnTo>
                    <a:pt x="256262" y="148812"/>
                  </a:lnTo>
                  <a:lnTo>
                    <a:pt x="256462" y="149529"/>
                  </a:lnTo>
                  <a:lnTo>
                    <a:pt x="256661" y="150266"/>
                  </a:lnTo>
                  <a:lnTo>
                    <a:pt x="256848" y="151002"/>
                  </a:lnTo>
                  <a:lnTo>
                    <a:pt x="257028" y="151757"/>
                  </a:lnTo>
                  <a:lnTo>
                    <a:pt x="257202" y="152511"/>
                  </a:lnTo>
                  <a:lnTo>
                    <a:pt x="257369" y="153266"/>
                  </a:lnTo>
                  <a:lnTo>
                    <a:pt x="257530" y="154020"/>
                  </a:lnTo>
                  <a:lnTo>
                    <a:pt x="257678" y="154793"/>
                  </a:lnTo>
                  <a:lnTo>
                    <a:pt x="257826" y="155567"/>
                  </a:lnTo>
                  <a:lnTo>
                    <a:pt x="257968" y="156358"/>
                  </a:lnTo>
                  <a:lnTo>
                    <a:pt x="258103" y="157149"/>
                  </a:lnTo>
                  <a:lnTo>
                    <a:pt x="258226" y="157922"/>
                  </a:lnTo>
                  <a:lnTo>
                    <a:pt x="258348" y="158732"/>
                  </a:lnTo>
                  <a:lnTo>
                    <a:pt x="258457" y="159524"/>
                  </a:lnTo>
                  <a:lnTo>
                    <a:pt x="258567" y="160334"/>
                  </a:lnTo>
                  <a:lnTo>
                    <a:pt x="258663" y="161125"/>
                  </a:lnTo>
                  <a:lnTo>
                    <a:pt x="258753" y="161935"/>
                  </a:lnTo>
                  <a:lnTo>
                    <a:pt x="258844" y="162745"/>
                  </a:lnTo>
                  <a:lnTo>
                    <a:pt x="258921" y="163573"/>
                  </a:lnTo>
                  <a:lnTo>
                    <a:pt x="258992" y="164383"/>
                  </a:lnTo>
                  <a:lnTo>
                    <a:pt x="259063" y="165211"/>
                  </a:lnTo>
                  <a:lnTo>
                    <a:pt x="259120" y="166021"/>
                  </a:lnTo>
                  <a:lnTo>
                    <a:pt x="259172" y="166849"/>
                  </a:lnTo>
                  <a:lnTo>
                    <a:pt x="259217" y="167678"/>
                  </a:lnTo>
                  <a:lnTo>
                    <a:pt x="259256" y="168506"/>
                  </a:lnTo>
                  <a:lnTo>
                    <a:pt x="259294" y="169334"/>
                  </a:lnTo>
                  <a:lnTo>
                    <a:pt x="259320" y="170162"/>
                  </a:lnTo>
                  <a:lnTo>
                    <a:pt x="259339" y="170972"/>
                  </a:lnTo>
                  <a:lnTo>
                    <a:pt x="259352" y="171800"/>
                  </a:lnTo>
                  <a:lnTo>
                    <a:pt x="259359" y="172629"/>
                  </a:lnTo>
                  <a:lnTo>
                    <a:pt x="259359" y="173457"/>
                  </a:lnTo>
                  <a:lnTo>
                    <a:pt x="259359" y="174285"/>
                  </a:lnTo>
                  <a:lnTo>
                    <a:pt x="259346" y="175113"/>
                  </a:lnTo>
                  <a:lnTo>
                    <a:pt x="259326" y="175942"/>
                  </a:lnTo>
                  <a:lnTo>
                    <a:pt x="259301" y="176752"/>
                  </a:lnTo>
                  <a:lnTo>
                    <a:pt x="259275" y="177580"/>
                  </a:lnTo>
                  <a:lnTo>
                    <a:pt x="259236" y="178390"/>
                  </a:lnTo>
                  <a:lnTo>
                    <a:pt x="259191" y="179218"/>
                  </a:lnTo>
                  <a:lnTo>
                    <a:pt x="259146" y="180028"/>
                  </a:lnTo>
                  <a:lnTo>
                    <a:pt x="259088" y="180838"/>
                  </a:lnTo>
                  <a:lnTo>
                    <a:pt x="259024" y="181648"/>
                  </a:lnTo>
                  <a:lnTo>
                    <a:pt x="258960" y="182457"/>
                  </a:lnTo>
                  <a:lnTo>
                    <a:pt x="258882" y="183249"/>
                  </a:lnTo>
                  <a:lnTo>
                    <a:pt x="258805" y="184040"/>
                  </a:lnTo>
                  <a:lnTo>
                    <a:pt x="258715" y="184832"/>
                  </a:lnTo>
                  <a:lnTo>
                    <a:pt x="258625" y="185623"/>
                  </a:lnTo>
                  <a:lnTo>
                    <a:pt x="258528" y="186415"/>
                  </a:lnTo>
                  <a:lnTo>
                    <a:pt x="258425" y="187188"/>
                  </a:lnTo>
                  <a:lnTo>
                    <a:pt x="258316" y="187961"/>
                  </a:lnTo>
                  <a:lnTo>
                    <a:pt x="258193" y="188715"/>
                  </a:lnTo>
                  <a:lnTo>
                    <a:pt x="258071" y="189488"/>
                  </a:lnTo>
                  <a:lnTo>
                    <a:pt x="257942" y="190243"/>
                  </a:lnTo>
                  <a:lnTo>
                    <a:pt x="257814" y="190979"/>
                  </a:lnTo>
                  <a:lnTo>
                    <a:pt x="257672" y="191734"/>
                  </a:lnTo>
                  <a:lnTo>
                    <a:pt x="257524" y="192470"/>
                  </a:lnTo>
                  <a:lnTo>
                    <a:pt x="257376" y="193188"/>
                  </a:lnTo>
                  <a:lnTo>
                    <a:pt x="257215" y="193906"/>
                  </a:lnTo>
                  <a:lnTo>
                    <a:pt x="257054" y="194624"/>
                  </a:lnTo>
                  <a:lnTo>
                    <a:pt x="256880" y="195323"/>
                  </a:lnTo>
                  <a:lnTo>
                    <a:pt x="256706" y="196022"/>
                  </a:lnTo>
                  <a:lnTo>
                    <a:pt x="256526" y="196722"/>
                  </a:lnTo>
                  <a:lnTo>
                    <a:pt x="256339" y="197384"/>
                  </a:lnTo>
                  <a:lnTo>
                    <a:pt x="256146" y="198065"/>
                  </a:lnTo>
                  <a:lnTo>
                    <a:pt x="255947" y="198728"/>
                  </a:lnTo>
                  <a:lnTo>
                    <a:pt x="255805" y="198802"/>
                  </a:lnTo>
                  <a:lnTo>
                    <a:pt x="255663" y="198894"/>
                  </a:lnTo>
                  <a:lnTo>
                    <a:pt x="255522" y="199041"/>
                  </a:lnTo>
                  <a:lnTo>
                    <a:pt x="255387" y="199188"/>
                  </a:lnTo>
                  <a:lnTo>
                    <a:pt x="255258" y="199372"/>
                  </a:lnTo>
                  <a:lnTo>
                    <a:pt x="255129" y="199593"/>
                  </a:lnTo>
                  <a:lnTo>
                    <a:pt x="255007" y="199832"/>
                  </a:lnTo>
                  <a:lnTo>
                    <a:pt x="254897" y="200109"/>
                  </a:lnTo>
                  <a:lnTo>
                    <a:pt x="254788" y="200403"/>
                  </a:lnTo>
                  <a:lnTo>
                    <a:pt x="254691" y="200716"/>
                  </a:lnTo>
                  <a:lnTo>
                    <a:pt x="254601" y="201066"/>
                  </a:lnTo>
                  <a:lnTo>
                    <a:pt x="254524" y="201434"/>
                  </a:lnTo>
                  <a:lnTo>
                    <a:pt x="254453" y="201820"/>
                  </a:lnTo>
                  <a:lnTo>
                    <a:pt x="254395" y="202244"/>
                  </a:lnTo>
                  <a:lnTo>
                    <a:pt x="254350" y="202685"/>
                  </a:lnTo>
                  <a:lnTo>
                    <a:pt x="254318" y="203145"/>
                  </a:lnTo>
                  <a:lnTo>
                    <a:pt x="254208" y="203385"/>
                  </a:lnTo>
                  <a:lnTo>
                    <a:pt x="254112" y="203642"/>
                  </a:lnTo>
                  <a:lnTo>
                    <a:pt x="253912" y="204158"/>
                  </a:lnTo>
                  <a:lnTo>
                    <a:pt x="253706" y="204692"/>
                  </a:lnTo>
                  <a:lnTo>
                    <a:pt x="253603" y="204931"/>
                  </a:lnTo>
                  <a:lnTo>
                    <a:pt x="253487" y="205189"/>
                  </a:lnTo>
                  <a:lnTo>
                    <a:pt x="253166" y="205833"/>
                  </a:lnTo>
                  <a:lnTo>
                    <a:pt x="252844" y="206459"/>
                  </a:lnTo>
                  <a:lnTo>
                    <a:pt x="252522" y="207066"/>
                  </a:lnTo>
                  <a:lnTo>
                    <a:pt x="252200" y="207637"/>
                  </a:lnTo>
                  <a:lnTo>
                    <a:pt x="251878" y="208189"/>
                  </a:lnTo>
                  <a:lnTo>
                    <a:pt x="251556" y="208722"/>
                  </a:lnTo>
                  <a:lnTo>
                    <a:pt x="251241" y="209219"/>
                  </a:lnTo>
                  <a:lnTo>
                    <a:pt x="250919" y="209698"/>
                  </a:lnTo>
                  <a:lnTo>
                    <a:pt x="250597" y="210140"/>
                  </a:lnTo>
                  <a:lnTo>
                    <a:pt x="250281" y="210563"/>
                  </a:lnTo>
                  <a:lnTo>
                    <a:pt x="249959" y="210968"/>
                  </a:lnTo>
                  <a:lnTo>
                    <a:pt x="249644" y="211354"/>
                  </a:lnTo>
                  <a:lnTo>
                    <a:pt x="249322" y="211704"/>
                  </a:lnTo>
                  <a:lnTo>
                    <a:pt x="249007" y="212035"/>
                  </a:lnTo>
                  <a:lnTo>
                    <a:pt x="248691" y="212348"/>
                  </a:lnTo>
                  <a:lnTo>
                    <a:pt x="248376" y="212643"/>
                  </a:lnTo>
                  <a:lnTo>
                    <a:pt x="248060" y="212901"/>
                  </a:lnTo>
                  <a:lnTo>
                    <a:pt x="247745" y="213140"/>
                  </a:lnTo>
                  <a:lnTo>
                    <a:pt x="247429" y="213361"/>
                  </a:lnTo>
                  <a:lnTo>
                    <a:pt x="247120" y="213563"/>
                  </a:lnTo>
                  <a:lnTo>
                    <a:pt x="246805" y="213747"/>
                  </a:lnTo>
                  <a:lnTo>
                    <a:pt x="246496" y="213894"/>
                  </a:lnTo>
                  <a:lnTo>
                    <a:pt x="246187" y="214023"/>
                  </a:lnTo>
                  <a:lnTo>
                    <a:pt x="245872" y="214134"/>
                  </a:lnTo>
                  <a:lnTo>
                    <a:pt x="245562" y="214226"/>
                  </a:lnTo>
                  <a:lnTo>
                    <a:pt x="245260" y="214299"/>
                  </a:lnTo>
                  <a:lnTo>
                    <a:pt x="244951" y="214355"/>
                  </a:lnTo>
                  <a:lnTo>
                    <a:pt x="244642" y="214391"/>
                  </a:lnTo>
                  <a:lnTo>
                    <a:pt x="244037" y="214391"/>
                  </a:lnTo>
                  <a:lnTo>
                    <a:pt x="243734" y="214355"/>
                  </a:lnTo>
                  <a:lnTo>
                    <a:pt x="243432" y="214318"/>
                  </a:lnTo>
                  <a:lnTo>
                    <a:pt x="243129" y="214244"/>
                  </a:lnTo>
                  <a:lnTo>
                    <a:pt x="242833" y="214152"/>
                  </a:lnTo>
                  <a:lnTo>
                    <a:pt x="242530" y="214060"/>
                  </a:lnTo>
                  <a:lnTo>
                    <a:pt x="242234" y="213931"/>
                  </a:lnTo>
                  <a:lnTo>
                    <a:pt x="241938" y="213802"/>
                  </a:lnTo>
                  <a:lnTo>
                    <a:pt x="241648" y="213637"/>
                  </a:lnTo>
                  <a:lnTo>
                    <a:pt x="241352" y="213453"/>
                  </a:lnTo>
                  <a:lnTo>
                    <a:pt x="241062" y="213269"/>
                  </a:lnTo>
                  <a:lnTo>
                    <a:pt x="240773" y="213048"/>
                  </a:lnTo>
                  <a:lnTo>
                    <a:pt x="240483" y="212827"/>
                  </a:lnTo>
                  <a:lnTo>
                    <a:pt x="240193" y="212588"/>
                  </a:lnTo>
                  <a:lnTo>
                    <a:pt x="239910" y="212312"/>
                  </a:lnTo>
                  <a:lnTo>
                    <a:pt x="239627" y="212035"/>
                  </a:lnTo>
                  <a:lnTo>
                    <a:pt x="239344" y="211741"/>
                  </a:lnTo>
                  <a:lnTo>
                    <a:pt x="239060" y="211447"/>
                  </a:lnTo>
                  <a:lnTo>
                    <a:pt x="238784" y="211115"/>
                  </a:lnTo>
                  <a:lnTo>
                    <a:pt x="238507" y="210765"/>
                  </a:lnTo>
                  <a:lnTo>
                    <a:pt x="238230" y="210416"/>
                  </a:lnTo>
                  <a:lnTo>
                    <a:pt x="237953" y="210048"/>
                  </a:lnTo>
                  <a:lnTo>
                    <a:pt x="237683" y="209661"/>
                  </a:lnTo>
                  <a:lnTo>
                    <a:pt x="237412" y="209256"/>
                  </a:lnTo>
                  <a:lnTo>
                    <a:pt x="237142" y="208851"/>
                  </a:lnTo>
                  <a:lnTo>
                    <a:pt x="236878" y="208410"/>
                  </a:lnTo>
                  <a:lnTo>
                    <a:pt x="236614" y="207968"/>
                  </a:lnTo>
                  <a:lnTo>
                    <a:pt x="236350" y="207508"/>
                  </a:lnTo>
                  <a:lnTo>
                    <a:pt x="236086" y="207048"/>
                  </a:lnTo>
                  <a:lnTo>
                    <a:pt x="235829" y="206551"/>
                  </a:lnTo>
                  <a:lnTo>
                    <a:pt x="235571" y="206054"/>
                  </a:lnTo>
                  <a:lnTo>
                    <a:pt x="235314" y="205557"/>
                  </a:lnTo>
                  <a:lnTo>
                    <a:pt x="235062" y="205023"/>
                  </a:lnTo>
                  <a:lnTo>
                    <a:pt x="234811" y="204489"/>
                  </a:lnTo>
                  <a:lnTo>
                    <a:pt x="234560" y="203955"/>
                  </a:lnTo>
                  <a:lnTo>
                    <a:pt x="234316" y="203385"/>
                  </a:lnTo>
                  <a:lnTo>
                    <a:pt x="234071" y="202814"/>
                  </a:lnTo>
                  <a:lnTo>
                    <a:pt x="233826" y="202244"/>
                  </a:lnTo>
                  <a:lnTo>
                    <a:pt x="233588" y="201636"/>
                  </a:lnTo>
                  <a:lnTo>
                    <a:pt x="233350" y="201047"/>
                  </a:lnTo>
                  <a:lnTo>
                    <a:pt x="233118" y="200421"/>
                  </a:lnTo>
                  <a:lnTo>
                    <a:pt x="232880" y="199796"/>
                  </a:lnTo>
                  <a:lnTo>
                    <a:pt x="232655" y="199170"/>
                  </a:lnTo>
                  <a:lnTo>
                    <a:pt x="232423" y="198526"/>
                  </a:lnTo>
                  <a:lnTo>
                    <a:pt x="232198" y="197863"/>
                  </a:lnTo>
                  <a:lnTo>
                    <a:pt x="231972" y="197200"/>
                  </a:lnTo>
                  <a:lnTo>
                    <a:pt x="231753" y="196519"/>
                  </a:lnTo>
                  <a:lnTo>
                    <a:pt x="231535" y="195838"/>
                  </a:lnTo>
                  <a:lnTo>
                    <a:pt x="231322" y="195139"/>
                  </a:lnTo>
                  <a:lnTo>
                    <a:pt x="231110" y="194440"/>
                  </a:lnTo>
                  <a:lnTo>
                    <a:pt x="230897" y="193722"/>
                  </a:lnTo>
                  <a:lnTo>
                    <a:pt x="230691" y="193004"/>
                  </a:lnTo>
                  <a:lnTo>
                    <a:pt x="230485" y="192286"/>
                  </a:lnTo>
                  <a:lnTo>
                    <a:pt x="230080" y="190795"/>
                  </a:lnTo>
                  <a:lnTo>
                    <a:pt x="229693" y="189286"/>
                  </a:lnTo>
                  <a:lnTo>
                    <a:pt x="229314" y="187758"/>
                  </a:lnTo>
                  <a:lnTo>
                    <a:pt x="228947" y="186194"/>
                  </a:lnTo>
                  <a:lnTo>
                    <a:pt x="228586" y="184611"/>
                  </a:lnTo>
                  <a:lnTo>
                    <a:pt x="228245" y="182991"/>
                  </a:lnTo>
                  <a:lnTo>
                    <a:pt x="227917" y="181353"/>
                  </a:lnTo>
                  <a:lnTo>
                    <a:pt x="227595" y="179697"/>
                  </a:lnTo>
                  <a:lnTo>
                    <a:pt x="227292" y="178040"/>
                  </a:lnTo>
                  <a:lnTo>
                    <a:pt x="227002" y="176347"/>
                  </a:lnTo>
                  <a:lnTo>
                    <a:pt x="226719" y="174653"/>
                  </a:lnTo>
                  <a:lnTo>
                    <a:pt x="226455" y="172942"/>
                  </a:lnTo>
                  <a:lnTo>
                    <a:pt x="226204" y="171211"/>
                  </a:lnTo>
                  <a:lnTo>
                    <a:pt x="225972" y="169481"/>
                  </a:lnTo>
                  <a:lnTo>
                    <a:pt x="225747" y="167751"/>
                  </a:lnTo>
                  <a:lnTo>
                    <a:pt x="225541" y="166003"/>
                  </a:lnTo>
                  <a:lnTo>
                    <a:pt x="225348" y="164254"/>
                  </a:lnTo>
                  <a:lnTo>
                    <a:pt x="225174" y="162505"/>
                  </a:lnTo>
                  <a:lnTo>
                    <a:pt x="225013" y="160757"/>
                  </a:lnTo>
                  <a:lnTo>
                    <a:pt x="224865" y="159008"/>
                  </a:lnTo>
                  <a:lnTo>
                    <a:pt x="224801" y="158143"/>
                  </a:lnTo>
                  <a:lnTo>
                    <a:pt x="224736" y="157278"/>
                  </a:lnTo>
                  <a:lnTo>
                    <a:pt x="224678" y="156395"/>
                  </a:lnTo>
                  <a:lnTo>
                    <a:pt x="224620" y="155530"/>
                  </a:lnTo>
                  <a:lnTo>
                    <a:pt x="224569" y="154665"/>
                  </a:lnTo>
                  <a:lnTo>
                    <a:pt x="224524" y="153800"/>
                  </a:lnTo>
                  <a:lnTo>
                    <a:pt x="224511" y="153597"/>
                  </a:lnTo>
                  <a:lnTo>
                    <a:pt x="224492" y="153413"/>
                  </a:lnTo>
                  <a:lnTo>
                    <a:pt x="224472" y="153247"/>
                  </a:lnTo>
                  <a:lnTo>
                    <a:pt x="224447" y="153082"/>
                  </a:lnTo>
                  <a:lnTo>
                    <a:pt x="224389" y="152787"/>
                  </a:lnTo>
                  <a:lnTo>
                    <a:pt x="224324" y="152493"/>
                  </a:lnTo>
                  <a:lnTo>
                    <a:pt x="224704" y="152198"/>
                  </a:lnTo>
                  <a:lnTo>
                    <a:pt x="225077" y="151904"/>
                  </a:lnTo>
                  <a:lnTo>
                    <a:pt x="225444" y="151646"/>
                  </a:lnTo>
                  <a:lnTo>
                    <a:pt x="225631" y="151536"/>
                  </a:lnTo>
                  <a:lnTo>
                    <a:pt x="225811" y="151425"/>
                  </a:lnTo>
                  <a:lnTo>
                    <a:pt x="226095" y="151296"/>
                  </a:lnTo>
                  <a:lnTo>
                    <a:pt x="226378" y="151186"/>
                  </a:lnTo>
                  <a:lnTo>
                    <a:pt x="226668" y="151094"/>
                  </a:lnTo>
                  <a:lnTo>
                    <a:pt x="226951" y="151020"/>
                  </a:lnTo>
                  <a:lnTo>
                    <a:pt x="227234" y="150947"/>
                  </a:lnTo>
                  <a:lnTo>
                    <a:pt x="227517" y="150910"/>
                  </a:lnTo>
                  <a:lnTo>
                    <a:pt x="227801" y="150873"/>
                  </a:lnTo>
                  <a:lnTo>
                    <a:pt x="228090" y="150836"/>
                  </a:lnTo>
                  <a:lnTo>
                    <a:pt x="228657" y="150818"/>
                  </a:lnTo>
                  <a:lnTo>
                    <a:pt x="229223" y="150818"/>
                  </a:lnTo>
                  <a:lnTo>
                    <a:pt x="229796" y="150836"/>
                  </a:lnTo>
                  <a:lnTo>
                    <a:pt x="230363" y="150855"/>
                  </a:lnTo>
                  <a:lnTo>
                    <a:pt x="230562" y="151812"/>
                  </a:lnTo>
                  <a:lnTo>
                    <a:pt x="230762" y="152787"/>
                  </a:lnTo>
                  <a:lnTo>
                    <a:pt x="230949" y="153781"/>
                  </a:lnTo>
                  <a:lnTo>
                    <a:pt x="231135" y="154793"/>
                  </a:lnTo>
                  <a:lnTo>
                    <a:pt x="231322" y="155806"/>
                  </a:lnTo>
                  <a:lnTo>
                    <a:pt x="231502" y="156837"/>
                  </a:lnTo>
                  <a:lnTo>
                    <a:pt x="231863" y="158898"/>
                  </a:lnTo>
                  <a:lnTo>
                    <a:pt x="232223" y="160978"/>
                  </a:lnTo>
                  <a:lnTo>
                    <a:pt x="232584" y="163058"/>
                  </a:lnTo>
                  <a:lnTo>
                    <a:pt x="232771" y="164088"/>
                  </a:lnTo>
                  <a:lnTo>
                    <a:pt x="232957" y="165119"/>
                  </a:lnTo>
                  <a:lnTo>
                    <a:pt x="233144" y="166150"/>
                  </a:lnTo>
                  <a:lnTo>
                    <a:pt x="233344" y="167144"/>
                  </a:lnTo>
                  <a:lnTo>
                    <a:pt x="233543" y="168138"/>
                  </a:lnTo>
                  <a:lnTo>
                    <a:pt x="233749" y="169132"/>
                  </a:lnTo>
                  <a:lnTo>
                    <a:pt x="233962" y="170089"/>
                  </a:lnTo>
                  <a:lnTo>
                    <a:pt x="234181" y="171046"/>
                  </a:lnTo>
                  <a:lnTo>
                    <a:pt x="234412" y="171966"/>
                  </a:lnTo>
                  <a:lnTo>
                    <a:pt x="234644" y="172886"/>
                  </a:lnTo>
                  <a:lnTo>
                    <a:pt x="234895" y="173751"/>
                  </a:lnTo>
                  <a:lnTo>
                    <a:pt x="235146" y="174617"/>
                  </a:lnTo>
                  <a:lnTo>
                    <a:pt x="235417" y="175445"/>
                  </a:lnTo>
                  <a:lnTo>
                    <a:pt x="235552" y="175850"/>
                  </a:lnTo>
                  <a:lnTo>
                    <a:pt x="235693" y="176255"/>
                  </a:lnTo>
                  <a:lnTo>
                    <a:pt x="235835" y="176641"/>
                  </a:lnTo>
                  <a:lnTo>
                    <a:pt x="235983" y="177009"/>
                  </a:lnTo>
                  <a:lnTo>
                    <a:pt x="236131" y="177377"/>
                  </a:lnTo>
                  <a:lnTo>
                    <a:pt x="236286" y="177745"/>
                  </a:lnTo>
                  <a:lnTo>
                    <a:pt x="236440" y="178095"/>
                  </a:lnTo>
                  <a:lnTo>
                    <a:pt x="236601" y="178445"/>
                  </a:lnTo>
                  <a:lnTo>
                    <a:pt x="236762" y="178776"/>
                  </a:lnTo>
                  <a:lnTo>
                    <a:pt x="236929" y="179108"/>
                  </a:lnTo>
                  <a:lnTo>
                    <a:pt x="237097" y="179420"/>
                  </a:lnTo>
                  <a:lnTo>
                    <a:pt x="237271" y="179733"/>
                  </a:lnTo>
                  <a:lnTo>
                    <a:pt x="237451" y="180028"/>
                  </a:lnTo>
                  <a:lnTo>
                    <a:pt x="237631" y="180304"/>
                  </a:lnTo>
                  <a:lnTo>
                    <a:pt x="237895" y="180690"/>
                  </a:lnTo>
                  <a:lnTo>
                    <a:pt x="238159" y="181040"/>
                  </a:lnTo>
                  <a:lnTo>
                    <a:pt x="238423" y="181353"/>
                  </a:lnTo>
                  <a:lnTo>
                    <a:pt x="238693" y="181629"/>
                  </a:lnTo>
                  <a:lnTo>
                    <a:pt x="238964" y="181868"/>
                  </a:lnTo>
                  <a:lnTo>
                    <a:pt x="239234" y="182089"/>
                  </a:lnTo>
                  <a:lnTo>
                    <a:pt x="239505" y="182273"/>
                  </a:lnTo>
                  <a:lnTo>
                    <a:pt x="239775" y="182439"/>
                  </a:lnTo>
                  <a:lnTo>
                    <a:pt x="240052" y="182549"/>
                  </a:lnTo>
                  <a:lnTo>
                    <a:pt x="240322" y="182641"/>
                  </a:lnTo>
                  <a:lnTo>
                    <a:pt x="240599" y="182697"/>
                  </a:lnTo>
                  <a:lnTo>
                    <a:pt x="240869" y="182733"/>
                  </a:lnTo>
                  <a:lnTo>
                    <a:pt x="241140" y="182715"/>
                  </a:lnTo>
                  <a:lnTo>
                    <a:pt x="241410" y="182678"/>
                  </a:lnTo>
                  <a:lnTo>
                    <a:pt x="241674" y="182605"/>
                  </a:lnTo>
                  <a:lnTo>
                    <a:pt x="241944" y="182494"/>
                  </a:lnTo>
                  <a:lnTo>
                    <a:pt x="242208" y="182365"/>
                  </a:lnTo>
                  <a:lnTo>
                    <a:pt x="242466" y="182181"/>
                  </a:lnTo>
                  <a:lnTo>
                    <a:pt x="242723" y="181979"/>
                  </a:lnTo>
                  <a:lnTo>
                    <a:pt x="242981" y="181740"/>
                  </a:lnTo>
                  <a:lnTo>
                    <a:pt x="243232" y="181463"/>
                  </a:lnTo>
                  <a:lnTo>
                    <a:pt x="243477" y="181169"/>
                  </a:lnTo>
                  <a:lnTo>
                    <a:pt x="243721" y="180819"/>
                  </a:lnTo>
                  <a:lnTo>
                    <a:pt x="243959" y="180451"/>
                  </a:lnTo>
                  <a:lnTo>
                    <a:pt x="244198" y="180046"/>
                  </a:lnTo>
                  <a:lnTo>
                    <a:pt x="244423" y="179604"/>
                  </a:lnTo>
                  <a:lnTo>
                    <a:pt x="244648" y="179126"/>
                  </a:lnTo>
                  <a:lnTo>
                    <a:pt x="244867" y="178611"/>
                  </a:lnTo>
                  <a:lnTo>
                    <a:pt x="245080" y="178058"/>
                  </a:lnTo>
                  <a:lnTo>
                    <a:pt x="245286" y="177488"/>
                  </a:lnTo>
                  <a:lnTo>
                    <a:pt x="245479" y="176880"/>
                  </a:lnTo>
                  <a:lnTo>
                    <a:pt x="245672" y="176218"/>
                  </a:lnTo>
                  <a:lnTo>
                    <a:pt x="245891" y="175426"/>
                  </a:lnTo>
                  <a:lnTo>
                    <a:pt x="246097" y="174617"/>
                  </a:lnTo>
                  <a:lnTo>
                    <a:pt x="246284" y="173825"/>
                  </a:lnTo>
                  <a:lnTo>
                    <a:pt x="246464" y="173034"/>
                  </a:lnTo>
                  <a:lnTo>
                    <a:pt x="246625" y="172224"/>
                  </a:lnTo>
                  <a:lnTo>
                    <a:pt x="246773" y="171432"/>
                  </a:lnTo>
                  <a:lnTo>
                    <a:pt x="246902" y="170622"/>
                  </a:lnTo>
                  <a:lnTo>
                    <a:pt x="247024" y="169831"/>
                  </a:lnTo>
                  <a:lnTo>
                    <a:pt x="247133" y="169021"/>
                  </a:lnTo>
                  <a:lnTo>
                    <a:pt x="247223" y="168230"/>
                  </a:lnTo>
                  <a:lnTo>
                    <a:pt x="247307" y="167438"/>
                  </a:lnTo>
                  <a:lnTo>
                    <a:pt x="247372" y="166647"/>
                  </a:lnTo>
                  <a:lnTo>
                    <a:pt x="247429" y="165837"/>
                  </a:lnTo>
                  <a:lnTo>
                    <a:pt x="247475" y="165045"/>
                  </a:lnTo>
                  <a:lnTo>
                    <a:pt x="247507" y="164254"/>
                  </a:lnTo>
                  <a:lnTo>
                    <a:pt x="247526" y="163481"/>
                  </a:lnTo>
                  <a:lnTo>
                    <a:pt x="247539" y="162690"/>
                  </a:lnTo>
                  <a:lnTo>
                    <a:pt x="247539" y="161898"/>
                  </a:lnTo>
                  <a:lnTo>
                    <a:pt x="247526" y="161125"/>
                  </a:lnTo>
                  <a:lnTo>
                    <a:pt x="247507" y="160352"/>
                  </a:lnTo>
                  <a:lnTo>
                    <a:pt x="247468" y="159579"/>
                  </a:lnTo>
                  <a:lnTo>
                    <a:pt x="247429" y="158806"/>
                  </a:lnTo>
                  <a:lnTo>
                    <a:pt x="247378" y="158033"/>
                  </a:lnTo>
                  <a:lnTo>
                    <a:pt x="247314" y="157278"/>
                  </a:lnTo>
                  <a:lnTo>
                    <a:pt x="247243" y="156505"/>
                  </a:lnTo>
                  <a:lnTo>
                    <a:pt x="247166" y="155751"/>
                  </a:lnTo>
                  <a:lnTo>
                    <a:pt x="247075" y="154996"/>
                  </a:lnTo>
                  <a:lnTo>
                    <a:pt x="246972" y="154260"/>
                  </a:lnTo>
                  <a:lnTo>
                    <a:pt x="246869" y="153505"/>
                  </a:lnTo>
                  <a:lnTo>
                    <a:pt x="246753" y="152769"/>
                  </a:lnTo>
                  <a:lnTo>
                    <a:pt x="246631" y="152051"/>
                  </a:lnTo>
                  <a:lnTo>
                    <a:pt x="246502" y="151315"/>
                  </a:lnTo>
                  <a:lnTo>
                    <a:pt x="246367" y="150597"/>
                  </a:lnTo>
                  <a:lnTo>
                    <a:pt x="246219" y="149879"/>
                  </a:lnTo>
                  <a:lnTo>
                    <a:pt x="246071" y="149180"/>
                  </a:lnTo>
                  <a:lnTo>
                    <a:pt x="245910" y="148462"/>
                  </a:lnTo>
                  <a:lnTo>
                    <a:pt x="245749" y="147781"/>
                  </a:lnTo>
                  <a:lnTo>
                    <a:pt x="245575" y="147081"/>
                  </a:lnTo>
                  <a:lnTo>
                    <a:pt x="245402" y="146400"/>
                  </a:lnTo>
                  <a:lnTo>
                    <a:pt x="245221" y="145719"/>
                  </a:lnTo>
                  <a:lnTo>
                    <a:pt x="245035" y="145057"/>
                  </a:lnTo>
                  <a:lnTo>
                    <a:pt x="244841" y="144394"/>
                  </a:lnTo>
                  <a:lnTo>
                    <a:pt x="244642" y="143732"/>
                  </a:lnTo>
                  <a:lnTo>
                    <a:pt x="244442" y="143087"/>
                  </a:lnTo>
                  <a:lnTo>
                    <a:pt x="244236" y="142462"/>
                  </a:lnTo>
                  <a:lnTo>
                    <a:pt x="244024" y="141817"/>
                  </a:lnTo>
                  <a:lnTo>
                    <a:pt x="243805" y="141210"/>
                  </a:lnTo>
                  <a:lnTo>
                    <a:pt x="243586" y="140584"/>
                  </a:lnTo>
                  <a:lnTo>
                    <a:pt x="243367" y="139977"/>
                  </a:lnTo>
                  <a:lnTo>
                    <a:pt x="243142" y="139388"/>
                  </a:lnTo>
                  <a:lnTo>
                    <a:pt x="242910" y="138799"/>
                  </a:lnTo>
                  <a:lnTo>
                    <a:pt x="242678" y="138228"/>
                  </a:lnTo>
                  <a:lnTo>
                    <a:pt x="242447" y="137658"/>
                  </a:lnTo>
                  <a:lnTo>
                    <a:pt x="242208" y="137105"/>
                  </a:lnTo>
                  <a:lnTo>
                    <a:pt x="241970" y="136553"/>
                  </a:lnTo>
                  <a:lnTo>
                    <a:pt x="241732" y="136020"/>
                  </a:lnTo>
                  <a:lnTo>
                    <a:pt x="241249" y="134970"/>
                  </a:lnTo>
                  <a:lnTo>
                    <a:pt x="240760" y="133977"/>
                  </a:lnTo>
                  <a:lnTo>
                    <a:pt x="240271" y="133019"/>
                  </a:lnTo>
                  <a:lnTo>
                    <a:pt x="239775" y="132118"/>
                  </a:lnTo>
                  <a:lnTo>
                    <a:pt x="242556" y="124424"/>
                  </a:lnTo>
                  <a:close/>
                  <a:moveTo>
                    <a:pt x="12322" y="211980"/>
                  </a:moveTo>
                  <a:lnTo>
                    <a:pt x="12637" y="212348"/>
                  </a:lnTo>
                  <a:lnTo>
                    <a:pt x="12953" y="212717"/>
                  </a:lnTo>
                  <a:lnTo>
                    <a:pt x="13268" y="213048"/>
                  </a:lnTo>
                  <a:lnTo>
                    <a:pt x="13577" y="213379"/>
                  </a:lnTo>
                  <a:lnTo>
                    <a:pt x="13893" y="213692"/>
                  </a:lnTo>
                  <a:lnTo>
                    <a:pt x="14202" y="213987"/>
                  </a:lnTo>
                  <a:lnTo>
                    <a:pt x="14511" y="214263"/>
                  </a:lnTo>
                  <a:lnTo>
                    <a:pt x="14820" y="214520"/>
                  </a:lnTo>
                  <a:lnTo>
                    <a:pt x="15129" y="214778"/>
                  </a:lnTo>
                  <a:lnTo>
                    <a:pt x="15438" y="214999"/>
                  </a:lnTo>
                  <a:lnTo>
                    <a:pt x="15740" y="215220"/>
                  </a:lnTo>
                  <a:lnTo>
                    <a:pt x="16043" y="215422"/>
                  </a:lnTo>
                  <a:lnTo>
                    <a:pt x="16346" y="215588"/>
                  </a:lnTo>
                  <a:lnTo>
                    <a:pt x="16648" y="215772"/>
                  </a:lnTo>
                  <a:lnTo>
                    <a:pt x="16951" y="215919"/>
                  </a:lnTo>
                  <a:lnTo>
                    <a:pt x="17247" y="216048"/>
                  </a:lnTo>
                  <a:lnTo>
                    <a:pt x="17543" y="216158"/>
                  </a:lnTo>
                  <a:lnTo>
                    <a:pt x="17839" y="216269"/>
                  </a:lnTo>
                  <a:lnTo>
                    <a:pt x="18135" y="216361"/>
                  </a:lnTo>
                  <a:lnTo>
                    <a:pt x="18431" y="216434"/>
                  </a:lnTo>
                  <a:lnTo>
                    <a:pt x="18721" y="216490"/>
                  </a:lnTo>
                  <a:lnTo>
                    <a:pt x="19017" y="216527"/>
                  </a:lnTo>
                  <a:lnTo>
                    <a:pt x="19307" y="216545"/>
                  </a:lnTo>
                  <a:lnTo>
                    <a:pt x="19597" y="216563"/>
                  </a:lnTo>
                  <a:lnTo>
                    <a:pt x="19880" y="216545"/>
                  </a:lnTo>
                  <a:lnTo>
                    <a:pt x="20170" y="216527"/>
                  </a:lnTo>
                  <a:lnTo>
                    <a:pt x="20453" y="216490"/>
                  </a:lnTo>
                  <a:lnTo>
                    <a:pt x="20736" y="216434"/>
                  </a:lnTo>
                  <a:lnTo>
                    <a:pt x="21013" y="216361"/>
                  </a:lnTo>
                  <a:lnTo>
                    <a:pt x="21296" y="216287"/>
                  </a:lnTo>
                  <a:lnTo>
                    <a:pt x="21573" y="216177"/>
                  </a:lnTo>
                  <a:lnTo>
                    <a:pt x="21850" y="216066"/>
                  </a:lnTo>
                  <a:lnTo>
                    <a:pt x="21734" y="218036"/>
                  </a:lnTo>
                  <a:lnTo>
                    <a:pt x="21625" y="220005"/>
                  </a:lnTo>
                  <a:lnTo>
                    <a:pt x="21515" y="222011"/>
                  </a:lnTo>
                  <a:lnTo>
                    <a:pt x="21412" y="224036"/>
                  </a:lnTo>
                  <a:lnTo>
                    <a:pt x="21309" y="226079"/>
                  </a:lnTo>
                  <a:lnTo>
                    <a:pt x="21212" y="228159"/>
                  </a:lnTo>
                  <a:lnTo>
                    <a:pt x="21122" y="230239"/>
                  </a:lnTo>
                  <a:lnTo>
                    <a:pt x="21026" y="232355"/>
                  </a:lnTo>
                  <a:lnTo>
                    <a:pt x="20942" y="234472"/>
                  </a:lnTo>
                  <a:lnTo>
                    <a:pt x="20858" y="236626"/>
                  </a:lnTo>
                  <a:lnTo>
                    <a:pt x="20704" y="240969"/>
                  </a:lnTo>
                  <a:lnTo>
                    <a:pt x="20556" y="245387"/>
                  </a:lnTo>
                  <a:lnTo>
                    <a:pt x="20421" y="249859"/>
                  </a:lnTo>
                  <a:lnTo>
                    <a:pt x="19185" y="249289"/>
                  </a:lnTo>
                  <a:lnTo>
                    <a:pt x="17942" y="248755"/>
                  </a:lnTo>
                  <a:lnTo>
                    <a:pt x="16700" y="248240"/>
                  </a:lnTo>
                  <a:lnTo>
                    <a:pt x="16075" y="248019"/>
                  </a:lnTo>
                  <a:lnTo>
                    <a:pt x="15451" y="247798"/>
                  </a:lnTo>
                  <a:lnTo>
                    <a:pt x="14826" y="247577"/>
                  </a:lnTo>
                  <a:lnTo>
                    <a:pt x="14202" y="247393"/>
                  </a:lnTo>
                  <a:lnTo>
                    <a:pt x="13577" y="247209"/>
                  </a:lnTo>
                  <a:lnTo>
                    <a:pt x="12953" y="247043"/>
                  </a:lnTo>
                  <a:lnTo>
                    <a:pt x="12328" y="246914"/>
                  </a:lnTo>
                  <a:lnTo>
                    <a:pt x="11710" y="246786"/>
                  </a:lnTo>
                  <a:lnTo>
                    <a:pt x="11086" y="246675"/>
                  </a:lnTo>
                  <a:lnTo>
                    <a:pt x="10461" y="246583"/>
                  </a:lnTo>
                  <a:lnTo>
                    <a:pt x="10532" y="244448"/>
                  </a:lnTo>
                  <a:lnTo>
                    <a:pt x="10616" y="242313"/>
                  </a:lnTo>
                  <a:lnTo>
                    <a:pt x="10700" y="240178"/>
                  </a:lnTo>
                  <a:lnTo>
                    <a:pt x="10790" y="238024"/>
                  </a:lnTo>
                  <a:lnTo>
                    <a:pt x="10886" y="235871"/>
                  </a:lnTo>
                  <a:lnTo>
                    <a:pt x="10989" y="233718"/>
                  </a:lnTo>
                  <a:lnTo>
                    <a:pt x="11092" y="231564"/>
                  </a:lnTo>
                  <a:lnTo>
                    <a:pt x="11208" y="229411"/>
                  </a:lnTo>
                  <a:lnTo>
                    <a:pt x="11331" y="227239"/>
                  </a:lnTo>
                  <a:lnTo>
                    <a:pt x="11453" y="225067"/>
                  </a:lnTo>
                  <a:lnTo>
                    <a:pt x="11588" y="222895"/>
                  </a:lnTo>
                  <a:lnTo>
                    <a:pt x="11723" y="220723"/>
                  </a:lnTo>
                  <a:lnTo>
                    <a:pt x="11865" y="218533"/>
                  </a:lnTo>
                  <a:lnTo>
                    <a:pt x="12013" y="216361"/>
                  </a:lnTo>
                  <a:lnTo>
                    <a:pt x="12161" y="214171"/>
                  </a:lnTo>
                  <a:lnTo>
                    <a:pt x="12322" y="211980"/>
                  </a:lnTo>
                  <a:close/>
                  <a:moveTo>
                    <a:pt x="255000" y="216563"/>
                  </a:moveTo>
                  <a:lnTo>
                    <a:pt x="255123" y="218754"/>
                  </a:lnTo>
                  <a:lnTo>
                    <a:pt x="255238" y="220944"/>
                  </a:lnTo>
                  <a:lnTo>
                    <a:pt x="255354" y="223116"/>
                  </a:lnTo>
                  <a:lnTo>
                    <a:pt x="255457" y="225306"/>
                  </a:lnTo>
                  <a:lnTo>
                    <a:pt x="255560" y="227478"/>
                  </a:lnTo>
                  <a:lnTo>
                    <a:pt x="255657" y="229650"/>
                  </a:lnTo>
                  <a:lnTo>
                    <a:pt x="255747" y="231822"/>
                  </a:lnTo>
                  <a:lnTo>
                    <a:pt x="255831" y="233994"/>
                  </a:lnTo>
                  <a:lnTo>
                    <a:pt x="255914" y="236165"/>
                  </a:lnTo>
                  <a:lnTo>
                    <a:pt x="255985" y="238319"/>
                  </a:lnTo>
                  <a:lnTo>
                    <a:pt x="256056" y="240491"/>
                  </a:lnTo>
                  <a:lnTo>
                    <a:pt x="256120" y="242644"/>
                  </a:lnTo>
                  <a:lnTo>
                    <a:pt x="256178" y="244798"/>
                  </a:lnTo>
                  <a:lnTo>
                    <a:pt x="256230" y="246951"/>
                  </a:lnTo>
                  <a:lnTo>
                    <a:pt x="256281" y="249105"/>
                  </a:lnTo>
                  <a:lnTo>
                    <a:pt x="256320" y="251258"/>
                  </a:lnTo>
                  <a:lnTo>
                    <a:pt x="254620" y="250945"/>
                  </a:lnTo>
                  <a:lnTo>
                    <a:pt x="253764" y="250798"/>
                  </a:lnTo>
                  <a:lnTo>
                    <a:pt x="252914" y="250651"/>
                  </a:lnTo>
                  <a:lnTo>
                    <a:pt x="252058" y="250540"/>
                  </a:lnTo>
                  <a:lnTo>
                    <a:pt x="251208" y="250467"/>
                  </a:lnTo>
                  <a:lnTo>
                    <a:pt x="250359" y="250430"/>
                  </a:lnTo>
                  <a:lnTo>
                    <a:pt x="249509" y="250430"/>
                  </a:lnTo>
                  <a:lnTo>
                    <a:pt x="249380" y="248847"/>
                  </a:lnTo>
                  <a:lnTo>
                    <a:pt x="249251" y="247283"/>
                  </a:lnTo>
                  <a:lnTo>
                    <a:pt x="249116" y="245700"/>
                  </a:lnTo>
                  <a:lnTo>
                    <a:pt x="248968" y="244135"/>
                  </a:lnTo>
                  <a:lnTo>
                    <a:pt x="248820" y="242552"/>
                  </a:lnTo>
                  <a:lnTo>
                    <a:pt x="248666" y="240988"/>
                  </a:lnTo>
                  <a:lnTo>
                    <a:pt x="248505" y="239423"/>
                  </a:lnTo>
                  <a:lnTo>
                    <a:pt x="248344" y="237859"/>
                  </a:lnTo>
                  <a:lnTo>
                    <a:pt x="248170" y="236294"/>
                  </a:lnTo>
                  <a:lnTo>
                    <a:pt x="247990" y="234730"/>
                  </a:lnTo>
                  <a:lnTo>
                    <a:pt x="247809" y="233165"/>
                  </a:lnTo>
                  <a:lnTo>
                    <a:pt x="247616" y="231601"/>
                  </a:lnTo>
                  <a:lnTo>
                    <a:pt x="247417" y="230055"/>
                  </a:lnTo>
                  <a:lnTo>
                    <a:pt x="247217" y="228490"/>
                  </a:lnTo>
                  <a:lnTo>
                    <a:pt x="247005" y="226944"/>
                  </a:lnTo>
                  <a:lnTo>
                    <a:pt x="246792" y="225398"/>
                  </a:lnTo>
                  <a:lnTo>
                    <a:pt x="247301" y="225196"/>
                  </a:lnTo>
                  <a:lnTo>
                    <a:pt x="247809" y="224938"/>
                  </a:lnTo>
                  <a:lnTo>
                    <a:pt x="248324" y="224662"/>
                  </a:lnTo>
                  <a:lnTo>
                    <a:pt x="248833" y="224331"/>
                  </a:lnTo>
                  <a:lnTo>
                    <a:pt x="249348" y="223944"/>
                  </a:lnTo>
                  <a:lnTo>
                    <a:pt x="249599" y="223742"/>
                  </a:lnTo>
                  <a:lnTo>
                    <a:pt x="249856" y="223521"/>
                  </a:lnTo>
                  <a:lnTo>
                    <a:pt x="250114" y="223300"/>
                  </a:lnTo>
                  <a:lnTo>
                    <a:pt x="250372" y="223061"/>
                  </a:lnTo>
                  <a:lnTo>
                    <a:pt x="250629" y="222803"/>
                  </a:lnTo>
                  <a:lnTo>
                    <a:pt x="250887" y="222545"/>
                  </a:lnTo>
                  <a:lnTo>
                    <a:pt x="251144" y="222269"/>
                  </a:lnTo>
                  <a:lnTo>
                    <a:pt x="251402" y="221975"/>
                  </a:lnTo>
                  <a:lnTo>
                    <a:pt x="251659" y="221680"/>
                  </a:lnTo>
                  <a:lnTo>
                    <a:pt x="251917" y="221367"/>
                  </a:lnTo>
                  <a:lnTo>
                    <a:pt x="252168" y="221036"/>
                  </a:lnTo>
                  <a:lnTo>
                    <a:pt x="252425" y="220686"/>
                  </a:lnTo>
                  <a:lnTo>
                    <a:pt x="252683" y="220337"/>
                  </a:lnTo>
                  <a:lnTo>
                    <a:pt x="252940" y="219968"/>
                  </a:lnTo>
                  <a:lnTo>
                    <a:pt x="253198" y="219600"/>
                  </a:lnTo>
                  <a:lnTo>
                    <a:pt x="253455" y="219195"/>
                  </a:lnTo>
                  <a:lnTo>
                    <a:pt x="253713" y="218790"/>
                  </a:lnTo>
                  <a:lnTo>
                    <a:pt x="253970" y="218385"/>
                  </a:lnTo>
                  <a:lnTo>
                    <a:pt x="254228" y="217944"/>
                  </a:lnTo>
                  <a:lnTo>
                    <a:pt x="254485" y="217502"/>
                  </a:lnTo>
                  <a:lnTo>
                    <a:pt x="254743" y="217042"/>
                  </a:lnTo>
                  <a:lnTo>
                    <a:pt x="255000" y="216563"/>
                  </a:lnTo>
                  <a:close/>
                  <a:moveTo>
                    <a:pt x="256346" y="255510"/>
                  </a:moveTo>
                  <a:lnTo>
                    <a:pt x="256378" y="258160"/>
                  </a:lnTo>
                  <a:lnTo>
                    <a:pt x="256404" y="260811"/>
                  </a:lnTo>
                  <a:lnTo>
                    <a:pt x="256423" y="263443"/>
                  </a:lnTo>
                  <a:lnTo>
                    <a:pt x="256429" y="266075"/>
                  </a:lnTo>
                  <a:lnTo>
                    <a:pt x="256429" y="268707"/>
                  </a:lnTo>
                  <a:lnTo>
                    <a:pt x="256423" y="271321"/>
                  </a:lnTo>
                  <a:lnTo>
                    <a:pt x="256404" y="273934"/>
                  </a:lnTo>
                  <a:lnTo>
                    <a:pt x="256378" y="276548"/>
                  </a:lnTo>
                  <a:lnTo>
                    <a:pt x="256346" y="279161"/>
                  </a:lnTo>
                  <a:lnTo>
                    <a:pt x="256307" y="281757"/>
                  </a:lnTo>
                  <a:lnTo>
                    <a:pt x="256262" y="284352"/>
                  </a:lnTo>
                  <a:lnTo>
                    <a:pt x="256204" y="286947"/>
                  </a:lnTo>
                  <a:lnTo>
                    <a:pt x="256146" y="289524"/>
                  </a:lnTo>
                  <a:lnTo>
                    <a:pt x="256075" y="292101"/>
                  </a:lnTo>
                  <a:lnTo>
                    <a:pt x="255998" y="294678"/>
                  </a:lnTo>
                  <a:lnTo>
                    <a:pt x="255921" y="297236"/>
                  </a:lnTo>
                  <a:lnTo>
                    <a:pt x="253861" y="296739"/>
                  </a:lnTo>
                  <a:lnTo>
                    <a:pt x="253455" y="296629"/>
                  </a:lnTo>
                  <a:lnTo>
                    <a:pt x="253050" y="296518"/>
                  </a:lnTo>
                  <a:lnTo>
                    <a:pt x="252657" y="296389"/>
                  </a:lnTo>
                  <a:lnTo>
                    <a:pt x="252264" y="296297"/>
                  </a:lnTo>
                  <a:lnTo>
                    <a:pt x="251878" y="296224"/>
                  </a:lnTo>
                  <a:lnTo>
                    <a:pt x="251685" y="296205"/>
                  </a:lnTo>
                  <a:lnTo>
                    <a:pt x="251498" y="296187"/>
                  </a:lnTo>
                  <a:lnTo>
                    <a:pt x="251305" y="296205"/>
                  </a:lnTo>
                  <a:lnTo>
                    <a:pt x="251118" y="296224"/>
                  </a:lnTo>
                  <a:lnTo>
                    <a:pt x="250925" y="296260"/>
                  </a:lnTo>
                  <a:lnTo>
                    <a:pt x="250738" y="296334"/>
                  </a:lnTo>
                  <a:lnTo>
                    <a:pt x="250790" y="293849"/>
                  </a:lnTo>
                  <a:lnTo>
                    <a:pt x="250829" y="291364"/>
                  </a:lnTo>
                  <a:lnTo>
                    <a:pt x="250861" y="288861"/>
                  </a:lnTo>
                  <a:lnTo>
                    <a:pt x="250874" y="286358"/>
                  </a:lnTo>
                  <a:lnTo>
                    <a:pt x="250874" y="283873"/>
                  </a:lnTo>
                  <a:lnTo>
                    <a:pt x="250861" y="281370"/>
                  </a:lnTo>
                  <a:lnTo>
                    <a:pt x="250835" y="278867"/>
                  </a:lnTo>
                  <a:lnTo>
                    <a:pt x="250790" y="276364"/>
                  </a:lnTo>
                  <a:lnTo>
                    <a:pt x="250738" y="273861"/>
                  </a:lnTo>
                  <a:lnTo>
                    <a:pt x="250668" y="271376"/>
                  </a:lnTo>
                  <a:lnTo>
                    <a:pt x="250590" y="268873"/>
                  </a:lnTo>
                  <a:lnTo>
                    <a:pt x="250494" y="266369"/>
                  </a:lnTo>
                  <a:lnTo>
                    <a:pt x="250384" y="263885"/>
                  </a:lnTo>
                  <a:lnTo>
                    <a:pt x="250256" y="261381"/>
                  </a:lnTo>
                  <a:lnTo>
                    <a:pt x="250120" y="258897"/>
                  </a:lnTo>
                  <a:lnTo>
                    <a:pt x="249966" y="256412"/>
                  </a:lnTo>
                  <a:lnTo>
                    <a:pt x="250764" y="256357"/>
                  </a:lnTo>
                  <a:lnTo>
                    <a:pt x="251556" y="256283"/>
                  </a:lnTo>
                  <a:lnTo>
                    <a:pt x="252354" y="256191"/>
                  </a:lnTo>
                  <a:lnTo>
                    <a:pt x="253159" y="256081"/>
                  </a:lnTo>
                  <a:lnTo>
                    <a:pt x="253957" y="255952"/>
                  </a:lnTo>
                  <a:lnTo>
                    <a:pt x="254756" y="255804"/>
                  </a:lnTo>
                  <a:lnTo>
                    <a:pt x="256346" y="255510"/>
                  </a:lnTo>
                  <a:close/>
                  <a:moveTo>
                    <a:pt x="10230" y="255676"/>
                  </a:moveTo>
                  <a:lnTo>
                    <a:pt x="10848" y="255841"/>
                  </a:lnTo>
                  <a:lnTo>
                    <a:pt x="11472" y="256007"/>
                  </a:lnTo>
                  <a:lnTo>
                    <a:pt x="12090" y="256154"/>
                  </a:lnTo>
                  <a:lnTo>
                    <a:pt x="12715" y="256265"/>
                  </a:lnTo>
                  <a:lnTo>
                    <a:pt x="13339" y="256393"/>
                  </a:lnTo>
                  <a:lnTo>
                    <a:pt x="13964" y="256485"/>
                  </a:lnTo>
                  <a:lnTo>
                    <a:pt x="14594" y="256578"/>
                  </a:lnTo>
                  <a:lnTo>
                    <a:pt x="15219" y="256633"/>
                  </a:lnTo>
                  <a:lnTo>
                    <a:pt x="15850" y="256706"/>
                  </a:lnTo>
                  <a:lnTo>
                    <a:pt x="16474" y="256743"/>
                  </a:lnTo>
                  <a:lnTo>
                    <a:pt x="17736" y="256817"/>
                  </a:lnTo>
                  <a:lnTo>
                    <a:pt x="18991" y="256835"/>
                  </a:lnTo>
                  <a:lnTo>
                    <a:pt x="20247" y="256817"/>
                  </a:lnTo>
                  <a:lnTo>
                    <a:pt x="20195" y="259375"/>
                  </a:lnTo>
                  <a:lnTo>
                    <a:pt x="20144" y="261970"/>
                  </a:lnTo>
                  <a:lnTo>
                    <a:pt x="20105" y="264566"/>
                  </a:lnTo>
                  <a:lnTo>
                    <a:pt x="20067" y="267161"/>
                  </a:lnTo>
                  <a:lnTo>
                    <a:pt x="20034" y="269774"/>
                  </a:lnTo>
                  <a:lnTo>
                    <a:pt x="20015" y="272407"/>
                  </a:lnTo>
                  <a:lnTo>
                    <a:pt x="19996" y="275039"/>
                  </a:lnTo>
                  <a:lnTo>
                    <a:pt x="19989" y="277689"/>
                  </a:lnTo>
                  <a:lnTo>
                    <a:pt x="19983" y="280339"/>
                  </a:lnTo>
                  <a:lnTo>
                    <a:pt x="19989" y="283008"/>
                  </a:lnTo>
                  <a:lnTo>
                    <a:pt x="19996" y="285677"/>
                  </a:lnTo>
                  <a:lnTo>
                    <a:pt x="20009" y="288346"/>
                  </a:lnTo>
                  <a:lnTo>
                    <a:pt x="20034" y="291033"/>
                  </a:lnTo>
                  <a:lnTo>
                    <a:pt x="20060" y="293720"/>
                  </a:lnTo>
                  <a:lnTo>
                    <a:pt x="20092" y="296426"/>
                  </a:lnTo>
                  <a:lnTo>
                    <a:pt x="20137" y="299113"/>
                  </a:lnTo>
                  <a:lnTo>
                    <a:pt x="18934" y="298727"/>
                  </a:lnTo>
                  <a:lnTo>
                    <a:pt x="18328" y="298561"/>
                  </a:lnTo>
                  <a:lnTo>
                    <a:pt x="17723" y="298395"/>
                  </a:lnTo>
                  <a:lnTo>
                    <a:pt x="17112" y="298230"/>
                  </a:lnTo>
                  <a:lnTo>
                    <a:pt x="16494" y="298101"/>
                  </a:lnTo>
                  <a:lnTo>
                    <a:pt x="15882" y="297972"/>
                  </a:lnTo>
                  <a:lnTo>
                    <a:pt x="15264" y="297862"/>
                  </a:lnTo>
                  <a:lnTo>
                    <a:pt x="14652" y="297770"/>
                  </a:lnTo>
                  <a:lnTo>
                    <a:pt x="14034" y="297678"/>
                  </a:lnTo>
                  <a:lnTo>
                    <a:pt x="13423" y="297622"/>
                  </a:lnTo>
                  <a:lnTo>
                    <a:pt x="12805" y="297586"/>
                  </a:lnTo>
                  <a:lnTo>
                    <a:pt x="12193" y="297567"/>
                  </a:lnTo>
                  <a:lnTo>
                    <a:pt x="11588" y="297567"/>
                  </a:lnTo>
                  <a:lnTo>
                    <a:pt x="10976" y="297586"/>
                  </a:lnTo>
                  <a:lnTo>
                    <a:pt x="10378" y="297641"/>
                  </a:lnTo>
                  <a:lnTo>
                    <a:pt x="10307" y="295064"/>
                  </a:lnTo>
                  <a:lnTo>
                    <a:pt x="10243" y="292487"/>
                  </a:lnTo>
                  <a:lnTo>
                    <a:pt x="10185" y="289892"/>
                  </a:lnTo>
                  <a:lnTo>
                    <a:pt x="10140" y="287297"/>
                  </a:lnTo>
                  <a:lnTo>
                    <a:pt x="10101" y="284702"/>
                  </a:lnTo>
                  <a:lnTo>
                    <a:pt x="10069" y="282088"/>
                  </a:lnTo>
                  <a:lnTo>
                    <a:pt x="10049" y="279493"/>
                  </a:lnTo>
                  <a:lnTo>
                    <a:pt x="10037" y="276879"/>
                  </a:lnTo>
                  <a:lnTo>
                    <a:pt x="10030" y="274247"/>
                  </a:lnTo>
                  <a:lnTo>
                    <a:pt x="10037" y="271615"/>
                  </a:lnTo>
                  <a:lnTo>
                    <a:pt x="10043" y="268983"/>
                  </a:lnTo>
                  <a:lnTo>
                    <a:pt x="10069" y="266333"/>
                  </a:lnTo>
                  <a:lnTo>
                    <a:pt x="10094" y="263682"/>
                  </a:lnTo>
                  <a:lnTo>
                    <a:pt x="10133" y="261013"/>
                  </a:lnTo>
                  <a:lnTo>
                    <a:pt x="10178" y="258344"/>
                  </a:lnTo>
                  <a:lnTo>
                    <a:pt x="10230" y="255676"/>
                  </a:lnTo>
                  <a:close/>
                  <a:moveTo>
                    <a:pt x="20247" y="305831"/>
                  </a:moveTo>
                  <a:lnTo>
                    <a:pt x="20311" y="308353"/>
                  </a:lnTo>
                  <a:lnTo>
                    <a:pt x="20382" y="310893"/>
                  </a:lnTo>
                  <a:lnTo>
                    <a:pt x="20459" y="313415"/>
                  </a:lnTo>
                  <a:lnTo>
                    <a:pt x="20537" y="315955"/>
                  </a:lnTo>
                  <a:lnTo>
                    <a:pt x="20627" y="318495"/>
                  </a:lnTo>
                  <a:lnTo>
                    <a:pt x="20723" y="321016"/>
                  </a:lnTo>
                  <a:lnTo>
                    <a:pt x="20826" y="323538"/>
                  </a:lnTo>
                  <a:lnTo>
                    <a:pt x="20942" y="326059"/>
                  </a:lnTo>
                  <a:lnTo>
                    <a:pt x="21058" y="328581"/>
                  </a:lnTo>
                  <a:lnTo>
                    <a:pt x="21180" y="331084"/>
                  </a:lnTo>
                  <a:lnTo>
                    <a:pt x="21315" y="333606"/>
                  </a:lnTo>
                  <a:lnTo>
                    <a:pt x="21451" y="336091"/>
                  </a:lnTo>
                  <a:lnTo>
                    <a:pt x="21599" y="338594"/>
                  </a:lnTo>
                  <a:lnTo>
                    <a:pt x="21753" y="341060"/>
                  </a:lnTo>
                  <a:lnTo>
                    <a:pt x="21914" y="343545"/>
                  </a:lnTo>
                  <a:lnTo>
                    <a:pt x="22082" y="345993"/>
                  </a:lnTo>
                  <a:lnTo>
                    <a:pt x="21567" y="346563"/>
                  </a:lnTo>
                  <a:lnTo>
                    <a:pt x="21052" y="347097"/>
                  </a:lnTo>
                  <a:lnTo>
                    <a:pt x="20530" y="347594"/>
                  </a:lnTo>
                  <a:lnTo>
                    <a:pt x="20009" y="348073"/>
                  </a:lnTo>
                  <a:lnTo>
                    <a:pt x="19487" y="348496"/>
                  </a:lnTo>
                  <a:lnTo>
                    <a:pt x="19217" y="348680"/>
                  </a:lnTo>
                  <a:lnTo>
                    <a:pt x="18953" y="348883"/>
                  </a:lnTo>
                  <a:lnTo>
                    <a:pt x="18689" y="349048"/>
                  </a:lnTo>
                  <a:lnTo>
                    <a:pt x="18419" y="349214"/>
                  </a:lnTo>
                  <a:lnTo>
                    <a:pt x="18148" y="349380"/>
                  </a:lnTo>
                  <a:lnTo>
                    <a:pt x="17871" y="349508"/>
                  </a:lnTo>
                  <a:lnTo>
                    <a:pt x="17369" y="349748"/>
                  </a:lnTo>
                  <a:lnTo>
                    <a:pt x="16867" y="349932"/>
                  </a:lnTo>
                  <a:lnTo>
                    <a:pt x="16358" y="350097"/>
                  </a:lnTo>
                  <a:lnTo>
                    <a:pt x="15856" y="350245"/>
                  </a:lnTo>
                  <a:lnTo>
                    <a:pt x="14846" y="350539"/>
                  </a:lnTo>
                  <a:lnTo>
                    <a:pt x="14343" y="350705"/>
                  </a:lnTo>
                  <a:lnTo>
                    <a:pt x="13841" y="350907"/>
                  </a:lnTo>
                  <a:lnTo>
                    <a:pt x="13577" y="348238"/>
                  </a:lnTo>
                  <a:lnTo>
                    <a:pt x="13326" y="345551"/>
                  </a:lnTo>
                  <a:lnTo>
                    <a:pt x="13082" y="342864"/>
                  </a:lnTo>
                  <a:lnTo>
                    <a:pt x="12850" y="340177"/>
                  </a:lnTo>
                  <a:lnTo>
                    <a:pt x="12625" y="337489"/>
                  </a:lnTo>
                  <a:lnTo>
                    <a:pt x="12406" y="334784"/>
                  </a:lnTo>
                  <a:lnTo>
                    <a:pt x="12193" y="332078"/>
                  </a:lnTo>
                  <a:lnTo>
                    <a:pt x="11994" y="329354"/>
                  </a:lnTo>
                  <a:lnTo>
                    <a:pt x="11800" y="326630"/>
                  </a:lnTo>
                  <a:lnTo>
                    <a:pt x="11620" y="323906"/>
                  </a:lnTo>
                  <a:lnTo>
                    <a:pt x="11446" y="321163"/>
                  </a:lnTo>
                  <a:lnTo>
                    <a:pt x="11285" y="318421"/>
                  </a:lnTo>
                  <a:lnTo>
                    <a:pt x="11137" y="315679"/>
                  </a:lnTo>
                  <a:lnTo>
                    <a:pt x="10996" y="312918"/>
                  </a:lnTo>
                  <a:lnTo>
                    <a:pt x="10867" y="310157"/>
                  </a:lnTo>
                  <a:lnTo>
                    <a:pt x="10751" y="307378"/>
                  </a:lnTo>
                  <a:lnTo>
                    <a:pt x="11337" y="307414"/>
                  </a:lnTo>
                  <a:lnTo>
                    <a:pt x="11923" y="307433"/>
                  </a:lnTo>
                  <a:lnTo>
                    <a:pt x="12515" y="307414"/>
                  </a:lnTo>
                  <a:lnTo>
                    <a:pt x="13114" y="307396"/>
                  </a:lnTo>
                  <a:lnTo>
                    <a:pt x="13712" y="307341"/>
                  </a:lnTo>
                  <a:lnTo>
                    <a:pt x="14311" y="307267"/>
                  </a:lnTo>
                  <a:lnTo>
                    <a:pt x="14910" y="307193"/>
                  </a:lnTo>
                  <a:lnTo>
                    <a:pt x="15509" y="307101"/>
                  </a:lnTo>
                  <a:lnTo>
                    <a:pt x="16107" y="306973"/>
                  </a:lnTo>
                  <a:lnTo>
                    <a:pt x="16706" y="306844"/>
                  </a:lnTo>
                  <a:lnTo>
                    <a:pt x="17305" y="306715"/>
                  </a:lnTo>
                  <a:lnTo>
                    <a:pt x="17897" y="306549"/>
                  </a:lnTo>
                  <a:lnTo>
                    <a:pt x="18489" y="306384"/>
                  </a:lnTo>
                  <a:lnTo>
                    <a:pt x="19082" y="306200"/>
                  </a:lnTo>
                  <a:lnTo>
                    <a:pt x="20247" y="305831"/>
                  </a:lnTo>
                  <a:close/>
                  <a:moveTo>
                    <a:pt x="255663" y="303696"/>
                  </a:moveTo>
                  <a:lnTo>
                    <a:pt x="255515" y="306936"/>
                  </a:lnTo>
                  <a:lnTo>
                    <a:pt x="255354" y="310157"/>
                  </a:lnTo>
                  <a:lnTo>
                    <a:pt x="255181" y="313359"/>
                  </a:lnTo>
                  <a:lnTo>
                    <a:pt x="255000" y="316562"/>
                  </a:lnTo>
                  <a:lnTo>
                    <a:pt x="254801" y="319746"/>
                  </a:lnTo>
                  <a:lnTo>
                    <a:pt x="254588" y="322930"/>
                  </a:lnTo>
                  <a:lnTo>
                    <a:pt x="254369" y="326096"/>
                  </a:lnTo>
                  <a:lnTo>
                    <a:pt x="254131" y="329262"/>
                  </a:lnTo>
                  <a:lnTo>
                    <a:pt x="253887" y="332409"/>
                  </a:lnTo>
                  <a:lnTo>
                    <a:pt x="253629" y="335557"/>
                  </a:lnTo>
                  <a:lnTo>
                    <a:pt x="253359" y="338686"/>
                  </a:lnTo>
                  <a:lnTo>
                    <a:pt x="253082" y="341815"/>
                  </a:lnTo>
                  <a:lnTo>
                    <a:pt x="252792" y="344944"/>
                  </a:lnTo>
                  <a:lnTo>
                    <a:pt x="252490" y="348054"/>
                  </a:lnTo>
                  <a:lnTo>
                    <a:pt x="252174" y="351165"/>
                  </a:lnTo>
                  <a:lnTo>
                    <a:pt x="251852" y="354257"/>
                  </a:lnTo>
                  <a:lnTo>
                    <a:pt x="251241" y="353466"/>
                  </a:lnTo>
                  <a:lnTo>
                    <a:pt x="250623" y="352693"/>
                  </a:lnTo>
                  <a:lnTo>
                    <a:pt x="250005" y="351938"/>
                  </a:lnTo>
                  <a:lnTo>
                    <a:pt x="249380" y="351183"/>
                  </a:lnTo>
                  <a:lnTo>
                    <a:pt x="248756" y="350447"/>
                  </a:lnTo>
                  <a:lnTo>
                    <a:pt x="248125" y="349711"/>
                  </a:lnTo>
                  <a:lnTo>
                    <a:pt x="247487" y="348993"/>
                  </a:lnTo>
                  <a:lnTo>
                    <a:pt x="246844" y="348294"/>
                  </a:lnTo>
                  <a:lnTo>
                    <a:pt x="247178" y="345606"/>
                  </a:lnTo>
                  <a:lnTo>
                    <a:pt x="247494" y="342901"/>
                  </a:lnTo>
                  <a:lnTo>
                    <a:pt x="247803" y="340195"/>
                  </a:lnTo>
                  <a:lnTo>
                    <a:pt x="248093" y="337489"/>
                  </a:lnTo>
                  <a:lnTo>
                    <a:pt x="248376" y="334765"/>
                  </a:lnTo>
                  <a:lnTo>
                    <a:pt x="248640" y="332041"/>
                  </a:lnTo>
                  <a:lnTo>
                    <a:pt x="248891" y="329317"/>
                  </a:lnTo>
                  <a:lnTo>
                    <a:pt x="249123" y="326575"/>
                  </a:lnTo>
                  <a:lnTo>
                    <a:pt x="249348" y="323832"/>
                  </a:lnTo>
                  <a:lnTo>
                    <a:pt x="249554" y="321071"/>
                  </a:lnTo>
                  <a:lnTo>
                    <a:pt x="249747" y="318311"/>
                  </a:lnTo>
                  <a:lnTo>
                    <a:pt x="249927" y="315550"/>
                  </a:lnTo>
                  <a:lnTo>
                    <a:pt x="250011" y="314169"/>
                  </a:lnTo>
                  <a:lnTo>
                    <a:pt x="250088" y="312789"/>
                  </a:lnTo>
                  <a:lnTo>
                    <a:pt x="250166" y="311390"/>
                  </a:lnTo>
                  <a:lnTo>
                    <a:pt x="250236" y="310010"/>
                  </a:lnTo>
                  <a:lnTo>
                    <a:pt x="250301" y="308611"/>
                  </a:lnTo>
                  <a:lnTo>
                    <a:pt x="250365" y="307230"/>
                  </a:lnTo>
                  <a:lnTo>
                    <a:pt x="250423" y="305831"/>
                  </a:lnTo>
                  <a:lnTo>
                    <a:pt x="250481" y="304433"/>
                  </a:lnTo>
                  <a:lnTo>
                    <a:pt x="250687" y="304525"/>
                  </a:lnTo>
                  <a:lnTo>
                    <a:pt x="250893" y="304598"/>
                  </a:lnTo>
                  <a:lnTo>
                    <a:pt x="251099" y="304653"/>
                  </a:lnTo>
                  <a:lnTo>
                    <a:pt x="251305" y="304672"/>
                  </a:lnTo>
                  <a:lnTo>
                    <a:pt x="251717" y="304672"/>
                  </a:lnTo>
                  <a:lnTo>
                    <a:pt x="251929" y="304653"/>
                  </a:lnTo>
                  <a:lnTo>
                    <a:pt x="252135" y="304617"/>
                  </a:lnTo>
                  <a:lnTo>
                    <a:pt x="252560" y="304525"/>
                  </a:lnTo>
                  <a:lnTo>
                    <a:pt x="252985" y="304414"/>
                  </a:lnTo>
                  <a:lnTo>
                    <a:pt x="253423" y="304285"/>
                  </a:lnTo>
                  <a:lnTo>
                    <a:pt x="253861" y="304193"/>
                  </a:lnTo>
                  <a:lnTo>
                    <a:pt x="255663" y="303696"/>
                  </a:lnTo>
                  <a:close/>
                  <a:moveTo>
                    <a:pt x="245788" y="356300"/>
                  </a:moveTo>
                  <a:lnTo>
                    <a:pt x="246451" y="356908"/>
                  </a:lnTo>
                  <a:lnTo>
                    <a:pt x="247120" y="357497"/>
                  </a:lnTo>
                  <a:lnTo>
                    <a:pt x="247784" y="358085"/>
                  </a:lnTo>
                  <a:lnTo>
                    <a:pt x="248453" y="358656"/>
                  </a:lnTo>
                  <a:lnTo>
                    <a:pt x="249123" y="359208"/>
                  </a:lnTo>
                  <a:lnTo>
                    <a:pt x="249792" y="359742"/>
                  </a:lnTo>
                  <a:lnTo>
                    <a:pt x="251138" y="360810"/>
                  </a:lnTo>
                  <a:lnTo>
                    <a:pt x="250919" y="362724"/>
                  </a:lnTo>
                  <a:lnTo>
                    <a:pt x="250693" y="364620"/>
                  </a:lnTo>
                  <a:lnTo>
                    <a:pt x="250468" y="366515"/>
                  </a:lnTo>
                  <a:lnTo>
                    <a:pt x="250236" y="368430"/>
                  </a:lnTo>
                  <a:lnTo>
                    <a:pt x="249998" y="370325"/>
                  </a:lnTo>
                  <a:lnTo>
                    <a:pt x="249753" y="372221"/>
                  </a:lnTo>
                  <a:lnTo>
                    <a:pt x="249509" y="374099"/>
                  </a:lnTo>
                  <a:lnTo>
                    <a:pt x="249258" y="375994"/>
                  </a:lnTo>
                  <a:lnTo>
                    <a:pt x="249000" y="377872"/>
                  </a:lnTo>
                  <a:lnTo>
                    <a:pt x="248743" y="379768"/>
                  </a:lnTo>
                  <a:lnTo>
                    <a:pt x="248479" y="381645"/>
                  </a:lnTo>
                  <a:lnTo>
                    <a:pt x="248208" y="383522"/>
                  </a:lnTo>
                  <a:lnTo>
                    <a:pt x="247938" y="385381"/>
                  </a:lnTo>
                  <a:lnTo>
                    <a:pt x="247661" y="387259"/>
                  </a:lnTo>
                  <a:lnTo>
                    <a:pt x="247378" y="389118"/>
                  </a:lnTo>
                  <a:lnTo>
                    <a:pt x="247095" y="390995"/>
                  </a:lnTo>
                  <a:lnTo>
                    <a:pt x="246805" y="392854"/>
                  </a:lnTo>
                  <a:lnTo>
                    <a:pt x="246509" y="394713"/>
                  </a:lnTo>
                  <a:lnTo>
                    <a:pt x="246213" y="396554"/>
                  </a:lnTo>
                  <a:lnTo>
                    <a:pt x="245910" y="398413"/>
                  </a:lnTo>
                  <a:lnTo>
                    <a:pt x="245601" y="400253"/>
                  </a:lnTo>
                  <a:lnTo>
                    <a:pt x="245292" y="402112"/>
                  </a:lnTo>
                  <a:lnTo>
                    <a:pt x="244977" y="403953"/>
                  </a:lnTo>
                  <a:lnTo>
                    <a:pt x="244655" y="405775"/>
                  </a:lnTo>
                  <a:lnTo>
                    <a:pt x="244333" y="407615"/>
                  </a:lnTo>
                  <a:lnTo>
                    <a:pt x="244005" y="409456"/>
                  </a:lnTo>
                  <a:lnTo>
                    <a:pt x="243670" y="411278"/>
                  </a:lnTo>
                  <a:lnTo>
                    <a:pt x="243335" y="413100"/>
                  </a:lnTo>
                  <a:lnTo>
                    <a:pt x="243000" y="414923"/>
                  </a:lnTo>
                  <a:lnTo>
                    <a:pt x="242653" y="416745"/>
                  </a:lnTo>
                  <a:lnTo>
                    <a:pt x="242305" y="418567"/>
                  </a:lnTo>
                  <a:lnTo>
                    <a:pt x="241951" y="420371"/>
                  </a:lnTo>
                  <a:lnTo>
                    <a:pt x="241545" y="419395"/>
                  </a:lnTo>
                  <a:lnTo>
                    <a:pt x="241127" y="418438"/>
                  </a:lnTo>
                  <a:lnTo>
                    <a:pt x="240708" y="417499"/>
                  </a:lnTo>
                  <a:lnTo>
                    <a:pt x="240284" y="416561"/>
                  </a:lnTo>
                  <a:lnTo>
                    <a:pt x="239859" y="415640"/>
                  </a:lnTo>
                  <a:lnTo>
                    <a:pt x="239434" y="414720"/>
                  </a:lnTo>
                  <a:lnTo>
                    <a:pt x="238578" y="412935"/>
                  </a:lnTo>
                  <a:lnTo>
                    <a:pt x="238230" y="412272"/>
                  </a:lnTo>
                  <a:lnTo>
                    <a:pt x="237882" y="411591"/>
                  </a:lnTo>
                  <a:lnTo>
                    <a:pt x="237181" y="410229"/>
                  </a:lnTo>
                  <a:lnTo>
                    <a:pt x="236466" y="408849"/>
                  </a:lnTo>
                  <a:lnTo>
                    <a:pt x="236105" y="408186"/>
                  </a:lnTo>
                  <a:lnTo>
                    <a:pt x="235745" y="407523"/>
                  </a:lnTo>
                  <a:lnTo>
                    <a:pt x="236118" y="406033"/>
                  </a:lnTo>
                  <a:lnTo>
                    <a:pt x="236492" y="404523"/>
                  </a:lnTo>
                  <a:lnTo>
                    <a:pt x="236865" y="403014"/>
                  </a:lnTo>
                  <a:lnTo>
                    <a:pt x="237226" y="401486"/>
                  </a:lnTo>
                  <a:lnTo>
                    <a:pt x="237593" y="399959"/>
                  </a:lnTo>
                  <a:lnTo>
                    <a:pt x="237953" y="398413"/>
                  </a:lnTo>
                  <a:lnTo>
                    <a:pt x="238307" y="396867"/>
                  </a:lnTo>
                  <a:lnTo>
                    <a:pt x="238655" y="395320"/>
                  </a:lnTo>
                  <a:lnTo>
                    <a:pt x="239002" y="393774"/>
                  </a:lnTo>
                  <a:lnTo>
                    <a:pt x="239350" y="392210"/>
                  </a:lnTo>
                  <a:lnTo>
                    <a:pt x="239685" y="390627"/>
                  </a:lnTo>
                  <a:lnTo>
                    <a:pt x="240020" y="389062"/>
                  </a:lnTo>
                  <a:lnTo>
                    <a:pt x="240354" y="387480"/>
                  </a:lnTo>
                  <a:lnTo>
                    <a:pt x="240683" y="385878"/>
                  </a:lnTo>
                  <a:lnTo>
                    <a:pt x="241005" y="384277"/>
                  </a:lnTo>
                  <a:lnTo>
                    <a:pt x="241326" y="382676"/>
                  </a:lnTo>
                  <a:lnTo>
                    <a:pt x="241635" y="381074"/>
                  </a:lnTo>
                  <a:lnTo>
                    <a:pt x="241944" y="379455"/>
                  </a:lnTo>
                  <a:lnTo>
                    <a:pt x="242253" y="377835"/>
                  </a:lnTo>
                  <a:lnTo>
                    <a:pt x="242556" y="376215"/>
                  </a:lnTo>
                  <a:lnTo>
                    <a:pt x="242852" y="374577"/>
                  </a:lnTo>
                  <a:lnTo>
                    <a:pt x="243142" y="372957"/>
                  </a:lnTo>
                  <a:lnTo>
                    <a:pt x="243432" y="371301"/>
                  </a:lnTo>
                  <a:lnTo>
                    <a:pt x="243708" y="369663"/>
                  </a:lnTo>
                  <a:lnTo>
                    <a:pt x="243985" y="368006"/>
                  </a:lnTo>
                  <a:lnTo>
                    <a:pt x="244262" y="366350"/>
                  </a:lnTo>
                  <a:lnTo>
                    <a:pt x="244526" y="364693"/>
                  </a:lnTo>
                  <a:lnTo>
                    <a:pt x="244790" y="363018"/>
                  </a:lnTo>
                  <a:lnTo>
                    <a:pt x="245047" y="361343"/>
                  </a:lnTo>
                  <a:lnTo>
                    <a:pt x="245299" y="359668"/>
                  </a:lnTo>
                  <a:lnTo>
                    <a:pt x="245543" y="357993"/>
                  </a:lnTo>
                  <a:lnTo>
                    <a:pt x="245788" y="356300"/>
                  </a:lnTo>
                  <a:close/>
                  <a:moveTo>
                    <a:pt x="22513" y="352140"/>
                  </a:moveTo>
                  <a:lnTo>
                    <a:pt x="22635" y="353742"/>
                  </a:lnTo>
                  <a:lnTo>
                    <a:pt x="22770" y="355325"/>
                  </a:lnTo>
                  <a:lnTo>
                    <a:pt x="22906" y="356926"/>
                  </a:lnTo>
                  <a:lnTo>
                    <a:pt x="23041" y="358509"/>
                  </a:lnTo>
                  <a:lnTo>
                    <a:pt x="23182" y="360092"/>
                  </a:lnTo>
                  <a:lnTo>
                    <a:pt x="23331" y="361656"/>
                  </a:lnTo>
                  <a:lnTo>
                    <a:pt x="23479" y="363221"/>
                  </a:lnTo>
                  <a:lnTo>
                    <a:pt x="23633" y="364785"/>
                  </a:lnTo>
                  <a:lnTo>
                    <a:pt x="23788" y="366350"/>
                  </a:lnTo>
                  <a:lnTo>
                    <a:pt x="23949" y="367896"/>
                  </a:lnTo>
                  <a:lnTo>
                    <a:pt x="24116" y="369423"/>
                  </a:lnTo>
                  <a:lnTo>
                    <a:pt x="24283" y="370970"/>
                  </a:lnTo>
                  <a:lnTo>
                    <a:pt x="24457" y="372497"/>
                  </a:lnTo>
                  <a:lnTo>
                    <a:pt x="24631" y="374007"/>
                  </a:lnTo>
                  <a:lnTo>
                    <a:pt x="24811" y="375516"/>
                  </a:lnTo>
                  <a:lnTo>
                    <a:pt x="24998" y="377025"/>
                  </a:lnTo>
                  <a:lnTo>
                    <a:pt x="25185" y="378516"/>
                  </a:lnTo>
                  <a:lnTo>
                    <a:pt x="25378" y="380007"/>
                  </a:lnTo>
                  <a:lnTo>
                    <a:pt x="25571" y="381498"/>
                  </a:lnTo>
                  <a:lnTo>
                    <a:pt x="25770" y="382952"/>
                  </a:lnTo>
                  <a:lnTo>
                    <a:pt x="25976" y="384424"/>
                  </a:lnTo>
                  <a:lnTo>
                    <a:pt x="26182" y="385878"/>
                  </a:lnTo>
                  <a:lnTo>
                    <a:pt x="26395" y="387314"/>
                  </a:lnTo>
                  <a:lnTo>
                    <a:pt x="26614" y="388750"/>
                  </a:lnTo>
                  <a:lnTo>
                    <a:pt x="26833" y="390167"/>
                  </a:lnTo>
                  <a:lnTo>
                    <a:pt x="27058" y="391584"/>
                  </a:lnTo>
                  <a:lnTo>
                    <a:pt x="27283" y="392983"/>
                  </a:lnTo>
                  <a:lnTo>
                    <a:pt x="27515" y="394382"/>
                  </a:lnTo>
                  <a:lnTo>
                    <a:pt x="27753" y="395762"/>
                  </a:lnTo>
                  <a:lnTo>
                    <a:pt x="27998" y="397124"/>
                  </a:lnTo>
                  <a:lnTo>
                    <a:pt x="28243" y="398486"/>
                  </a:lnTo>
                  <a:lnTo>
                    <a:pt x="28494" y="399830"/>
                  </a:lnTo>
                  <a:lnTo>
                    <a:pt x="28713" y="401045"/>
                  </a:lnTo>
                  <a:lnTo>
                    <a:pt x="28944" y="402223"/>
                  </a:lnTo>
                  <a:lnTo>
                    <a:pt x="29176" y="403401"/>
                  </a:lnTo>
                  <a:lnTo>
                    <a:pt x="29408" y="404579"/>
                  </a:lnTo>
                  <a:lnTo>
                    <a:pt x="29646" y="405738"/>
                  </a:lnTo>
                  <a:lnTo>
                    <a:pt x="29891" y="406898"/>
                  </a:lnTo>
                  <a:lnTo>
                    <a:pt x="30135" y="408039"/>
                  </a:lnTo>
                  <a:lnTo>
                    <a:pt x="30380" y="409180"/>
                  </a:lnTo>
                  <a:lnTo>
                    <a:pt x="30631" y="410303"/>
                  </a:lnTo>
                  <a:lnTo>
                    <a:pt x="30888" y="411425"/>
                  </a:lnTo>
                  <a:lnTo>
                    <a:pt x="31146" y="412530"/>
                  </a:lnTo>
                  <a:lnTo>
                    <a:pt x="31410" y="413634"/>
                  </a:lnTo>
                  <a:lnTo>
                    <a:pt x="31674" y="414720"/>
                  </a:lnTo>
                  <a:lnTo>
                    <a:pt x="31944" y="415788"/>
                  </a:lnTo>
                  <a:lnTo>
                    <a:pt x="32215" y="416855"/>
                  </a:lnTo>
                  <a:lnTo>
                    <a:pt x="32491" y="417904"/>
                  </a:lnTo>
                  <a:lnTo>
                    <a:pt x="32775" y="418953"/>
                  </a:lnTo>
                  <a:lnTo>
                    <a:pt x="33058" y="419984"/>
                  </a:lnTo>
                  <a:lnTo>
                    <a:pt x="33348" y="420997"/>
                  </a:lnTo>
                  <a:lnTo>
                    <a:pt x="33637" y="422009"/>
                  </a:lnTo>
                  <a:lnTo>
                    <a:pt x="33934" y="423021"/>
                  </a:lnTo>
                  <a:lnTo>
                    <a:pt x="34230" y="423997"/>
                  </a:lnTo>
                  <a:lnTo>
                    <a:pt x="34532" y="424972"/>
                  </a:lnTo>
                  <a:lnTo>
                    <a:pt x="34835" y="425948"/>
                  </a:lnTo>
                  <a:lnTo>
                    <a:pt x="35150" y="426886"/>
                  </a:lnTo>
                  <a:lnTo>
                    <a:pt x="35459" y="427843"/>
                  </a:lnTo>
                  <a:lnTo>
                    <a:pt x="35775" y="428764"/>
                  </a:lnTo>
                  <a:lnTo>
                    <a:pt x="36097" y="429684"/>
                  </a:lnTo>
                  <a:lnTo>
                    <a:pt x="36425" y="430586"/>
                  </a:lnTo>
                  <a:lnTo>
                    <a:pt x="36753" y="431469"/>
                  </a:lnTo>
                  <a:lnTo>
                    <a:pt x="37082" y="432353"/>
                  </a:lnTo>
                  <a:lnTo>
                    <a:pt x="37423" y="433218"/>
                  </a:lnTo>
                  <a:lnTo>
                    <a:pt x="37230" y="433991"/>
                  </a:lnTo>
                  <a:lnTo>
                    <a:pt x="37043" y="434782"/>
                  </a:lnTo>
                  <a:lnTo>
                    <a:pt x="36856" y="435592"/>
                  </a:lnTo>
                  <a:lnTo>
                    <a:pt x="36676" y="436384"/>
                  </a:lnTo>
                  <a:lnTo>
                    <a:pt x="36496" y="437212"/>
                  </a:lnTo>
                  <a:lnTo>
                    <a:pt x="36322" y="438022"/>
                  </a:lnTo>
                  <a:lnTo>
                    <a:pt x="36148" y="438869"/>
                  </a:lnTo>
                  <a:lnTo>
                    <a:pt x="35981" y="439697"/>
                  </a:lnTo>
                  <a:lnTo>
                    <a:pt x="35820" y="440543"/>
                  </a:lnTo>
                  <a:lnTo>
                    <a:pt x="35659" y="441390"/>
                  </a:lnTo>
                  <a:lnTo>
                    <a:pt x="35498" y="442255"/>
                  </a:lnTo>
                  <a:lnTo>
                    <a:pt x="35343" y="443102"/>
                  </a:lnTo>
                  <a:lnTo>
                    <a:pt x="35047" y="444832"/>
                  </a:lnTo>
                  <a:lnTo>
                    <a:pt x="34764" y="446581"/>
                  </a:lnTo>
                  <a:lnTo>
                    <a:pt x="34494" y="448348"/>
                  </a:lnTo>
                  <a:lnTo>
                    <a:pt x="34243" y="450114"/>
                  </a:lnTo>
                  <a:lnTo>
                    <a:pt x="33998" y="451881"/>
                  </a:lnTo>
                  <a:lnTo>
                    <a:pt x="33773" y="453648"/>
                  </a:lnTo>
                  <a:lnTo>
                    <a:pt x="33560" y="455397"/>
                  </a:lnTo>
                  <a:lnTo>
                    <a:pt x="33367" y="457164"/>
                  </a:lnTo>
                  <a:lnTo>
                    <a:pt x="33180" y="458894"/>
                  </a:lnTo>
                  <a:lnTo>
                    <a:pt x="33013" y="460624"/>
                  </a:lnTo>
                  <a:lnTo>
                    <a:pt x="32266" y="457661"/>
                  </a:lnTo>
                  <a:lnTo>
                    <a:pt x="31532" y="454698"/>
                  </a:lnTo>
                  <a:lnTo>
                    <a:pt x="30811" y="451716"/>
                  </a:lnTo>
                  <a:lnTo>
                    <a:pt x="30103" y="448716"/>
                  </a:lnTo>
                  <a:lnTo>
                    <a:pt x="29408" y="445734"/>
                  </a:lnTo>
                  <a:lnTo>
                    <a:pt x="28719" y="442715"/>
                  </a:lnTo>
                  <a:lnTo>
                    <a:pt x="28049" y="439715"/>
                  </a:lnTo>
                  <a:lnTo>
                    <a:pt x="27386" y="436697"/>
                  </a:lnTo>
                  <a:lnTo>
                    <a:pt x="26736" y="433678"/>
                  </a:lnTo>
                  <a:lnTo>
                    <a:pt x="26099" y="430641"/>
                  </a:lnTo>
                  <a:lnTo>
                    <a:pt x="25468" y="427586"/>
                  </a:lnTo>
                  <a:lnTo>
                    <a:pt x="24856" y="424549"/>
                  </a:lnTo>
                  <a:lnTo>
                    <a:pt x="24251" y="421493"/>
                  </a:lnTo>
                  <a:lnTo>
                    <a:pt x="23659" y="418420"/>
                  </a:lnTo>
                  <a:lnTo>
                    <a:pt x="23079" y="415346"/>
                  </a:lnTo>
                  <a:lnTo>
                    <a:pt x="22513" y="412272"/>
                  </a:lnTo>
                  <a:lnTo>
                    <a:pt x="22745" y="411720"/>
                  </a:lnTo>
                  <a:lnTo>
                    <a:pt x="22989" y="411205"/>
                  </a:lnTo>
                  <a:lnTo>
                    <a:pt x="23240" y="410689"/>
                  </a:lnTo>
                  <a:lnTo>
                    <a:pt x="23491" y="410192"/>
                  </a:lnTo>
                  <a:lnTo>
                    <a:pt x="23755" y="409714"/>
                  </a:lnTo>
                  <a:lnTo>
                    <a:pt x="24019" y="409254"/>
                  </a:lnTo>
                  <a:lnTo>
                    <a:pt x="24290" y="408793"/>
                  </a:lnTo>
                  <a:lnTo>
                    <a:pt x="24560" y="408333"/>
                  </a:lnTo>
                  <a:lnTo>
                    <a:pt x="25107" y="407450"/>
                  </a:lnTo>
                  <a:lnTo>
                    <a:pt x="25655" y="406585"/>
                  </a:lnTo>
                  <a:lnTo>
                    <a:pt x="26195" y="405701"/>
                  </a:lnTo>
                  <a:lnTo>
                    <a:pt x="26717" y="404818"/>
                  </a:lnTo>
                  <a:lnTo>
                    <a:pt x="26794" y="404689"/>
                  </a:lnTo>
                  <a:lnTo>
                    <a:pt x="26858" y="404560"/>
                  </a:lnTo>
                  <a:lnTo>
                    <a:pt x="26923" y="404394"/>
                  </a:lnTo>
                  <a:lnTo>
                    <a:pt x="26974" y="404247"/>
                  </a:lnTo>
                  <a:lnTo>
                    <a:pt x="27019" y="404063"/>
                  </a:lnTo>
                  <a:lnTo>
                    <a:pt x="27052" y="403898"/>
                  </a:lnTo>
                  <a:lnTo>
                    <a:pt x="27084" y="403713"/>
                  </a:lnTo>
                  <a:lnTo>
                    <a:pt x="27109" y="403511"/>
                  </a:lnTo>
                  <a:lnTo>
                    <a:pt x="27122" y="403327"/>
                  </a:lnTo>
                  <a:lnTo>
                    <a:pt x="27135" y="403124"/>
                  </a:lnTo>
                  <a:lnTo>
                    <a:pt x="27142" y="402922"/>
                  </a:lnTo>
                  <a:lnTo>
                    <a:pt x="27142" y="402738"/>
                  </a:lnTo>
                  <a:lnTo>
                    <a:pt x="27135" y="402535"/>
                  </a:lnTo>
                  <a:lnTo>
                    <a:pt x="27122" y="402333"/>
                  </a:lnTo>
                  <a:lnTo>
                    <a:pt x="27109" y="402149"/>
                  </a:lnTo>
                  <a:lnTo>
                    <a:pt x="27090" y="401965"/>
                  </a:lnTo>
                  <a:lnTo>
                    <a:pt x="27045" y="401726"/>
                  </a:lnTo>
                  <a:lnTo>
                    <a:pt x="27000" y="401486"/>
                  </a:lnTo>
                  <a:lnTo>
                    <a:pt x="26949" y="401284"/>
                  </a:lnTo>
                  <a:lnTo>
                    <a:pt x="26891" y="401081"/>
                  </a:lnTo>
                  <a:lnTo>
                    <a:pt x="26826" y="400897"/>
                  </a:lnTo>
                  <a:lnTo>
                    <a:pt x="26755" y="400732"/>
                  </a:lnTo>
                  <a:lnTo>
                    <a:pt x="26678" y="400603"/>
                  </a:lnTo>
                  <a:lnTo>
                    <a:pt x="26601" y="400474"/>
                  </a:lnTo>
                  <a:lnTo>
                    <a:pt x="26517" y="400382"/>
                  </a:lnTo>
                  <a:lnTo>
                    <a:pt x="26434" y="400327"/>
                  </a:lnTo>
                  <a:lnTo>
                    <a:pt x="26343" y="400290"/>
                  </a:lnTo>
                  <a:lnTo>
                    <a:pt x="26253" y="400290"/>
                  </a:lnTo>
                  <a:lnTo>
                    <a:pt x="26157" y="400327"/>
                  </a:lnTo>
                  <a:lnTo>
                    <a:pt x="26060" y="400400"/>
                  </a:lnTo>
                  <a:lnTo>
                    <a:pt x="25957" y="400511"/>
                  </a:lnTo>
                  <a:lnTo>
                    <a:pt x="25861" y="400658"/>
                  </a:lnTo>
                  <a:lnTo>
                    <a:pt x="25339" y="401486"/>
                  </a:lnTo>
                  <a:lnTo>
                    <a:pt x="24824" y="402351"/>
                  </a:lnTo>
                  <a:lnTo>
                    <a:pt x="24296" y="403217"/>
                  </a:lnTo>
                  <a:lnTo>
                    <a:pt x="23768" y="404100"/>
                  </a:lnTo>
                  <a:lnTo>
                    <a:pt x="23504" y="404523"/>
                  </a:lnTo>
                  <a:lnTo>
                    <a:pt x="23234" y="404947"/>
                  </a:lnTo>
                  <a:lnTo>
                    <a:pt x="22964" y="405352"/>
                  </a:lnTo>
                  <a:lnTo>
                    <a:pt x="22693" y="405757"/>
                  </a:lnTo>
                  <a:lnTo>
                    <a:pt x="22423" y="406125"/>
                  </a:lnTo>
                  <a:lnTo>
                    <a:pt x="22146" y="406474"/>
                  </a:lnTo>
                  <a:lnTo>
                    <a:pt x="21869" y="406806"/>
                  </a:lnTo>
                  <a:lnTo>
                    <a:pt x="21592" y="407119"/>
                  </a:lnTo>
                  <a:lnTo>
                    <a:pt x="21084" y="404192"/>
                  </a:lnTo>
                  <a:lnTo>
                    <a:pt x="20588" y="401265"/>
                  </a:lnTo>
                  <a:lnTo>
                    <a:pt x="20099" y="398339"/>
                  </a:lnTo>
                  <a:lnTo>
                    <a:pt x="19622" y="395376"/>
                  </a:lnTo>
                  <a:lnTo>
                    <a:pt x="19152" y="392431"/>
                  </a:lnTo>
                  <a:lnTo>
                    <a:pt x="18695" y="389467"/>
                  </a:lnTo>
                  <a:lnTo>
                    <a:pt x="18251" y="386486"/>
                  </a:lnTo>
                  <a:lnTo>
                    <a:pt x="17820" y="383504"/>
                  </a:lnTo>
                  <a:lnTo>
                    <a:pt x="17395" y="380522"/>
                  </a:lnTo>
                  <a:lnTo>
                    <a:pt x="16989" y="377522"/>
                  </a:lnTo>
                  <a:lnTo>
                    <a:pt x="16584" y="374522"/>
                  </a:lnTo>
                  <a:lnTo>
                    <a:pt x="16197" y="371522"/>
                  </a:lnTo>
                  <a:lnTo>
                    <a:pt x="15818" y="368503"/>
                  </a:lnTo>
                  <a:lnTo>
                    <a:pt x="15451" y="365485"/>
                  </a:lnTo>
                  <a:lnTo>
                    <a:pt x="15097" y="362448"/>
                  </a:lnTo>
                  <a:lnTo>
                    <a:pt x="14755" y="359411"/>
                  </a:lnTo>
                  <a:lnTo>
                    <a:pt x="15000" y="359355"/>
                  </a:lnTo>
                  <a:lnTo>
                    <a:pt x="15245" y="359282"/>
                  </a:lnTo>
                  <a:lnTo>
                    <a:pt x="15489" y="359190"/>
                  </a:lnTo>
                  <a:lnTo>
                    <a:pt x="15734" y="359079"/>
                  </a:lnTo>
                  <a:lnTo>
                    <a:pt x="15985" y="358951"/>
                  </a:lnTo>
                  <a:lnTo>
                    <a:pt x="16230" y="358822"/>
                  </a:lnTo>
                  <a:lnTo>
                    <a:pt x="16481" y="358674"/>
                  </a:lnTo>
                  <a:lnTo>
                    <a:pt x="16725" y="358509"/>
                  </a:lnTo>
                  <a:lnTo>
                    <a:pt x="16976" y="358343"/>
                  </a:lnTo>
                  <a:lnTo>
                    <a:pt x="17221" y="358141"/>
                  </a:lnTo>
                  <a:lnTo>
                    <a:pt x="17717" y="357754"/>
                  </a:lnTo>
                  <a:lnTo>
                    <a:pt x="18212" y="357294"/>
                  </a:lnTo>
                  <a:lnTo>
                    <a:pt x="18708" y="356815"/>
                  </a:lnTo>
                  <a:lnTo>
                    <a:pt x="19197" y="356300"/>
                  </a:lnTo>
                  <a:lnTo>
                    <a:pt x="19687" y="355766"/>
                  </a:lnTo>
                  <a:lnTo>
                    <a:pt x="20170" y="355196"/>
                  </a:lnTo>
                  <a:lnTo>
                    <a:pt x="20652" y="354607"/>
                  </a:lnTo>
                  <a:lnTo>
                    <a:pt x="21122" y="353999"/>
                  </a:lnTo>
                  <a:lnTo>
                    <a:pt x="21592" y="353392"/>
                  </a:lnTo>
                  <a:lnTo>
                    <a:pt x="22056" y="352766"/>
                  </a:lnTo>
                  <a:lnTo>
                    <a:pt x="22513" y="352140"/>
                  </a:lnTo>
                  <a:close/>
                  <a:moveTo>
                    <a:pt x="233884" y="414481"/>
                  </a:moveTo>
                  <a:lnTo>
                    <a:pt x="234303" y="415107"/>
                  </a:lnTo>
                  <a:lnTo>
                    <a:pt x="234728" y="415732"/>
                  </a:lnTo>
                  <a:lnTo>
                    <a:pt x="235578" y="416947"/>
                  </a:lnTo>
                  <a:lnTo>
                    <a:pt x="236002" y="417555"/>
                  </a:lnTo>
                  <a:lnTo>
                    <a:pt x="236421" y="418180"/>
                  </a:lnTo>
                  <a:lnTo>
                    <a:pt x="236826" y="418806"/>
                  </a:lnTo>
                  <a:lnTo>
                    <a:pt x="237232" y="419469"/>
                  </a:lnTo>
                  <a:lnTo>
                    <a:pt x="237689" y="420242"/>
                  </a:lnTo>
                  <a:lnTo>
                    <a:pt x="238146" y="421033"/>
                  </a:lnTo>
                  <a:lnTo>
                    <a:pt x="238603" y="421825"/>
                  </a:lnTo>
                  <a:lnTo>
                    <a:pt x="239060" y="422635"/>
                  </a:lnTo>
                  <a:lnTo>
                    <a:pt x="239962" y="424273"/>
                  </a:lnTo>
                  <a:lnTo>
                    <a:pt x="240863" y="425929"/>
                  </a:lnTo>
                  <a:lnTo>
                    <a:pt x="240277" y="428782"/>
                  </a:lnTo>
                  <a:lnTo>
                    <a:pt x="239678" y="431635"/>
                  </a:lnTo>
                  <a:lnTo>
                    <a:pt x="239067" y="434470"/>
                  </a:lnTo>
                  <a:lnTo>
                    <a:pt x="238449" y="437304"/>
                  </a:lnTo>
                  <a:lnTo>
                    <a:pt x="237824" y="440120"/>
                  </a:lnTo>
                  <a:lnTo>
                    <a:pt x="237187" y="442936"/>
                  </a:lnTo>
                  <a:lnTo>
                    <a:pt x="236537" y="445752"/>
                  </a:lnTo>
                  <a:lnTo>
                    <a:pt x="235880" y="448550"/>
                  </a:lnTo>
                  <a:lnTo>
                    <a:pt x="235211" y="451348"/>
                  </a:lnTo>
                  <a:lnTo>
                    <a:pt x="234535" y="454127"/>
                  </a:lnTo>
                  <a:lnTo>
                    <a:pt x="233846" y="456888"/>
                  </a:lnTo>
                  <a:lnTo>
                    <a:pt x="233144" y="459667"/>
                  </a:lnTo>
                  <a:lnTo>
                    <a:pt x="232436" y="462410"/>
                  </a:lnTo>
                  <a:lnTo>
                    <a:pt x="231721" y="465152"/>
                  </a:lnTo>
                  <a:lnTo>
                    <a:pt x="230987" y="467894"/>
                  </a:lnTo>
                  <a:lnTo>
                    <a:pt x="230247" y="470600"/>
                  </a:lnTo>
                  <a:lnTo>
                    <a:pt x="230208" y="469625"/>
                  </a:lnTo>
                  <a:lnTo>
                    <a:pt x="230157" y="468649"/>
                  </a:lnTo>
                  <a:lnTo>
                    <a:pt x="230105" y="467674"/>
                  </a:lnTo>
                  <a:lnTo>
                    <a:pt x="230047" y="466698"/>
                  </a:lnTo>
                  <a:lnTo>
                    <a:pt x="229977" y="465704"/>
                  </a:lnTo>
                  <a:lnTo>
                    <a:pt x="229906" y="464729"/>
                  </a:lnTo>
                  <a:lnTo>
                    <a:pt x="229822" y="463735"/>
                  </a:lnTo>
                  <a:lnTo>
                    <a:pt x="229738" y="462759"/>
                  </a:lnTo>
                  <a:lnTo>
                    <a:pt x="229648" y="461765"/>
                  </a:lnTo>
                  <a:lnTo>
                    <a:pt x="229552" y="460790"/>
                  </a:lnTo>
                  <a:lnTo>
                    <a:pt x="229449" y="459796"/>
                  </a:lnTo>
                  <a:lnTo>
                    <a:pt x="229339" y="458820"/>
                  </a:lnTo>
                  <a:lnTo>
                    <a:pt x="229223" y="457827"/>
                  </a:lnTo>
                  <a:lnTo>
                    <a:pt x="229101" y="456851"/>
                  </a:lnTo>
                  <a:lnTo>
                    <a:pt x="228972" y="455875"/>
                  </a:lnTo>
                  <a:lnTo>
                    <a:pt x="228844" y="454882"/>
                  </a:lnTo>
                  <a:lnTo>
                    <a:pt x="228702" y="453906"/>
                  </a:lnTo>
                  <a:lnTo>
                    <a:pt x="228560" y="452949"/>
                  </a:lnTo>
                  <a:lnTo>
                    <a:pt x="228412" y="451973"/>
                  </a:lnTo>
                  <a:lnTo>
                    <a:pt x="228258" y="451016"/>
                  </a:lnTo>
                  <a:lnTo>
                    <a:pt x="228103" y="450041"/>
                  </a:lnTo>
                  <a:lnTo>
                    <a:pt x="227936" y="449102"/>
                  </a:lnTo>
                  <a:lnTo>
                    <a:pt x="227768" y="448145"/>
                  </a:lnTo>
                  <a:lnTo>
                    <a:pt x="227595" y="447188"/>
                  </a:lnTo>
                  <a:lnTo>
                    <a:pt x="227414" y="446249"/>
                  </a:lnTo>
                  <a:lnTo>
                    <a:pt x="227234" y="445311"/>
                  </a:lnTo>
                  <a:lnTo>
                    <a:pt x="227047" y="444390"/>
                  </a:lnTo>
                  <a:lnTo>
                    <a:pt x="226854" y="443470"/>
                  </a:lnTo>
                  <a:lnTo>
                    <a:pt x="226655" y="442550"/>
                  </a:lnTo>
                  <a:lnTo>
                    <a:pt x="226455" y="441648"/>
                  </a:lnTo>
                  <a:lnTo>
                    <a:pt x="226249" y="440746"/>
                  </a:lnTo>
                  <a:lnTo>
                    <a:pt x="226043" y="439844"/>
                  </a:lnTo>
                  <a:lnTo>
                    <a:pt x="226558" y="438372"/>
                  </a:lnTo>
                  <a:lnTo>
                    <a:pt x="227073" y="436862"/>
                  </a:lnTo>
                  <a:lnTo>
                    <a:pt x="227588" y="435353"/>
                  </a:lnTo>
                  <a:lnTo>
                    <a:pt x="228097" y="433825"/>
                  </a:lnTo>
                  <a:lnTo>
                    <a:pt x="228599" y="432298"/>
                  </a:lnTo>
                  <a:lnTo>
                    <a:pt x="229101" y="430733"/>
                  </a:lnTo>
                  <a:lnTo>
                    <a:pt x="229597" y="429169"/>
                  </a:lnTo>
                  <a:lnTo>
                    <a:pt x="230093" y="427586"/>
                  </a:lnTo>
                  <a:lnTo>
                    <a:pt x="230582" y="426003"/>
                  </a:lnTo>
                  <a:lnTo>
                    <a:pt x="231065" y="424383"/>
                  </a:lnTo>
                  <a:lnTo>
                    <a:pt x="231547" y="422763"/>
                  </a:lnTo>
                  <a:lnTo>
                    <a:pt x="232024" y="421144"/>
                  </a:lnTo>
                  <a:lnTo>
                    <a:pt x="232494" y="419487"/>
                  </a:lnTo>
                  <a:lnTo>
                    <a:pt x="232964" y="417831"/>
                  </a:lnTo>
                  <a:lnTo>
                    <a:pt x="233427" y="416156"/>
                  </a:lnTo>
                  <a:lnTo>
                    <a:pt x="233884" y="414481"/>
                  </a:lnTo>
                  <a:close/>
                  <a:moveTo>
                    <a:pt x="210676" y="421033"/>
                  </a:moveTo>
                  <a:lnTo>
                    <a:pt x="211088" y="421328"/>
                  </a:lnTo>
                  <a:lnTo>
                    <a:pt x="211494" y="421641"/>
                  </a:lnTo>
                  <a:lnTo>
                    <a:pt x="211906" y="422009"/>
                  </a:lnTo>
                  <a:lnTo>
                    <a:pt x="212311" y="422395"/>
                  </a:lnTo>
                  <a:lnTo>
                    <a:pt x="212711" y="422800"/>
                  </a:lnTo>
                  <a:lnTo>
                    <a:pt x="213110" y="423242"/>
                  </a:lnTo>
                  <a:lnTo>
                    <a:pt x="213509" y="423702"/>
                  </a:lnTo>
                  <a:lnTo>
                    <a:pt x="213902" y="424199"/>
                  </a:lnTo>
                  <a:lnTo>
                    <a:pt x="214294" y="424733"/>
                  </a:lnTo>
                  <a:lnTo>
                    <a:pt x="214680" y="425285"/>
                  </a:lnTo>
                  <a:lnTo>
                    <a:pt x="215060" y="425856"/>
                  </a:lnTo>
                  <a:lnTo>
                    <a:pt x="215440" y="426445"/>
                  </a:lnTo>
                  <a:lnTo>
                    <a:pt x="215820" y="427070"/>
                  </a:lnTo>
                  <a:lnTo>
                    <a:pt x="216193" y="427733"/>
                  </a:lnTo>
                  <a:lnTo>
                    <a:pt x="216560" y="428396"/>
                  </a:lnTo>
                  <a:lnTo>
                    <a:pt x="216921" y="429095"/>
                  </a:lnTo>
                  <a:lnTo>
                    <a:pt x="217281" y="429813"/>
                  </a:lnTo>
                  <a:lnTo>
                    <a:pt x="217635" y="430549"/>
                  </a:lnTo>
                  <a:lnTo>
                    <a:pt x="217990" y="431322"/>
                  </a:lnTo>
                  <a:lnTo>
                    <a:pt x="218331" y="432095"/>
                  </a:lnTo>
                  <a:lnTo>
                    <a:pt x="218672" y="432905"/>
                  </a:lnTo>
                  <a:lnTo>
                    <a:pt x="219007" y="433733"/>
                  </a:lnTo>
                  <a:lnTo>
                    <a:pt x="219335" y="434580"/>
                  </a:lnTo>
                  <a:lnTo>
                    <a:pt x="219657" y="435427"/>
                  </a:lnTo>
                  <a:lnTo>
                    <a:pt x="219979" y="436310"/>
                  </a:lnTo>
                  <a:lnTo>
                    <a:pt x="220288" y="437212"/>
                  </a:lnTo>
                  <a:lnTo>
                    <a:pt x="220597" y="438132"/>
                  </a:lnTo>
                  <a:lnTo>
                    <a:pt x="220899" y="439071"/>
                  </a:lnTo>
                  <a:lnTo>
                    <a:pt x="221189" y="440028"/>
                  </a:lnTo>
                  <a:lnTo>
                    <a:pt x="221479" y="440985"/>
                  </a:lnTo>
                  <a:lnTo>
                    <a:pt x="221762" y="441979"/>
                  </a:lnTo>
                  <a:lnTo>
                    <a:pt x="222032" y="442973"/>
                  </a:lnTo>
                  <a:lnTo>
                    <a:pt x="222303" y="443985"/>
                  </a:lnTo>
                  <a:lnTo>
                    <a:pt x="222560" y="445016"/>
                  </a:lnTo>
                  <a:lnTo>
                    <a:pt x="222818" y="446065"/>
                  </a:lnTo>
                  <a:lnTo>
                    <a:pt x="223062" y="447114"/>
                  </a:lnTo>
                  <a:lnTo>
                    <a:pt x="223301" y="448182"/>
                  </a:lnTo>
                  <a:lnTo>
                    <a:pt x="223532" y="449268"/>
                  </a:lnTo>
                  <a:lnTo>
                    <a:pt x="223751" y="450354"/>
                  </a:lnTo>
                  <a:lnTo>
                    <a:pt x="223970" y="451458"/>
                  </a:lnTo>
                  <a:lnTo>
                    <a:pt x="224176" y="452581"/>
                  </a:lnTo>
                  <a:lnTo>
                    <a:pt x="224376" y="453704"/>
                  </a:lnTo>
                  <a:lnTo>
                    <a:pt x="224569" y="454826"/>
                  </a:lnTo>
                  <a:lnTo>
                    <a:pt x="224749" y="455968"/>
                  </a:lnTo>
                  <a:lnTo>
                    <a:pt x="224923" y="457127"/>
                  </a:lnTo>
                  <a:lnTo>
                    <a:pt x="225084" y="458287"/>
                  </a:lnTo>
                  <a:lnTo>
                    <a:pt x="225238" y="459446"/>
                  </a:lnTo>
                  <a:lnTo>
                    <a:pt x="225387" y="460624"/>
                  </a:lnTo>
                  <a:lnTo>
                    <a:pt x="225522" y="461821"/>
                  </a:lnTo>
                  <a:lnTo>
                    <a:pt x="225650" y="462999"/>
                  </a:lnTo>
                  <a:lnTo>
                    <a:pt x="225766" y="464195"/>
                  </a:lnTo>
                  <a:lnTo>
                    <a:pt x="225876" y="465391"/>
                  </a:lnTo>
                  <a:lnTo>
                    <a:pt x="225972" y="466606"/>
                  </a:lnTo>
                  <a:lnTo>
                    <a:pt x="226062" y="467802"/>
                  </a:lnTo>
                  <a:lnTo>
                    <a:pt x="226140" y="469017"/>
                  </a:lnTo>
                  <a:lnTo>
                    <a:pt x="226211" y="470232"/>
                  </a:lnTo>
                  <a:lnTo>
                    <a:pt x="226262" y="471447"/>
                  </a:lnTo>
                  <a:lnTo>
                    <a:pt x="226314" y="472680"/>
                  </a:lnTo>
                  <a:lnTo>
                    <a:pt x="226346" y="473895"/>
                  </a:lnTo>
                  <a:lnTo>
                    <a:pt x="226371" y="475128"/>
                  </a:lnTo>
                  <a:lnTo>
                    <a:pt x="226384" y="476343"/>
                  </a:lnTo>
                  <a:lnTo>
                    <a:pt x="226384" y="477576"/>
                  </a:lnTo>
                  <a:lnTo>
                    <a:pt x="226378" y="478791"/>
                  </a:lnTo>
                  <a:lnTo>
                    <a:pt x="226359" y="480024"/>
                  </a:lnTo>
                  <a:lnTo>
                    <a:pt x="226320" y="481349"/>
                  </a:lnTo>
                  <a:lnTo>
                    <a:pt x="226268" y="482656"/>
                  </a:lnTo>
                  <a:lnTo>
                    <a:pt x="226211" y="483926"/>
                  </a:lnTo>
                  <a:lnTo>
                    <a:pt x="226140" y="485178"/>
                  </a:lnTo>
                  <a:lnTo>
                    <a:pt x="226062" y="486374"/>
                  </a:lnTo>
                  <a:lnTo>
                    <a:pt x="225972" y="487552"/>
                  </a:lnTo>
                  <a:lnTo>
                    <a:pt x="225869" y="488711"/>
                  </a:lnTo>
                  <a:lnTo>
                    <a:pt x="225760" y="489816"/>
                  </a:lnTo>
                  <a:lnTo>
                    <a:pt x="225638" y="490902"/>
                  </a:lnTo>
                  <a:lnTo>
                    <a:pt x="225509" y="491969"/>
                  </a:lnTo>
                  <a:lnTo>
                    <a:pt x="225367" y="493000"/>
                  </a:lnTo>
                  <a:lnTo>
                    <a:pt x="225213" y="494012"/>
                  </a:lnTo>
                  <a:lnTo>
                    <a:pt x="225058" y="494988"/>
                  </a:lnTo>
                  <a:lnTo>
                    <a:pt x="224891" y="495945"/>
                  </a:lnTo>
                  <a:lnTo>
                    <a:pt x="224711" y="496865"/>
                  </a:lnTo>
                  <a:lnTo>
                    <a:pt x="224524" y="497767"/>
                  </a:lnTo>
                  <a:lnTo>
                    <a:pt x="224331" y="498651"/>
                  </a:lnTo>
                  <a:lnTo>
                    <a:pt x="224131" y="499497"/>
                  </a:lnTo>
                  <a:lnTo>
                    <a:pt x="223919" y="500325"/>
                  </a:lnTo>
                  <a:lnTo>
                    <a:pt x="223706" y="501135"/>
                  </a:lnTo>
                  <a:lnTo>
                    <a:pt x="223481" y="501927"/>
                  </a:lnTo>
                  <a:lnTo>
                    <a:pt x="223249" y="502681"/>
                  </a:lnTo>
                  <a:lnTo>
                    <a:pt x="223005" y="503436"/>
                  </a:lnTo>
                  <a:lnTo>
                    <a:pt x="222760" y="504154"/>
                  </a:lnTo>
                  <a:lnTo>
                    <a:pt x="222509" y="504853"/>
                  </a:lnTo>
                  <a:lnTo>
                    <a:pt x="222245" y="505553"/>
                  </a:lnTo>
                  <a:lnTo>
                    <a:pt x="221981" y="506215"/>
                  </a:lnTo>
                  <a:lnTo>
                    <a:pt x="221711" y="506860"/>
                  </a:lnTo>
                  <a:lnTo>
                    <a:pt x="221427" y="507485"/>
                  </a:lnTo>
                  <a:lnTo>
                    <a:pt x="221144" y="508111"/>
                  </a:lnTo>
                  <a:lnTo>
                    <a:pt x="220854" y="508700"/>
                  </a:lnTo>
                  <a:lnTo>
                    <a:pt x="220558" y="509289"/>
                  </a:lnTo>
                  <a:lnTo>
                    <a:pt x="220262" y="509860"/>
                  </a:lnTo>
                  <a:lnTo>
                    <a:pt x="219953" y="510412"/>
                  </a:lnTo>
                  <a:lnTo>
                    <a:pt x="219644" y="510946"/>
                  </a:lnTo>
                  <a:lnTo>
                    <a:pt x="219329" y="511479"/>
                  </a:lnTo>
                  <a:lnTo>
                    <a:pt x="219013" y="511995"/>
                  </a:lnTo>
                  <a:lnTo>
                    <a:pt x="218685" y="512492"/>
                  </a:lnTo>
                  <a:lnTo>
                    <a:pt x="218363" y="512989"/>
                  </a:lnTo>
                  <a:lnTo>
                    <a:pt x="218028" y="513467"/>
                  </a:lnTo>
                  <a:lnTo>
                    <a:pt x="217693" y="513927"/>
                  </a:lnTo>
                  <a:lnTo>
                    <a:pt x="217359" y="514388"/>
                  </a:lnTo>
                  <a:lnTo>
                    <a:pt x="217011" y="514848"/>
                  </a:lnTo>
                  <a:lnTo>
                    <a:pt x="216670" y="515289"/>
                  </a:lnTo>
                  <a:lnTo>
                    <a:pt x="215974" y="516136"/>
                  </a:lnTo>
                  <a:lnTo>
                    <a:pt x="215266" y="516983"/>
                  </a:lnTo>
                  <a:lnTo>
                    <a:pt x="214552" y="517793"/>
                  </a:lnTo>
                  <a:lnTo>
                    <a:pt x="213824" y="518584"/>
                  </a:lnTo>
                  <a:lnTo>
                    <a:pt x="213097" y="519357"/>
                  </a:lnTo>
                  <a:lnTo>
                    <a:pt x="212369" y="520130"/>
                  </a:lnTo>
                  <a:lnTo>
                    <a:pt x="210902" y="521658"/>
                  </a:lnTo>
                  <a:lnTo>
                    <a:pt x="210174" y="522431"/>
                  </a:lnTo>
                  <a:lnTo>
                    <a:pt x="209440" y="523222"/>
                  </a:lnTo>
                  <a:lnTo>
                    <a:pt x="209627" y="520130"/>
                  </a:lnTo>
                  <a:lnTo>
                    <a:pt x="209801" y="517020"/>
                  </a:lnTo>
                  <a:lnTo>
                    <a:pt x="209962" y="513909"/>
                  </a:lnTo>
                  <a:lnTo>
                    <a:pt x="210103" y="510780"/>
                  </a:lnTo>
                  <a:lnTo>
                    <a:pt x="210238" y="507633"/>
                  </a:lnTo>
                  <a:lnTo>
                    <a:pt x="210354" y="504485"/>
                  </a:lnTo>
                  <a:lnTo>
                    <a:pt x="210464" y="501319"/>
                  </a:lnTo>
                  <a:lnTo>
                    <a:pt x="210560" y="498135"/>
                  </a:lnTo>
                  <a:lnTo>
                    <a:pt x="210644" y="494951"/>
                  </a:lnTo>
                  <a:lnTo>
                    <a:pt x="210721" y="491767"/>
                  </a:lnTo>
                  <a:lnTo>
                    <a:pt x="210786" y="488564"/>
                  </a:lnTo>
                  <a:lnTo>
                    <a:pt x="210844" y="485362"/>
                  </a:lnTo>
                  <a:lnTo>
                    <a:pt x="210889" y="482159"/>
                  </a:lnTo>
                  <a:lnTo>
                    <a:pt x="210927" y="478938"/>
                  </a:lnTo>
                  <a:lnTo>
                    <a:pt x="210959" y="475717"/>
                  </a:lnTo>
                  <a:lnTo>
                    <a:pt x="210979" y="472496"/>
                  </a:lnTo>
                  <a:lnTo>
                    <a:pt x="210998" y="469256"/>
                  </a:lnTo>
                  <a:lnTo>
                    <a:pt x="211005" y="466035"/>
                  </a:lnTo>
                  <a:lnTo>
                    <a:pt x="211005" y="462814"/>
                  </a:lnTo>
                  <a:lnTo>
                    <a:pt x="211005" y="459575"/>
                  </a:lnTo>
                  <a:lnTo>
                    <a:pt x="210992" y="456336"/>
                  </a:lnTo>
                  <a:lnTo>
                    <a:pt x="210979" y="453115"/>
                  </a:lnTo>
                  <a:lnTo>
                    <a:pt x="210959" y="449894"/>
                  </a:lnTo>
                  <a:lnTo>
                    <a:pt x="210940" y="446654"/>
                  </a:lnTo>
                  <a:lnTo>
                    <a:pt x="210882" y="440212"/>
                  </a:lnTo>
                  <a:lnTo>
                    <a:pt x="210818" y="433789"/>
                  </a:lnTo>
                  <a:lnTo>
                    <a:pt x="210747" y="427402"/>
                  </a:lnTo>
                  <a:lnTo>
                    <a:pt x="210676" y="421033"/>
                  </a:lnTo>
                  <a:close/>
                  <a:moveTo>
                    <a:pt x="49642" y="423555"/>
                  </a:moveTo>
                  <a:lnTo>
                    <a:pt x="49700" y="429923"/>
                  </a:lnTo>
                  <a:lnTo>
                    <a:pt x="49758" y="436273"/>
                  </a:lnTo>
                  <a:lnTo>
                    <a:pt x="49803" y="442623"/>
                  </a:lnTo>
                  <a:lnTo>
                    <a:pt x="49841" y="448973"/>
                  </a:lnTo>
                  <a:lnTo>
                    <a:pt x="49867" y="455323"/>
                  </a:lnTo>
                  <a:lnTo>
                    <a:pt x="49880" y="461673"/>
                  </a:lnTo>
                  <a:lnTo>
                    <a:pt x="49880" y="468023"/>
                  </a:lnTo>
                  <a:lnTo>
                    <a:pt x="49880" y="471189"/>
                  </a:lnTo>
                  <a:lnTo>
                    <a:pt x="49867" y="474373"/>
                  </a:lnTo>
                  <a:lnTo>
                    <a:pt x="49861" y="476067"/>
                  </a:lnTo>
                  <a:lnTo>
                    <a:pt x="49854" y="477760"/>
                  </a:lnTo>
                  <a:lnTo>
                    <a:pt x="49822" y="481165"/>
                  </a:lnTo>
                  <a:lnTo>
                    <a:pt x="49783" y="484607"/>
                  </a:lnTo>
                  <a:lnTo>
                    <a:pt x="49725" y="488049"/>
                  </a:lnTo>
                  <a:lnTo>
                    <a:pt x="49667" y="491528"/>
                  </a:lnTo>
                  <a:lnTo>
                    <a:pt x="49603" y="495006"/>
                  </a:lnTo>
                  <a:lnTo>
                    <a:pt x="49474" y="501982"/>
                  </a:lnTo>
                  <a:lnTo>
                    <a:pt x="49410" y="505479"/>
                  </a:lnTo>
                  <a:lnTo>
                    <a:pt x="49358" y="508995"/>
                  </a:lnTo>
                  <a:lnTo>
                    <a:pt x="49313" y="512492"/>
                  </a:lnTo>
                  <a:lnTo>
                    <a:pt x="49288" y="515970"/>
                  </a:lnTo>
                  <a:lnTo>
                    <a:pt x="49275" y="517719"/>
                  </a:lnTo>
                  <a:lnTo>
                    <a:pt x="49268" y="519468"/>
                  </a:lnTo>
                  <a:lnTo>
                    <a:pt x="49268" y="521198"/>
                  </a:lnTo>
                  <a:lnTo>
                    <a:pt x="49275" y="522946"/>
                  </a:lnTo>
                  <a:lnTo>
                    <a:pt x="49288" y="524676"/>
                  </a:lnTo>
                  <a:lnTo>
                    <a:pt x="49301" y="526407"/>
                  </a:lnTo>
                  <a:lnTo>
                    <a:pt x="49326" y="528118"/>
                  </a:lnTo>
                  <a:lnTo>
                    <a:pt x="49352" y="529848"/>
                  </a:lnTo>
                  <a:lnTo>
                    <a:pt x="48966" y="529572"/>
                  </a:lnTo>
                  <a:lnTo>
                    <a:pt x="48586" y="529278"/>
                  </a:lnTo>
                  <a:lnTo>
                    <a:pt x="48213" y="528965"/>
                  </a:lnTo>
                  <a:lnTo>
                    <a:pt x="47839" y="528615"/>
                  </a:lnTo>
                  <a:lnTo>
                    <a:pt x="47472" y="528266"/>
                  </a:lnTo>
                  <a:lnTo>
                    <a:pt x="47112" y="527897"/>
                  </a:lnTo>
                  <a:lnTo>
                    <a:pt x="46758" y="527492"/>
                  </a:lnTo>
                  <a:lnTo>
                    <a:pt x="46404" y="527088"/>
                  </a:lnTo>
                  <a:lnTo>
                    <a:pt x="46056" y="526646"/>
                  </a:lnTo>
                  <a:lnTo>
                    <a:pt x="45715" y="526186"/>
                  </a:lnTo>
                  <a:lnTo>
                    <a:pt x="45380" y="525726"/>
                  </a:lnTo>
                  <a:lnTo>
                    <a:pt x="45045" y="525229"/>
                  </a:lnTo>
                  <a:lnTo>
                    <a:pt x="44717" y="524732"/>
                  </a:lnTo>
                  <a:lnTo>
                    <a:pt x="44395" y="524198"/>
                  </a:lnTo>
                  <a:lnTo>
                    <a:pt x="44079" y="523646"/>
                  </a:lnTo>
                  <a:lnTo>
                    <a:pt x="43770" y="523093"/>
                  </a:lnTo>
                  <a:lnTo>
                    <a:pt x="43468" y="522504"/>
                  </a:lnTo>
                  <a:lnTo>
                    <a:pt x="43165" y="521915"/>
                  </a:lnTo>
                  <a:lnTo>
                    <a:pt x="42869" y="521308"/>
                  </a:lnTo>
                  <a:lnTo>
                    <a:pt x="42579" y="520664"/>
                  </a:lnTo>
                  <a:lnTo>
                    <a:pt x="42296" y="520020"/>
                  </a:lnTo>
                  <a:lnTo>
                    <a:pt x="42019" y="519357"/>
                  </a:lnTo>
                  <a:lnTo>
                    <a:pt x="41743" y="518676"/>
                  </a:lnTo>
                  <a:lnTo>
                    <a:pt x="41479" y="517995"/>
                  </a:lnTo>
                  <a:lnTo>
                    <a:pt x="41215" y="517277"/>
                  </a:lnTo>
                  <a:lnTo>
                    <a:pt x="40964" y="516559"/>
                  </a:lnTo>
                  <a:lnTo>
                    <a:pt x="40713" y="515805"/>
                  </a:lnTo>
                  <a:lnTo>
                    <a:pt x="40468" y="515050"/>
                  </a:lnTo>
                  <a:lnTo>
                    <a:pt x="40230" y="514277"/>
                  </a:lnTo>
                  <a:lnTo>
                    <a:pt x="39998" y="513504"/>
                  </a:lnTo>
                  <a:lnTo>
                    <a:pt x="39766" y="512694"/>
                  </a:lnTo>
                  <a:lnTo>
                    <a:pt x="39547" y="511884"/>
                  </a:lnTo>
                  <a:lnTo>
                    <a:pt x="39335" y="511056"/>
                  </a:lnTo>
                  <a:lnTo>
                    <a:pt x="39122" y="510209"/>
                  </a:lnTo>
                  <a:lnTo>
                    <a:pt x="38923" y="509363"/>
                  </a:lnTo>
                  <a:lnTo>
                    <a:pt x="38723" y="508498"/>
                  </a:lnTo>
                  <a:lnTo>
                    <a:pt x="38537" y="507614"/>
                  </a:lnTo>
                  <a:lnTo>
                    <a:pt x="38350" y="506712"/>
                  </a:lnTo>
                  <a:lnTo>
                    <a:pt x="38176" y="505810"/>
                  </a:lnTo>
                  <a:lnTo>
                    <a:pt x="38002" y="504890"/>
                  </a:lnTo>
                  <a:lnTo>
                    <a:pt x="37841" y="503970"/>
                  </a:lnTo>
                  <a:lnTo>
                    <a:pt x="37680" y="503013"/>
                  </a:lnTo>
                  <a:lnTo>
                    <a:pt x="37526" y="502074"/>
                  </a:lnTo>
                  <a:lnTo>
                    <a:pt x="37384" y="501099"/>
                  </a:lnTo>
                  <a:lnTo>
                    <a:pt x="37243" y="500123"/>
                  </a:lnTo>
                  <a:lnTo>
                    <a:pt x="37114" y="499129"/>
                  </a:lnTo>
                  <a:lnTo>
                    <a:pt x="36985" y="498135"/>
                  </a:lnTo>
                  <a:lnTo>
                    <a:pt x="36863" y="497123"/>
                  </a:lnTo>
                  <a:lnTo>
                    <a:pt x="36753" y="496111"/>
                  </a:lnTo>
                  <a:lnTo>
                    <a:pt x="36650" y="495080"/>
                  </a:lnTo>
                  <a:lnTo>
                    <a:pt x="36547" y="494031"/>
                  </a:lnTo>
                  <a:lnTo>
                    <a:pt x="36457" y="492982"/>
                  </a:lnTo>
                  <a:lnTo>
                    <a:pt x="36373" y="491914"/>
                  </a:lnTo>
                  <a:lnTo>
                    <a:pt x="36296" y="490846"/>
                  </a:lnTo>
                  <a:lnTo>
                    <a:pt x="36225" y="489779"/>
                  </a:lnTo>
                  <a:lnTo>
                    <a:pt x="36161" y="488693"/>
                  </a:lnTo>
                  <a:lnTo>
                    <a:pt x="36103" y="487589"/>
                  </a:lnTo>
                  <a:lnTo>
                    <a:pt x="36052" y="486484"/>
                  </a:lnTo>
                  <a:lnTo>
                    <a:pt x="36007" y="485380"/>
                  </a:lnTo>
                  <a:lnTo>
                    <a:pt x="35974" y="484257"/>
                  </a:lnTo>
                  <a:lnTo>
                    <a:pt x="35942" y="483116"/>
                  </a:lnTo>
                  <a:lnTo>
                    <a:pt x="35923" y="481993"/>
                  </a:lnTo>
                  <a:lnTo>
                    <a:pt x="35910" y="480834"/>
                  </a:lnTo>
                  <a:lnTo>
                    <a:pt x="35903" y="479693"/>
                  </a:lnTo>
                  <a:lnTo>
                    <a:pt x="35903" y="478680"/>
                  </a:lnTo>
                  <a:lnTo>
                    <a:pt x="35916" y="477668"/>
                  </a:lnTo>
                  <a:lnTo>
                    <a:pt x="35929" y="476619"/>
                  </a:lnTo>
                  <a:lnTo>
                    <a:pt x="35949" y="475570"/>
                  </a:lnTo>
                  <a:lnTo>
                    <a:pt x="35981" y="474484"/>
                  </a:lnTo>
                  <a:lnTo>
                    <a:pt x="36013" y="473398"/>
                  </a:lnTo>
                  <a:lnTo>
                    <a:pt x="36052" y="472293"/>
                  </a:lnTo>
                  <a:lnTo>
                    <a:pt x="36103" y="471171"/>
                  </a:lnTo>
                  <a:lnTo>
                    <a:pt x="36155" y="470030"/>
                  </a:lnTo>
                  <a:lnTo>
                    <a:pt x="36219" y="468888"/>
                  </a:lnTo>
                  <a:lnTo>
                    <a:pt x="36283" y="467747"/>
                  </a:lnTo>
                  <a:lnTo>
                    <a:pt x="36361" y="466588"/>
                  </a:lnTo>
                  <a:lnTo>
                    <a:pt x="36444" y="465410"/>
                  </a:lnTo>
                  <a:lnTo>
                    <a:pt x="36528" y="464232"/>
                  </a:lnTo>
                  <a:lnTo>
                    <a:pt x="36625" y="463054"/>
                  </a:lnTo>
                  <a:lnTo>
                    <a:pt x="36728" y="461876"/>
                  </a:lnTo>
                  <a:lnTo>
                    <a:pt x="36831" y="460698"/>
                  </a:lnTo>
                  <a:lnTo>
                    <a:pt x="36946" y="459501"/>
                  </a:lnTo>
                  <a:lnTo>
                    <a:pt x="37069" y="458323"/>
                  </a:lnTo>
                  <a:lnTo>
                    <a:pt x="37197" y="457127"/>
                  </a:lnTo>
                  <a:lnTo>
                    <a:pt x="37333" y="455949"/>
                  </a:lnTo>
                  <a:lnTo>
                    <a:pt x="37474" y="454771"/>
                  </a:lnTo>
                  <a:lnTo>
                    <a:pt x="37622" y="453593"/>
                  </a:lnTo>
                  <a:lnTo>
                    <a:pt x="37777" y="452434"/>
                  </a:lnTo>
                  <a:lnTo>
                    <a:pt x="37938" y="451256"/>
                  </a:lnTo>
                  <a:lnTo>
                    <a:pt x="38105" y="450114"/>
                  </a:lnTo>
                  <a:lnTo>
                    <a:pt x="38285" y="448955"/>
                  </a:lnTo>
                  <a:lnTo>
                    <a:pt x="38466" y="447832"/>
                  </a:lnTo>
                  <a:lnTo>
                    <a:pt x="38652" y="446691"/>
                  </a:lnTo>
                  <a:lnTo>
                    <a:pt x="38852" y="445587"/>
                  </a:lnTo>
                  <a:lnTo>
                    <a:pt x="39052" y="444482"/>
                  </a:lnTo>
                  <a:lnTo>
                    <a:pt x="39264" y="443396"/>
                  </a:lnTo>
                  <a:lnTo>
                    <a:pt x="39476" y="442329"/>
                  </a:lnTo>
                  <a:lnTo>
                    <a:pt x="39702" y="441280"/>
                  </a:lnTo>
                  <a:lnTo>
                    <a:pt x="39934" y="440249"/>
                  </a:lnTo>
                  <a:lnTo>
                    <a:pt x="40172" y="439237"/>
                  </a:lnTo>
                  <a:lnTo>
                    <a:pt x="40410" y="438243"/>
                  </a:lnTo>
                  <a:lnTo>
                    <a:pt x="40661" y="437286"/>
                  </a:lnTo>
                  <a:lnTo>
                    <a:pt x="40919" y="436329"/>
                  </a:lnTo>
                  <a:lnTo>
                    <a:pt x="41189" y="435408"/>
                  </a:lnTo>
                  <a:lnTo>
                    <a:pt x="41459" y="434506"/>
                  </a:lnTo>
                  <a:lnTo>
                    <a:pt x="41736" y="433641"/>
                  </a:lnTo>
                  <a:lnTo>
                    <a:pt x="42019" y="432795"/>
                  </a:lnTo>
                  <a:lnTo>
                    <a:pt x="42316" y="431985"/>
                  </a:lnTo>
                  <a:lnTo>
                    <a:pt x="42612" y="431212"/>
                  </a:lnTo>
                  <a:lnTo>
                    <a:pt x="42921" y="430457"/>
                  </a:lnTo>
                  <a:lnTo>
                    <a:pt x="43236" y="429721"/>
                  </a:lnTo>
                  <a:lnTo>
                    <a:pt x="43552" y="429040"/>
                  </a:lnTo>
                  <a:lnTo>
                    <a:pt x="43880" y="428396"/>
                  </a:lnTo>
                  <a:lnTo>
                    <a:pt x="44215" y="427770"/>
                  </a:lnTo>
                  <a:lnTo>
                    <a:pt x="44556" y="427199"/>
                  </a:lnTo>
                  <a:lnTo>
                    <a:pt x="44904" y="426647"/>
                  </a:lnTo>
                  <a:lnTo>
                    <a:pt x="45084" y="426389"/>
                  </a:lnTo>
                  <a:lnTo>
                    <a:pt x="45258" y="426150"/>
                  </a:lnTo>
                  <a:lnTo>
                    <a:pt x="45444" y="425911"/>
                  </a:lnTo>
                  <a:lnTo>
                    <a:pt x="45625" y="425690"/>
                  </a:lnTo>
                  <a:lnTo>
                    <a:pt x="45805" y="425469"/>
                  </a:lnTo>
                  <a:lnTo>
                    <a:pt x="45991" y="425267"/>
                  </a:lnTo>
                  <a:lnTo>
                    <a:pt x="46178" y="425083"/>
                  </a:lnTo>
                  <a:lnTo>
                    <a:pt x="46371" y="424899"/>
                  </a:lnTo>
                  <a:lnTo>
                    <a:pt x="46558" y="424714"/>
                  </a:lnTo>
                  <a:lnTo>
                    <a:pt x="46751" y="424567"/>
                  </a:lnTo>
                  <a:lnTo>
                    <a:pt x="46951" y="424420"/>
                  </a:lnTo>
                  <a:lnTo>
                    <a:pt x="47144" y="424273"/>
                  </a:lnTo>
                  <a:lnTo>
                    <a:pt x="47343" y="424144"/>
                  </a:lnTo>
                  <a:lnTo>
                    <a:pt x="47543" y="424033"/>
                  </a:lnTo>
                  <a:lnTo>
                    <a:pt x="47743" y="423923"/>
                  </a:lnTo>
                  <a:lnTo>
                    <a:pt x="47949" y="423831"/>
                  </a:lnTo>
                  <a:lnTo>
                    <a:pt x="48155" y="423757"/>
                  </a:lnTo>
                  <a:lnTo>
                    <a:pt x="48361" y="423702"/>
                  </a:lnTo>
                  <a:lnTo>
                    <a:pt x="48567" y="423647"/>
                  </a:lnTo>
                  <a:lnTo>
                    <a:pt x="48779" y="423592"/>
                  </a:lnTo>
                  <a:lnTo>
                    <a:pt x="48991" y="423573"/>
                  </a:lnTo>
                  <a:lnTo>
                    <a:pt x="49204" y="423555"/>
                  </a:lnTo>
                  <a:close/>
                  <a:moveTo>
                    <a:pt x="205153" y="183672"/>
                  </a:moveTo>
                  <a:lnTo>
                    <a:pt x="205153" y="183838"/>
                  </a:lnTo>
                  <a:lnTo>
                    <a:pt x="205249" y="206882"/>
                  </a:lnTo>
                  <a:lnTo>
                    <a:pt x="205352" y="229908"/>
                  </a:lnTo>
                  <a:lnTo>
                    <a:pt x="205455" y="252952"/>
                  </a:lnTo>
                  <a:lnTo>
                    <a:pt x="205545" y="275996"/>
                  </a:lnTo>
                  <a:lnTo>
                    <a:pt x="205629" y="299040"/>
                  </a:lnTo>
                  <a:lnTo>
                    <a:pt x="205661" y="310562"/>
                  </a:lnTo>
                  <a:lnTo>
                    <a:pt x="205693" y="322084"/>
                  </a:lnTo>
                  <a:lnTo>
                    <a:pt x="205719" y="333606"/>
                  </a:lnTo>
                  <a:lnTo>
                    <a:pt x="205738" y="345128"/>
                  </a:lnTo>
                  <a:lnTo>
                    <a:pt x="205745" y="356650"/>
                  </a:lnTo>
                  <a:lnTo>
                    <a:pt x="205751" y="368172"/>
                  </a:lnTo>
                  <a:lnTo>
                    <a:pt x="205758" y="373712"/>
                  </a:lnTo>
                  <a:lnTo>
                    <a:pt x="205777" y="379289"/>
                  </a:lnTo>
                  <a:lnTo>
                    <a:pt x="205803" y="384884"/>
                  </a:lnTo>
                  <a:lnTo>
                    <a:pt x="205841" y="390498"/>
                  </a:lnTo>
                  <a:lnTo>
                    <a:pt x="205880" y="396149"/>
                  </a:lnTo>
                  <a:lnTo>
                    <a:pt x="205925" y="401818"/>
                  </a:lnTo>
                  <a:lnTo>
                    <a:pt x="206022" y="413174"/>
                  </a:lnTo>
                  <a:lnTo>
                    <a:pt x="206112" y="424604"/>
                  </a:lnTo>
                  <a:lnTo>
                    <a:pt x="206157" y="430328"/>
                  </a:lnTo>
                  <a:lnTo>
                    <a:pt x="206196" y="436071"/>
                  </a:lnTo>
                  <a:lnTo>
                    <a:pt x="206228" y="441813"/>
                  </a:lnTo>
                  <a:lnTo>
                    <a:pt x="206253" y="447556"/>
                  </a:lnTo>
                  <a:lnTo>
                    <a:pt x="206266" y="453299"/>
                  </a:lnTo>
                  <a:lnTo>
                    <a:pt x="206273" y="459041"/>
                  </a:lnTo>
                  <a:lnTo>
                    <a:pt x="206260" y="464784"/>
                  </a:lnTo>
                  <a:lnTo>
                    <a:pt x="206241" y="470526"/>
                  </a:lnTo>
                  <a:lnTo>
                    <a:pt x="206221" y="473379"/>
                  </a:lnTo>
                  <a:lnTo>
                    <a:pt x="206202" y="476251"/>
                  </a:lnTo>
                  <a:lnTo>
                    <a:pt x="206176" y="479122"/>
                  </a:lnTo>
                  <a:lnTo>
                    <a:pt x="206144" y="481975"/>
                  </a:lnTo>
                  <a:lnTo>
                    <a:pt x="206112" y="484828"/>
                  </a:lnTo>
                  <a:lnTo>
                    <a:pt x="206073" y="487681"/>
                  </a:lnTo>
                  <a:lnTo>
                    <a:pt x="206028" y="490534"/>
                  </a:lnTo>
                  <a:lnTo>
                    <a:pt x="205983" y="493386"/>
                  </a:lnTo>
                  <a:lnTo>
                    <a:pt x="205925" y="496221"/>
                  </a:lnTo>
                  <a:lnTo>
                    <a:pt x="205867" y="499074"/>
                  </a:lnTo>
                  <a:lnTo>
                    <a:pt x="205803" y="501908"/>
                  </a:lnTo>
                  <a:lnTo>
                    <a:pt x="205732" y="504743"/>
                  </a:lnTo>
                  <a:lnTo>
                    <a:pt x="205655" y="507559"/>
                  </a:lnTo>
                  <a:lnTo>
                    <a:pt x="205571" y="510375"/>
                  </a:lnTo>
                  <a:lnTo>
                    <a:pt x="205481" y="513191"/>
                  </a:lnTo>
                  <a:lnTo>
                    <a:pt x="205384" y="516007"/>
                  </a:lnTo>
                  <a:lnTo>
                    <a:pt x="205281" y="518823"/>
                  </a:lnTo>
                  <a:lnTo>
                    <a:pt x="205165" y="521621"/>
                  </a:lnTo>
                  <a:lnTo>
                    <a:pt x="205050" y="524419"/>
                  </a:lnTo>
                  <a:lnTo>
                    <a:pt x="204927" y="527198"/>
                  </a:lnTo>
                  <a:lnTo>
                    <a:pt x="204792" y="529977"/>
                  </a:lnTo>
                  <a:lnTo>
                    <a:pt x="204650" y="532757"/>
                  </a:lnTo>
                  <a:lnTo>
                    <a:pt x="204502" y="535517"/>
                  </a:lnTo>
                  <a:lnTo>
                    <a:pt x="204348" y="538278"/>
                  </a:lnTo>
                  <a:lnTo>
                    <a:pt x="204180" y="541039"/>
                  </a:lnTo>
                  <a:lnTo>
                    <a:pt x="204007" y="543782"/>
                  </a:lnTo>
                  <a:lnTo>
                    <a:pt x="203826" y="546506"/>
                  </a:lnTo>
                  <a:lnTo>
                    <a:pt x="203633" y="549230"/>
                  </a:lnTo>
                  <a:lnTo>
                    <a:pt x="198979" y="549211"/>
                  </a:lnTo>
                  <a:lnTo>
                    <a:pt x="194324" y="549230"/>
                  </a:lnTo>
                  <a:lnTo>
                    <a:pt x="189670" y="549267"/>
                  </a:lnTo>
                  <a:lnTo>
                    <a:pt x="185015" y="549340"/>
                  </a:lnTo>
                  <a:lnTo>
                    <a:pt x="180367" y="549414"/>
                  </a:lnTo>
                  <a:lnTo>
                    <a:pt x="175719" y="549524"/>
                  </a:lnTo>
                  <a:lnTo>
                    <a:pt x="171071" y="549653"/>
                  </a:lnTo>
                  <a:lnTo>
                    <a:pt x="166423" y="549782"/>
                  </a:lnTo>
                  <a:lnTo>
                    <a:pt x="147850" y="550334"/>
                  </a:lnTo>
                  <a:lnTo>
                    <a:pt x="143208" y="550463"/>
                  </a:lnTo>
                  <a:lnTo>
                    <a:pt x="138567" y="550592"/>
                  </a:lnTo>
                  <a:lnTo>
                    <a:pt x="133925" y="550702"/>
                  </a:lnTo>
                  <a:lnTo>
                    <a:pt x="129277" y="550776"/>
                  </a:lnTo>
                  <a:lnTo>
                    <a:pt x="124635" y="550849"/>
                  </a:lnTo>
                  <a:lnTo>
                    <a:pt x="119994" y="550886"/>
                  </a:lnTo>
                  <a:lnTo>
                    <a:pt x="115352" y="550905"/>
                  </a:lnTo>
                  <a:lnTo>
                    <a:pt x="110710" y="550886"/>
                  </a:lnTo>
                  <a:lnTo>
                    <a:pt x="106069" y="550831"/>
                  </a:lnTo>
                  <a:lnTo>
                    <a:pt x="101421" y="550739"/>
                  </a:lnTo>
                  <a:lnTo>
                    <a:pt x="99097" y="550684"/>
                  </a:lnTo>
                  <a:lnTo>
                    <a:pt x="96773" y="550610"/>
                  </a:lnTo>
                  <a:lnTo>
                    <a:pt x="94455" y="550518"/>
                  </a:lnTo>
                  <a:lnTo>
                    <a:pt x="92131" y="550426"/>
                  </a:lnTo>
                  <a:lnTo>
                    <a:pt x="89807" y="550316"/>
                  </a:lnTo>
                  <a:lnTo>
                    <a:pt x="87483" y="550187"/>
                  </a:lnTo>
                  <a:lnTo>
                    <a:pt x="85159" y="550058"/>
                  </a:lnTo>
                  <a:lnTo>
                    <a:pt x="82835" y="549911"/>
                  </a:lnTo>
                  <a:lnTo>
                    <a:pt x="80511" y="549745"/>
                  </a:lnTo>
                  <a:lnTo>
                    <a:pt x="78180" y="549561"/>
                  </a:lnTo>
                  <a:lnTo>
                    <a:pt x="75856" y="549377"/>
                  </a:lnTo>
                  <a:lnTo>
                    <a:pt x="73532" y="549156"/>
                  </a:lnTo>
                  <a:lnTo>
                    <a:pt x="71202" y="548935"/>
                  </a:lnTo>
                  <a:lnTo>
                    <a:pt x="68878" y="548696"/>
                  </a:lnTo>
                  <a:lnTo>
                    <a:pt x="66547" y="548438"/>
                  </a:lnTo>
                  <a:lnTo>
                    <a:pt x="64223" y="548162"/>
                  </a:lnTo>
                  <a:lnTo>
                    <a:pt x="61893" y="547868"/>
                  </a:lnTo>
                  <a:lnTo>
                    <a:pt x="59562" y="547555"/>
                  </a:lnTo>
                  <a:lnTo>
                    <a:pt x="57238" y="547223"/>
                  </a:lnTo>
                  <a:lnTo>
                    <a:pt x="54908" y="546874"/>
                  </a:lnTo>
                  <a:lnTo>
                    <a:pt x="54824" y="546855"/>
                  </a:lnTo>
                  <a:lnTo>
                    <a:pt x="54740" y="546855"/>
                  </a:lnTo>
                  <a:lnTo>
                    <a:pt x="54670" y="546892"/>
                  </a:lnTo>
                  <a:lnTo>
                    <a:pt x="54592" y="546929"/>
                  </a:lnTo>
                  <a:lnTo>
                    <a:pt x="54451" y="547021"/>
                  </a:lnTo>
                  <a:lnTo>
                    <a:pt x="54380" y="547076"/>
                  </a:lnTo>
                  <a:lnTo>
                    <a:pt x="54303" y="547113"/>
                  </a:lnTo>
                  <a:lnTo>
                    <a:pt x="54161" y="546009"/>
                  </a:lnTo>
                  <a:lnTo>
                    <a:pt x="54019" y="544886"/>
                  </a:lnTo>
                  <a:lnTo>
                    <a:pt x="53897" y="543745"/>
                  </a:lnTo>
                  <a:lnTo>
                    <a:pt x="53781" y="542567"/>
                  </a:lnTo>
                  <a:lnTo>
                    <a:pt x="53672" y="541370"/>
                  </a:lnTo>
                  <a:lnTo>
                    <a:pt x="53569" y="540156"/>
                  </a:lnTo>
                  <a:lnTo>
                    <a:pt x="53479" y="538922"/>
                  </a:lnTo>
                  <a:lnTo>
                    <a:pt x="53401" y="537671"/>
                  </a:lnTo>
                  <a:lnTo>
                    <a:pt x="53331" y="536382"/>
                  </a:lnTo>
                  <a:lnTo>
                    <a:pt x="53260" y="535094"/>
                  </a:lnTo>
                  <a:lnTo>
                    <a:pt x="53208" y="533769"/>
                  </a:lnTo>
                  <a:lnTo>
                    <a:pt x="53157" y="532444"/>
                  </a:lnTo>
                  <a:lnTo>
                    <a:pt x="53112" y="531100"/>
                  </a:lnTo>
                  <a:lnTo>
                    <a:pt x="53079" y="529720"/>
                  </a:lnTo>
                  <a:lnTo>
                    <a:pt x="53054" y="528339"/>
                  </a:lnTo>
                  <a:lnTo>
                    <a:pt x="53028" y="526959"/>
                  </a:lnTo>
                  <a:lnTo>
                    <a:pt x="53015" y="525541"/>
                  </a:lnTo>
                  <a:lnTo>
                    <a:pt x="53002" y="524124"/>
                  </a:lnTo>
                  <a:lnTo>
                    <a:pt x="53002" y="522689"/>
                  </a:lnTo>
                  <a:lnTo>
                    <a:pt x="53002" y="521253"/>
                  </a:lnTo>
                  <a:lnTo>
                    <a:pt x="53009" y="519799"/>
                  </a:lnTo>
                  <a:lnTo>
                    <a:pt x="53022" y="518326"/>
                  </a:lnTo>
                  <a:lnTo>
                    <a:pt x="53041" y="516854"/>
                  </a:lnTo>
                  <a:lnTo>
                    <a:pt x="53060" y="515381"/>
                  </a:lnTo>
                  <a:lnTo>
                    <a:pt x="53092" y="513891"/>
                  </a:lnTo>
                  <a:lnTo>
                    <a:pt x="53118" y="512400"/>
                  </a:lnTo>
                  <a:lnTo>
                    <a:pt x="53189" y="509400"/>
                  </a:lnTo>
                  <a:lnTo>
                    <a:pt x="53279" y="506381"/>
                  </a:lnTo>
                  <a:lnTo>
                    <a:pt x="53376" y="503362"/>
                  </a:lnTo>
                  <a:lnTo>
                    <a:pt x="53479" y="500325"/>
                  </a:lnTo>
                  <a:lnTo>
                    <a:pt x="53594" y="497307"/>
                  </a:lnTo>
                  <a:lnTo>
                    <a:pt x="53717" y="494288"/>
                  </a:lnTo>
                  <a:lnTo>
                    <a:pt x="53839" y="491270"/>
                  </a:lnTo>
                  <a:lnTo>
                    <a:pt x="54084" y="485343"/>
                  </a:lnTo>
                  <a:lnTo>
                    <a:pt x="54322" y="479545"/>
                  </a:lnTo>
                  <a:lnTo>
                    <a:pt x="54431" y="476711"/>
                  </a:lnTo>
                  <a:lnTo>
                    <a:pt x="54534" y="473932"/>
                  </a:lnTo>
                  <a:lnTo>
                    <a:pt x="54625" y="471226"/>
                  </a:lnTo>
                  <a:lnTo>
                    <a:pt x="54702" y="468575"/>
                  </a:lnTo>
                  <a:lnTo>
                    <a:pt x="54766" y="465999"/>
                  </a:lnTo>
                  <a:lnTo>
                    <a:pt x="54792" y="464729"/>
                  </a:lnTo>
                  <a:lnTo>
                    <a:pt x="54811" y="463495"/>
                  </a:lnTo>
                  <a:lnTo>
                    <a:pt x="54831" y="462262"/>
                  </a:lnTo>
                  <a:lnTo>
                    <a:pt x="54837" y="461066"/>
                  </a:lnTo>
                  <a:lnTo>
                    <a:pt x="54850" y="459888"/>
                  </a:lnTo>
                  <a:lnTo>
                    <a:pt x="54850" y="458747"/>
                  </a:lnTo>
                  <a:lnTo>
                    <a:pt x="54831" y="453354"/>
                  </a:lnTo>
                  <a:lnTo>
                    <a:pt x="54811" y="447943"/>
                  </a:lnTo>
                  <a:lnTo>
                    <a:pt x="54779" y="442550"/>
                  </a:lnTo>
                  <a:lnTo>
                    <a:pt x="54740" y="437157"/>
                  </a:lnTo>
                  <a:lnTo>
                    <a:pt x="54695" y="431764"/>
                  </a:lnTo>
                  <a:lnTo>
                    <a:pt x="54637" y="426371"/>
                  </a:lnTo>
                  <a:lnTo>
                    <a:pt x="54579" y="420978"/>
                  </a:lnTo>
                  <a:lnTo>
                    <a:pt x="54515" y="415604"/>
                  </a:lnTo>
                  <a:lnTo>
                    <a:pt x="54444" y="410211"/>
                  </a:lnTo>
                  <a:lnTo>
                    <a:pt x="54367" y="404818"/>
                  </a:lnTo>
                  <a:lnTo>
                    <a:pt x="54283" y="399425"/>
                  </a:lnTo>
                  <a:lnTo>
                    <a:pt x="54200" y="394050"/>
                  </a:lnTo>
                  <a:lnTo>
                    <a:pt x="54110" y="388658"/>
                  </a:lnTo>
                  <a:lnTo>
                    <a:pt x="54013" y="383283"/>
                  </a:lnTo>
                  <a:lnTo>
                    <a:pt x="53820" y="372516"/>
                  </a:lnTo>
                  <a:lnTo>
                    <a:pt x="53607" y="361417"/>
                  </a:lnTo>
                  <a:lnTo>
                    <a:pt x="53401" y="350318"/>
                  </a:lnTo>
                  <a:lnTo>
                    <a:pt x="52989" y="328047"/>
                  </a:lnTo>
                  <a:lnTo>
                    <a:pt x="52783" y="316912"/>
                  </a:lnTo>
                  <a:lnTo>
                    <a:pt x="52564" y="305758"/>
                  </a:lnTo>
                  <a:lnTo>
                    <a:pt x="52339" y="294604"/>
                  </a:lnTo>
                  <a:lnTo>
                    <a:pt x="52101" y="283450"/>
                  </a:lnTo>
                  <a:lnTo>
                    <a:pt x="51979" y="277873"/>
                  </a:lnTo>
                  <a:lnTo>
                    <a:pt x="51843" y="272296"/>
                  </a:lnTo>
                  <a:lnTo>
                    <a:pt x="51708" y="266719"/>
                  </a:lnTo>
                  <a:lnTo>
                    <a:pt x="51573" y="261161"/>
                  </a:lnTo>
                  <a:lnTo>
                    <a:pt x="51425" y="255584"/>
                  </a:lnTo>
                  <a:lnTo>
                    <a:pt x="51277" y="250025"/>
                  </a:lnTo>
                  <a:lnTo>
                    <a:pt x="51116" y="244467"/>
                  </a:lnTo>
                  <a:lnTo>
                    <a:pt x="50955" y="238908"/>
                  </a:lnTo>
                  <a:lnTo>
                    <a:pt x="50781" y="233349"/>
                  </a:lnTo>
                  <a:lnTo>
                    <a:pt x="50601" y="227791"/>
                  </a:lnTo>
                  <a:lnTo>
                    <a:pt x="50414" y="222251"/>
                  </a:lnTo>
                  <a:lnTo>
                    <a:pt x="50221" y="216711"/>
                  </a:lnTo>
                  <a:lnTo>
                    <a:pt x="50022" y="211189"/>
                  </a:lnTo>
                  <a:lnTo>
                    <a:pt x="49809" y="205667"/>
                  </a:lnTo>
                  <a:lnTo>
                    <a:pt x="49584" y="200145"/>
                  </a:lnTo>
                  <a:lnTo>
                    <a:pt x="49352" y="194624"/>
                  </a:lnTo>
                  <a:lnTo>
                    <a:pt x="49352" y="194624"/>
                  </a:lnTo>
                  <a:lnTo>
                    <a:pt x="49436" y="194937"/>
                  </a:lnTo>
                  <a:lnTo>
                    <a:pt x="49526" y="195231"/>
                  </a:lnTo>
                  <a:lnTo>
                    <a:pt x="49616" y="195507"/>
                  </a:lnTo>
                  <a:lnTo>
                    <a:pt x="49713" y="195765"/>
                  </a:lnTo>
                  <a:lnTo>
                    <a:pt x="49816" y="196022"/>
                  </a:lnTo>
                  <a:lnTo>
                    <a:pt x="49925" y="196243"/>
                  </a:lnTo>
                  <a:lnTo>
                    <a:pt x="50041" y="196464"/>
                  </a:lnTo>
                  <a:lnTo>
                    <a:pt x="50157" y="196667"/>
                  </a:lnTo>
                  <a:lnTo>
                    <a:pt x="50285" y="196851"/>
                  </a:lnTo>
                  <a:lnTo>
                    <a:pt x="50414" y="196998"/>
                  </a:lnTo>
                  <a:lnTo>
                    <a:pt x="50549" y="197127"/>
                  </a:lnTo>
                  <a:lnTo>
                    <a:pt x="50691" y="197237"/>
                  </a:lnTo>
                  <a:lnTo>
                    <a:pt x="50846" y="197329"/>
                  </a:lnTo>
                  <a:lnTo>
                    <a:pt x="51000" y="197384"/>
                  </a:lnTo>
                  <a:lnTo>
                    <a:pt x="51161" y="197421"/>
                  </a:lnTo>
                  <a:lnTo>
                    <a:pt x="51328" y="197421"/>
                  </a:lnTo>
                  <a:lnTo>
                    <a:pt x="56118" y="197182"/>
                  </a:lnTo>
                  <a:lnTo>
                    <a:pt x="60914" y="196961"/>
                  </a:lnTo>
                  <a:lnTo>
                    <a:pt x="65717" y="196777"/>
                  </a:lnTo>
                  <a:lnTo>
                    <a:pt x="70519" y="196611"/>
                  </a:lnTo>
                  <a:lnTo>
                    <a:pt x="75322" y="196446"/>
                  </a:lnTo>
                  <a:lnTo>
                    <a:pt x="80137" y="196299"/>
                  </a:lnTo>
                  <a:lnTo>
                    <a:pt x="89762" y="196041"/>
                  </a:lnTo>
                  <a:lnTo>
                    <a:pt x="99399" y="195765"/>
                  </a:lnTo>
                  <a:lnTo>
                    <a:pt x="104215" y="195618"/>
                  </a:lnTo>
                  <a:lnTo>
                    <a:pt x="109037" y="195452"/>
                  </a:lnTo>
                  <a:lnTo>
                    <a:pt x="113859" y="195286"/>
                  </a:lnTo>
                  <a:lnTo>
                    <a:pt x="118680" y="195084"/>
                  </a:lnTo>
                  <a:lnTo>
                    <a:pt x="123502" y="194863"/>
                  </a:lnTo>
                  <a:lnTo>
                    <a:pt x="128324" y="194624"/>
                  </a:lnTo>
                  <a:lnTo>
                    <a:pt x="133146" y="194348"/>
                  </a:lnTo>
                  <a:lnTo>
                    <a:pt x="137968" y="194035"/>
                  </a:lnTo>
                  <a:lnTo>
                    <a:pt x="142783" y="193667"/>
                  </a:lnTo>
                  <a:lnTo>
                    <a:pt x="145191" y="193482"/>
                  </a:lnTo>
                  <a:lnTo>
                    <a:pt x="147599" y="193280"/>
                  </a:lnTo>
                  <a:lnTo>
                    <a:pt x="150007" y="193059"/>
                  </a:lnTo>
                  <a:lnTo>
                    <a:pt x="152414" y="192820"/>
                  </a:lnTo>
                  <a:lnTo>
                    <a:pt x="154822" y="192581"/>
                  </a:lnTo>
                  <a:lnTo>
                    <a:pt x="157230" y="192323"/>
                  </a:lnTo>
                  <a:lnTo>
                    <a:pt x="159631" y="192065"/>
                  </a:lnTo>
                  <a:lnTo>
                    <a:pt x="162039" y="191771"/>
                  </a:lnTo>
                  <a:lnTo>
                    <a:pt x="164440" y="191476"/>
                  </a:lnTo>
                  <a:lnTo>
                    <a:pt x="166848" y="191163"/>
                  </a:lnTo>
                  <a:lnTo>
                    <a:pt x="169249" y="190832"/>
                  </a:lnTo>
                  <a:lnTo>
                    <a:pt x="171650" y="190482"/>
                  </a:lnTo>
                  <a:lnTo>
                    <a:pt x="174052" y="190133"/>
                  </a:lnTo>
                  <a:lnTo>
                    <a:pt x="176447" y="189746"/>
                  </a:lnTo>
                  <a:lnTo>
                    <a:pt x="178848" y="189360"/>
                  </a:lnTo>
                  <a:lnTo>
                    <a:pt x="181243" y="188936"/>
                  </a:lnTo>
                  <a:lnTo>
                    <a:pt x="183638" y="188494"/>
                  </a:lnTo>
                  <a:lnTo>
                    <a:pt x="186032" y="188053"/>
                  </a:lnTo>
                  <a:lnTo>
                    <a:pt x="188427" y="187574"/>
                  </a:lnTo>
                  <a:lnTo>
                    <a:pt x="190822" y="187077"/>
                  </a:lnTo>
                  <a:lnTo>
                    <a:pt x="193211" y="186562"/>
                  </a:lnTo>
                  <a:lnTo>
                    <a:pt x="195605" y="186028"/>
                  </a:lnTo>
                  <a:lnTo>
                    <a:pt x="197994" y="185476"/>
                  </a:lnTo>
                  <a:lnTo>
                    <a:pt x="200382" y="184887"/>
                  </a:lnTo>
                  <a:lnTo>
                    <a:pt x="202764" y="184298"/>
                  </a:lnTo>
                  <a:lnTo>
                    <a:pt x="205153" y="183672"/>
                  </a:lnTo>
                  <a:close/>
                  <a:moveTo>
                    <a:pt x="99599" y="1"/>
                  </a:moveTo>
                  <a:lnTo>
                    <a:pt x="98183" y="19"/>
                  </a:lnTo>
                  <a:lnTo>
                    <a:pt x="96760" y="38"/>
                  </a:lnTo>
                  <a:lnTo>
                    <a:pt x="95343" y="74"/>
                  </a:lnTo>
                  <a:lnTo>
                    <a:pt x="93927" y="130"/>
                  </a:lnTo>
                  <a:lnTo>
                    <a:pt x="92511" y="185"/>
                  </a:lnTo>
                  <a:lnTo>
                    <a:pt x="91101" y="277"/>
                  </a:lnTo>
                  <a:lnTo>
                    <a:pt x="89685" y="387"/>
                  </a:lnTo>
                  <a:lnTo>
                    <a:pt x="88275" y="498"/>
                  </a:lnTo>
                  <a:lnTo>
                    <a:pt x="86858" y="645"/>
                  </a:lnTo>
                  <a:lnTo>
                    <a:pt x="85455" y="792"/>
                  </a:lnTo>
                  <a:lnTo>
                    <a:pt x="84045" y="976"/>
                  </a:lnTo>
                  <a:lnTo>
                    <a:pt x="82642" y="1160"/>
                  </a:lnTo>
                  <a:lnTo>
                    <a:pt x="81238" y="1381"/>
                  </a:lnTo>
                  <a:lnTo>
                    <a:pt x="79835" y="1602"/>
                  </a:lnTo>
                  <a:lnTo>
                    <a:pt x="78438" y="1860"/>
                  </a:lnTo>
                  <a:lnTo>
                    <a:pt x="77047" y="2136"/>
                  </a:lnTo>
                  <a:lnTo>
                    <a:pt x="75657" y="2430"/>
                  </a:lnTo>
                  <a:lnTo>
                    <a:pt x="75470" y="2485"/>
                  </a:lnTo>
                  <a:lnTo>
                    <a:pt x="75296" y="2559"/>
                  </a:lnTo>
                  <a:lnTo>
                    <a:pt x="75129" y="2688"/>
                  </a:lnTo>
                  <a:lnTo>
                    <a:pt x="74974" y="2835"/>
                  </a:lnTo>
                  <a:lnTo>
                    <a:pt x="74826" y="3001"/>
                  </a:lnTo>
                  <a:lnTo>
                    <a:pt x="74685" y="3203"/>
                  </a:lnTo>
                  <a:lnTo>
                    <a:pt x="74549" y="3443"/>
                  </a:lnTo>
                  <a:lnTo>
                    <a:pt x="74427" y="3682"/>
                  </a:lnTo>
                  <a:lnTo>
                    <a:pt x="74318" y="3958"/>
                  </a:lnTo>
                  <a:lnTo>
                    <a:pt x="74215" y="4252"/>
                  </a:lnTo>
                  <a:lnTo>
                    <a:pt x="74118" y="4547"/>
                  </a:lnTo>
                  <a:lnTo>
                    <a:pt x="74028" y="4878"/>
                  </a:lnTo>
                  <a:lnTo>
                    <a:pt x="73951" y="5210"/>
                  </a:lnTo>
                  <a:lnTo>
                    <a:pt x="73880" y="5559"/>
                  </a:lnTo>
                  <a:lnTo>
                    <a:pt x="73816" y="5909"/>
                  </a:lnTo>
                  <a:lnTo>
                    <a:pt x="73764" y="6277"/>
                  </a:lnTo>
                  <a:lnTo>
                    <a:pt x="73635" y="6424"/>
                  </a:lnTo>
                  <a:lnTo>
                    <a:pt x="73500" y="6572"/>
                  </a:lnTo>
                  <a:lnTo>
                    <a:pt x="73378" y="6756"/>
                  </a:lnTo>
                  <a:lnTo>
                    <a:pt x="73255" y="6977"/>
                  </a:lnTo>
                  <a:lnTo>
                    <a:pt x="73140" y="7197"/>
                  </a:lnTo>
                  <a:lnTo>
                    <a:pt x="73030" y="7455"/>
                  </a:lnTo>
                  <a:lnTo>
                    <a:pt x="72921" y="7731"/>
                  </a:lnTo>
                  <a:lnTo>
                    <a:pt x="72824" y="8044"/>
                  </a:lnTo>
                  <a:lnTo>
                    <a:pt x="72734" y="8375"/>
                  </a:lnTo>
                  <a:lnTo>
                    <a:pt x="72650" y="8725"/>
                  </a:lnTo>
                  <a:lnTo>
                    <a:pt x="72573" y="9093"/>
                  </a:lnTo>
                  <a:lnTo>
                    <a:pt x="72502" y="9480"/>
                  </a:lnTo>
                  <a:lnTo>
                    <a:pt x="72444" y="9903"/>
                  </a:lnTo>
                  <a:lnTo>
                    <a:pt x="72399" y="10326"/>
                  </a:lnTo>
                  <a:lnTo>
                    <a:pt x="72361" y="10787"/>
                  </a:lnTo>
                  <a:lnTo>
                    <a:pt x="72335" y="11265"/>
                  </a:lnTo>
                  <a:lnTo>
                    <a:pt x="72277" y="12664"/>
                  </a:lnTo>
                  <a:lnTo>
                    <a:pt x="72225" y="14026"/>
                  </a:lnTo>
                  <a:lnTo>
                    <a:pt x="72193" y="15370"/>
                  </a:lnTo>
                  <a:lnTo>
                    <a:pt x="72167" y="16713"/>
                  </a:lnTo>
                  <a:lnTo>
                    <a:pt x="72148" y="18038"/>
                  </a:lnTo>
                  <a:lnTo>
                    <a:pt x="72148" y="19345"/>
                  </a:lnTo>
                  <a:lnTo>
                    <a:pt x="72148" y="20634"/>
                  </a:lnTo>
                  <a:lnTo>
                    <a:pt x="72167" y="21904"/>
                  </a:lnTo>
                  <a:lnTo>
                    <a:pt x="72193" y="23155"/>
                  </a:lnTo>
                  <a:lnTo>
                    <a:pt x="72232" y="24407"/>
                  </a:lnTo>
                  <a:lnTo>
                    <a:pt x="72277" y="25622"/>
                  </a:lnTo>
                  <a:lnTo>
                    <a:pt x="72335" y="26836"/>
                  </a:lnTo>
                  <a:lnTo>
                    <a:pt x="72399" y="28033"/>
                  </a:lnTo>
                  <a:lnTo>
                    <a:pt x="72476" y="29211"/>
                  </a:lnTo>
                  <a:lnTo>
                    <a:pt x="72560" y="30370"/>
                  </a:lnTo>
                  <a:lnTo>
                    <a:pt x="72657" y="31511"/>
                  </a:lnTo>
                  <a:lnTo>
                    <a:pt x="72760" y="32653"/>
                  </a:lnTo>
                  <a:lnTo>
                    <a:pt x="72869" y="33757"/>
                  </a:lnTo>
                  <a:lnTo>
                    <a:pt x="72992" y="34861"/>
                  </a:lnTo>
                  <a:lnTo>
                    <a:pt x="73127" y="35947"/>
                  </a:lnTo>
                  <a:lnTo>
                    <a:pt x="73262" y="37015"/>
                  </a:lnTo>
                  <a:lnTo>
                    <a:pt x="73410" y="38064"/>
                  </a:lnTo>
                  <a:lnTo>
                    <a:pt x="73571" y="39095"/>
                  </a:lnTo>
                  <a:lnTo>
                    <a:pt x="73732" y="40107"/>
                  </a:lnTo>
                  <a:lnTo>
                    <a:pt x="73906" y="41119"/>
                  </a:lnTo>
                  <a:lnTo>
                    <a:pt x="74086" y="42113"/>
                  </a:lnTo>
                  <a:lnTo>
                    <a:pt x="74273" y="43070"/>
                  </a:lnTo>
                  <a:lnTo>
                    <a:pt x="74472" y="44027"/>
                  </a:lnTo>
                  <a:lnTo>
                    <a:pt x="74678" y="44966"/>
                  </a:lnTo>
                  <a:lnTo>
                    <a:pt x="74891" y="45905"/>
                  </a:lnTo>
                  <a:lnTo>
                    <a:pt x="75110" y="46807"/>
                  </a:lnTo>
                  <a:lnTo>
                    <a:pt x="75335" y="47709"/>
                  </a:lnTo>
                  <a:lnTo>
                    <a:pt x="75567" y="48574"/>
                  </a:lnTo>
                  <a:lnTo>
                    <a:pt x="75811" y="49439"/>
                  </a:lnTo>
                  <a:lnTo>
                    <a:pt x="76056" y="50285"/>
                  </a:lnTo>
                  <a:lnTo>
                    <a:pt x="76313" y="51114"/>
                  </a:lnTo>
                  <a:lnTo>
                    <a:pt x="76577" y="51942"/>
                  </a:lnTo>
                  <a:lnTo>
                    <a:pt x="76841" y="52733"/>
                  </a:lnTo>
                  <a:lnTo>
                    <a:pt x="77118" y="53525"/>
                  </a:lnTo>
                  <a:lnTo>
                    <a:pt x="77395" y="54298"/>
                  </a:lnTo>
                  <a:lnTo>
                    <a:pt x="77685" y="55034"/>
                  </a:lnTo>
                  <a:lnTo>
                    <a:pt x="77981" y="55770"/>
                  </a:lnTo>
                  <a:lnTo>
                    <a:pt x="78277" y="56507"/>
                  </a:lnTo>
                  <a:lnTo>
                    <a:pt x="78579" y="57206"/>
                  </a:lnTo>
                  <a:lnTo>
                    <a:pt x="78889" y="57905"/>
                  </a:lnTo>
                  <a:lnTo>
                    <a:pt x="79210" y="58568"/>
                  </a:lnTo>
                  <a:lnTo>
                    <a:pt x="79526" y="59231"/>
                  </a:lnTo>
                  <a:lnTo>
                    <a:pt x="79854" y="59875"/>
                  </a:lnTo>
                  <a:lnTo>
                    <a:pt x="80189" y="60501"/>
                  </a:lnTo>
                  <a:lnTo>
                    <a:pt x="80524" y="61108"/>
                  </a:lnTo>
                  <a:lnTo>
                    <a:pt x="80865" y="61715"/>
                  </a:lnTo>
                  <a:lnTo>
                    <a:pt x="81213" y="62286"/>
                  </a:lnTo>
                  <a:lnTo>
                    <a:pt x="81567" y="62857"/>
                  </a:lnTo>
                  <a:lnTo>
                    <a:pt x="81921" y="63409"/>
                  </a:lnTo>
                  <a:lnTo>
                    <a:pt x="82281" y="63942"/>
                  </a:lnTo>
                  <a:lnTo>
                    <a:pt x="82642" y="64458"/>
                  </a:lnTo>
                  <a:lnTo>
                    <a:pt x="83015" y="64973"/>
                  </a:lnTo>
                  <a:lnTo>
                    <a:pt x="83382" y="65452"/>
                  </a:lnTo>
                  <a:lnTo>
                    <a:pt x="83762" y="65930"/>
                  </a:lnTo>
                  <a:lnTo>
                    <a:pt x="84142" y="66390"/>
                  </a:lnTo>
                  <a:lnTo>
                    <a:pt x="84528" y="66832"/>
                  </a:lnTo>
                  <a:lnTo>
                    <a:pt x="84914" y="67255"/>
                  </a:lnTo>
                  <a:lnTo>
                    <a:pt x="85307" y="67660"/>
                  </a:lnTo>
                  <a:lnTo>
                    <a:pt x="85700" y="68065"/>
                  </a:lnTo>
                  <a:lnTo>
                    <a:pt x="85429" y="69703"/>
                  </a:lnTo>
                  <a:lnTo>
                    <a:pt x="85172" y="71342"/>
                  </a:lnTo>
                  <a:lnTo>
                    <a:pt x="84921" y="72998"/>
                  </a:lnTo>
                  <a:lnTo>
                    <a:pt x="84683" y="74673"/>
                  </a:lnTo>
                  <a:lnTo>
                    <a:pt x="84451" y="76348"/>
                  </a:lnTo>
                  <a:lnTo>
                    <a:pt x="84225" y="78041"/>
                  </a:lnTo>
                  <a:lnTo>
                    <a:pt x="84007" y="79735"/>
                  </a:lnTo>
                  <a:lnTo>
                    <a:pt x="83801" y="81446"/>
                  </a:lnTo>
                  <a:lnTo>
                    <a:pt x="83601" y="83158"/>
                  </a:lnTo>
                  <a:lnTo>
                    <a:pt x="83408" y="84870"/>
                  </a:lnTo>
                  <a:lnTo>
                    <a:pt x="83228" y="86600"/>
                  </a:lnTo>
                  <a:lnTo>
                    <a:pt x="83047" y="88330"/>
                  </a:lnTo>
                  <a:lnTo>
                    <a:pt x="82886" y="90079"/>
                  </a:lnTo>
                  <a:lnTo>
                    <a:pt x="82725" y="91827"/>
                  </a:lnTo>
                  <a:lnTo>
                    <a:pt x="82577" y="93576"/>
                  </a:lnTo>
                  <a:lnTo>
                    <a:pt x="82436" y="95343"/>
                  </a:lnTo>
                  <a:lnTo>
                    <a:pt x="82301" y="97110"/>
                  </a:lnTo>
                  <a:lnTo>
                    <a:pt x="82178" y="98877"/>
                  </a:lnTo>
                  <a:lnTo>
                    <a:pt x="82062" y="100644"/>
                  </a:lnTo>
                  <a:lnTo>
                    <a:pt x="81953" y="102429"/>
                  </a:lnTo>
                  <a:lnTo>
                    <a:pt x="81856" y="104214"/>
                  </a:lnTo>
                  <a:lnTo>
                    <a:pt x="81766" y="106000"/>
                  </a:lnTo>
                  <a:lnTo>
                    <a:pt x="81683" y="107785"/>
                  </a:lnTo>
                  <a:lnTo>
                    <a:pt x="81612" y="109589"/>
                  </a:lnTo>
                  <a:lnTo>
                    <a:pt x="81547" y="111374"/>
                  </a:lnTo>
                  <a:lnTo>
                    <a:pt x="81489" y="113178"/>
                  </a:lnTo>
                  <a:lnTo>
                    <a:pt x="81438" y="114982"/>
                  </a:lnTo>
                  <a:lnTo>
                    <a:pt x="81399" y="116785"/>
                  </a:lnTo>
                  <a:lnTo>
                    <a:pt x="81367" y="118589"/>
                  </a:lnTo>
                  <a:lnTo>
                    <a:pt x="81341" y="120393"/>
                  </a:lnTo>
                  <a:lnTo>
                    <a:pt x="81328" y="122197"/>
                  </a:lnTo>
                  <a:lnTo>
                    <a:pt x="81322" y="124001"/>
                  </a:lnTo>
                  <a:lnTo>
                    <a:pt x="81322" y="125804"/>
                  </a:lnTo>
                  <a:lnTo>
                    <a:pt x="81328" y="127608"/>
                  </a:lnTo>
                  <a:lnTo>
                    <a:pt x="81348" y="129412"/>
                  </a:lnTo>
                  <a:lnTo>
                    <a:pt x="81373" y="131216"/>
                  </a:lnTo>
                  <a:lnTo>
                    <a:pt x="81412" y="133019"/>
                  </a:lnTo>
                  <a:lnTo>
                    <a:pt x="81457" y="134823"/>
                  </a:lnTo>
                  <a:lnTo>
                    <a:pt x="81509" y="136627"/>
                  </a:lnTo>
                  <a:lnTo>
                    <a:pt x="81567" y="138431"/>
                  </a:lnTo>
                  <a:lnTo>
                    <a:pt x="81637" y="140216"/>
                  </a:lnTo>
                  <a:lnTo>
                    <a:pt x="81715" y="142020"/>
                  </a:lnTo>
                  <a:lnTo>
                    <a:pt x="81798" y="143805"/>
                  </a:lnTo>
                  <a:lnTo>
                    <a:pt x="81889" y="145591"/>
                  </a:lnTo>
                  <a:lnTo>
                    <a:pt x="81992" y="147376"/>
                  </a:lnTo>
                  <a:lnTo>
                    <a:pt x="82101" y="149143"/>
                  </a:lnTo>
                  <a:lnTo>
                    <a:pt x="82223" y="150928"/>
                  </a:lnTo>
                  <a:lnTo>
                    <a:pt x="82352" y="152695"/>
                  </a:lnTo>
                  <a:lnTo>
                    <a:pt x="82487" y="154462"/>
                  </a:lnTo>
                  <a:lnTo>
                    <a:pt x="82629" y="156211"/>
                  </a:lnTo>
                  <a:lnTo>
                    <a:pt x="82783" y="157959"/>
                  </a:lnTo>
                  <a:lnTo>
                    <a:pt x="82944" y="159708"/>
                  </a:lnTo>
                  <a:lnTo>
                    <a:pt x="83112" y="161456"/>
                  </a:lnTo>
                  <a:lnTo>
                    <a:pt x="83292" y="163187"/>
                  </a:lnTo>
                  <a:lnTo>
                    <a:pt x="83479" y="164917"/>
                  </a:lnTo>
                  <a:lnTo>
                    <a:pt x="83672" y="166628"/>
                  </a:lnTo>
                  <a:lnTo>
                    <a:pt x="83871" y="168340"/>
                  </a:lnTo>
                  <a:lnTo>
                    <a:pt x="84084" y="170052"/>
                  </a:lnTo>
                  <a:lnTo>
                    <a:pt x="84303" y="171745"/>
                  </a:lnTo>
                  <a:lnTo>
                    <a:pt x="84534" y="173420"/>
                  </a:lnTo>
                  <a:lnTo>
                    <a:pt x="84766" y="175095"/>
                  </a:lnTo>
                  <a:lnTo>
                    <a:pt x="85011" y="176770"/>
                  </a:lnTo>
                  <a:lnTo>
                    <a:pt x="85268" y="178427"/>
                  </a:lnTo>
                  <a:lnTo>
                    <a:pt x="85526" y="180065"/>
                  </a:lnTo>
                  <a:lnTo>
                    <a:pt x="81245" y="180470"/>
                  </a:lnTo>
                  <a:lnTo>
                    <a:pt x="76970" y="180838"/>
                  </a:lnTo>
                  <a:lnTo>
                    <a:pt x="72689" y="181224"/>
                  </a:lnTo>
                  <a:lnTo>
                    <a:pt x="68414" y="181574"/>
                  </a:lnTo>
                  <a:lnTo>
                    <a:pt x="64146" y="181905"/>
                  </a:lnTo>
                  <a:lnTo>
                    <a:pt x="59871" y="182218"/>
                  </a:lnTo>
                  <a:lnTo>
                    <a:pt x="55597" y="182513"/>
                  </a:lnTo>
                  <a:lnTo>
                    <a:pt x="51328" y="182770"/>
                  </a:lnTo>
                  <a:lnTo>
                    <a:pt x="51167" y="182789"/>
                  </a:lnTo>
                  <a:lnTo>
                    <a:pt x="51007" y="182825"/>
                  </a:lnTo>
                  <a:lnTo>
                    <a:pt x="50852" y="182899"/>
                  </a:lnTo>
                  <a:lnTo>
                    <a:pt x="50710" y="182991"/>
                  </a:lnTo>
                  <a:lnTo>
                    <a:pt x="50569" y="183102"/>
                  </a:lnTo>
                  <a:lnTo>
                    <a:pt x="50434" y="183230"/>
                  </a:lnTo>
                  <a:lnTo>
                    <a:pt x="50305" y="183378"/>
                  </a:lnTo>
                  <a:lnTo>
                    <a:pt x="50182" y="183562"/>
                  </a:lnTo>
                  <a:lnTo>
                    <a:pt x="50060" y="183746"/>
                  </a:lnTo>
                  <a:lnTo>
                    <a:pt x="49951" y="183948"/>
                  </a:lnTo>
                  <a:lnTo>
                    <a:pt x="49841" y="184169"/>
                  </a:lnTo>
                  <a:lnTo>
                    <a:pt x="49745" y="184408"/>
                  </a:lnTo>
                  <a:lnTo>
                    <a:pt x="49648" y="184666"/>
                  </a:lnTo>
                  <a:lnTo>
                    <a:pt x="49558" y="184924"/>
                  </a:lnTo>
                  <a:lnTo>
                    <a:pt x="49474" y="185200"/>
                  </a:lnTo>
                  <a:lnTo>
                    <a:pt x="49397" y="185494"/>
                  </a:lnTo>
                  <a:lnTo>
                    <a:pt x="49326" y="185807"/>
                  </a:lnTo>
                  <a:lnTo>
                    <a:pt x="49255" y="186120"/>
                  </a:lnTo>
                  <a:lnTo>
                    <a:pt x="49197" y="186433"/>
                  </a:lnTo>
                  <a:lnTo>
                    <a:pt x="49140" y="186764"/>
                  </a:lnTo>
                  <a:lnTo>
                    <a:pt x="49094" y="187114"/>
                  </a:lnTo>
                  <a:lnTo>
                    <a:pt x="49049" y="187445"/>
                  </a:lnTo>
                  <a:lnTo>
                    <a:pt x="49011" y="187813"/>
                  </a:lnTo>
                  <a:lnTo>
                    <a:pt x="48979" y="188163"/>
                  </a:lnTo>
                  <a:lnTo>
                    <a:pt x="48953" y="188531"/>
                  </a:lnTo>
                  <a:lnTo>
                    <a:pt x="48927" y="188899"/>
                  </a:lnTo>
                  <a:lnTo>
                    <a:pt x="48914" y="189268"/>
                  </a:lnTo>
                  <a:lnTo>
                    <a:pt x="48908" y="189636"/>
                  </a:lnTo>
                  <a:lnTo>
                    <a:pt x="48901" y="190004"/>
                  </a:lnTo>
                  <a:lnTo>
                    <a:pt x="48901" y="190372"/>
                  </a:lnTo>
                  <a:lnTo>
                    <a:pt x="48914" y="190740"/>
                  </a:lnTo>
                  <a:lnTo>
                    <a:pt x="48927" y="191108"/>
                  </a:lnTo>
                  <a:lnTo>
                    <a:pt x="48818" y="190703"/>
                  </a:lnTo>
                  <a:lnTo>
                    <a:pt x="48695" y="190317"/>
                  </a:lnTo>
                  <a:lnTo>
                    <a:pt x="48567" y="189967"/>
                  </a:lnTo>
                  <a:lnTo>
                    <a:pt x="48431" y="189636"/>
                  </a:lnTo>
                  <a:lnTo>
                    <a:pt x="48290" y="189360"/>
                  </a:lnTo>
                  <a:lnTo>
                    <a:pt x="48142" y="189102"/>
                  </a:lnTo>
                  <a:lnTo>
                    <a:pt x="47987" y="188863"/>
                  </a:lnTo>
                  <a:lnTo>
                    <a:pt x="47833" y="188679"/>
                  </a:lnTo>
                  <a:lnTo>
                    <a:pt x="47672" y="188513"/>
                  </a:lnTo>
                  <a:lnTo>
                    <a:pt x="47511" y="188384"/>
                  </a:lnTo>
                  <a:lnTo>
                    <a:pt x="47343" y="188292"/>
                  </a:lnTo>
                  <a:lnTo>
                    <a:pt x="47176" y="188218"/>
                  </a:lnTo>
                  <a:lnTo>
                    <a:pt x="47009" y="188200"/>
                  </a:lnTo>
                  <a:lnTo>
                    <a:pt x="46848" y="188200"/>
                  </a:lnTo>
                  <a:lnTo>
                    <a:pt x="46680" y="188237"/>
                  </a:lnTo>
                  <a:lnTo>
                    <a:pt x="46519" y="188292"/>
                  </a:lnTo>
                  <a:lnTo>
                    <a:pt x="46365" y="188402"/>
                  </a:lnTo>
                  <a:lnTo>
                    <a:pt x="46210" y="188550"/>
                  </a:lnTo>
                  <a:lnTo>
                    <a:pt x="46062" y="188715"/>
                  </a:lnTo>
                  <a:lnTo>
                    <a:pt x="45921" y="188918"/>
                  </a:lnTo>
                  <a:lnTo>
                    <a:pt x="45779" y="189157"/>
                  </a:lnTo>
                  <a:lnTo>
                    <a:pt x="45657" y="189433"/>
                  </a:lnTo>
                  <a:lnTo>
                    <a:pt x="45534" y="189746"/>
                  </a:lnTo>
                  <a:lnTo>
                    <a:pt x="45476" y="189912"/>
                  </a:lnTo>
                  <a:lnTo>
                    <a:pt x="45425" y="190096"/>
                  </a:lnTo>
                  <a:lnTo>
                    <a:pt x="45373" y="190280"/>
                  </a:lnTo>
                  <a:lnTo>
                    <a:pt x="45322" y="190464"/>
                  </a:lnTo>
                  <a:lnTo>
                    <a:pt x="45277" y="190666"/>
                  </a:lnTo>
                  <a:lnTo>
                    <a:pt x="45232" y="190887"/>
                  </a:lnTo>
                  <a:lnTo>
                    <a:pt x="45193" y="191108"/>
                  </a:lnTo>
                  <a:lnTo>
                    <a:pt x="45155" y="191329"/>
                  </a:lnTo>
                  <a:lnTo>
                    <a:pt x="45122" y="191568"/>
                  </a:lnTo>
                  <a:lnTo>
                    <a:pt x="45090" y="191826"/>
                  </a:lnTo>
                  <a:lnTo>
                    <a:pt x="45064" y="192084"/>
                  </a:lnTo>
                  <a:lnTo>
                    <a:pt x="45039" y="192341"/>
                  </a:lnTo>
                  <a:lnTo>
                    <a:pt x="45019" y="192617"/>
                  </a:lnTo>
                  <a:lnTo>
                    <a:pt x="45000" y="192912"/>
                  </a:lnTo>
                  <a:lnTo>
                    <a:pt x="44987" y="193206"/>
                  </a:lnTo>
                  <a:lnTo>
                    <a:pt x="44981" y="193501"/>
                  </a:lnTo>
                  <a:lnTo>
                    <a:pt x="44974" y="193814"/>
                  </a:lnTo>
                  <a:lnTo>
                    <a:pt x="44974" y="194145"/>
                  </a:lnTo>
                  <a:lnTo>
                    <a:pt x="45013" y="199961"/>
                  </a:lnTo>
                  <a:lnTo>
                    <a:pt x="45058" y="205778"/>
                  </a:lnTo>
                  <a:lnTo>
                    <a:pt x="45122" y="211612"/>
                  </a:lnTo>
                  <a:lnTo>
                    <a:pt x="45193" y="217428"/>
                  </a:lnTo>
                  <a:lnTo>
                    <a:pt x="45277" y="223245"/>
                  </a:lnTo>
                  <a:lnTo>
                    <a:pt x="45367" y="229079"/>
                  </a:lnTo>
                  <a:lnTo>
                    <a:pt x="45470" y="234895"/>
                  </a:lnTo>
                  <a:lnTo>
                    <a:pt x="45579" y="240712"/>
                  </a:lnTo>
                  <a:lnTo>
                    <a:pt x="45695" y="246528"/>
                  </a:lnTo>
                  <a:lnTo>
                    <a:pt x="45818" y="252363"/>
                  </a:lnTo>
                  <a:lnTo>
                    <a:pt x="45953" y="258179"/>
                  </a:lnTo>
                  <a:lnTo>
                    <a:pt x="46088" y="263995"/>
                  </a:lnTo>
                  <a:lnTo>
                    <a:pt x="46230" y="269830"/>
                  </a:lnTo>
                  <a:lnTo>
                    <a:pt x="46378" y="275646"/>
                  </a:lnTo>
                  <a:lnTo>
                    <a:pt x="46680" y="287278"/>
                  </a:lnTo>
                  <a:lnTo>
                    <a:pt x="46996" y="298929"/>
                  </a:lnTo>
                  <a:lnTo>
                    <a:pt x="47311" y="310562"/>
                  </a:lnTo>
                  <a:lnTo>
                    <a:pt x="47633" y="322194"/>
                  </a:lnTo>
                  <a:lnTo>
                    <a:pt x="47942" y="333827"/>
                  </a:lnTo>
                  <a:lnTo>
                    <a:pt x="48238" y="345459"/>
                  </a:lnTo>
                  <a:lnTo>
                    <a:pt x="48380" y="351294"/>
                  </a:lnTo>
                  <a:lnTo>
                    <a:pt x="48522" y="357110"/>
                  </a:lnTo>
                  <a:lnTo>
                    <a:pt x="48657" y="362926"/>
                  </a:lnTo>
                  <a:lnTo>
                    <a:pt x="48779" y="368724"/>
                  </a:lnTo>
                  <a:lnTo>
                    <a:pt x="48901" y="374540"/>
                  </a:lnTo>
                  <a:lnTo>
                    <a:pt x="49011" y="380357"/>
                  </a:lnTo>
                  <a:lnTo>
                    <a:pt x="49152" y="389191"/>
                  </a:lnTo>
                  <a:lnTo>
                    <a:pt x="49288" y="398026"/>
                  </a:lnTo>
                  <a:lnTo>
                    <a:pt x="49410" y="406842"/>
                  </a:lnTo>
                  <a:lnTo>
                    <a:pt x="49526" y="415622"/>
                  </a:lnTo>
                  <a:lnTo>
                    <a:pt x="49133" y="415456"/>
                  </a:lnTo>
                  <a:lnTo>
                    <a:pt x="48740" y="415309"/>
                  </a:lnTo>
                  <a:lnTo>
                    <a:pt x="48354" y="415217"/>
                  </a:lnTo>
                  <a:lnTo>
                    <a:pt x="47968" y="415180"/>
                  </a:lnTo>
                  <a:lnTo>
                    <a:pt x="47588" y="415162"/>
                  </a:lnTo>
                  <a:lnTo>
                    <a:pt x="47215" y="415199"/>
                  </a:lnTo>
                  <a:lnTo>
                    <a:pt x="46841" y="415272"/>
                  </a:lnTo>
                  <a:lnTo>
                    <a:pt x="46474" y="415383"/>
                  </a:lnTo>
                  <a:lnTo>
                    <a:pt x="46114" y="415548"/>
                  </a:lnTo>
                  <a:lnTo>
                    <a:pt x="45753" y="415732"/>
                  </a:lnTo>
                  <a:lnTo>
                    <a:pt x="45399" y="415953"/>
                  </a:lnTo>
                  <a:lnTo>
                    <a:pt x="45045" y="416211"/>
                  </a:lnTo>
                  <a:lnTo>
                    <a:pt x="44697" y="416524"/>
                  </a:lnTo>
                  <a:lnTo>
                    <a:pt x="44356" y="416855"/>
                  </a:lnTo>
                  <a:lnTo>
                    <a:pt x="44015" y="417205"/>
                  </a:lnTo>
                  <a:lnTo>
                    <a:pt x="43687" y="417610"/>
                  </a:lnTo>
                  <a:lnTo>
                    <a:pt x="43352" y="418033"/>
                  </a:lnTo>
                  <a:lnTo>
                    <a:pt x="43030" y="418493"/>
                  </a:lnTo>
                  <a:lnTo>
                    <a:pt x="42708" y="418990"/>
                  </a:lnTo>
                  <a:lnTo>
                    <a:pt x="42393" y="419524"/>
                  </a:lnTo>
                  <a:lnTo>
                    <a:pt x="42077" y="420076"/>
                  </a:lnTo>
                  <a:lnTo>
                    <a:pt x="41768" y="420647"/>
                  </a:lnTo>
                  <a:lnTo>
                    <a:pt x="41466" y="421254"/>
                  </a:lnTo>
                  <a:lnTo>
                    <a:pt x="41170" y="421880"/>
                  </a:lnTo>
                  <a:lnTo>
                    <a:pt x="40873" y="422543"/>
                  </a:lnTo>
                  <a:lnTo>
                    <a:pt x="40584" y="423224"/>
                  </a:lnTo>
                  <a:lnTo>
                    <a:pt x="40294" y="423941"/>
                  </a:lnTo>
                  <a:lnTo>
                    <a:pt x="40017" y="424678"/>
                  </a:lnTo>
                  <a:lnTo>
                    <a:pt x="39740" y="425432"/>
                  </a:lnTo>
                  <a:lnTo>
                    <a:pt x="39464" y="426205"/>
                  </a:lnTo>
                  <a:lnTo>
                    <a:pt x="39200" y="426997"/>
                  </a:lnTo>
                  <a:lnTo>
                    <a:pt x="38936" y="427825"/>
                  </a:lnTo>
                  <a:lnTo>
                    <a:pt x="38549" y="426537"/>
                  </a:lnTo>
                  <a:lnTo>
                    <a:pt x="38163" y="425267"/>
                  </a:lnTo>
                  <a:lnTo>
                    <a:pt x="37790" y="423960"/>
                  </a:lnTo>
                  <a:lnTo>
                    <a:pt x="37423" y="422653"/>
                  </a:lnTo>
                  <a:lnTo>
                    <a:pt x="37056" y="421309"/>
                  </a:lnTo>
                  <a:lnTo>
                    <a:pt x="36702" y="419984"/>
                  </a:lnTo>
                  <a:lnTo>
                    <a:pt x="36348" y="418622"/>
                  </a:lnTo>
                  <a:lnTo>
                    <a:pt x="36007" y="417260"/>
                  </a:lnTo>
                  <a:lnTo>
                    <a:pt x="35665" y="415880"/>
                  </a:lnTo>
                  <a:lnTo>
                    <a:pt x="35331" y="414481"/>
                  </a:lnTo>
                  <a:lnTo>
                    <a:pt x="35009" y="413082"/>
                  </a:lnTo>
                  <a:lnTo>
                    <a:pt x="34687" y="411665"/>
                  </a:lnTo>
                  <a:lnTo>
                    <a:pt x="34371" y="410248"/>
                  </a:lnTo>
                  <a:lnTo>
                    <a:pt x="34062" y="408793"/>
                  </a:lnTo>
                  <a:lnTo>
                    <a:pt x="33760" y="407339"/>
                  </a:lnTo>
                  <a:lnTo>
                    <a:pt x="33464" y="405885"/>
                  </a:lnTo>
                  <a:lnTo>
                    <a:pt x="33167" y="404413"/>
                  </a:lnTo>
                  <a:lnTo>
                    <a:pt x="32884" y="402922"/>
                  </a:lnTo>
                  <a:lnTo>
                    <a:pt x="32601" y="401431"/>
                  </a:lnTo>
                  <a:lnTo>
                    <a:pt x="32331" y="399922"/>
                  </a:lnTo>
                  <a:lnTo>
                    <a:pt x="32060" y="398413"/>
                  </a:lnTo>
                  <a:lnTo>
                    <a:pt x="31796" y="396885"/>
                  </a:lnTo>
                  <a:lnTo>
                    <a:pt x="31539" y="395339"/>
                  </a:lnTo>
                  <a:lnTo>
                    <a:pt x="31281" y="393793"/>
                  </a:lnTo>
                  <a:lnTo>
                    <a:pt x="31037" y="392247"/>
                  </a:lnTo>
                  <a:lnTo>
                    <a:pt x="30792" y="390682"/>
                  </a:lnTo>
                  <a:lnTo>
                    <a:pt x="30554" y="389099"/>
                  </a:lnTo>
                  <a:lnTo>
                    <a:pt x="30322" y="387516"/>
                  </a:lnTo>
                  <a:lnTo>
                    <a:pt x="30097" y="385933"/>
                  </a:lnTo>
                  <a:lnTo>
                    <a:pt x="29871" y="384332"/>
                  </a:lnTo>
                  <a:lnTo>
                    <a:pt x="29659" y="382712"/>
                  </a:lnTo>
                  <a:lnTo>
                    <a:pt x="29446" y="381093"/>
                  </a:lnTo>
                  <a:lnTo>
                    <a:pt x="29240" y="379473"/>
                  </a:lnTo>
                  <a:lnTo>
                    <a:pt x="29034" y="377835"/>
                  </a:lnTo>
                  <a:lnTo>
                    <a:pt x="28841" y="376178"/>
                  </a:lnTo>
                  <a:lnTo>
                    <a:pt x="28648" y="374540"/>
                  </a:lnTo>
                  <a:lnTo>
                    <a:pt x="28461" y="372884"/>
                  </a:lnTo>
                  <a:lnTo>
                    <a:pt x="28275" y="371209"/>
                  </a:lnTo>
                  <a:lnTo>
                    <a:pt x="28101" y="369534"/>
                  </a:lnTo>
                  <a:lnTo>
                    <a:pt x="27927" y="367859"/>
                  </a:lnTo>
                  <a:lnTo>
                    <a:pt x="27760" y="366166"/>
                  </a:lnTo>
                  <a:lnTo>
                    <a:pt x="27592" y="364472"/>
                  </a:lnTo>
                  <a:lnTo>
                    <a:pt x="27431" y="362779"/>
                  </a:lnTo>
                  <a:lnTo>
                    <a:pt x="27277" y="361067"/>
                  </a:lnTo>
                  <a:lnTo>
                    <a:pt x="27129" y="359355"/>
                  </a:lnTo>
                  <a:lnTo>
                    <a:pt x="26981" y="357644"/>
                  </a:lnTo>
                  <a:lnTo>
                    <a:pt x="26839" y="355914"/>
                  </a:lnTo>
                  <a:lnTo>
                    <a:pt x="26697" y="354183"/>
                  </a:lnTo>
                  <a:lnTo>
                    <a:pt x="26569" y="352453"/>
                  </a:lnTo>
                  <a:lnTo>
                    <a:pt x="26434" y="350723"/>
                  </a:lnTo>
                  <a:lnTo>
                    <a:pt x="26311" y="348975"/>
                  </a:lnTo>
                  <a:lnTo>
                    <a:pt x="26189" y="347226"/>
                  </a:lnTo>
                  <a:lnTo>
                    <a:pt x="26073" y="345478"/>
                  </a:lnTo>
                  <a:lnTo>
                    <a:pt x="25957" y="343711"/>
                  </a:lnTo>
                  <a:lnTo>
                    <a:pt x="25848" y="341944"/>
                  </a:lnTo>
                  <a:lnTo>
                    <a:pt x="25745" y="340177"/>
                  </a:lnTo>
                  <a:lnTo>
                    <a:pt x="25642" y="338410"/>
                  </a:lnTo>
                  <a:lnTo>
                    <a:pt x="25545" y="336643"/>
                  </a:lnTo>
                  <a:lnTo>
                    <a:pt x="25358" y="333090"/>
                  </a:lnTo>
                  <a:lnTo>
                    <a:pt x="25191" y="329520"/>
                  </a:lnTo>
                  <a:lnTo>
                    <a:pt x="25037" y="325931"/>
                  </a:lnTo>
                  <a:lnTo>
                    <a:pt x="24895" y="322341"/>
                  </a:lnTo>
                  <a:lnTo>
                    <a:pt x="24766" y="318734"/>
                  </a:lnTo>
                  <a:lnTo>
                    <a:pt x="24650" y="315145"/>
                  </a:lnTo>
                  <a:lnTo>
                    <a:pt x="24547" y="311519"/>
                  </a:lnTo>
                  <a:lnTo>
                    <a:pt x="24464" y="307911"/>
                  </a:lnTo>
                  <a:lnTo>
                    <a:pt x="24386" y="304304"/>
                  </a:lnTo>
                  <a:lnTo>
                    <a:pt x="24322" y="300678"/>
                  </a:lnTo>
                  <a:lnTo>
                    <a:pt x="24264" y="297070"/>
                  </a:lnTo>
                  <a:lnTo>
                    <a:pt x="24219" y="293444"/>
                  </a:lnTo>
                  <a:lnTo>
                    <a:pt x="24187" y="289837"/>
                  </a:lnTo>
                  <a:lnTo>
                    <a:pt x="24167" y="286229"/>
                  </a:lnTo>
                  <a:lnTo>
                    <a:pt x="24155" y="282640"/>
                  </a:lnTo>
                  <a:lnTo>
                    <a:pt x="24155" y="279051"/>
                  </a:lnTo>
                  <a:lnTo>
                    <a:pt x="24161" y="275480"/>
                  </a:lnTo>
                  <a:lnTo>
                    <a:pt x="24174" y="271910"/>
                  </a:lnTo>
                  <a:lnTo>
                    <a:pt x="24200" y="268339"/>
                  </a:lnTo>
                  <a:lnTo>
                    <a:pt x="24232" y="264805"/>
                  </a:lnTo>
                  <a:lnTo>
                    <a:pt x="24270" y="261271"/>
                  </a:lnTo>
                  <a:lnTo>
                    <a:pt x="24316" y="257774"/>
                  </a:lnTo>
                  <a:lnTo>
                    <a:pt x="24373" y="254277"/>
                  </a:lnTo>
                  <a:lnTo>
                    <a:pt x="24431" y="250798"/>
                  </a:lnTo>
                  <a:lnTo>
                    <a:pt x="24502" y="247356"/>
                  </a:lnTo>
                  <a:lnTo>
                    <a:pt x="24573" y="243933"/>
                  </a:lnTo>
                  <a:lnTo>
                    <a:pt x="24650" y="240528"/>
                  </a:lnTo>
                  <a:lnTo>
                    <a:pt x="24734" y="237141"/>
                  </a:lnTo>
                  <a:lnTo>
                    <a:pt x="24824" y="233791"/>
                  </a:lnTo>
                  <a:lnTo>
                    <a:pt x="24914" y="230478"/>
                  </a:lnTo>
                  <a:lnTo>
                    <a:pt x="25011" y="227183"/>
                  </a:lnTo>
                  <a:lnTo>
                    <a:pt x="25107" y="223926"/>
                  </a:lnTo>
                  <a:lnTo>
                    <a:pt x="25217" y="220705"/>
                  </a:lnTo>
                  <a:lnTo>
                    <a:pt x="25429" y="214355"/>
                  </a:lnTo>
                  <a:lnTo>
                    <a:pt x="25436" y="214207"/>
                  </a:lnTo>
                  <a:lnTo>
                    <a:pt x="25442" y="214079"/>
                  </a:lnTo>
                  <a:lnTo>
                    <a:pt x="25436" y="213821"/>
                  </a:lnTo>
                  <a:lnTo>
                    <a:pt x="25423" y="213600"/>
                  </a:lnTo>
                  <a:lnTo>
                    <a:pt x="25403" y="213361"/>
                  </a:lnTo>
                  <a:lnTo>
                    <a:pt x="25854" y="212827"/>
                  </a:lnTo>
                  <a:lnTo>
                    <a:pt x="26305" y="212256"/>
                  </a:lnTo>
                  <a:lnTo>
                    <a:pt x="26749" y="211649"/>
                  </a:lnTo>
                  <a:lnTo>
                    <a:pt x="27187" y="210986"/>
                  </a:lnTo>
                  <a:lnTo>
                    <a:pt x="27618" y="210305"/>
                  </a:lnTo>
                  <a:lnTo>
                    <a:pt x="28043" y="209588"/>
                  </a:lnTo>
                  <a:lnTo>
                    <a:pt x="28461" y="208833"/>
                  </a:lnTo>
                  <a:lnTo>
                    <a:pt x="28880" y="208041"/>
                  </a:lnTo>
                  <a:lnTo>
                    <a:pt x="29285" y="207232"/>
                  </a:lnTo>
                  <a:lnTo>
                    <a:pt x="29685" y="206385"/>
                  </a:lnTo>
                  <a:lnTo>
                    <a:pt x="30084" y="205501"/>
                  </a:lnTo>
                  <a:lnTo>
                    <a:pt x="30470" y="204581"/>
                  </a:lnTo>
                  <a:lnTo>
                    <a:pt x="30850" y="203642"/>
                  </a:lnTo>
                  <a:lnTo>
                    <a:pt x="31230" y="202667"/>
                  </a:lnTo>
                  <a:lnTo>
                    <a:pt x="31597" y="201655"/>
                  </a:lnTo>
                  <a:lnTo>
                    <a:pt x="31957" y="200624"/>
                  </a:lnTo>
                  <a:lnTo>
                    <a:pt x="32311" y="199575"/>
                  </a:lnTo>
                  <a:lnTo>
                    <a:pt x="32659" y="198489"/>
                  </a:lnTo>
                  <a:lnTo>
                    <a:pt x="33000" y="197384"/>
                  </a:lnTo>
                  <a:lnTo>
                    <a:pt x="33335" y="196243"/>
                  </a:lnTo>
                  <a:lnTo>
                    <a:pt x="33663" y="195102"/>
                  </a:lnTo>
                  <a:lnTo>
                    <a:pt x="33979" y="193906"/>
                  </a:lnTo>
                  <a:lnTo>
                    <a:pt x="34288" y="192709"/>
                  </a:lnTo>
                  <a:lnTo>
                    <a:pt x="34597" y="191495"/>
                  </a:lnTo>
                  <a:lnTo>
                    <a:pt x="34886" y="190243"/>
                  </a:lnTo>
                  <a:lnTo>
                    <a:pt x="35176" y="188973"/>
                  </a:lnTo>
                  <a:lnTo>
                    <a:pt x="35459" y="187685"/>
                  </a:lnTo>
                  <a:lnTo>
                    <a:pt x="35730" y="186396"/>
                  </a:lnTo>
                  <a:lnTo>
                    <a:pt x="35994" y="185071"/>
                  </a:lnTo>
                  <a:lnTo>
                    <a:pt x="36251" y="183727"/>
                  </a:lnTo>
                  <a:lnTo>
                    <a:pt x="36496" y="182365"/>
                  </a:lnTo>
                  <a:lnTo>
                    <a:pt x="36734" y="181003"/>
                  </a:lnTo>
                  <a:lnTo>
                    <a:pt x="36966" y="179604"/>
                  </a:lnTo>
                  <a:lnTo>
                    <a:pt x="37191" y="178206"/>
                  </a:lnTo>
                  <a:lnTo>
                    <a:pt x="37403" y="176788"/>
                  </a:lnTo>
                  <a:lnTo>
                    <a:pt x="37610" y="175371"/>
                  </a:lnTo>
                  <a:lnTo>
                    <a:pt x="37803" y="173917"/>
                  </a:lnTo>
                  <a:lnTo>
                    <a:pt x="37989" y="172481"/>
                  </a:lnTo>
                  <a:lnTo>
                    <a:pt x="38170" y="171009"/>
                  </a:lnTo>
                  <a:lnTo>
                    <a:pt x="38337" y="169537"/>
                  </a:lnTo>
                  <a:lnTo>
                    <a:pt x="38498" y="168064"/>
                  </a:lnTo>
                  <a:lnTo>
                    <a:pt x="38652" y="166573"/>
                  </a:lnTo>
                  <a:lnTo>
                    <a:pt x="38788" y="165064"/>
                  </a:lnTo>
                  <a:lnTo>
                    <a:pt x="38923" y="163555"/>
                  </a:lnTo>
                  <a:lnTo>
                    <a:pt x="39045" y="162045"/>
                  </a:lnTo>
                  <a:lnTo>
                    <a:pt x="39155" y="160536"/>
                  </a:lnTo>
                  <a:lnTo>
                    <a:pt x="39258" y="159008"/>
                  </a:lnTo>
                  <a:lnTo>
                    <a:pt x="39354" y="157481"/>
                  </a:lnTo>
                  <a:lnTo>
                    <a:pt x="39438" y="155953"/>
                  </a:lnTo>
                  <a:lnTo>
                    <a:pt x="39509" y="154425"/>
                  </a:lnTo>
                  <a:lnTo>
                    <a:pt x="39573" y="152879"/>
                  </a:lnTo>
                  <a:lnTo>
                    <a:pt x="39625" y="151352"/>
                  </a:lnTo>
                  <a:lnTo>
                    <a:pt x="39670" y="149824"/>
                  </a:lnTo>
                  <a:lnTo>
                    <a:pt x="39695" y="148278"/>
                  </a:lnTo>
                  <a:lnTo>
                    <a:pt x="39721" y="146750"/>
                  </a:lnTo>
                  <a:lnTo>
                    <a:pt x="39728" y="145204"/>
                  </a:lnTo>
                  <a:lnTo>
                    <a:pt x="39728" y="143676"/>
                  </a:lnTo>
                  <a:lnTo>
                    <a:pt x="39721" y="142149"/>
                  </a:lnTo>
                  <a:lnTo>
                    <a:pt x="39695" y="140639"/>
                  </a:lnTo>
                  <a:lnTo>
                    <a:pt x="39663" y="139112"/>
                  </a:lnTo>
                  <a:lnTo>
                    <a:pt x="39625" y="137602"/>
                  </a:lnTo>
                  <a:lnTo>
                    <a:pt x="39567" y="136093"/>
                  </a:lnTo>
                  <a:lnTo>
                    <a:pt x="39502" y="134602"/>
                  </a:lnTo>
                  <a:lnTo>
                    <a:pt x="39425" y="133111"/>
                  </a:lnTo>
                  <a:lnTo>
                    <a:pt x="39431" y="132983"/>
                  </a:lnTo>
                  <a:lnTo>
                    <a:pt x="39431" y="132854"/>
                  </a:lnTo>
                  <a:lnTo>
                    <a:pt x="39431" y="132707"/>
                  </a:lnTo>
                  <a:lnTo>
                    <a:pt x="39425" y="132578"/>
                  </a:lnTo>
                  <a:lnTo>
                    <a:pt x="39406" y="132302"/>
                  </a:lnTo>
                  <a:lnTo>
                    <a:pt x="39367" y="132044"/>
                  </a:lnTo>
                  <a:lnTo>
                    <a:pt x="39367" y="131952"/>
                  </a:lnTo>
                  <a:lnTo>
                    <a:pt x="39341" y="131621"/>
                  </a:lnTo>
                  <a:lnTo>
                    <a:pt x="39303" y="131308"/>
                  </a:lnTo>
                  <a:lnTo>
                    <a:pt x="39258" y="131032"/>
                  </a:lnTo>
                  <a:lnTo>
                    <a:pt x="39200" y="130774"/>
                  </a:lnTo>
                  <a:lnTo>
                    <a:pt x="39142" y="130553"/>
                  </a:lnTo>
                  <a:lnTo>
                    <a:pt x="39071" y="130351"/>
                  </a:lnTo>
                  <a:lnTo>
                    <a:pt x="38994" y="130167"/>
                  </a:lnTo>
                  <a:lnTo>
                    <a:pt x="38910" y="130019"/>
                  </a:lnTo>
                  <a:lnTo>
                    <a:pt x="38826" y="129909"/>
                  </a:lnTo>
                  <a:lnTo>
                    <a:pt x="38736" y="129798"/>
                  </a:lnTo>
                  <a:lnTo>
                    <a:pt x="38640" y="129743"/>
                  </a:lnTo>
                  <a:lnTo>
                    <a:pt x="38543" y="129688"/>
                  </a:lnTo>
                  <a:lnTo>
                    <a:pt x="38440" y="129670"/>
                  </a:lnTo>
                  <a:lnTo>
                    <a:pt x="38337" y="129670"/>
                  </a:lnTo>
                  <a:lnTo>
                    <a:pt x="38240" y="129706"/>
                  </a:lnTo>
                  <a:lnTo>
                    <a:pt x="38137" y="129743"/>
                  </a:lnTo>
                  <a:lnTo>
                    <a:pt x="37391" y="128841"/>
                  </a:lnTo>
                  <a:lnTo>
                    <a:pt x="36650" y="127958"/>
                  </a:lnTo>
                  <a:lnTo>
                    <a:pt x="35163" y="126228"/>
                  </a:lnTo>
                  <a:lnTo>
                    <a:pt x="34423" y="125363"/>
                  </a:lnTo>
                  <a:lnTo>
                    <a:pt x="33682" y="124498"/>
                  </a:lnTo>
                  <a:lnTo>
                    <a:pt x="32942" y="123614"/>
                  </a:lnTo>
                  <a:lnTo>
                    <a:pt x="32215" y="122712"/>
                  </a:lnTo>
                  <a:lnTo>
                    <a:pt x="32086" y="122565"/>
                  </a:lnTo>
                  <a:lnTo>
                    <a:pt x="31964" y="122454"/>
                  </a:lnTo>
                  <a:lnTo>
                    <a:pt x="31848" y="122362"/>
                  </a:lnTo>
                  <a:lnTo>
                    <a:pt x="31725" y="122289"/>
                  </a:lnTo>
                  <a:lnTo>
                    <a:pt x="31603" y="122252"/>
                  </a:lnTo>
                  <a:lnTo>
                    <a:pt x="31487" y="122234"/>
                  </a:lnTo>
                  <a:lnTo>
                    <a:pt x="31371" y="122234"/>
                  </a:lnTo>
                  <a:lnTo>
                    <a:pt x="31262" y="122252"/>
                  </a:lnTo>
                  <a:lnTo>
                    <a:pt x="31152" y="122289"/>
                  </a:lnTo>
                  <a:lnTo>
                    <a:pt x="31043" y="122362"/>
                  </a:lnTo>
                  <a:lnTo>
                    <a:pt x="30940" y="122436"/>
                  </a:lnTo>
                  <a:lnTo>
                    <a:pt x="30837" y="122547"/>
                  </a:lnTo>
                  <a:lnTo>
                    <a:pt x="30740" y="122657"/>
                  </a:lnTo>
                  <a:lnTo>
                    <a:pt x="30650" y="122804"/>
                  </a:lnTo>
                  <a:lnTo>
                    <a:pt x="30560" y="122951"/>
                  </a:lnTo>
                  <a:lnTo>
                    <a:pt x="30470" y="123135"/>
                  </a:lnTo>
                  <a:lnTo>
                    <a:pt x="30393" y="123320"/>
                  </a:lnTo>
                  <a:lnTo>
                    <a:pt x="30316" y="123522"/>
                  </a:lnTo>
                  <a:lnTo>
                    <a:pt x="30245" y="123743"/>
                  </a:lnTo>
                  <a:lnTo>
                    <a:pt x="30180" y="123982"/>
                  </a:lnTo>
                  <a:lnTo>
                    <a:pt x="30116" y="124240"/>
                  </a:lnTo>
                  <a:lnTo>
                    <a:pt x="30064" y="124498"/>
                  </a:lnTo>
                  <a:lnTo>
                    <a:pt x="30013" y="124774"/>
                  </a:lnTo>
                  <a:lnTo>
                    <a:pt x="29974" y="125068"/>
                  </a:lnTo>
                  <a:lnTo>
                    <a:pt x="29936" y="125381"/>
                  </a:lnTo>
                  <a:lnTo>
                    <a:pt x="29910" y="125694"/>
                  </a:lnTo>
                  <a:lnTo>
                    <a:pt x="29891" y="126007"/>
                  </a:lnTo>
                  <a:lnTo>
                    <a:pt x="29871" y="126357"/>
                  </a:lnTo>
                  <a:lnTo>
                    <a:pt x="29865" y="126688"/>
                  </a:lnTo>
                  <a:lnTo>
                    <a:pt x="29865" y="127056"/>
                  </a:lnTo>
                  <a:lnTo>
                    <a:pt x="29878" y="127406"/>
                  </a:lnTo>
                  <a:lnTo>
                    <a:pt x="29891" y="127792"/>
                  </a:lnTo>
                  <a:lnTo>
                    <a:pt x="29955" y="128933"/>
                  </a:lnTo>
                  <a:lnTo>
                    <a:pt x="30006" y="130093"/>
                  </a:lnTo>
                  <a:lnTo>
                    <a:pt x="30045" y="131271"/>
                  </a:lnTo>
                  <a:lnTo>
                    <a:pt x="30071" y="132467"/>
                  </a:lnTo>
                  <a:lnTo>
                    <a:pt x="30084" y="133664"/>
                  </a:lnTo>
                  <a:lnTo>
                    <a:pt x="30084" y="134860"/>
                  </a:lnTo>
                  <a:lnTo>
                    <a:pt x="30077" y="136056"/>
                  </a:lnTo>
                  <a:lnTo>
                    <a:pt x="30052" y="137271"/>
                  </a:lnTo>
                  <a:lnTo>
                    <a:pt x="30013" y="138468"/>
                  </a:lnTo>
                  <a:lnTo>
                    <a:pt x="29961" y="139664"/>
                  </a:lnTo>
                  <a:lnTo>
                    <a:pt x="29897" y="140842"/>
                  </a:lnTo>
                  <a:lnTo>
                    <a:pt x="29813" y="142020"/>
                  </a:lnTo>
                  <a:lnTo>
                    <a:pt x="29768" y="142609"/>
                  </a:lnTo>
                  <a:lnTo>
                    <a:pt x="29717" y="143179"/>
                  </a:lnTo>
                  <a:lnTo>
                    <a:pt x="29665" y="143750"/>
                  </a:lnTo>
                  <a:lnTo>
                    <a:pt x="29607" y="144321"/>
                  </a:lnTo>
                  <a:lnTo>
                    <a:pt x="29549" y="144891"/>
                  </a:lnTo>
                  <a:lnTo>
                    <a:pt x="29485" y="145462"/>
                  </a:lnTo>
                  <a:lnTo>
                    <a:pt x="29414" y="146014"/>
                  </a:lnTo>
                  <a:lnTo>
                    <a:pt x="29343" y="146566"/>
                  </a:lnTo>
                  <a:lnTo>
                    <a:pt x="29266" y="147100"/>
                  </a:lnTo>
                  <a:lnTo>
                    <a:pt x="29182" y="147652"/>
                  </a:lnTo>
                  <a:lnTo>
                    <a:pt x="29099" y="148186"/>
                  </a:lnTo>
                  <a:lnTo>
                    <a:pt x="29015" y="148701"/>
                  </a:lnTo>
                  <a:lnTo>
                    <a:pt x="28919" y="149235"/>
                  </a:lnTo>
                  <a:lnTo>
                    <a:pt x="28822" y="149732"/>
                  </a:lnTo>
                  <a:lnTo>
                    <a:pt x="28719" y="150247"/>
                  </a:lnTo>
                  <a:lnTo>
                    <a:pt x="28616" y="150744"/>
                  </a:lnTo>
                  <a:lnTo>
                    <a:pt x="28506" y="151223"/>
                  </a:lnTo>
                  <a:lnTo>
                    <a:pt x="28391" y="151701"/>
                  </a:lnTo>
                  <a:lnTo>
                    <a:pt x="28275" y="152180"/>
                  </a:lnTo>
                  <a:lnTo>
                    <a:pt x="28152" y="152640"/>
                  </a:lnTo>
                  <a:lnTo>
                    <a:pt x="28024" y="153082"/>
                  </a:lnTo>
                  <a:lnTo>
                    <a:pt x="27895" y="153542"/>
                  </a:lnTo>
                  <a:lnTo>
                    <a:pt x="27753" y="153965"/>
                  </a:lnTo>
                  <a:lnTo>
                    <a:pt x="27618" y="154389"/>
                  </a:lnTo>
                  <a:lnTo>
                    <a:pt x="27470" y="154793"/>
                  </a:lnTo>
                  <a:lnTo>
                    <a:pt x="27322" y="155198"/>
                  </a:lnTo>
                  <a:lnTo>
                    <a:pt x="27167" y="155585"/>
                  </a:lnTo>
                  <a:lnTo>
                    <a:pt x="27006" y="155953"/>
                  </a:lnTo>
                  <a:lnTo>
                    <a:pt x="26839" y="156321"/>
                  </a:lnTo>
                  <a:lnTo>
                    <a:pt x="26672" y="156671"/>
                  </a:lnTo>
                  <a:lnTo>
                    <a:pt x="26498" y="157021"/>
                  </a:lnTo>
                  <a:lnTo>
                    <a:pt x="26324" y="157352"/>
                  </a:lnTo>
                  <a:lnTo>
                    <a:pt x="26137" y="157665"/>
                  </a:lnTo>
                  <a:lnTo>
                    <a:pt x="25951" y="157959"/>
                  </a:lnTo>
                  <a:lnTo>
                    <a:pt x="25758" y="158235"/>
                  </a:lnTo>
                  <a:lnTo>
                    <a:pt x="25558" y="158511"/>
                  </a:lnTo>
                  <a:lnTo>
                    <a:pt x="25352" y="158769"/>
                  </a:lnTo>
                  <a:lnTo>
                    <a:pt x="25146" y="159008"/>
                  </a:lnTo>
                  <a:lnTo>
                    <a:pt x="24934" y="159229"/>
                  </a:lnTo>
                  <a:lnTo>
                    <a:pt x="24715" y="159450"/>
                  </a:lnTo>
                  <a:lnTo>
                    <a:pt x="24541" y="159597"/>
                  </a:lnTo>
                  <a:lnTo>
                    <a:pt x="24367" y="159745"/>
                  </a:lnTo>
                  <a:lnTo>
                    <a:pt x="24193" y="159855"/>
                  </a:lnTo>
                  <a:lnTo>
                    <a:pt x="24026" y="159965"/>
                  </a:lnTo>
                  <a:lnTo>
                    <a:pt x="23858" y="160039"/>
                  </a:lnTo>
                  <a:lnTo>
                    <a:pt x="23691" y="160113"/>
                  </a:lnTo>
                  <a:lnTo>
                    <a:pt x="23530" y="160150"/>
                  </a:lnTo>
                  <a:lnTo>
                    <a:pt x="23369" y="160186"/>
                  </a:lnTo>
                  <a:lnTo>
                    <a:pt x="23215" y="160205"/>
                  </a:lnTo>
                  <a:lnTo>
                    <a:pt x="23060" y="160205"/>
                  </a:lnTo>
                  <a:lnTo>
                    <a:pt x="22906" y="160186"/>
                  </a:lnTo>
                  <a:lnTo>
                    <a:pt x="22758" y="160150"/>
                  </a:lnTo>
                  <a:lnTo>
                    <a:pt x="22609" y="160094"/>
                  </a:lnTo>
                  <a:lnTo>
                    <a:pt x="22468" y="160039"/>
                  </a:lnTo>
                  <a:lnTo>
                    <a:pt x="22326" y="159965"/>
                  </a:lnTo>
                  <a:lnTo>
                    <a:pt x="22191" y="159855"/>
                  </a:lnTo>
                  <a:lnTo>
                    <a:pt x="22049" y="159745"/>
                  </a:lnTo>
                  <a:lnTo>
                    <a:pt x="21921" y="159634"/>
                  </a:lnTo>
                  <a:lnTo>
                    <a:pt x="21792" y="159487"/>
                  </a:lnTo>
                  <a:lnTo>
                    <a:pt x="21663" y="159340"/>
                  </a:lnTo>
                  <a:lnTo>
                    <a:pt x="21534" y="159174"/>
                  </a:lnTo>
                  <a:lnTo>
                    <a:pt x="21419" y="158990"/>
                  </a:lnTo>
                  <a:lnTo>
                    <a:pt x="21296" y="158806"/>
                  </a:lnTo>
                  <a:lnTo>
                    <a:pt x="21180" y="158603"/>
                  </a:lnTo>
                  <a:lnTo>
                    <a:pt x="21071" y="158383"/>
                  </a:lnTo>
                  <a:lnTo>
                    <a:pt x="20961" y="158162"/>
                  </a:lnTo>
                  <a:lnTo>
                    <a:pt x="20852" y="157922"/>
                  </a:lnTo>
                  <a:lnTo>
                    <a:pt x="20749" y="157665"/>
                  </a:lnTo>
                  <a:lnTo>
                    <a:pt x="20652" y="157407"/>
                  </a:lnTo>
                  <a:lnTo>
                    <a:pt x="20556" y="157131"/>
                  </a:lnTo>
                  <a:lnTo>
                    <a:pt x="20459" y="156855"/>
                  </a:lnTo>
                  <a:lnTo>
                    <a:pt x="20369" y="156560"/>
                  </a:lnTo>
                  <a:lnTo>
                    <a:pt x="20285" y="156248"/>
                  </a:lnTo>
                  <a:lnTo>
                    <a:pt x="20202" y="155935"/>
                  </a:lnTo>
                  <a:lnTo>
                    <a:pt x="20118" y="155603"/>
                  </a:lnTo>
                  <a:lnTo>
                    <a:pt x="20041" y="155272"/>
                  </a:lnTo>
                  <a:lnTo>
                    <a:pt x="19970" y="154922"/>
                  </a:lnTo>
                  <a:lnTo>
                    <a:pt x="19899" y="154573"/>
                  </a:lnTo>
                  <a:lnTo>
                    <a:pt x="19835" y="154223"/>
                  </a:lnTo>
                  <a:lnTo>
                    <a:pt x="19770" y="153855"/>
                  </a:lnTo>
                  <a:lnTo>
                    <a:pt x="19712" y="153468"/>
                  </a:lnTo>
                  <a:lnTo>
                    <a:pt x="19655" y="153082"/>
                  </a:lnTo>
                  <a:lnTo>
                    <a:pt x="19603" y="152695"/>
                  </a:lnTo>
                  <a:lnTo>
                    <a:pt x="19558" y="152290"/>
                  </a:lnTo>
                  <a:lnTo>
                    <a:pt x="19513" y="151885"/>
                  </a:lnTo>
                  <a:lnTo>
                    <a:pt x="19474" y="151462"/>
                  </a:lnTo>
                  <a:lnTo>
                    <a:pt x="19436" y="151057"/>
                  </a:lnTo>
                  <a:lnTo>
                    <a:pt x="19403" y="150615"/>
                  </a:lnTo>
                  <a:lnTo>
                    <a:pt x="19371" y="150192"/>
                  </a:lnTo>
                  <a:lnTo>
                    <a:pt x="19346" y="149750"/>
                  </a:lnTo>
                  <a:lnTo>
                    <a:pt x="19326" y="149309"/>
                  </a:lnTo>
                  <a:lnTo>
                    <a:pt x="19307" y="148867"/>
                  </a:lnTo>
                  <a:lnTo>
                    <a:pt x="19294" y="148407"/>
                  </a:lnTo>
                  <a:lnTo>
                    <a:pt x="19288" y="147947"/>
                  </a:lnTo>
                  <a:lnTo>
                    <a:pt x="19281" y="147486"/>
                  </a:lnTo>
                  <a:lnTo>
                    <a:pt x="19281" y="147026"/>
                  </a:lnTo>
                  <a:lnTo>
                    <a:pt x="19281" y="146548"/>
                  </a:lnTo>
                  <a:lnTo>
                    <a:pt x="19288" y="146069"/>
                  </a:lnTo>
                  <a:lnTo>
                    <a:pt x="19300" y="145591"/>
                  </a:lnTo>
                  <a:lnTo>
                    <a:pt x="19313" y="145112"/>
                  </a:lnTo>
                  <a:lnTo>
                    <a:pt x="19333" y="144633"/>
                  </a:lnTo>
                  <a:lnTo>
                    <a:pt x="19358" y="144137"/>
                  </a:lnTo>
                  <a:lnTo>
                    <a:pt x="19384" y="143658"/>
                  </a:lnTo>
                  <a:lnTo>
                    <a:pt x="19416" y="143161"/>
                  </a:lnTo>
                  <a:lnTo>
                    <a:pt x="19468" y="142554"/>
                  </a:lnTo>
                  <a:lnTo>
                    <a:pt x="19519" y="141965"/>
                  </a:lnTo>
                  <a:lnTo>
                    <a:pt x="19577" y="141357"/>
                  </a:lnTo>
                  <a:lnTo>
                    <a:pt x="19642" y="140768"/>
                  </a:lnTo>
                  <a:lnTo>
                    <a:pt x="19706" y="140198"/>
                  </a:lnTo>
                  <a:lnTo>
                    <a:pt x="19783" y="139627"/>
                  </a:lnTo>
                  <a:lnTo>
                    <a:pt x="19861" y="139075"/>
                  </a:lnTo>
                  <a:lnTo>
                    <a:pt x="19938" y="138523"/>
                  </a:lnTo>
                  <a:lnTo>
                    <a:pt x="20022" y="137971"/>
                  </a:lnTo>
                  <a:lnTo>
                    <a:pt x="20112" y="137437"/>
                  </a:lnTo>
                  <a:lnTo>
                    <a:pt x="20208" y="136903"/>
                  </a:lnTo>
                  <a:lnTo>
                    <a:pt x="20305" y="136369"/>
                  </a:lnTo>
                  <a:lnTo>
                    <a:pt x="20408" y="135854"/>
                  </a:lnTo>
                  <a:lnTo>
                    <a:pt x="20517" y="135357"/>
                  </a:lnTo>
                  <a:lnTo>
                    <a:pt x="20627" y="134860"/>
                  </a:lnTo>
                  <a:lnTo>
                    <a:pt x="20743" y="134363"/>
                  </a:lnTo>
                  <a:lnTo>
                    <a:pt x="20858" y="133884"/>
                  </a:lnTo>
                  <a:lnTo>
                    <a:pt x="20981" y="133406"/>
                  </a:lnTo>
                  <a:lnTo>
                    <a:pt x="21109" y="132927"/>
                  </a:lnTo>
                  <a:lnTo>
                    <a:pt x="21238" y="132467"/>
                  </a:lnTo>
                  <a:lnTo>
                    <a:pt x="21373" y="132007"/>
                  </a:lnTo>
                  <a:lnTo>
                    <a:pt x="21509" y="131565"/>
                  </a:lnTo>
                  <a:lnTo>
                    <a:pt x="21650" y="131124"/>
                  </a:lnTo>
                  <a:lnTo>
                    <a:pt x="21792" y="130682"/>
                  </a:lnTo>
                  <a:lnTo>
                    <a:pt x="21940" y="130259"/>
                  </a:lnTo>
                  <a:lnTo>
                    <a:pt x="22088" y="129835"/>
                  </a:lnTo>
                  <a:lnTo>
                    <a:pt x="22243" y="129430"/>
                  </a:lnTo>
                  <a:lnTo>
                    <a:pt x="22397" y="129007"/>
                  </a:lnTo>
                  <a:lnTo>
                    <a:pt x="22719" y="128215"/>
                  </a:lnTo>
                  <a:lnTo>
                    <a:pt x="23054" y="127461"/>
                  </a:lnTo>
                  <a:lnTo>
                    <a:pt x="23150" y="127222"/>
                  </a:lnTo>
                  <a:lnTo>
                    <a:pt x="23240" y="126982"/>
                  </a:lnTo>
                  <a:lnTo>
                    <a:pt x="23318" y="126743"/>
                  </a:lnTo>
                  <a:lnTo>
                    <a:pt x="23382" y="126485"/>
                  </a:lnTo>
                  <a:lnTo>
                    <a:pt x="23440" y="126246"/>
                  </a:lnTo>
                  <a:lnTo>
                    <a:pt x="23491" y="125988"/>
                  </a:lnTo>
                  <a:lnTo>
                    <a:pt x="23537" y="125731"/>
                  </a:lnTo>
                  <a:lnTo>
                    <a:pt x="23569" y="125473"/>
                  </a:lnTo>
                  <a:lnTo>
                    <a:pt x="23594" y="125215"/>
                  </a:lnTo>
                  <a:lnTo>
                    <a:pt x="23614" y="124939"/>
                  </a:lnTo>
                  <a:lnTo>
                    <a:pt x="23620" y="124682"/>
                  </a:lnTo>
                  <a:lnTo>
                    <a:pt x="23627" y="124424"/>
                  </a:lnTo>
                  <a:lnTo>
                    <a:pt x="23620" y="124166"/>
                  </a:lnTo>
                  <a:lnTo>
                    <a:pt x="23607" y="123909"/>
                  </a:lnTo>
                  <a:lnTo>
                    <a:pt x="23588" y="123651"/>
                  </a:lnTo>
                  <a:lnTo>
                    <a:pt x="23562" y="123393"/>
                  </a:lnTo>
                  <a:lnTo>
                    <a:pt x="23537" y="123154"/>
                  </a:lnTo>
                  <a:lnTo>
                    <a:pt x="23498" y="122896"/>
                  </a:lnTo>
                  <a:lnTo>
                    <a:pt x="23459" y="122657"/>
                  </a:lnTo>
                  <a:lnTo>
                    <a:pt x="23408" y="122436"/>
                  </a:lnTo>
                  <a:lnTo>
                    <a:pt x="23356" y="122197"/>
                  </a:lnTo>
                  <a:lnTo>
                    <a:pt x="23298" y="121976"/>
                  </a:lnTo>
                  <a:lnTo>
                    <a:pt x="23234" y="121755"/>
                  </a:lnTo>
                  <a:lnTo>
                    <a:pt x="23170" y="121553"/>
                  </a:lnTo>
                  <a:lnTo>
                    <a:pt x="23099" y="121350"/>
                  </a:lnTo>
                  <a:lnTo>
                    <a:pt x="23028" y="121166"/>
                  </a:lnTo>
                  <a:lnTo>
                    <a:pt x="22944" y="120982"/>
                  </a:lnTo>
                  <a:lnTo>
                    <a:pt x="22867" y="120816"/>
                  </a:lnTo>
                  <a:lnTo>
                    <a:pt x="22783" y="120669"/>
                  </a:lnTo>
                  <a:lnTo>
                    <a:pt x="22693" y="120522"/>
                  </a:lnTo>
                  <a:lnTo>
                    <a:pt x="22603" y="120375"/>
                  </a:lnTo>
                  <a:lnTo>
                    <a:pt x="22513" y="120264"/>
                  </a:lnTo>
                  <a:lnTo>
                    <a:pt x="22494" y="120191"/>
                  </a:lnTo>
                  <a:lnTo>
                    <a:pt x="22481" y="120099"/>
                  </a:lnTo>
                  <a:lnTo>
                    <a:pt x="22468" y="120007"/>
                  </a:lnTo>
                  <a:lnTo>
                    <a:pt x="22455" y="119933"/>
                  </a:lnTo>
                  <a:lnTo>
                    <a:pt x="22294" y="119344"/>
                  </a:lnTo>
                  <a:lnTo>
                    <a:pt x="22127" y="118773"/>
                  </a:lnTo>
                  <a:lnTo>
                    <a:pt x="21959" y="118203"/>
                  </a:lnTo>
                  <a:lnTo>
                    <a:pt x="21785" y="117669"/>
                  </a:lnTo>
                  <a:lnTo>
                    <a:pt x="21605" y="117117"/>
                  </a:lnTo>
                  <a:lnTo>
                    <a:pt x="21419" y="116601"/>
                  </a:lnTo>
                  <a:lnTo>
                    <a:pt x="21225" y="116086"/>
                  </a:lnTo>
                  <a:lnTo>
                    <a:pt x="21032" y="115571"/>
                  </a:lnTo>
                  <a:lnTo>
                    <a:pt x="20833" y="115092"/>
                  </a:lnTo>
                  <a:lnTo>
                    <a:pt x="20627" y="114595"/>
                  </a:lnTo>
                  <a:lnTo>
                    <a:pt x="20421" y="114135"/>
                  </a:lnTo>
                  <a:lnTo>
                    <a:pt x="20208" y="113675"/>
                  </a:lnTo>
                  <a:lnTo>
                    <a:pt x="19996" y="113215"/>
                  </a:lnTo>
                  <a:lnTo>
                    <a:pt x="19777" y="112773"/>
                  </a:lnTo>
                  <a:lnTo>
                    <a:pt x="19558" y="112350"/>
                  </a:lnTo>
                  <a:lnTo>
                    <a:pt x="19333" y="111926"/>
                  </a:lnTo>
                  <a:lnTo>
                    <a:pt x="19107" y="111503"/>
                  </a:lnTo>
                  <a:lnTo>
                    <a:pt x="18876" y="111117"/>
                  </a:lnTo>
                  <a:lnTo>
                    <a:pt x="18644" y="110712"/>
                  </a:lnTo>
                  <a:lnTo>
                    <a:pt x="18412" y="110343"/>
                  </a:lnTo>
                  <a:lnTo>
                    <a:pt x="17942" y="109589"/>
                  </a:lnTo>
                  <a:lnTo>
                    <a:pt x="17459" y="108889"/>
                  </a:lnTo>
                  <a:lnTo>
                    <a:pt x="16983" y="108227"/>
                  </a:lnTo>
                  <a:lnTo>
                    <a:pt x="16494" y="107601"/>
                  </a:lnTo>
                  <a:lnTo>
                    <a:pt x="16011" y="106994"/>
                  </a:lnTo>
                  <a:lnTo>
                    <a:pt x="15528" y="106423"/>
                  </a:lnTo>
                  <a:lnTo>
                    <a:pt x="15522" y="106184"/>
                  </a:lnTo>
                  <a:lnTo>
                    <a:pt x="15515" y="105963"/>
                  </a:lnTo>
                  <a:lnTo>
                    <a:pt x="15502" y="105724"/>
                  </a:lnTo>
                  <a:lnTo>
                    <a:pt x="15483" y="105484"/>
                  </a:lnTo>
                  <a:lnTo>
                    <a:pt x="15464" y="105263"/>
                  </a:lnTo>
                  <a:lnTo>
                    <a:pt x="15438" y="105024"/>
                  </a:lnTo>
                  <a:lnTo>
                    <a:pt x="15406" y="104803"/>
                  </a:lnTo>
                  <a:lnTo>
                    <a:pt x="15373" y="104582"/>
                  </a:lnTo>
                  <a:lnTo>
                    <a:pt x="15335" y="104380"/>
                  </a:lnTo>
                  <a:lnTo>
                    <a:pt x="15296" y="104178"/>
                  </a:lnTo>
                  <a:lnTo>
                    <a:pt x="15251" y="103975"/>
                  </a:lnTo>
                  <a:lnTo>
                    <a:pt x="15200" y="103773"/>
                  </a:lnTo>
                  <a:lnTo>
                    <a:pt x="15148" y="103589"/>
                  </a:lnTo>
                  <a:lnTo>
                    <a:pt x="15097" y="103404"/>
                  </a:lnTo>
                  <a:lnTo>
                    <a:pt x="15032" y="103239"/>
                  </a:lnTo>
                  <a:lnTo>
                    <a:pt x="14974" y="103073"/>
                  </a:lnTo>
                  <a:lnTo>
                    <a:pt x="14910" y="102926"/>
                  </a:lnTo>
                  <a:lnTo>
                    <a:pt x="14839" y="102779"/>
                  </a:lnTo>
                  <a:lnTo>
                    <a:pt x="14768" y="102650"/>
                  </a:lnTo>
                  <a:lnTo>
                    <a:pt x="14691" y="102521"/>
                  </a:lnTo>
                  <a:lnTo>
                    <a:pt x="14614" y="102429"/>
                  </a:lnTo>
                  <a:lnTo>
                    <a:pt x="14537" y="102319"/>
                  </a:lnTo>
                  <a:lnTo>
                    <a:pt x="14453" y="102245"/>
                  </a:lnTo>
                  <a:lnTo>
                    <a:pt x="14363" y="102171"/>
                  </a:lnTo>
                  <a:lnTo>
                    <a:pt x="14273" y="102116"/>
                  </a:lnTo>
                  <a:lnTo>
                    <a:pt x="14182" y="102079"/>
                  </a:lnTo>
                  <a:lnTo>
                    <a:pt x="14086" y="102061"/>
                  </a:lnTo>
                  <a:lnTo>
                    <a:pt x="13989" y="102042"/>
                  </a:lnTo>
                  <a:lnTo>
                    <a:pt x="13893" y="102042"/>
                  </a:lnTo>
                  <a:lnTo>
                    <a:pt x="13790" y="102079"/>
                  </a:lnTo>
                  <a:lnTo>
                    <a:pt x="13687" y="102116"/>
                  </a:lnTo>
                  <a:lnTo>
                    <a:pt x="13584" y="102171"/>
                  </a:lnTo>
                  <a:lnTo>
                    <a:pt x="13191" y="102447"/>
                  </a:lnTo>
                  <a:lnTo>
                    <a:pt x="12805" y="102742"/>
                  </a:lnTo>
                  <a:lnTo>
                    <a:pt x="12425" y="103073"/>
                  </a:lnTo>
                  <a:lnTo>
                    <a:pt x="12045" y="103404"/>
                  </a:lnTo>
                  <a:lnTo>
                    <a:pt x="11678" y="103754"/>
                  </a:lnTo>
                  <a:lnTo>
                    <a:pt x="11318" y="104141"/>
                  </a:lnTo>
                  <a:lnTo>
                    <a:pt x="10957" y="104527"/>
                  </a:lnTo>
                  <a:lnTo>
                    <a:pt x="10609" y="104951"/>
                  </a:lnTo>
                  <a:lnTo>
                    <a:pt x="10262" y="105392"/>
                  </a:lnTo>
                  <a:lnTo>
                    <a:pt x="9927" y="105834"/>
                  </a:lnTo>
                  <a:lnTo>
                    <a:pt x="9592" y="106313"/>
                  </a:lnTo>
                  <a:lnTo>
                    <a:pt x="9264" y="106791"/>
                  </a:lnTo>
                  <a:lnTo>
                    <a:pt x="8942" y="107307"/>
                  </a:lnTo>
                  <a:lnTo>
                    <a:pt x="8627" y="107822"/>
                  </a:lnTo>
                  <a:lnTo>
                    <a:pt x="8318" y="108356"/>
                  </a:lnTo>
                  <a:lnTo>
                    <a:pt x="8015" y="108908"/>
                  </a:lnTo>
                  <a:lnTo>
                    <a:pt x="7712" y="109478"/>
                  </a:lnTo>
                  <a:lnTo>
                    <a:pt x="7423" y="110067"/>
                  </a:lnTo>
                  <a:lnTo>
                    <a:pt x="7133" y="110675"/>
                  </a:lnTo>
                  <a:lnTo>
                    <a:pt x="6850" y="111301"/>
                  </a:lnTo>
                  <a:lnTo>
                    <a:pt x="6579" y="111926"/>
                  </a:lnTo>
                  <a:lnTo>
                    <a:pt x="6309" y="112571"/>
                  </a:lnTo>
                  <a:lnTo>
                    <a:pt x="6045" y="113233"/>
                  </a:lnTo>
                  <a:lnTo>
                    <a:pt x="5788" y="113914"/>
                  </a:lnTo>
                  <a:lnTo>
                    <a:pt x="5530" y="114614"/>
                  </a:lnTo>
                  <a:lnTo>
                    <a:pt x="5285" y="115313"/>
                  </a:lnTo>
                  <a:lnTo>
                    <a:pt x="5047" y="116031"/>
                  </a:lnTo>
                  <a:lnTo>
                    <a:pt x="4809" y="116767"/>
                  </a:lnTo>
                  <a:lnTo>
                    <a:pt x="4584" y="117503"/>
                  </a:lnTo>
                  <a:lnTo>
                    <a:pt x="4358" y="118258"/>
                  </a:lnTo>
                  <a:lnTo>
                    <a:pt x="4140" y="119031"/>
                  </a:lnTo>
                  <a:lnTo>
                    <a:pt x="3927" y="119822"/>
                  </a:lnTo>
                  <a:lnTo>
                    <a:pt x="3721" y="120614"/>
                  </a:lnTo>
                  <a:lnTo>
                    <a:pt x="3521" y="121405"/>
                  </a:lnTo>
                  <a:lnTo>
                    <a:pt x="3322" y="122234"/>
                  </a:lnTo>
                  <a:lnTo>
                    <a:pt x="3135" y="123043"/>
                  </a:lnTo>
                  <a:lnTo>
                    <a:pt x="2949" y="123890"/>
                  </a:lnTo>
                  <a:lnTo>
                    <a:pt x="2768" y="124737"/>
                  </a:lnTo>
                  <a:lnTo>
                    <a:pt x="2601" y="125583"/>
                  </a:lnTo>
                  <a:lnTo>
                    <a:pt x="2434" y="126449"/>
                  </a:lnTo>
                  <a:lnTo>
                    <a:pt x="2273" y="127332"/>
                  </a:lnTo>
                  <a:lnTo>
                    <a:pt x="2112" y="128215"/>
                  </a:lnTo>
                  <a:lnTo>
                    <a:pt x="1964" y="129117"/>
                  </a:lnTo>
                  <a:lnTo>
                    <a:pt x="1822" y="130019"/>
                  </a:lnTo>
                  <a:lnTo>
                    <a:pt x="1680" y="130921"/>
                  </a:lnTo>
                  <a:lnTo>
                    <a:pt x="1545" y="131841"/>
                  </a:lnTo>
                  <a:lnTo>
                    <a:pt x="1416" y="132762"/>
                  </a:lnTo>
                  <a:lnTo>
                    <a:pt x="1294" y="133700"/>
                  </a:lnTo>
                  <a:lnTo>
                    <a:pt x="1178" y="134639"/>
                  </a:lnTo>
                  <a:lnTo>
                    <a:pt x="1069" y="135578"/>
                  </a:lnTo>
                  <a:lnTo>
                    <a:pt x="966" y="136535"/>
                  </a:lnTo>
                  <a:lnTo>
                    <a:pt x="863" y="137492"/>
                  </a:lnTo>
                  <a:lnTo>
                    <a:pt x="766" y="138468"/>
                  </a:lnTo>
                  <a:lnTo>
                    <a:pt x="676" y="139443"/>
                  </a:lnTo>
                  <a:lnTo>
                    <a:pt x="592" y="140419"/>
                  </a:lnTo>
                  <a:lnTo>
                    <a:pt x="515" y="141394"/>
                  </a:lnTo>
                  <a:lnTo>
                    <a:pt x="444" y="142388"/>
                  </a:lnTo>
                  <a:lnTo>
                    <a:pt x="380" y="143363"/>
                  </a:lnTo>
                  <a:lnTo>
                    <a:pt x="315" y="144376"/>
                  </a:lnTo>
                  <a:lnTo>
                    <a:pt x="258" y="145370"/>
                  </a:lnTo>
                  <a:lnTo>
                    <a:pt x="212" y="146364"/>
                  </a:lnTo>
                  <a:lnTo>
                    <a:pt x="167" y="147376"/>
                  </a:lnTo>
                  <a:lnTo>
                    <a:pt x="122" y="148388"/>
                  </a:lnTo>
                  <a:lnTo>
                    <a:pt x="90" y="149401"/>
                  </a:lnTo>
                  <a:lnTo>
                    <a:pt x="64" y="150413"/>
                  </a:lnTo>
                  <a:lnTo>
                    <a:pt x="39" y="151425"/>
                  </a:lnTo>
                  <a:lnTo>
                    <a:pt x="19" y="152438"/>
                  </a:lnTo>
                  <a:lnTo>
                    <a:pt x="6" y="153468"/>
                  </a:lnTo>
                  <a:lnTo>
                    <a:pt x="0" y="154481"/>
                  </a:lnTo>
                  <a:lnTo>
                    <a:pt x="0" y="155511"/>
                  </a:lnTo>
                  <a:lnTo>
                    <a:pt x="6" y="156524"/>
                  </a:lnTo>
                  <a:lnTo>
                    <a:pt x="13" y="157554"/>
                  </a:lnTo>
                  <a:lnTo>
                    <a:pt x="32" y="158585"/>
                  </a:lnTo>
                  <a:lnTo>
                    <a:pt x="52" y="159597"/>
                  </a:lnTo>
                  <a:lnTo>
                    <a:pt x="77" y="160628"/>
                  </a:lnTo>
                  <a:lnTo>
                    <a:pt x="103" y="161640"/>
                  </a:lnTo>
                  <a:lnTo>
                    <a:pt x="142" y="162671"/>
                  </a:lnTo>
                  <a:lnTo>
                    <a:pt x="187" y="163683"/>
                  </a:lnTo>
                  <a:lnTo>
                    <a:pt x="232" y="164714"/>
                  </a:lnTo>
                  <a:lnTo>
                    <a:pt x="283" y="165727"/>
                  </a:lnTo>
                  <a:lnTo>
                    <a:pt x="341" y="166739"/>
                  </a:lnTo>
                  <a:lnTo>
                    <a:pt x="406" y="167751"/>
                  </a:lnTo>
                  <a:lnTo>
                    <a:pt x="470" y="168763"/>
                  </a:lnTo>
                  <a:lnTo>
                    <a:pt x="547" y="169776"/>
                  </a:lnTo>
                  <a:lnTo>
                    <a:pt x="624" y="170770"/>
                  </a:lnTo>
                  <a:lnTo>
                    <a:pt x="708" y="171764"/>
                  </a:lnTo>
                  <a:lnTo>
                    <a:pt x="798" y="172758"/>
                  </a:lnTo>
                  <a:lnTo>
                    <a:pt x="895" y="173751"/>
                  </a:lnTo>
                  <a:lnTo>
                    <a:pt x="991" y="174745"/>
                  </a:lnTo>
                  <a:lnTo>
                    <a:pt x="1101" y="175721"/>
                  </a:lnTo>
                  <a:lnTo>
                    <a:pt x="1210" y="176696"/>
                  </a:lnTo>
                  <a:lnTo>
                    <a:pt x="1326" y="177672"/>
                  </a:lnTo>
                  <a:lnTo>
                    <a:pt x="1449" y="178647"/>
                  </a:lnTo>
                  <a:lnTo>
                    <a:pt x="1571" y="179604"/>
                  </a:lnTo>
                  <a:lnTo>
                    <a:pt x="1706" y="180562"/>
                  </a:lnTo>
                  <a:lnTo>
                    <a:pt x="1841" y="181500"/>
                  </a:lnTo>
                  <a:lnTo>
                    <a:pt x="1983" y="182457"/>
                  </a:lnTo>
                  <a:lnTo>
                    <a:pt x="2131" y="183378"/>
                  </a:lnTo>
                  <a:lnTo>
                    <a:pt x="2285" y="184316"/>
                  </a:lnTo>
                  <a:lnTo>
                    <a:pt x="2440" y="185237"/>
                  </a:lnTo>
                  <a:lnTo>
                    <a:pt x="2607" y="186139"/>
                  </a:lnTo>
                  <a:lnTo>
                    <a:pt x="2775" y="187040"/>
                  </a:lnTo>
                  <a:lnTo>
                    <a:pt x="2949" y="187942"/>
                  </a:lnTo>
                  <a:lnTo>
                    <a:pt x="3122" y="188826"/>
                  </a:lnTo>
                  <a:lnTo>
                    <a:pt x="3309" y="189709"/>
                  </a:lnTo>
                  <a:lnTo>
                    <a:pt x="3496" y="190574"/>
                  </a:lnTo>
                  <a:lnTo>
                    <a:pt x="3689" y="191439"/>
                  </a:lnTo>
                  <a:lnTo>
                    <a:pt x="3888" y="192286"/>
                  </a:lnTo>
                  <a:lnTo>
                    <a:pt x="4094" y="193114"/>
                  </a:lnTo>
                  <a:lnTo>
                    <a:pt x="4307" y="193943"/>
                  </a:lnTo>
                  <a:lnTo>
                    <a:pt x="4519" y="194771"/>
                  </a:lnTo>
                  <a:lnTo>
                    <a:pt x="4738" y="195581"/>
                  </a:lnTo>
                  <a:lnTo>
                    <a:pt x="4964" y="196372"/>
                  </a:lnTo>
                  <a:lnTo>
                    <a:pt x="5195" y="197145"/>
                  </a:lnTo>
                  <a:lnTo>
                    <a:pt x="5427" y="197918"/>
                  </a:lnTo>
                  <a:lnTo>
                    <a:pt x="5672" y="198691"/>
                  </a:lnTo>
                  <a:lnTo>
                    <a:pt x="5916" y="199428"/>
                  </a:lnTo>
                  <a:lnTo>
                    <a:pt x="6167" y="200164"/>
                  </a:lnTo>
                  <a:lnTo>
                    <a:pt x="6418" y="200882"/>
                  </a:lnTo>
                  <a:lnTo>
                    <a:pt x="6682" y="201599"/>
                  </a:lnTo>
                  <a:lnTo>
                    <a:pt x="6946" y="202280"/>
                  </a:lnTo>
                  <a:lnTo>
                    <a:pt x="7217" y="202961"/>
                  </a:lnTo>
                  <a:lnTo>
                    <a:pt x="7494" y="203624"/>
                  </a:lnTo>
                  <a:lnTo>
                    <a:pt x="7770" y="204287"/>
                  </a:lnTo>
                  <a:lnTo>
                    <a:pt x="8060" y="204912"/>
                  </a:lnTo>
                  <a:lnTo>
                    <a:pt x="8350" y="205538"/>
                  </a:lnTo>
                  <a:lnTo>
                    <a:pt x="8646" y="206146"/>
                  </a:lnTo>
                  <a:lnTo>
                    <a:pt x="8942" y="206735"/>
                  </a:lnTo>
                  <a:lnTo>
                    <a:pt x="8891" y="206955"/>
                  </a:lnTo>
                  <a:lnTo>
                    <a:pt x="8846" y="207195"/>
                  </a:lnTo>
                  <a:lnTo>
                    <a:pt x="8794" y="207452"/>
                  </a:lnTo>
                  <a:lnTo>
                    <a:pt x="8749" y="207729"/>
                  </a:lnTo>
                  <a:lnTo>
                    <a:pt x="8710" y="208005"/>
                  </a:lnTo>
                  <a:lnTo>
                    <a:pt x="8672" y="208299"/>
                  </a:lnTo>
                  <a:lnTo>
                    <a:pt x="8633" y="208612"/>
                  </a:lnTo>
                  <a:lnTo>
                    <a:pt x="8601" y="208943"/>
                  </a:lnTo>
                  <a:lnTo>
                    <a:pt x="8427" y="211060"/>
                  </a:lnTo>
                  <a:lnTo>
                    <a:pt x="8253" y="213158"/>
                  </a:lnTo>
                  <a:lnTo>
                    <a:pt x="8086" y="215275"/>
                  </a:lnTo>
                  <a:lnTo>
                    <a:pt x="7925" y="217392"/>
                  </a:lnTo>
                  <a:lnTo>
                    <a:pt x="7770" y="219527"/>
                  </a:lnTo>
                  <a:lnTo>
                    <a:pt x="7622" y="221643"/>
                  </a:lnTo>
                  <a:lnTo>
                    <a:pt x="7474" y="223778"/>
                  </a:lnTo>
                  <a:lnTo>
                    <a:pt x="7339" y="225913"/>
                  </a:lnTo>
                  <a:lnTo>
                    <a:pt x="7204" y="228067"/>
                  </a:lnTo>
                  <a:lnTo>
                    <a:pt x="7075" y="230220"/>
                  </a:lnTo>
                  <a:lnTo>
                    <a:pt x="6959" y="232374"/>
                  </a:lnTo>
                  <a:lnTo>
                    <a:pt x="6843" y="234527"/>
                  </a:lnTo>
                  <a:lnTo>
                    <a:pt x="6728" y="236681"/>
                  </a:lnTo>
                  <a:lnTo>
                    <a:pt x="6624" y="238853"/>
                  </a:lnTo>
                  <a:lnTo>
                    <a:pt x="6528" y="241025"/>
                  </a:lnTo>
                  <a:lnTo>
                    <a:pt x="6431" y="243197"/>
                  </a:lnTo>
                  <a:lnTo>
                    <a:pt x="6348" y="245368"/>
                  </a:lnTo>
                  <a:lnTo>
                    <a:pt x="6264" y="247540"/>
                  </a:lnTo>
                  <a:lnTo>
                    <a:pt x="6187" y="249731"/>
                  </a:lnTo>
                  <a:lnTo>
                    <a:pt x="6116" y="251902"/>
                  </a:lnTo>
                  <a:lnTo>
                    <a:pt x="6052" y="254093"/>
                  </a:lnTo>
                  <a:lnTo>
                    <a:pt x="5994" y="256283"/>
                  </a:lnTo>
                  <a:lnTo>
                    <a:pt x="5936" y="258473"/>
                  </a:lnTo>
                  <a:lnTo>
                    <a:pt x="5891" y="260664"/>
                  </a:lnTo>
                  <a:lnTo>
                    <a:pt x="5846" y="262872"/>
                  </a:lnTo>
                  <a:lnTo>
                    <a:pt x="5813" y="265063"/>
                  </a:lnTo>
                  <a:lnTo>
                    <a:pt x="5781" y="267271"/>
                  </a:lnTo>
                  <a:lnTo>
                    <a:pt x="5755" y="269462"/>
                  </a:lnTo>
                  <a:lnTo>
                    <a:pt x="5736" y="271670"/>
                  </a:lnTo>
                  <a:lnTo>
                    <a:pt x="5717" y="273879"/>
                  </a:lnTo>
                  <a:lnTo>
                    <a:pt x="5710" y="276069"/>
                  </a:lnTo>
                  <a:lnTo>
                    <a:pt x="5710" y="278278"/>
                  </a:lnTo>
                  <a:lnTo>
                    <a:pt x="5710" y="280487"/>
                  </a:lnTo>
                  <a:lnTo>
                    <a:pt x="5717" y="282695"/>
                  </a:lnTo>
                  <a:lnTo>
                    <a:pt x="5730" y="284904"/>
                  </a:lnTo>
                  <a:lnTo>
                    <a:pt x="5755" y="287113"/>
                  </a:lnTo>
                  <a:lnTo>
                    <a:pt x="5775" y="289321"/>
                  </a:lnTo>
                  <a:lnTo>
                    <a:pt x="5807" y="291530"/>
                  </a:lnTo>
                  <a:lnTo>
                    <a:pt x="5846" y="293739"/>
                  </a:lnTo>
                  <a:lnTo>
                    <a:pt x="5891" y="295948"/>
                  </a:lnTo>
                  <a:lnTo>
                    <a:pt x="5936" y="298156"/>
                  </a:lnTo>
                  <a:lnTo>
                    <a:pt x="5987" y="300347"/>
                  </a:lnTo>
                  <a:lnTo>
                    <a:pt x="6052" y="302555"/>
                  </a:lnTo>
                  <a:lnTo>
                    <a:pt x="6116" y="304764"/>
                  </a:lnTo>
                  <a:lnTo>
                    <a:pt x="6187" y="306973"/>
                  </a:lnTo>
                  <a:lnTo>
                    <a:pt x="6258" y="309163"/>
                  </a:lnTo>
                  <a:lnTo>
                    <a:pt x="6341" y="311372"/>
                  </a:lnTo>
                  <a:lnTo>
                    <a:pt x="6431" y="313562"/>
                  </a:lnTo>
                  <a:lnTo>
                    <a:pt x="6521" y="315771"/>
                  </a:lnTo>
                  <a:lnTo>
                    <a:pt x="6624" y="317961"/>
                  </a:lnTo>
                  <a:lnTo>
                    <a:pt x="6728" y="320151"/>
                  </a:lnTo>
                  <a:lnTo>
                    <a:pt x="6837" y="322341"/>
                  </a:lnTo>
                  <a:lnTo>
                    <a:pt x="6953" y="324532"/>
                  </a:lnTo>
                  <a:lnTo>
                    <a:pt x="7075" y="326722"/>
                  </a:lnTo>
                  <a:lnTo>
                    <a:pt x="7204" y="328894"/>
                  </a:lnTo>
                  <a:lnTo>
                    <a:pt x="7339" y="331084"/>
                  </a:lnTo>
                  <a:lnTo>
                    <a:pt x="7474" y="333256"/>
                  </a:lnTo>
                  <a:lnTo>
                    <a:pt x="7622" y="335428"/>
                  </a:lnTo>
                  <a:lnTo>
                    <a:pt x="7770" y="337600"/>
                  </a:lnTo>
                  <a:lnTo>
                    <a:pt x="7925" y="339772"/>
                  </a:lnTo>
                  <a:lnTo>
                    <a:pt x="8092" y="341944"/>
                  </a:lnTo>
                  <a:lnTo>
                    <a:pt x="8260" y="344097"/>
                  </a:lnTo>
                  <a:lnTo>
                    <a:pt x="8427" y="346251"/>
                  </a:lnTo>
                  <a:lnTo>
                    <a:pt x="8607" y="348404"/>
                  </a:lnTo>
                  <a:lnTo>
                    <a:pt x="8794" y="350558"/>
                  </a:lnTo>
                  <a:lnTo>
                    <a:pt x="8981" y="352693"/>
                  </a:lnTo>
                  <a:lnTo>
                    <a:pt x="9180" y="354828"/>
                  </a:lnTo>
                  <a:lnTo>
                    <a:pt x="9380" y="356963"/>
                  </a:lnTo>
                  <a:lnTo>
                    <a:pt x="9586" y="359098"/>
                  </a:lnTo>
                  <a:lnTo>
                    <a:pt x="9805" y="361214"/>
                  </a:lnTo>
                  <a:lnTo>
                    <a:pt x="10024" y="363331"/>
                  </a:lnTo>
                  <a:lnTo>
                    <a:pt x="10249" y="365448"/>
                  </a:lnTo>
                  <a:lnTo>
                    <a:pt x="10474" y="367546"/>
                  </a:lnTo>
                  <a:lnTo>
                    <a:pt x="10712" y="369644"/>
                  </a:lnTo>
                  <a:lnTo>
                    <a:pt x="10957" y="371743"/>
                  </a:lnTo>
                  <a:lnTo>
                    <a:pt x="11202" y="373841"/>
                  </a:lnTo>
                  <a:lnTo>
                    <a:pt x="11453" y="375921"/>
                  </a:lnTo>
                  <a:lnTo>
                    <a:pt x="11717" y="378001"/>
                  </a:lnTo>
                  <a:lnTo>
                    <a:pt x="11981" y="380062"/>
                  </a:lnTo>
                  <a:lnTo>
                    <a:pt x="12251" y="382123"/>
                  </a:lnTo>
                  <a:lnTo>
                    <a:pt x="12528" y="384185"/>
                  </a:lnTo>
                  <a:lnTo>
                    <a:pt x="12805" y="386228"/>
                  </a:lnTo>
                  <a:lnTo>
                    <a:pt x="13094" y="388271"/>
                  </a:lnTo>
                  <a:lnTo>
                    <a:pt x="13391" y="390314"/>
                  </a:lnTo>
                  <a:lnTo>
                    <a:pt x="13687" y="392339"/>
                  </a:lnTo>
                  <a:lnTo>
                    <a:pt x="13996" y="394345"/>
                  </a:lnTo>
                  <a:lnTo>
                    <a:pt x="14305" y="396370"/>
                  </a:lnTo>
                  <a:lnTo>
                    <a:pt x="14620" y="398376"/>
                  </a:lnTo>
                  <a:lnTo>
                    <a:pt x="14942" y="400364"/>
                  </a:lnTo>
                  <a:lnTo>
                    <a:pt x="15270" y="402351"/>
                  </a:lnTo>
                  <a:lnTo>
                    <a:pt x="15605" y="404321"/>
                  </a:lnTo>
                  <a:lnTo>
                    <a:pt x="15946" y="406290"/>
                  </a:lnTo>
                  <a:lnTo>
                    <a:pt x="16288" y="408260"/>
                  </a:lnTo>
                  <a:lnTo>
                    <a:pt x="16642" y="410211"/>
                  </a:lnTo>
                  <a:lnTo>
                    <a:pt x="16996" y="412162"/>
                  </a:lnTo>
                  <a:lnTo>
                    <a:pt x="17356" y="414094"/>
                  </a:lnTo>
                  <a:lnTo>
                    <a:pt x="17730" y="416009"/>
                  </a:lnTo>
                  <a:lnTo>
                    <a:pt x="18103" y="417923"/>
                  </a:lnTo>
                  <a:lnTo>
                    <a:pt x="18483" y="419837"/>
                  </a:lnTo>
                  <a:lnTo>
                    <a:pt x="18869" y="421733"/>
                  </a:lnTo>
                  <a:lnTo>
                    <a:pt x="19255" y="423610"/>
                  </a:lnTo>
                  <a:lnTo>
                    <a:pt x="19655" y="425488"/>
                  </a:lnTo>
                  <a:lnTo>
                    <a:pt x="20060" y="427347"/>
                  </a:lnTo>
                  <a:lnTo>
                    <a:pt x="20466" y="429205"/>
                  </a:lnTo>
                  <a:lnTo>
                    <a:pt x="20878" y="431046"/>
                  </a:lnTo>
                  <a:lnTo>
                    <a:pt x="21303" y="432887"/>
                  </a:lnTo>
                  <a:lnTo>
                    <a:pt x="21728" y="434709"/>
                  </a:lnTo>
                  <a:lnTo>
                    <a:pt x="22159" y="436513"/>
                  </a:lnTo>
                  <a:lnTo>
                    <a:pt x="22597" y="438316"/>
                  </a:lnTo>
                  <a:lnTo>
                    <a:pt x="23041" y="440102"/>
                  </a:lnTo>
                  <a:lnTo>
                    <a:pt x="23491" y="441869"/>
                  </a:lnTo>
                  <a:lnTo>
                    <a:pt x="23942" y="443636"/>
                  </a:lnTo>
                  <a:lnTo>
                    <a:pt x="24406" y="445384"/>
                  </a:lnTo>
                  <a:lnTo>
                    <a:pt x="24869" y="447133"/>
                  </a:lnTo>
                  <a:lnTo>
                    <a:pt x="25346" y="448863"/>
                  </a:lnTo>
                  <a:lnTo>
                    <a:pt x="25822" y="450575"/>
                  </a:lnTo>
                  <a:lnTo>
                    <a:pt x="26305" y="452268"/>
                  </a:lnTo>
                  <a:lnTo>
                    <a:pt x="26794" y="453961"/>
                  </a:lnTo>
                  <a:lnTo>
                    <a:pt x="27290" y="455636"/>
                  </a:lnTo>
                  <a:lnTo>
                    <a:pt x="27792" y="457311"/>
                  </a:lnTo>
                  <a:lnTo>
                    <a:pt x="28300" y="458949"/>
                  </a:lnTo>
                  <a:lnTo>
                    <a:pt x="28809" y="460587"/>
                  </a:lnTo>
                  <a:lnTo>
                    <a:pt x="29331" y="462207"/>
                  </a:lnTo>
                  <a:lnTo>
                    <a:pt x="29852" y="463827"/>
                  </a:lnTo>
                  <a:lnTo>
                    <a:pt x="30386" y="465410"/>
                  </a:lnTo>
                  <a:lnTo>
                    <a:pt x="30921" y="466993"/>
                  </a:lnTo>
                  <a:lnTo>
                    <a:pt x="31461" y="468557"/>
                  </a:lnTo>
                  <a:lnTo>
                    <a:pt x="32009" y="470122"/>
                  </a:lnTo>
                  <a:lnTo>
                    <a:pt x="32079" y="470287"/>
                  </a:lnTo>
                  <a:lnTo>
                    <a:pt x="32157" y="470434"/>
                  </a:lnTo>
                  <a:lnTo>
                    <a:pt x="32240" y="470563"/>
                  </a:lnTo>
                  <a:lnTo>
                    <a:pt x="32324" y="470692"/>
                  </a:lnTo>
                  <a:lnTo>
                    <a:pt x="32266" y="472201"/>
                  </a:lnTo>
                  <a:lnTo>
                    <a:pt x="32215" y="473711"/>
                  </a:lnTo>
                  <a:lnTo>
                    <a:pt x="32176" y="475220"/>
                  </a:lnTo>
                  <a:lnTo>
                    <a:pt x="32150" y="476729"/>
                  </a:lnTo>
                  <a:lnTo>
                    <a:pt x="32131" y="478220"/>
                  </a:lnTo>
                  <a:lnTo>
                    <a:pt x="32125" y="479729"/>
                  </a:lnTo>
                  <a:lnTo>
                    <a:pt x="32131" y="481220"/>
                  </a:lnTo>
                  <a:lnTo>
                    <a:pt x="32150" y="482693"/>
                  </a:lnTo>
                  <a:lnTo>
                    <a:pt x="32176" y="484184"/>
                  </a:lnTo>
                  <a:lnTo>
                    <a:pt x="32215" y="485656"/>
                  </a:lnTo>
                  <a:lnTo>
                    <a:pt x="32266" y="487110"/>
                  </a:lnTo>
                  <a:lnTo>
                    <a:pt x="32324" y="488564"/>
                  </a:lnTo>
                  <a:lnTo>
                    <a:pt x="32395" y="490018"/>
                  </a:lnTo>
                  <a:lnTo>
                    <a:pt x="32479" y="491454"/>
                  </a:lnTo>
                  <a:lnTo>
                    <a:pt x="32569" y="492890"/>
                  </a:lnTo>
                  <a:lnTo>
                    <a:pt x="32672" y="494307"/>
                  </a:lnTo>
                  <a:lnTo>
                    <a:pt x="32781" y="495706"/>
                  </a:lnTo>
                  <a:lnTo>
                    <a:pt x="32910" y="497104"/>
                  </a:lnTo>
                  <a:lnTo>
                    <a:pt x="33039" y="498503"/>
                  </a:lnTo>
                  <a:lnTo>
                    <a:pt x="33187" y="499865"/>
                  </a:lnTo>
                  <a:lnTo>
                    <a:pt x="33341" y="501246"/>
                  </a:lnTo>
                  <a:lnTo>
                    <a:pt x="33502" y="502589"/>
                  </a:lnTo>
                  <a:lnTo>
                    <a:pt x="33676" y="503933"/>
                  </a:lnTo>
                  <a:lnTo>
                    <a:pt x="33863" y="505240"/>
                  </a:lnTo>
                  <a:lnTo>
                    <a:pt x="34056" y="506547"/>
                  </a:lnTo>
                  <a:lnTo>
                    <a:pt x="34262" y="507853"/>
                  </a:lnTo>
                  <a:lnTo>
                    <a:pt x="34474" y="509123"/>
                  </a:lnTo>
                  <a:lnTo>
                    <a:pt x="34700" y="510393"/>
                  </a:lnTo>
                  <a:lnTo>
                    <a:pt x="34931" y="511627"/>
                  </a:lnTo>
                  <a:lnTo>
                    <a:pt x="35176" y="512860"/>
                  </a:lnTo>
                  <a:lnTo>
                    <a:pt x="35427" y="514075"/>
                  </a:lnTo>
                  <a:lnTo>
                    <a:pt x="35691" y="515271"/>
                  </a:lnTo>
                  <a:lnTo>
                    <a:pt x="35961" y="516431"/>
                  </a:lnTo>
                  <a:lnTo>
                    <a:pt x="36238" y="517590"/>
                  </a:lnTo>
                  <a:lnTo>
                    <a:pt x="36534" y="518731"/>
                  </a:lnTo>
                  <a:lnTo>
                    <a:pt x="36831" y="519836"/>
                  </a:lnTo>
                  <a:lnTo>
                    <a:pt x="37140" y="520940"/>
                  </a:lnTo>
                  <a:lnTo>
                    <a:pt x="37461" y="522008"/>
                  </a:lnTo>
                  <a:lnTo>
                    <a:pt x="37783" y="523057"/>
                  </a:lnTo>
                  <a:lnTo>
                    <a:pt x="38125" y="524087"/>
                  </a:lnTo>
                  <a:lnTo>
                    <a:pt x="38466" y="525100"/>
                  </a:lnTo>
                  <a:lnTo>
                    <a:pt x="38820" y="526075"/>
                  </a:lnTo>
                  <a:lnTo>
                    <a:pt x="39187" y="527032"/>
                  </a:lnTo>
                  <a:lnTo>
                    <a:pt x="39554" y="527971"/>
                  </a:lnTo>
                  <a:lnTo>
                    <a:pt x="39940" y="528891"/>
                  </a:lnTo>
                  <a:lnTo>
                    <a:pt x="40326" y="529775"/>
                  </a:lnTo>
                  <a:lnTo>
                    <a:pt x="40725" y="530640"/>
                  </a:lnTo>
                  <a:lnTo>
                    <a:pt x="41131" y="531468"/>
                  </a:lnTo>
                  <a:lnTo>
                    <a:pt x="41549" y="532278"/>
                  </a:lnTo>
                  <a:lnTo>
                    <a:pt x="41968" y="533051"/>
                  </a:lnTo>
                  <a:lnTo>
                    <a:pt x="42399" y="533806"/>
                  </a:lnTo>
                  <a:lnTo>
                    <a:pt x="42843" y="534523"/>
                  </a:lnTo>
                  <a:lnTo>
                    <a:pt x="43288" y="535223"/>
                  </a:lnTo>
                  <a:lnTo>
                    <a:pt x="43745" y="535886"/>
                  </a:lnTo>
                  <a:lnTo>
                    <a:pt x="44215" y="536530"/>
                  </a:lnTo>
                  <a:lnTo>
                    <a:pt x="44685" y="537119"/>
                  </a:lnTo>
                  <a:lnTo>
                    <a:pt x="45167" y="537708"/>
                  </a:lnTo>
                  <a:lnTo>
                    <a:pt x="45657" y="538241"/>
                  </a:lnTo>
                  <a:lnTo>
                    <a:pt x="46152" y="538757"/>
                  </a:lnTo>
                  <a:lnTo>
                    <a:pt x="46655" y="539235"/>
                  </a:lnTo>
                  <a:lnTo>
                    <a:pt x="47170" y="539677"/>
                  </a:lnTo>
                  <a:lnTo>
                    <a:pt x="47691" y="540082"/>
                  </a:lnTo>
                  <a:lnTo>
                    <a:pt x="48219" y="540469"/>
                  </a:lnTo>
                  <a:lnTo>
                    <a:pt x="48753" y="540818"/>
                  </a:lnTo>
                  <a:lnTo>
                    <a:pt x="48888" y="540892"/>
                  </a:lnTo>
                  <a:lnTo>
                    <a:pt x="49024" y="540929"/>
                  </a:lnTo>
                  <a:lnTo>
                    <a:pt x="49146" y="540929"/>
                  </a:lnTo>
                  <a:lnTo>
                    <a:pt x="49268" y="540910"/>
                  </a:lnTo>
                  <a:lnTo>
                    <a:pt x="49391" y="540873"/>
                  </a:lnTo>
                  <a:lnTo>
                    <a:pt x="49507" y="540818"/>
                  </a:lnTo>
                  <a:lnTo>
                    <a:pt x="49616" y="540726"/>
                  </a:lnTo>
                  <a:lnTo>
                    <a:pt x="49725" y="540653"/>
                  </a:lnTo>
                  <a:lnTo>
                    <a:pt x="49835" y="542530"/>
                  </a:lnTo>
                  <a:lnTo>
                    <a:pt x="49944" y="544407"/>
                  </a:lnTo>
                  <a:lnTo>
                    <a:pt x="50060" y="546248"/>
                  </a:lnTo>
                  <a:lnTo>
                    <a:pt x="50182" y="548089"/>
                  </a:lnTo>
                  <a:lnTo>
                    <a:pt x="50202" y="548328"/>
                  </a:lnTo>
                  <a:lnTo>
                    <a:pt x="50228" y="548549"/>
                  </a:lnTo>
                  <a:lnTo>
                    <a:pt x="50253" y="548770"/>
                  </a:lnTo>
                  <a:lnTo>
                    <a:pt x="50285" y="548990"/>
                  </a:lnTo>
                  <a:lnTo>
                    <a:pt x="50324" y="549193"/>
                  </a:lnTo>
                  <a:lnTo>
                    <a:pt x="50356" y="549377"/>
                  </a:lnTo>
                  <a:lnTo>
                    <a:pt x="50440" y="549763"/>
                  </a:lnTo>
                  <a:lnTo>
                    <a:pt x="50537" y="550095"/>
                  </a:lnTo>
                  <a:lnTo>
                    <a:pt x="50640" y="550408"/>
                  </a:lnTo>
                  <a:lnTo>
                    <a:pt x="50755" y="550702"/>
                  </a:lnTo>
                  <a:lnTo>
                    <a:pt x="50871" y="550960"/>
                  </a:lnTo>
                  <a:lnTo>
                    <a:pt x="51000" y="551181"/>
                  </a:lnTo>
                  <a:lnTo>
                    <a:pt x="51135" y="551402"/>
                  </a:lnTo>
                  <a:lnTo>
                    <a:pt x="51277" y="551567"/>
                  </a:lnTo>
                  <a:lnTo>
                    <a:pt x="51419" y="551733"/>
                  </a:lnTo>
                  <a:lnTo>
                    <a:pt x="51567" y="551862"/>
                  </a:lnTo>
                  <a:lnTo>
                    <a:pt x="51715" y="551972"/>
                  </a:lnTo>
                  <a:lnTo>
                    <a:pt x="51863" y="552046"/>
                  </a:lnTo>
                  <a:lnTo>
                    <a:pt x="52017" y="552101"/>
                  </a:lnTo>
                  <a:lnTo>
                    <a:pt x="52146" y="552119"/>
                  </a:lnTo>
                  <a:lnTo>
                    <a:pt x="52275" y="552138"/>
                  </a:lnTo>
                  <a:lnTo>
                    <a:pt x="52404" y="552175"/>
                  </a:lnTo>
                  <a:lnTo>
                    <a:pt x="52532" y="552175"/>
                  </a:lnTo>
                  <a:lnTo>
                    <a:pt x="52507" y="552561"/>
                  </a:lnTo>
                  <a:lnTo>
                    <a:pt x="52487" y="552966"/>
                  </a:lnTo>
                  <a:lnTo>
                    <a:pt x="52481" y="553353"/>
                  </a:lnTo>
                  <a:lnTo>
                    <a:pt x="52474" y="553739"/>
                  </a:lnTo>
                  <a:lnTo>
                    <a:pt x="52474" y="554144"/>
                  </a:lnTo>
                  <a:lnTo>
                    <a:pt x="52481" y="554531"/>
                  </a:lnTo>
                  <a:lnTo>
                    <a:pt x="52494" y="554936"/>
                  </a:lnTo>
                  <a:lnTo>
                    <a:pt x="52513" y="555322"/>
                  </a:lnTo>
                  <a:lnTo>
                    <a:pt x="52539" y="555709"/>
                  </a:lnTo>
                  <a:lnTo>
                    <a:pt x="52571" y="556095"/>
                  </a:lnTo>
                  <a:lnTo>
                    <a:pt x="52610" y="556482"/>
                  </a:lnTo>
                  <a:lnTo>
                    <a:pt x="52661" y="556850"/>
                  </a:lnTo>
                  <a:lnTo>
                    <a:pt x="52713" y="557218"/>
                  </a:lnTo>
                  <a:lnTo>
                    <a:pt x="52770" y="557568"/>
                  </a:lnTo>
                  <a:lnTo>
                    <a:pt x="52828" y="557917"/>
                  </a:lnTo>
                  <a:lnTo>
                    <a:pt x="52899" y="558267"/>
                  </a:lnTo>
                  <a:lnTo>
                    <a:pt x="52976" y="558580"/>
                  </a:lnTo>
                  <a:lnTo>
                    <a:pt x="53060" y="558911"/>
                  </a:lnTo>
                  <a:lnTo>
                    <a:pt x="53150" y="559206"/>
                  </a:lnTo>
                  <a:lnTo>
                    <a:pt x="53247" y="559500"/>
                  </a:lnTo>
                  <a:lnTo>
                    <a:pt x="53350" y="559776"/>
                  </a:lnTo>
                  <a:lnTo>
                    <a:pt x="53459" y="560034"/>
                  </a:lnTo>
                  <a:lnTo>
                    <a:pt x="53575" y="560273"/>
                  </a:lnTo>
                  <a:lnTo>
                    <a:pt x="53698" y="560494"/>
                  </a:lnTo>
                  <a:lnTo>
                    <a:pt x="53826" y="560697"/>
                  </a:lnTo>
                  <a:lnTo>
                    <a:pt x="53961" y="560881"/>
                  </a:lnTo>
                  <a:lnTo>
                    <a:pt x="54103" y="561046"/>
                  </a:lnTo>
                  <a:lnTo>
                    <a:pt x="54251" y="561175"/>
                  </a:lnTo>
                  <a:lnTo>
                    <a:pt x="54406" y="561304"/>
                  </a:lnTo>
                  <a:lnTo>
                    <a:pt x="54567" y="561396"/>
                  </a:lnTo>
                  <a:lnTo>
                    <a:pt x="54734" y="561470"/>
                  </a:lnTo>
                  <a:lnTo>
                    <a:pt x="54908" y="561506"/>
                  </a:lnTo>
                  <a:lnTo>
                    <a:pt x="61365" y="562500"/>
                  </a:lnTo>
                  <a:lnTo>
                    <a:pt x="67841" y="563457"/>
                  </a:lnTo>
                  <a:lnTo>
                    <a:pt x="71086" y="563936"/>
                  </a:lnTo>
                  <a:lnTo>
                    <a:pt x="74331" y="564378"/>
                  </a:lnTo>
                  <a:lnTo>
                    <a:pt x="77582" y="564819"/>
                  </a:lnTo>
                  <a:lnTo>
                    <a:pt x="80833" y="565243"/>
                  </a:lnTo>
                  <a:lnTo>
                    <a:pt x="84090" y="565648"/>
                  </a:lnTo>
                  <a:lnTo>
                    <a:pt x="87348" y="566053"/>
                  </a:lnTo>
                  <a:lnTo>
                    <a:pt x="90605" y="566439"/>
                  </a:lnTo>
                  <a:lnTo>
                    <a:pt x="93869" y="566789"/>
                  </a:lnTo>
                  <a:lnTo>
                    <a:pt x="97133" y="567139"/>
                  </a:lnTo>
                  <a:lnTo>
                    <a:pt x="100397" y="567470"/>
                  </a:lnTo>
                  <a:lnTo>
                    <a:pt x="103668" y="567764"/>
                  </a:lnTo>
                  <a:lnTo>
                    <a:pt x="106931" y="568059"/>
                  </a:lnTo>
                  <a:lnTo>
                    <a:pt x="108766" y="568132"/>
                  </a:lnTo>
                  <a:lnTo>
                    <a:pt x="111444" y="568353"/>
                  </a:lnTo>
                  <a:lnTo>
                    <a:pt x="114122" y="568537"/>
                  </a:lnTo>
                  <a:lnTo>
                    <a:pt x="116801" y="568703"/>
                  </a:lnTo>
                  <a:lnTo>
                    <a:pt x="119479" y="568850"/>
                  </a:lnTo>
                  <a:lnTo>
                    <a:pt x="122157" y="568979"/>
                  </a:lnTo>
                  <a:lnTo>
                    <a:pt x="124841" y="569090"/>
                  </a:lnTo>
                  <a:lnTo>
                    <a:pt x="127519" y="569182"/>
                  </a:lnTo>
                  <a:lnTo>
                    <a:pt x="130198" y="569255"/>
                  </a:lnTo>
                  <a:lnTo>
                    <a:pt x="132882" y="569292"/>
                  </a:lnTo>
                  <a:lnTo>
                    <a:pt x="135560" y="569329"/>
                  </a:lnTo>
                  <a:lnTo>
                    <a:pt x="138238" y="569329"/>
                  </a:lnTo>
                  <a:lnTo>
                    <a:pt x="140916" y="569292"/>
                  </a:lnTo>
                  <a:lnTo>
                    <a:pt x="143601" y="569255"/>
                  </a:lnTo>
                  <a:lnTo>
                    <a:pt x="146279" y="569182"/>
                  </a:lnTo>
                  <a:lnTo>
                    <a:pt x="148957" y="569090"/>
                  </a:lnTo>
                  <a:lnTo>
                    <a:pt x="151635" y="568961"/>
                  </a:lnTo>
                  <a:lnTo>
                    <a:pt x="153580" y="568795"/>
                  </a:lnTo>
                  <a:lnTo>
                    <a:pt x="156779" y="568593"/>
                  </a:lnTo>
                  <a:lnTo>
                    <a:pt x="159972" y="568335"/>
                  </a:lnTo>
                  <a:lnTo>
                    <a:pt x="163165" y="568059"/>
                  </a:lnTo>
                  <a:lnTo>
                    <a:pt x="164762" y="567893"/>
                  </a:lnTo>
                  <a:lnTo>
                    <a:pt x="166352" y="567728"/>
                  </a:lnTo>
                  <a:lnTo>
                    <a:pt x="167949" y="567543"/>
                  </a:lnTo>
                  <a:lnTo>
                    <a:pt x="169545" y="567341"/>
                  </a:lnTo>
                  <a:lnTo>
                    <a:pt x="171135" y="567139"/>
                  </a:lnTo>
                  <a:lnTo>
                    <a:pt x="172726" y="566918"/>
                  </a:lnTo>
                  <a:lnTo>
                    <a:pt x="174322" y="566697"/>
                  </a:lnTo>
                  <a:lnTo>
                    <a:pt x="175912" y="566458"/>
                  </a:lnTo>
                  <a:lnTo>
                    <a:pt x="177502" y="566200"/>
                  </a:lnTo>
                  <a:lnTo>
                    <a:pt x="179092" y="565924"/>
                  </a:lnTo>
                  <a:lnTo>
                    <a:pt x="180676" y="565648"/>
                  </a:lnTo>
                  <a:lnTo>
                    <a:pt x="182266" y="565353"/>
                  </a:lnTo>
                  <a:lnTo>
                    <a:pt x="183856" y="565059"/>
                  </a:lnTo>
                  <a:lnTo>
                    <a:pt x="185440" y="564746"/>
                  </a:lnTo>
                  <a:lnTo>
                    <a:pt x="187024" y="564414"/>
                  </a:lnTo>
                  <a:lnTo>
                    <a:pt x="188608" y="564065"/>
                  </a:lnTo>
                  <a:lnTo>
                    <a:pt x="190191" y="563715"/>
                  </a:lnTo>
                  <a:lnTo>
                    <a:pt x="191775" y="563347"/>
                  </a:lnTo>
                  <a:lnTo>
                    <a:pt x="193359" y="562960"/>
                  </a:lnTo>
                  <a:lnTo>
                    <a:pt x="194942" y="562556"/>
                  </a:lnTo>
                  <a:lnTo>
                    <a:pt x="196520" y="562151"/>
                  </a:lnTo>
                  <a:lnTo>
                    <a:pt x="198097" y="561727"/>
                  </a:lnTo>
                  <a:lnTo>
                    <a:pt x="199674" y="561286"/>
                  </a:lnTo>
                  <a:lnTo>
                    <a:pt x="201251" y="560825"/>
                  </a:lnTo>
                  <a:lnTo>
                    <a:pt x="202829" y="560365"/>
                  </a:lnTo>
                  <a:lnTo>
                    <a:pt x="204406" y="559868"/>
                  </a:lnTo>
                  <a:lnTo>
                    <a:pt x="204560" y="559813"/>
                  </a:lnTo>
                  <a:lnTo>
                    <a:pt x="204715" y="559721"/>
                  </a:lnTo>
                  <a:lnTo>
                    <a:pt x="204856" y="559611"/>
                  </a:lnTo>
                  <a:lnTo>
                    <a:pt x="204992" y="559463"/>
                  </a:lnTo>
                  <a:lnTo>
                    <a:pt x="205120" y="559298"/>
                  </a:lnTo>
                  <a:lnTo>
                    <a:pt x="205236" y="559095"/>
                  </a:lnTo>
                  <a:lnTo>
                    <a:pt x="205352" y="558893"/>
                  </a:lnTo>
                  <a:lnTo>
                    <a:pt x="205455" y="558653"/>
                  </a:lnTo>
                  <a:lnTo>
                    <a:pt x="205558" y="558414"/>
                  </a:lnTo>
                  <a:lnTo>
                    <a:pt x="205648" y="558138"/>
                  </a:lnTo>
                  <a:lnTo>
                    <a:pt x="205732" y="557862"/>
                  </a:lnTo>
                  <a:lnTo>
                    <a:pt x="205809" y="557568"/>
                  </a:lnTo>
                  <a:lnTo>
                    <a:pt x="205874" y="557255"/>
                  </a:lnTo>
                  <a:lnTo>
                    <a:pt x="205938" y="556942"/>
                  </a:lnTo>
                  <a:lnTo>
                    <a:pt x="205989" y="556610"/>
                  </a:lnTo>
                  <a:lnTo>
                    <a:pt x="206035" y="556279"/>
                  </a:lnTo>
                  <a:lnTo>
                    <a:pt x="206125" y="556077"/>
                  </a:lnTo>
                  <a:lnTo>
                    <a:pt x="206208" y="555874"/>
                  </a:lnTo>
                  <a:lnTo>
                    <a:pt x="206286" y="555653"/>
                  </a:lnTo>
                  <a:lnTo>
                    <a:pt x="206369" y="555396"/>
                  </a:lnTo>
                  <a:lnTo>
                    <a:pt x="206440" y="555120"/>
                  </a:lnTo>
                  <a:lnTo>
                    <a:pt x="206505" y="554825"/>
                  </a:lnTo>
                  <a:lnTo>
                    <a:pt x="206562" y="554494"/>
                  </a:lnTo>
                  <a:lnTo>
                    <a:pt x="206608" y="554144"/>
                  </a:lnTo>
                  <a:lnTo>
                    <a:pt x="206768" y="552874"/>
                  </a:lnTo>
                  <a:lnTo>
                    <a:pt x="206923" y="551586"/>
                  </a:lnTo>
                  <a:lnTo>
                    <a:pt x="207077" y="550316"/>
                  </a:lnTo>
                  <a:lnTo>
                    <a:pt x="207219" y="549027"/>
                  </a:lnTo>
                  <a:lnTo>
                    <a:pt x="207367" y="547739"/>
                  </a:lnTo>
                  <a:lnTo>
                    <a:pt x="207509" y="546432"/>
                  </a:lnTo>
                  <a:lnTo>
                    <a:pt x="207773" y="543837"/>
                  </a:lnTo>
                  <a:lnTo>
                    <a:pt x="208030" y="541223"/>
                  </a:lnTo>
                  <a:lnTo>
                    <a:pt x="208275" y="538591"/>
                  </a:lnTo>
                  <a:lnTo>
                    <a:pt x="208507" y="535941"/>
                  </a:lnTo>
                  <a:lnTo>
                    <a:pt x="208726" y="533290"/>
                  </a:lnTo>
                  <a:lnTo>
                    <a:pt x="209241" y="533051"/>
                  </a:lnTo>
                  <a:lnTo>
                    <a:pt x="209749" y="532812"/>
                  </a:lnTo>
                  <a:lnTo>
                    <a:pt x="210258" y="532554"/>
                  </a:lnTo>
                  <a:lnTo>
                    <a:pt x="210766" y="532278"/>
                  </a:lnTo>
                  <a:lnTo>
                    <a:pt x="211275" y="532002"/>
                  </a:lnTo>
                  <a:lnTo>
                    <a:pt x="211777" y="531689"/>
                  </a:lnTo>
                  <a:lnTo>
                    <a:pt x="212279" y="531358"/>
                  </a:lnTo>
                  <a:lnTo>
                    <a:pt x="212781" y="531026"/>
                  </a:lnTo>
                  <a:lnTo>
                    <a:pt x="213277" y="530658"/>
                  </a:lnTo>
                  <a:lnTo>
                    <a:pt x="213773" y="530290"/>
                  </a:lnTo>
                  <a:lnTo>
                    <a:pt x="214262" y="529904"/>
                  </a:lnTo>
                  <a:lnTo>
                    <a:pt x="214751" y="529499"/>
                  </a:lnTo>
                  <a:lnTo>
                    <a:pt x="215234" y="529057"/>
                  </a:lnTo>
                  <a:lnTo>
                    <a:pt x="215717" y="528615"/>
                  </a:lnTo>
                  <a:lnTo>
                    <a:pt x="216193" y="528155"/>
                  </a:lnTo>
                  <a:lnTo>
                    <a:pt x="216670" y="527677"/>
                  </a:lnTo>
                  <a:lnTo>
                    <a:pt x="217133" y="527161"/>
                  </a:lnTo>
                  <a:lnTo>
                    <a:pt x="217603" y="526646"/>
                  </a:lnTo>
                  <a:lnTo>
                    <a:pt x="218060" y="526112"/>
                  </a:lnTo>
                  <a:lnTo>
                    <a:pt x="218517" y="525560"/>
                  </a:lnTo>
                  <a:lnTo>
                    <a:pt x="218962" y="524971"/>
                  </a:lnTo>
                  <a:lnTo>
                    <a:pt x="219406" y="524382"/>
                  </a:lnTo>
                  <a:lnTo>
                    <a:pt x="219844" y="523756"/>
                  </a:lnTo>
                  <a:lnTo>
                    <a:pt x="220281" y="523130"/>
                  </a:lnTo>
                  <a:lnTo>
                    <a:pt x="220706" y="522468"/>
                  </a:lnTo>
                  <a:lnTo>
                    <a:pt x="221125" y="521787"/>
                  </a:lnTo>
                  <a:lnTo>
                    <a:pt x="221537" y="521087"/>
                  </a:lnTo>
                  <a:lnTo>
                    <a:pt x="221949" y="520369"/>
                  </a:lnTo>
                  <a:lnTo>
                    <a:pt x="222348" y="519633"/>
                  </a:lnTo>
                  <a:lnTo>
                    <a:pt x="222741" y="518879"/>
                  </a:lnTo>
                  <a:lnTo>
                    <a:pt x="223127" y="518087"/>
                  </a:lnTo>
                  <a:lnTo>
                    <a:pt x="223507" y="517296"/>
                  </a:lnTo>
                  <a:lnTo>
                    <a:pt x="223874" y="516467"/>
                  </a:lnTo>
                  <a:lnTo>
                    <a:pt x="224241" y="515621"/>
                  </a:lnTo>
                  <a:lnTo>
                    <a:pt x="224595" y="514737"/>
                  </a:lnTo>
                  <a:lnTo>
                    <a:pt x="224942" y="513854"/>
                  </a:lnTo>
                  <a:lnTo>
                    <a:pt x="225277" y="512933"/>
                  </a:lnTo>
                  <a:lnTo>
                    <a:pt x="225605" y="511995"/>
                  </a:lnTo>
                  <a:lnTo>
                    <a:pt x="225927" y="511038"/>
                  </a:lnTo>
                  <a:lnTo>
                    <a:pt x="226236" y="510044"/>
                  </a:lnTo>
                  <a:lnTo>
                    <a:pt x="226539" y="509050"/>
                  </a:lnTo>
                  <a:lnTo>
                    <a:pt x="226829" y="508019"/>
                  </a:lnTo>
                  <a:lnTo>
                    <a:pt x="227112" y="506952"/>
                  </a:lnTo>
                  <a:lnTo>
                    <a:pt x="227382" y="505884"/>
                  </a:lnTo>
                  <a:lnTo>
                    <a:pt x="227640" y="504780"/>
                  </a:lnTo>
                  <a:lnTo>
                    <a:pt x="227891" y="503657"/>
                  </a:lnTo>
                  <a:lnTo>
                    <a:pt x="228135" y="502497"/>
                  </a:lnTo>
                  <a:lnTo>
                    <a:pt x="228361" y="501319"/>
                  </a:lnTo>
                  <a:lnTo>
                    <a:pt x="228580" y="500123"/>
                  </a:lnTo>
                  <a:lnTo>
                    <a:pt x="228786" y="498890"/>
                  </a:lnTo>
                  <a:lnTo>
                    <a:pt x="228979" y="497638"/>
                  </a:lnTo>
                  <a:lnTo>
                    <a:pt x="229165" y="496368"/>
                  </a:lnTo>
                  <a:lnTo>
                    <a:pt x="229333" y="495061"/>
                  </a:lnTo>
                  <a:lnTo>
                    <a:pt x="229494" y="493718"/>
                  </a:lnTo>
                  <a:lnTo>
                    <a:pt x="229642" y="492374"/>
                  </a:lnTo>
                  <a:lnTo>
                    <a:pt x="229777" y="490994"/>
                  </a:lnTo>
                  <a:lnTo>
                    <a:pt x="229893" y="489576"/>
                  </a:lnTo>
                  <a:lnTo>
                    <a:pt x="230002" y="488141"/>
                  </a:lnTo>
                  <a:lnTo>
                    <a:pt x="230099" y="486687"/>
                  </a:lnTo>
                  <a:lnTo>
                    <a:pt x="230176" y="485196"/>
                  </a:lnTo>
                  <a:lnTo>
                    <a:pt x="230247" y="483668"/>
                  </a:lnTo>
                  <a:lnTo>
                    <a:pt x="230299" y="482122"/>
                  </a:lnTo>
                  <a:lnTo>
                    <a:pt x="230337" y="480558"/>
                  </a:lnTo>
                  <a:lnTo>
                    <a:pt x="230363" y="478956"/>
                  </a:lnTo>
                  <a:lnTo>
                    <a:pt x="230427" y="478920"/>
                  </a:lnTo>
                  <a:lnTo>
                    <a:pt x="230492" y="478864"/>
                  </a:lnTo>
                  <a:lnTo>
                    <a:pt x="230556" y="478791"/>
                  </a:lnTo>
                  <a:lnTo>
                    <a:pt x="230614" y="478717"/>
                  </a:lnTo>
                  <a:lnTo>
                    <a:pt x="230678" y="478607"/>
                  </a:lnTo>
                  <a:lnTo>
                    <a:pt x="230736" y="478496"/>
                  </a:lnTo>
                  <a:lnTo>
                    <a:pt x="230794" y="478367"/>
                  </a:lnTo>
                  <a:lnTo>
                    <a:pt x="230852" y="478220"/>
                  </a:lnTo>
                  <a:lnTo>
                    <a:pt x="231444" y="476656"/>
                  </a:lnTo>
                  <a:lnTo>
                    <a:pt x="232037" y="475091"/>
                  </a:lnTo>
                  <a:lnTo>
                    <a:pt x="232623" y="473508"/>
                  </a:lnTo>
                  <a:lnTo>
                    <a:pt x="233196" y="471907"/>
                  </a:lnTo>
                  <a:lnTo>
                    <a:pt x="233768" y="470287"/>
                  </a:lnTo>
                  <a:lnTo>
                    <a:pt x="234335" y="468649"/>
                  </a:lnTo>
                  <a:lnTo>
                    <a:pt x="234895" y="467011"/>
                  </a:lnTo>
                  <a:lnTo>
                    <a:pt x="235455" y="465354"/>
                  </a:lnTo>
                  <a:lnTo>
                    <a:pt x="236002" y="463680"/>
                  </a:lnTo>
                  <a:lnTo>
                    <a:pt x="236543" y="461986"/>
                  </a:lnTo>
                  <a:lnTo>
                    <a:pt x="237084" y="460274"/>
                  </a:lnTo>
                  <a:lnTo>
                    <a:pt x="237612" y="458563"/>
                  </a:lnTo>
                  <a:lnTo>
                    <a:pt x="238140" y="456833"/>
                  </a:lnTo>
                  <a:lnTo>
                    <a:pt x="238661" y="455084"/>
                  </a:lnTo>
                  <a:lnTo>
                    <a:pt x="239170" y="453335"/>
                  </a:lnTo>
                  <a:lnTo>
                    <a:pt x="239678" y="451569"/>
                  </a:lnTo>
                  <a:lnTo>
                    <a:pt x="240181" y="449783"/>
                  </a:lnTo>
                  <a:lnTo>
                    <a:pt x="240676" y="447979"/>
                  </a:lnTo>
                  <a:lnTo>
                    <a:pt x="241165" y="446176"/>
                  </a:lnTo>
                  <a:lnTo>
                    <a:pt x="241648" y="444353"/>
                  </a:lnTo>
                  <a:lnTo>
                    <a:pt x="242131" y="442513"/>
                  </a:lnTo>
                  <a:lnTo>
                    <a:pt x="242601" y="440672"/>
                  </a:lnTo>
                  <a:lnTo>
                    <a:pt x="243065" y="438813"/>
                  </a:lnTo>
                  <a:lnTo>
                    <a:pt x="243528" y="436936"/>
                  </a:lnTo>
                  <a:lnTo>
                    <a:pt x="243979" y="435059"/>
                  </a:lnTo>
                  <a:lnTo>
                    <a:pt x="244429" y="433163"/>
                  </a:lnTo>
                  <a:lnTo>
                    <a:pt x="244874" y="431249"/>
                  </a:lnTo>
                  <a:lnTo>
                    <a:pt x="245305" y="429334"/>
                  </a:lnTo>
                  <a:lnTo>
                    <a:pt x="245736" y="427420"/>
                  </a:lnTo>
                  <a:lnTo>
                    <a:pt x="246161" y="425469"/>
                  </a:lnTo>
                  <a:lnTo>
                    <a:pt x="246580" y="423518"/>
                  </a:lnTo>
                  <a:lnTo>
                    <a:pt x="246992" y="421567"/>
                  </a:lnTo>
                  <a:lnTo>
                    <a:pt x="247397" y="419598"/>
                  </a:lnTo>
                  <a:lnTo>
                    <a:pt x="247803" y="417610"/>
                  </a:lnTo>
                  <a:lnTo>
                    <a:pt x="248196" y="415622"/>
                  </a:lnTo>
                  <a:lnTo>
                    <a:pt x="248582" y="413616"/>
                  </a:lnTo>
                  <a:lnTo>
                    <a:pt x="248968" y="411610"/>
                  </a:lnTo>
                  <a:lnTo>
                    <a:pt x="249341" y="409585"/>
                  </a:lnTo>
                  <a:lnTo>
                    <a:pt x="249715" y="407560"/>
                  </a:lnTo>
                  <a:lnTo>
                    <a:pt x="250075" y="405517"/>
                  </a:lnTo>
                  <a:lnTo>
                    <a:pt x="250436" y="403474"/>
                  </a:lnTo>
                  <a:lnTo>
                    <a:pt x="250790" y="401413"/>
                  </a:lnTo>
                  <a:lnTo>
                    <a:pt x="251138" y="399351"/>
                  </a:lnTo>
                  <a:lnTo>
                    <a:pt x="251479" y="397271"/>
                  </a:lnTo>
                  <a:lnTo>
                    <a:pt x="251814" y="395192"/>
                  </a:lnTo>
                  <a:lnTo>
                    <a:pt x="252142" y="393093"/>
                  </a:lnTo>
                  <a:lnTo>
                    <a:pt x="252464" y="390995"/>
                  </a:lnTo>
                  <a:lnTo>
                    <a:pt x="252779" y="388878"/>
                  </a:lnTo>
                  <a:lnTo>
                    <a:pt x="253088" y="386762"/>
                  </a:lnTo>
                  <a:lnTo>
                    <a:pt x="253397" y="384645"/>
                  </a:lnTo>
                  <a:lnTo>
                    <a:pt x="253693" y="382510"/>
                  </a:lnTo>
                  <a:lnTo>
                    <a:pt x="253983" y="380375"/>
                  </a:lnTo>
                  <a:lnTo>
                    <a:pt x="254273" y="378240"/>
                  </a:lnTo>
                  <a:lnTo>
                    <a:pt x="254550" y="376086"/>
                  </a:lnTo>
                  <a:lnTo>
                    <a:pt x="254826" y="373914"/>
                  </a:lnTo>
                  <a:lnTo>
                    <a:pt x="255097" y="371761"/>
                  </a:lnTo>
                  <a:lnTo>
                    <a:pt x="255354" y="369589"/>
                  </a:lnTo>
                  <a:lnTo>
                    <a:pt x="255612" y="367399"/>
                  </a:lnTo>
                  <a:lnTo>
                    <a:pt x="255863" y="365209"/>
                  </a:lnTo>
                  <a:lnTo>
                    <a:pt x="256108" y="363018"/>
                  </a:lnTo>
                  <a:lnTo>
                    <a:pt x="256346" y="360828"/>
                  </a:lnTo>
                  <a:lnTo>
                    <a:pt x="256578" y="358619"/>
                  </a:lnTo>
                  <a:lnTo>
                    <a:pt x="256803" y="356411"/>
                  </a:lnTo>
                  <a:lnTo>
                    <a:pt x="257022" y="354202"/>
                  </a:lnTo>
                  <a:lnTo>
                    <a:pt x="257241" y="351975"/>
                  </a:lnTo>
                  <a:lnTo>
                    <a:pt x="257447" y="349748"/>
                  </a:lnTo>
                  <a:lnTo>
                    <a:pt x="257646" y="347521"/>
                  </a:lnTo>
                  <a:lnTo>
                    <a:pt x="257839" y="345293"/>
                  </a:lnTo>
                  <a:lnTo>
                    <a:pt x="258032" y="343048"/>
                  </a:lnTo>
                  <a:lnTo>
                    <a:pt x="258213" y="340802"/>
                  </a:lnTo>
                  <a:lnTo>
                    <a:pt x="258393" y="338557"/>
                  </a:lnTo>
                  <a:lnTo>
                    <a:pt x="258567" y="336311"/>
                  </a:lnTo>
                  <a:lnTo>
                    <a:pt x="258728" y="334048"/>
                  </a:lnTo>
                  <a:lnTo>
                    <a:pt x="258889" y="331802"/>
                  </a:lnTo>
                  <a:lnTo>
                    <a:pt x="259043" y="329538"/>
                  </a:lnTo>
                  <a:lnTo>
                    <a:pt x="259185" y="327274"/>
                  </a:lnTo>
                  <a:lnTo>
                    <a:pt x="259326" y="324992"/>
                  </a:lnTo>
                  <a:lnTo>
                    <a:pt x="259462" y="322728"/>
                  </a:lnTo>
                  <a:lnTo>
                    <a:pt x="259590" y="320446"/>
                  </a:lnTo>
                  <a:lnTo>
                    <a:pt x="259713" y="318163"/>
                  </a:lnTo>
                  <a:lnTo>
                    <a:pt x="259829" y="315899"/>
                  </a:lnTo>
                  <a:lnTo>
                    <a:pt x="259938" y="313599"/>
                  </a:lnTo>
                  <a:lnTo>
                    <a:pt x="260041" y="311316"/>
                  </a:lnTo>
                  <a:lnTo>
                    <a:pt x="260144" y="309034"/>
                  </a:lnTo>
                  <a:lnTo>
                    <a:pt x="260234" y="306752"/>
                  </a:lnTo>
                  <a:lnTo>
                    <a:pt x="260318" y="304451"/>
                  </a:lnTo>
                  <a:lnTo>
                    <a:pt x="260395" y="302150"/>
                  </a:lnTo>
                  <a:lnTo>
                    <a:pt x="260472" y="299868"/>
                  </a:lnTo>
                  <a:lnTo>
                    <a:pt x="260537" y="297567"/>
                  </a:lnTo>
                  <a:lnTo>
                    <a:pt x="260601" y="295267"/>
                  </a:lnTo>
                  <a:lnTo>
                    <a:pt x="260653" y="292966"/>
                  </a:lnTo>
                  <a:lnTo>
                    <a:pt x="260704" y="290665"/>
                  </a:lnTo>
                  <a:lnTo>
                    <a:pt x="260743" y="288364"/>
                  </a:lnTo>
                  <a:lnTo>
                    <a:pt x="260781" y="286064"/>
                  </a:lnTo>
                  <a:lnTo>
                    <a:pt x="260814" y="283763"/>
                  </a:lnTo>
                  <a:lnTo>
                    <a:pt x="260833" y="281462"/>
                  </a:lnTo>
                  <a:lnTo>
                    <a:pt x="260852" y="279161"/>
                  </a:lnTo>
                  <a:lnTo>
                    <a:pt x="260865" y="276861"/>
                  </a:lnTo>
                  <a:lnTo>
                    <a:pt x="260872" y="274560"/>
                  </a:lnTo>
                  <a:lnTo>
                    <a:pt x="260872" y="272259"/>
                  </a:lnTo>
                  <a:lnTo>
                    <a:pt x="260859" y="269959"/>
                  </a:lnTo>
                  <a:lnTo>
                    <a:pt x="260846" y="267658"/>
                  </a:lnTo>
                  <a:lnTo>
                    <a:pt x="260826" y="265375"/>
                  </a:lnTo>
                  <a:lnTo>
                    <a:pt x="260801" y="263075"/>
                  </a:lnTo>
                  <a:lnTo>
                    <a:pt x="260775" y="260774"/>
                  </a:lnTo>
                  <a:lnTo>
                    <a:pt x="260736" y="258473"/>
                  </a:lnTo>
                  <a:lnTo>
                    <a:pt x="260691" y="256191"/>
                  </a:lnTo>
                  <a:lnTo>
                    <a:pt x="260640" y="253890"/>
                  </a:lnTo>
                  <a:lnTo>
                    <a:pt x="260582" y="251608"/>
                  </a:lnTo>
                  <a:lnTo>
                    <a:pt x="260517" y="249326"/>
                  </a:lnTo>
                  <a:lnTo>
                    <a:pt x="260453" y="247043"/>
                  </a:lnTo>
                  <a:lnTo>
                    <a:pt x="260376" y="244761"/>
                  </a:lnTo>
                  <a:lnTo>
                    <a:pt x="260292" y="242479"/>
                  </a:lnTo>
                  <a:lnTo>
                    <a:pt x="260208" y="240196"/>
                  </a:lnTo>
                  <a:lnTo>
                    <a:pt x="260112" y="237932"/>
                  </a:lnTo>
                  <a:lnTo>
                    <a:pt x="260015" y="235650"/>
                  </a:lnTo>
                  <a:lnTo>
                    <a:pt x="259906" y="233386"/>
                  </a:lnTo>
                  <a:lnTo>
                    <a:pt x="259790" y="231122"/>
                  </a:lnTo>
                  <a:lnTo>
                    <a:pt x="259674" y="228858"/>
                  </a:lnTo>
                  <a:lnTo>
                    <a:pt x="259552" y="226613"/>
                  </a:lnTo>
                  <a:lnTo>
                    <a:pt x="259417" y="224349"/>
                  </a:lnTo>
                  <a:lnTo>
                    <a:pt x="259281" y="222103"/>
                  </a:lnTo>
                  <a:lnTo>
                    <a:pt x="259133" y="219858"/>
                  </a:lnTo>
                  <a:lnTo>
                    <a:pt x="258985" y="217612"/>
                  </a:lnTo>
                  <a:lnTo>
                    <a:pt x="258831" y="215385"/>
                  </a:lnTo>
                  <a:lnTo>
                    <a:pt x="258670" y="213158"/>
                  </a:lnTo>
                  <a:lnTo>
                    <a:pt x="258496" y="210931"/>
                  </a:lnTo>
                  <a:lnTo>
                    <a:pt x="258322" y="208704"/>
                  </a:lnTo>
                  <a:lnTo>
                    <a:pt x="258522" y="208097"/>
                  </a:lnTo>
                  <a:lnTo>
                    <a:pt x="258721" y="207471"/>
                  </a:lnTo>
                  <a:lnTo>
                    <a:pt x="258921" y="206827"/>
                  </a:lnTo>
                  <a:lnTo>
                    <a:pt x="259114" y="206182"/>
                  </a:lnTo>
                  <a:lnTo>
                    <a:pt x="259301" y="205538"/>
                  </a:lnTo>
                  <a:lnTo>
                    <a:pt x="259487" y="204876"/>
                  </a:lnTo>
                  <a:lnTo>
                    <a:pt x="259668" y="204213"/>
                  </a:lnTo>
                  <a:lnTo>
                    <a:pt x="259841" y="203532"/>
                  </a:lnTo>
                  <a:lnTo>
                    <a:pt x="260015" y="202851"/>
                  </a:lnTo>
                  <a:lnTo>
                    <a:pt x="260189" y="202152"/>
                  </a:lnTo>
                  <a:lnTo>
                    <a:pt x="260357" y="201452"/>
                  </a:lnTo>
                  <a:lnTo>
                    <a:pt x="260517" y="200753"/>
                  </a:lnTo>
                  <a:lnTo>
                    <a:pt x="260678" y="200035"/>
                  </a:lnTo>
                  <a:lnTo>
                    <a:pt x="260833" y="199317"/>
                  </a:lnTo>
                  <a:lnTo>
                    <a:pt x="260987" y="198599"/>
                  </a:lnTo>
                  <a:lnTo>
                    <a:pt x="261129" y="197863"/>
                  </a:lnTo>
                  <a:lnTo>
                    <a:pt x="261277" y="197108"/>
                  </a:lnTo>
                  <a:lnTo>
                    <a:pt x="261412" y="196372"/>
                  </a:lnTo>
                  <a:lnTo>
                    <a:pt x="261547" y="195618"/>
                  </a:lnTo>
                  <a:lnTo>
                    <a:pt x="261683" y="194863"/>
                  </a:lnTo>
                  <a:lnTo>
                    <a:pt x="261811" y="194090"/>
                  </a:lnTo>
                  <a:lnTo>
                    <a:pt x="261934" y="193317"/>
                  </a:lnTo>
                  <a:lnTo>
                    <a:pt x="262050" y="192544"/>
                  </a:lnTo>
                  <a:lnTo>
                    <a:pt x="262166" y="191771"/>
                  </a:lnTo>
                  <a:lnTo>
                    <a:pt x="262275" y="190979"/>
                  </a:lnTo>
                  <a:lnTo>
                    <a:pt x="262378" y="190188"/>
                  </a:lnTo>
                  <a:lnTo>
                    <a:pt x="262481" y="189396"/>
                  </a:lnTo>
                  <a:lnTo>
                    <a:pt x="262578" y="188605"/>
                  </a:lnTo>
                  <a:lnTo>
                    <a:pt x="262668" y="187795"/>
                  </a:lnTo>
                  <a:lnTo>
                    <a:pt x="262758" y="187004"/>
                  </a:lnTo>
                  <a:lnTo>
                    <a:pt x="262841" y="186194"/>
                  </a:lnTo>
                  <a:lnTo>
                    <a:pt x="262919" y="185384"/>
                  </a:lnTo>
                  <a:lnTo>
                    <a:pt x="262996" y="184556"/>
                  </a:lnTo>
                  <a:lnTo>
                    <a:pt x="263060" y="183746"/>
                  </a:lnTo>
                  <a:lnTo>
                    <a:pt x="263125" y="182918"/>
                  </a:lnTo>
                  <a:lnTo>
                    <a:pt x="263183" y="182089"/>
                  </a:lnTo>
                  <a:lnTo>
                    <a:pt x="263241" y="181261"/>
                  </a:lnTo>
                  <a:lnTo>
                    <a:pt x="263292" y="180433"/>
                  </a:lnTo>
                  <a:lnTo>
                    <a:pt x="263337" y="179604"/>
                  </a:lnTo>
                  <a:lnTo>
                    <a:pt x="263376" y="178776"/>
                  </a:lnTo>
                  <a:lnTo>
                    <a:pt x="263408" y="177948"/>
                  </a:lnTo>
                  <a:lnTo>
                    <a:pt x="263440" y="177101"/>
                  </a:lnTo>
                  <a:lnTo>
                    <a:pt x="263466" y="176273"/>
                  </a:lnTo>
                  <a:lnTo>
                    <a:pt x="263485" y="175445"/>
                  </a:lnTo>
                  <a:lnTo>
                    <a:pt x="263498" y="174598"/>
                  </a:lnTo>
                  <a:lnTo>
                    <a:pt x="263505" y="173751"/>
                  </a:lnTo>
                  <a:lnTo>
                    <a:pt x="263511" y="172923"/>
                  </a:lnTo>
                  <a:lnTo>
                    <a:pt x="263511" y="172077"/>
                  </a:lnTo>
                  <a:lnTo>
                    <a:pt x="263505" y="171248"/>
                  </a:lnTo>
                  <a:lnTo>
                    <a:pt x="263492" y="170402"/>
                  </a:lnTo>
                  <a:lnTo>
                    <a:pt x="263472" y="169573"/>
                  </a:lnTo>
                  <a:lnTo>
                    <a:pt x="263453" y="168727"/>
                  </a:lnTo>
                  <a:lnTo>
                    <a:pt x="263421" y="167898"/>
                  </a:lnTo>
                  <a:lnTo>
                    <a:pt x="263389" y="167052"/>
                  </a:lnTo>
                  <a:lnTo>
                    <a:pt x="263350" y="166223"/>
                  </a:lnTo>
                  <a:lnTo>
                    <a:pt x="263305" y="165377"/>
                  </a:lnTo>
                  <a:lnTo>
                    <a:pt x="263254" y="164549"/>
                  </a:lnTo>
                  <a:lnTo>
                    <a:pt x="263196" y="163720"/>
                  </a:lnTo>
                  <a:lnTo>
                    <a:pt x="263131" y="162892"/>
                  </a:lnTo>
                  <a:lnTo>
                    <a:pt x="263060" y="162064"/>
                  </a:lnTo>
                  <a:lnTo>
                    <a:pt x="262990" y="161254"/>
                  </a:lnTo>
                  <a:lnTo>
                    <a:pt x="262906" y="160426"/>
                  </a:lnTo>
                  <a:lnTo>
                    <a:pt x="262822" y="159616"/>
                  </a:lnTo>
                  <a:lnTo>
                    <a:pt x="262732" y="158788"/>
                  </a:lnTo>
                  <a:lnTo>
                    <a:pt x="262597" y="157683"/>
                  </a:lnTo>
                  <a:lnTo>
                    <a:pt x="262455" y="156597"/>
                  </a:lnTo>
                  <a:lnTo>
                    <a:pt x="262307" y="155530"/>
                  </a:lnTo>
                  <a:lnTo>
                    <a:pt x="262146" y="154462"/>
                  </a:lnTo>
                  <a:lnTo>
                    <a:pt x="261979" y="153431"/>
                  </a:lnTo>
                  <a:lnTo>
                    <a:pt x="261805" y="152401"/>
                  </a:lnTo>
                  <a:lnTo>
                    <a:pt x="261618" y="151407"/>
                  </a:lnTo>
                  <a:lnTo>
                    <a:pt x="261432" y="150413"/>
                  </a:lnTo>
                  <a:lnTo>
                    <a:pt x="261232" y="149437"/>
                  </a:lnTo>
                  <a:lnTo>
                    <a:pt x="261026" y="148499"/>
                  </a:lnTo>
                  <a:lnTo>
                    <a:pt x="260814" y="147560"/>
                  </a:lnTo>
                  <a:lnTo>
                    <a:pt x="260595" y="146621"/>
                  </a:lnTo>
                  <a:lnTo>
                    <a:pt x="260363" y="145719"/>
                  </a:lnTo>
                  <a:lnTo>
                    <a:pt x="260131" y="144836"/>
                  </a:lnTo>
                  <a:lnTo>
                    <a:pt x="259893" y="143952"/>
                  </a:lnTo>
                  <a:lnTo>
                    <a:pt x="259642" y="143106"/>
                  </a:lnTo>
                  <a:lnTo>
                    <a:pt x="259391" y="142259"/>
                  </a:lnTo>
                  <a:lnTo>
                    <a:pt x="259127" y="141431"/>
                  </a:lnTo>
                  <a:lnTo>
                    <a:pt x="258863" y="140621"/>
                  </a:lnTo>
                  <a:lnTo>
                    <a:pt x="258593" y="139830"/>
                  </a:lnTo>
                  <a:lnTo>
                    <a:pt x="258316" y="139057"/>
                  </a:lnTo>
                  <a:lnTo>
                    <a:pt x="258032" y="138283"/>
                  </a:lnTo>
                  <a:lnTo>
                    <a:pt x="257743" y="137529"/>
                  </a:lnTo>
                  <a:lnTo>
                    <a:pt x="257453" y="136793"/>
                  </a:lnTo>
                  <a:lnTo>
                    <a:pt x="257150" y="136075"/>
                  </a:lnTo>
                  <a:lnTo>
                    <a:pt x="256848" y="135375"/>
                  </a:lnTo>
                  <a:lnTo>
                    <a:pt x="256539" y="134676"/>
                  </a:lnTo>
                  <a:lnTo>
                    <a:pt x="256223" y="134013"/>
                  </a:lnTo>
                  <a:lnTo>
                    <a:pt x="255908" y="133351"/>
                  </a:lnTo>
                  <a:lnTo>
                    <a:pt x="255586" y="132707"/>
                  </a:lnTo>
                  <a:lnTo>
                    <a:pt x="255264" y="132062"/>
                  </a:lnTo>
                  <a:lnTo>
                    <a:pt x="254929" y="131455"/>
                  </a:lnTo>
                  <a:lnTo>
                    <a:pt x="254595" y="130848"/>
                  </a:lnTo>
                  <a:lnTo>
                    <a:pt x="254260" y="130259"/>
                  </a:lnTo>
                  <a:lnTo>
                    <a:pt x="253919" y="129670"/>
                  </a:lnTo>
                  <a:lnTo>
                    <a:pt x="253571" y="129117"/>
                  </a:lnTo>
                  <a:lnTo>
                    <a:pt x="253223" y="128565"/>
                  </a:lnTo>
                  <a:lnTo>
                    <a:pt x="252876" y="128031"/>
                  </a:lnTo>
                  <a:lnTo>
                    <a:pt x="252522" y="127498"/>
                  </a:lnTo>
                  <a:lnTo>
                    <a:pt x="252168" y="127001"/>
                  </a:lnTo>
                  <a:lnTo>
                    <a:pt x="251807" y="126504"/>
                  </a:lnTo>
                  <a:lnTo>
                    <a:pt x="251447" y="126007"/>
                  </a:lnTo>
                  <a:lnTo>
                    <a:pt x="251080" y="125547"/>
                  </a:lnTo>
                  <a:lnTo>
                    <a:pt x="250713" y="125087"/>
                  </a:lnTo>
                  <a:lnTo>
                    <a:pt x="250346" y="124645"/>
                  </a:lnTo>
                  <a:lnTo>
                    <a:pt x="249979" y="124203"/>
                  </a:lnTo>
                  <a:lnTo>
                    <a:pt x="249605" y="123780"/>
                  </a:lnTo>
                  <a:lnTo>
                    <a:pt x="249232" y="123375"/>
                  </a:lnTo>
                  <a:lnTo>
                    <a:pt x="248859" y="122988"/>
                  </a:lnTo>
                  <a:lnTo>
                    <a:pt x="248479" y="122602"/>
                  </a:lnTo>
                  <a:lnTo>
                    <a:pt x="248105" y="122234"/>
                  </a:lnTo>
                  <a:lnTo>
                    <a:pt x="247726" y="121865"/>
                  </a:lnTo>
                  <a:lnTo>
                    <a:pt x="247352" y="121516"/>
                  </a:lnTo>
                  <a:lnTo>
                    <a:pt x="246972" y="121184"/>
                  </a:lnTo>
                  <a:lnTo>
                    <a:pt x="246593" y="120872"/>
                  </a:lnTo>
                  <a:lnTo>
                    <a:pt x="246213" y="120559"/>
                  </a:lnTo>
                  <a:lnTo>
                    <a:pt x="245453" y="119970"/>
                  </a:lnTo>
                  <a:lnTo>
                    <a:pt x="244693" y="119418"/>
                  </a:lnTo>
                  <a:lnTo>
                    <a:pt x="243934" y="118921"/>
                  </a:lnTo>
                  <a:lnTo>
                    <a:pt x="243181" y="118460"/>
                  </a:lnTo>
                  <a:lnTo>
                    <a:pt x="243123" y="118240"/>
                  </a:lnTo>
                  <a:lnTo>
                    <a:pt x="243058" y="118055"/>
                  </a:lnTo>
                  <a:lnTo>
                    <a:pt x="242981" y="117871"/>
                  </a:lnTo>
                  <a:lnTo>
                    <a:pt x="242910" y="117706"/>
                  </a:lnTo>
                  <a:lnTo>
                    <a:pt x="242826" y="117559"/>
                  </a:lnTo>
                  <a:lnTo>
                    <a:pt x="242749" y="117448"/>
                  </a:lnTo>
                  <a:lnTo>
                    <a:pt x="242659" y="117338"/>
                  </a:lnTo>
                  <a:lnTo>
                    <a:pt x="242569" y="117264"/>
                  </a:lnTo>
                  <a:lnTo>
                    <a:pt x="242479" y="117209"/>
                  </a:lnTo>
                  <a:lnTo>
                    <a:pt x="242389" y="117190"/>
                  </a:lnTo>
                  <a:lnTo>
                    <a:pt x="242292" y="117190"/>
                  </a:lnTo>
                  <a:lnTo>
                    <a:pt x="242196" y="117227"/>
                  </a:lnTo>
                  <a:lnTo>
                    <a:pt x="242099" y="117301"/>
                  </a:lnTo>
                  <a:lnTo>
                    <a:pt x="242002" y="117393"/>
                  </a:lnTo>
                  <a:lnTo>
                    <a:pt x="241906" y="117540"/>
                  </a:lnTo>
                  <a:lnTo>
                    <a:pt x="241809" y="117724"/>
                  </a:lnTo>
                  <a:lnTo>
                    <a:pt x="241127" y="119141"/>
                  </a:lnTo>
                  <a:lnTo>
                    <a:pt x="240451" y="120595"/>
                  </a:lnTo>
                  <a:lnTo>
                    <a:pt x="239099" y="123504"/>
                  </a:lnTo>
                  <a:lnTo>
                    <a:pt x="238429" y="124939"/>
                  </a:lnTo>
                  <a:lnTo>
                    <a:pt x="237747" y="126357"/>
                  </a:lnTo>
                  <a:lnTo>
                    <a:pt x="237406" y="127056"/>
                  </a:lnTo>
                  <a:lnTo>
                    <a:pt x="237065" y="127755"/>
                  </a:lnTo>
                  <a:lnTo>
                    <a:pt x="236717" y="128436"/>
                  </a:lnTo>
                  <a:lnTo>
                    <a:pt x="236369" y="129099"/>
                  </a:lnTo>
                  <a:lnTo>
                    <a:pt x="236279" y="129283"/>
                  </a:lnTo>
                  <a:lnTo>
                    <a:pt x="236189" y="129485"/>
                  </a:lnTo>
                  <a:lnTo>
                    <a:pt x="236112" y="129688"/>
                  </a:lnTo>
                  <a:lnTo>
                    <a:pt x="236035" y="129909"/>
                  </a:lnTo>
                  <a:lnTo>
                    <a:pt x="235964" y="130148"/>
                  </a:lnTo>
                  <a:lnTo>
                    <a:pt x="235899" y="130387"/>
                  </a:lnTo>
                  <a:lnTo>
                    <a:pt x="235841" y="130627"/>
                  </a:lnTo>
                  <a:lnTo>
                    <a:pt x="235790" y="130884"/>
                  </a:lnTo>
                  <a:lnTo>
                    <a:pt x="235745" y="131142"/>
                  </a:lnTo>
                  <a:lnTo>
                    <a:pt x="235700" y="131418"/>
                  </a:lnTo>
                  <a:lnTo>
                    <a:pt x="235668" y="131676"/>
                  </a:lnTo>
                  <a:lnTo>
                    <a:pt x="235642" y="131952"/>
                  </a:lnTo>
                  <a:lnTo>
                    <a:pt x="235616" y="132228"/>
                  </a:lnTo>
                  <a:lnTo>
                    <a:pt x="235603" y="132504"/>
                  </a:lnTo>
                  <a:lnTo>
                    <a:pt x="235590" y="132780"/>
                  </a:lnTo>
                  <a:lnTo>
                    <a:pt x="235590" y="133056"/>
                  </a:lnTo>
                  <a:lnTo>
                    <a:pt x="235590" y="133351"/>
                  </a:lnTo>
                  <a:lnTo>
                    <a:pt x="235597" y="133627"/>
                  </a:lnTo>
                  <a:lnTo>
                    <a:pt x="235616" y="133903"/>
                  </a:lnTo>
                  <a:lnTo>
                    <a:pt x="235635" y="134179"/>
                  </a:lnTo>
                  <a:lnTo>
                    <a:pt x="235661" y="134455"/>
                  </a:lnTo>
                  <a:lnTo>
                    <a:pt x="235693" y="134713"/>
                  </a:lnTo>
                  <a:lnTo>
                    <a:pt x="235732" y="134970"/>
                  </a:lnTo>
                  <a:lnTo>
                    <a:pt x="235784" y="135247"/>
                  </a:lnTo>
                  <a:lnTo>
                    <a:pt x="235835" y="135486"/>
                  </a:lnTo>
                  <a:lnTo>
                    <a:pt x="235893" y="135743"/>
                  </a:lnTo>
                  <a:lnTo>
                    <a:pt x="235957" y="135983"/>
                  </a:lnTo>
                  <a:lnTo>
                    <a:pt x="236028" y="136204"/>
                  </a:lnTo>
                  <a:lnTo>
                    <a:pt x="236105" y="136424"/>
                  </a:lnTo>
                  <a:lnTo>
                    <a:pt x="236189" y="136645"/>
                  </a:lnTo>
                  <a:lnTo>
                    <a:pt x="236279" y="136848"/>
                  </a:lnTo>
                  <a:lnTo>
                    <a:pt x="236369" y="137032"/>
                  </a:lnTo>
                  <a:lnTo>
                    <a:pt x="237013" y="138191"/>
                  </a:lnTo>
                  <a:lnTo>
                    <a:pt x="237721" y="139498"/>
                  </a:lnTo>
                  <a:lnTo>
                    <a:pt x="238088" y="140179"/>
                  </a:lnTo>
                  <a:lnTo>
                    <a:pt x="238475" y="140915"/>
                  </a:lnTo>
                  <a:lnTo>
                    <a:pt x="238861" y="141670"/>
                  </a:lnTo>
                  <a:lnTo>
                    <a:pt x="239253" y="142443"/>
                  </a:lnTo>
                  <a:lnTo>
                    <a:pt x="239646" y="143253"/>
                  </a:lnTo>
                  <a:lnTo>
                    <a:pt x="240039" y="144081"/>
                  </a:lnTo>
                  <a:lnTo>
                    <a:pt x="240425" y="144946"/>
                  </a:lnTo>
                  <a:lnTo>
                    <a:pt x="240811" y="145830"/>
                  </a:lnTo>
                  <a:lnTo>
                    <a:pt x="241185" y="146750"/>
                  </a:lnTo>
                  <a:lnTo>
                    <a:pt x="241552" y="147689"/>
                  </a:lnTo>
                  <a:lnTo>
                    <a:pt x="241726" y="148167"/>
                  </a:lnTo>
                  <a:lnTo>
                    <a:pt x="241899" y="148646"/>
                  </a:lnTo>
                  <a:lnTo>
                    <a:pt x="242067" y="149143"/>
                  </a:lnTo>
                  <a:lnTo>
                    <a:pt x="242234" y="149640"/>
                  </a:lnTo>
                  <a:lnTo>
                    <a:pt x="242395" y="150137"/>
                  </a:lnTo>
                  <a:lnTo>
                    <a:pt x="242550" y="150652"/>
                  </a:lnTo>
                  <a:lnTo>
                    <a:pt x="242704" y="151168"/>
                  </a:lnTo>
                  <a:lnTo>
                    <a:pt x="242852" y="151683"/>
                  </a:lnTo>
                  <a:lnTo>
                    <a:pt x="242987" y="152217"/>
                  </a:lnTo>
                  <a:lnTo>
                    <a:pt x="243123" y="152732"/>
                  </a:lnTo>
                  <a:lnTo>
                    <a:pt x="243251" y="153284"/>
                  </a:lnTo>
                  <a:lnTo>
                    <a:pt x="243367" y="153818"/>
                  </a:lnTo>
                  <a:lnTo>
                    <a:pt x="243483" y="154370"/>
                  </a:lnTo>
                  <a:lnTo>
                    <a:pt x="243593" y="154922"/>
                  </a:lnTo>
                  <a:lnTo>
                    <a:pt x="243689" y="155474"/>
                  </a:lnTo>
                  <a:lnTo>
                    <a:pt x="243779" y="156027"/>
                  </a:lnTo>
                  <a:lnTo>
                    <a:pt x="243863" y="156597"/>
                  </a:lnTo>
                  <a:lnTo>
                    <a:pt x="243934" y="157168"/>
                  </a:lnTo>
                  <a:lnTo>
                    <a:pt x="243998" y="157738"/>
                  </a:lnTo>
                  <a:lnTo>
                    <a:pt x="244056" y="158327"/>
                  </a:lnTo>
                  <a:lnTo>
                    <a:pt x="244101" y="158916"/>
                  </a:lnTo>
                  <a:lnTo>
                    <a:pt x="244140" y="159505"/>
                  </a:lnTo>
                  <a:lnTo>
                    <a:pt x="244165" y="160094"/>
                  </a:lnTo>
                  <a:lnTo>
                    <a:pt x="244178" y="160702"/>
                  </a:lnTo>
                  <a:lnTo>
                    <a:pt x="244185" y="161309"/>
                  </a:lnTo>
                  <a:lnTo>
                    <a:pt x="244178" y="161917"/>
                  </a:lnTo>
                  <a:lnTo>
                    <a:pt x="244159" y="162524"/>
                  </a:lnTo>
                  <a:lnTo>
                    <a:pt x="244133" y="163131"/>
                  </a:lnTo>
                  <a:lnTo>
                    <a:pt x="244088" y="163757"/>
                  </a:lnTo>
                  <a:lnTo>
                    <a:pt x="244037" y="164383"/>
                  </a:lnTo>
                  <a:lnTo>
                    <a:pt x="243972" y="165009"/>
                  </a:lnTo>
                  <a:lnTo>
                    <a:pt x="243895" y="165634"/>
                  </a:lnTo>
                  <a:lnTo>
                    <a:pt x="243799" y="166279"/>
                  </a:lnTo>
                  <a:lnTo>
                    <a:pt x="243696" y="166923"/>
                  </a:lnTo>
                  <a:lnTo>
                    <a:pt x="243573" y="167549"/>
                  </a:lnTo>
                  <a:lnTo>
                    <a:pt x="243438" y="168211"/>
                  </a:lnTo>
                  <a:lnTo>
                    <a:pt x="243341" y="168635"/>
                  </a:lnTo>
                  <a:lnTo>
                    <a:pt x="243245" y="169040"/>
                  </a:lnTo>
                  <a:lnTo>
                    <a:pt x="243142" y="169426"/>
                  </a:lnTo>
                  <a:lnTo>
                    <a:pt x="243039" y="169776"/>
                  </a:lnTo>
                  <a:lnTo>
                    <a:pt x="242929" y="170107"/>
                  </a:lnTo>
                  <a:lnTo>
                    <a:pt x="242826" y="170420"/>
                  </a:lnTo>
                  <a:lnTo>
                    <a:pt x="242717" y="170714"/>
                  </a:lnTo>
                  <a:lnTo>
                    <a:pt x="242608" y="170972"/>
                  </a:lnTo>
                  <a:lnTo>
                    <a:pt x="242492" y="171230"/>
                  </a:lnTo>
                  <a:lnTo>
                    <a:pt x="242382" y="171451"/>
                  </a:lnTo>
                  <a:lnTo>
                    <a:pt x="242266" y="171653"/>
                  </a:lnTo>
                  <a:lnTo>
                    <a:pt x="242150" y="171837"/>
                  </a:lnTo>
                  <a:lnTo>
                    <a:pt x="242028" y="172003"/>
                  </a:lnTo>
                  <a:lnTo>
                    <a:pt x="241912" y="172132"/>
                  </a:lnTo>
                  <a:lnTo>
                    <a:pt x="241790" y="172261"/>
                  </a:lnTo>
                  <a:lnTo>
                    <a:pt x="241674" y="172371"/>
                  </a:lnTo>
                  <a:lnTo>
                    <a:pt x="241552" y="172463"/>
                  </a:lnTo>
                  <a:lnTo>
                    <a:pt x="241429" y="172537"/>
                  </a:lnTo>
                  <a:lnTo>
                    <a:pt x="241307" y="172573"/>
                  </a:lnTo>
                  <a:lnTo>
                    <a:pt x="241178" y="172610"/>
                  </a:lnTo>
                  <a:lnTo>
                    <a:pt x="241056" y="172629"/>
                  </a:lnTo>
                  <a:lnTo>
                    <a:pt x="240805" y="172629"/>
                  </a:lnTo>
                  <a:lnTo>
                    <a:pt x="240683" y="172592"/>
                  </a:lnTo>
                  <a:lnTo>
                    <a:pt x="240554" y="172555"/>
                  </a:lnTo>
                  <a:lnTo>
                    <a:pt x="240432" y="172481"/>
                  </a:lnTo>
                  <a:lnTo>
                    <a:pt x="240303" y="172408"/>
                  </a:lnTo>
                  <a:lnTo>
                    <a:pt x="240174" y="172334"/>
                  </a:lnTo>
                  <a:lnTo>
                    <a:pt x="240052" y="172224"/>
                  </a:lnTo>
                  <a:lnTo>
                    <a:pt x="239923" y="172113"/>
                  </a:lnTo>
                  <a:lnTo>
                    <a:pt x="239801" y="171984"/>
                  </a:lnTo>
                  <a:lnTo>
                    <a:pt x="239672" y="171837"/>
                  </a:lnTo>
                  <a:lnTo>
                    <a:pt x="239550" y="171690"/>
                  </a:lnTo>
                  <a:lnTo>
                    <a:pt x="239427" y="171524"/>
                  </a:lnTo>
                  <a:lnTo>
                    <a:pt x="239176" y="171175"/>
                  </a:lnTo>
                  <a:lnTo>
                    <a:pt x="238932" y="170770"/>
                  </a:lnTo>
                  <a:lnTo>
                    <a:pt x="238693" y="170328"/>
                  </a:lnTo>
                  <a:lnTo>
                    <a:pt x="238455" y="169849"/>
                  </a:lnTo>
                  <a:lnTo>
                    <a:pt x="238223" y="169352"/>
                  </a:lnTo>
                  <a:lnTo>
                    <a:pt x="237998" y="168819"/>
                  </a:lnTo>
                  <a:lnTo>
                    <a:pt x="237779" y="168248"/>
                  </a:lnTo>
                  <a:lnTo>
                    <a:pt x="237567" y="167659"/>
                  </a:lnTo>
                  <a:lnTo>
                    <a:pt x="237361" y="167070"/>
                  </a:lnTo>
                  <a:lnTo>
                    <a:pt x="237161" y="166444"/>
                  </a:lnTo>
                  <a:lnTo>
                    <a:pt x="236975" y="165819"/>
                  </a:lnTo>
                  <a:lnTo>
                    <a:pt x="236794" y="165174"/>
                  </a:lnTo>
                  <a:lnTo>
                    <a:pt x="236620" y="164512"/>
                  </a:lnTo>
                  <a:lnTo>
                    <a:pt x="236466" y="163868"/>
                  </a:lnTo>
                  <a:lnTo>
                    <a:pt x="236318" y="163205"/>
                  </a:lnTo>
                  <a:lnTo>
                    <a:pt x="236080" y="162101"/>
                  </a:lnTo>
                  <a:lnTo>
                    <a:pt x="235854" y="160978"/>
                  </a:lnTo>
                  <a:lnTo>
                    <a:pt x="235635" y="159855"/>
                  </a:lnTo>
                  <a:lnTo>
                    <a:pt x="235417" y="158714"/>
                  </a:lnTo>
                  <a:lnTo>
                    <a:pt x="235211" y="157554"/>
                  </a:lnTo>
                  <a:lnTo>
                    <a:pt x="235005" y="156413"/>
                  </a:lnTo>
                  <a:lnTo>
                    <a:pt x="234599" y="154094"/>
                  </a:lnTo>
                  <a:lnTo>
                    <a:pt x="234193" y="151793"/>
                  </a:lnTo>
                  <a:lnTo>
                    <a:pt x="233981" y="150652"/>
                  </a:lnTo>
                  <a:lnTo>
                    <a:pt x="233768" y="149511"/>
                  </a:lnTo>
                  <a:lnTo>
                    <a:pt x="233543" y="148370"/>
                  </a:lnTo>
                  <a:lnTo>
                    <a:pt x="233318" y="147247"/>
                  </a:lnTo>
                  <a:lnTo>
                    <a:pt x="233073" y="146143"/>
                  </a:lnTo>
                  <a:lnTo>
                    <a:pt x="232822" y="145057"/>
                  </a:lnTo>
                  <a:lnTo>
                    <a:pt x="232732" y="144707"/>
                  </a:lnTo>
                  <a:lnTo>
                    <a:pt x="232642" y="144413"/>
                  </a:lnTo>
                  <a:lnTo>
                    <a:pt x="232539" y="144137"/>
                  </a:lnTo>
                  <a:lnTo>
                    <a:pt x="232436" y="143897"/>
                  </a:lnTo>
                  <a:lnTo>
                    <a:pt x="232333" y="143695"/>
                  </a:lnTo>
                  <a:lnTo>
                    <a:pt x="232217" y="143529"/>
                  </a:lnTo>
                  <a:lnTo>
                    <a:pt x="232108" y="143382"/>
                  </a:lnTo>
                  <a:lnTo>
                    <a:pt x="231992" y="143271"/>
                  </a:lnTo>
                  <a:lnTo>
                    <a:pt x="231876" y="143179"/>
                  </a:lnTo>
                  <a:lnTo>
                    <a:pt x="231753" y="143124"/>
                  </a:lnTo>
                  <a:lnTo>
                    <a:pt x="231638" y="143087"/>
                  </a:lnTo>
                  <a:lnTo>
                    <a:pt x="231515" y="143087"/>
                  </a:lnTo>
                  <a:lnTo>
                    <a:pt x="231399" y="143106"/>
                  </a:lnTo>
                  <a:lnTo>
                    <a:pt x="231277" y="143161"/>
                  </a:lnTo>
                  <a:lnTo>
                    <a:pt x="231161" y="143235"/>
                  </a:lnTo>
                  <a:lnTo>
                    <a:pt x="231052" y="143327"/>
                  </a:lnTo>
                  <a:lnTo>
                    <a:pt x="230717" y="143087"/>
                  </a:lnTo>
                  <a:lnTo>
                    <a:pt x="230382" y="142848"/>
                  </a:lnTo>
                  <a:lnTo>
                    <a:pt x="230028" y="142646"/>
                  </a:lnTo>
                  <a:lnTo>
                    <a:pt x="229674" y="142443"/>
                  </a:lnTo>
                  <a:lnTo>
                    <a:pt x="229307" y="142259"/>
                  </a:lnTo>
                  <a:lnTo>
                    <a:pt x="228934" y="142112"/>
                  </a:lnTo>
                  <a:lnTo>
                    <a:pt x="228560" y="141965"/>
                  </a:lnTo>
                  <a:lnTo>
                    <a:pt x="228174" y="141854"/>
                  </a:lnTo>
                  <a:lnTo>
                    <a:pt x="227788" y="141762"/>
                  </a:lnTo>
                  <a:lnTo>
                    <a:pt x="227402" y="141689"/>
                  </a:lnTo>
                  <a:lnTo>
                    <a:pt x="227009" y="141633"/>
                  </a:lnTo>
                  <a:lnTo>
                    <a:pt x="226616" y="141597"/>
                  </a:lnTo>
                  <a:lnTo>
                    <a:pt x="226223" y="141597"/>
                  </a:lnTo>
                  <a:lnTo>
                    <a:pt x="225824" y="141633"/>
                  </a:lnTo>
                  <a:lnTo>
                    <a:pt x="225432" y="141670"/>
                  </a:lnTo>
                  <a:lnTo>
                    <a:pt x="225045" y="141762"/>
                  </a:lnTo>
                  <a:lnTo>
                    <a:pt x="224653" y="141854"/>
                  </a:lnTo>
                  <a:lnTo>
                    <a:pt x="224273" y="142001"/>
                  </a:lnTo>
                  <a:lnTo>
                    <a:pt x="223893" y="142167"/>
                  </a:lnTo>
                  <a:lnTo>
                    <a:pt x="223513" y="142351"/>
                  </a:lnTo>
                  <a:lnTo>
                    <a:pt x="223146" y="142590"/>
                  </a:lnTo>
                  <a:lnTo>
                    <a:pt x="222786" y="142848"/>
                  </a:lnTo>
                  <a:lnTo>
                    <a:pt x="222432" y="143143"/>
                  </a:lnTo>
                  <a:lnTo>
                    <a:pt x="222084" y="143474"/>
                  </a:lnTo>
                  <a:lnTo>
                    <a:pt x="221749" y="143824"/>
                  </a:lnTo>
                  <a:lnTo>
                    <a:pt x="221588" y="144026"/>
                  </a:lnTo>
                  <a:lnTo>
                    <a:pt x="221427" y="144229"/>
                  </a:lnTo>
                  <a:lnTo>
                    <a:pt x="221266" y="144449"/>
                  </a:lnTo>
                  <a:lnTo>
                    <a:pt x="221112" y="144670"/>
                  </a:lnTo>
                  <a:lnTo>
                    <a:pt x="220964" y="144891"/>
                  </a:lnTo>
                  <a:lnTo>
                    <a:pt x="220809" y="145130"/>
                  </a:lnTo>
                  <a:lnTo>
                    <a:pt x="220668" y="145388"/>
                  </a:lnTo>
                  <a:lnTo>
                    <a:pt x="220526" y="145646"/>
                  </a:lnTo>
                  <a:lnTo>
                    <a:pt x="220384" y="145922"/>
                  </a:lnTo>
                  <a:lnTo>
                    <a:pt x="220249" y="146198"/>
                  </a:lnTo>
                  <a:lnTo>
                    <a:pt x="220120" y="146492"/>
                  </a:lnTo>
                  <a:lnTo>
                    <a:pt x="219992" y="146787"/>
                  </a:lnTo>
                  <a:lnTo>
                    <a:pt x="219863" y="147100"/>
                  </a:lnTo>
                  <a:lnTo>
                    <a:pt x="219747" y="147413"/>
                  </a:lnTo>
                  <a:lnTo>
                    <a:pt x="219663" y="147652"/>
                  </a:lnTo>
                  <a:lnTo>
                    <a:pt x="219599" y="147891"/>
                  </a:lnTo>
                  <a:lnTo>
                    <a:pt x="219535" y="148149"/>
                  </a:lnTo>
                  <a:lnTo>
                    <a:pt x="219483" y="148407"/>
                  </a:lnTo>
                  <a:lnTo>
                    <a:pt x="219432" y="148664"/>
                  </a:lnTo>
                  <a:lnTo>
                    <a:pt x="219399" y="148940"/>
                  </a:lnTo>
                  <a:lnTo>
                    <a:pt x="219367" y="149217"/>
                  </a:lnTo>
                  <a:lnTo>
                    <a:pt x="219341" y="149493"/>
                  </a:lnTo>
                  <a:lnTo>
                    <a:pt x="219329" y="149769"/>
                  </a:lnTo>
                  <a:lnTo>
                    <a:pt x="219322" y="150045"/>
                  </a:lnTo>
                  <a:lnTo>
                    <a:pt x="219322" y="150321"/>
                  </a:lnTo>
                  <a:lnTo>
                    <a:pt x="219322" y="150597"/>
                  </a:lnTo>
                  <a:lnTo>
                    <a:pt x="219335" y="150873"/>
                  </a:lnTo>
                  <a:lnTo>
                    <a:pt x="219354" y="151149"/>
                  </a:lnTo>
                  <a:lnTo>
                    <a:pt x="219380" y="151407"/>
                  </a:lnTo>
                  <a:lnTo>
                    <a:pt x="219412" y="151683"/>
                  </a:lnTo>
                  <a:lnTo>
                    <a:pt x="219451" y="151941"/>
                  </a:lnTo>
                  <a:lnTo>
                    <a:pt x="219490" y="152180"/>
                  </a:lnTo>
                  <a:lnTo>
                    <a:pt x="219541" y="152419"/>
                  </a:lnTo>
                  <a:lnTo>
                    <a:pt x="219593" y="152658"/>
                  </a:lnTo>
                  <a:lnTo>
                    <a:pt x="219657" y="152879"/>
                  </a:lnTo>
                  <a:lnTo>
                    <a:pt x="219721" y="153100"/>
                  </a:lnTo>
                  <a:lnTo>
                    <a:pt x="219786" y="153303"/>
                  </a:lnTo>
                  <a:lnTo>
                    <a:pt x="219863" y="153505"/>
                  </a:lnTo>
                  <a:lnTo>
                    <a:pt x="219940" y="153671"/>
                  </a:lnTo>
                  <a:lnTo>
                    <a:pt x="220024" y="153836"/>
                  </a:lnTo>
                  <a:lnTo>
                    <a:pt x="220108" y="153984"/>
                  </a:lnTo>
                  <a:lnTo>
                    <a:pt x="220204" y="154112"/>
                  </a:lnTo>
                  <a:lnTo>
                    <a:pt x="220294" y="154223"/>
                  </a:lnTo>
                  <a:lnTo>
                    <a:pt x="220397" y="154333"/>
                  </a:lnTo>
                  <a:lnTo>
                    <a:pt x="220500" y="154407"/>
                  </a:lnTo>
                  <a:lnTo>
                    <a:pt x="220603" y="154462"/>
                  </a:lnTo>
                  <a:lnTo>
                    <a:pt x="220584" y="154646"/>
                  </a:lnTo>
                  <a:lnTo>
                    <a:pt x="220571" y="154830"/>
                  </a:lnTo>
                  <a:lnTo>
                    <a:pt x="220565" y="155051"/>
                  </a:lnTo>
                  <a:lnTo>
                    <a:pt x="220565" y="155162"/>
                  </a:lnTo>
                  <a:lnTo>
                    <a:pt x="220577" y="155272"/>
                  </a:lnTo>
                  <a:lnTo>
                    <a:pt x="220648" y="156929"/>
                  </a:lnTo>
                  <a:lnTo>
                    <a:pt x="220738" y="158567"/>
                  </a:lnTo>
                  <a:lnTo>
                    <a:pt x="220841" y="160205"/>
                  </a:lnTo>
                  <a:lnTo>
                    <a:pt x="220957" y="161861"/>
                  </a:lnTo>
                  <a:lnTo>
                    <a:pt x="221080" y="163499"/>
                  </a:lnTo>
                  <a:lnTo>
                    <a:pt x="221221" y="165138"/>
                  </a:lnTo>
                  <a:lnTo>
                    <a:pt x="221376" y="166757"/>
                  </a:lnTo>
                  <a:lnTo>
                    <a:pt x="221537" y="168395"/>
                  </a:lnTo>
                  <a:lnTo>
                    <a:pt x="221711" y="170015"/>
                  </a:lnTo>
                  <a:lnTo>
                    <a:pt x="221904" y="171635"/>
                  </a:lnTo>
                  <a:lnTo>
                    <a:pt x="222103" y="173236"/>
                  </a:lnTo>
                  <a:lnTo>
                    <a:pt x="222309" y="174837"/>
                  </a:lnTo>
                  <a:lnTo>
                    <a:pt x="222535" y="176420"/>
                  </a:lnTo>
                  <a:lnTo>
                    <a:pt x="222766" y="178003"/>
                  </a:lnTo>
                  <a:lnTo>
                    <a:pt x="223011" y="179568"/>
                  </a:lnTo>
                  <a:lnTo>
                    <a:pt x="223268" y="181132"/>
                  </a:lnTo>
                  <a:lnTo>
                    <a:pt x="223532" y="182678"/>
                  </a:lnTo>
                  <a:lnTo>
                    <a:pt x="223809" y="184206"/>
                  </a:lnTo>
                  <a:lnTo>
                    <a:pt x="224093" y="185715"/>
                  </a:lnTo>
                  <a:lnTo>
                    <a:pt x="224389" y="187224"/>
                  </a:lnTo>
                  <a:lnTo>
                    <a:pt x="224698" y="188697"/>
                  </a:lnTo>
                  <a:lnTo>
                    <a:pt x="225013" y="190169"/>
                  </a:lnTo>
                  <a:lnTo>
                    <a:pt x="225341" y="191623"/>
                  </a:lnTo>
                  <a:lnTo>
                    <a:pt x="225676" y="193059"/>
                  </a:lnTo>
                  <a:lnTo>
                    <a:pt x="226017" y="194476"/>
                  </a:lnTo>
                  <a:lnTo>
                    <a:pt x="226371" y="195857"/>
                  </a:lnTo>
                  <a:lnTo>
                    <a:pt x="226732" y="197237"/>
                  </a:lnTo>
                  <a:lnTo>
                    <a:pt x="227105" y="198581"/>
                  </a:lnTo>
                  <a:lnTo>
                    <a:pt x="227485" y="199906"/>
                  </a:lnTo>
                  <a:lnTo>
                    <a:pt x="227871" y="201213"/>
                  </a:lnTo>
                  <a:lnTo>
                    <a:pt x="228264" y="202501"/>
                  </a:lnTo>
                  <a:lnTo>
                    <a:pt x="228670" y="203753"/>
                  </a:lnTo>
                  <a:lnTo>
                    <a:pt x="229082" y="204986"/>
                  </a:lnTo>
                  <a:lnTo>
                    <a:pt x="229500" y="206182"/>
                  </a:lnTo>
                  <a:lnTo>
                    <a:pt x="229925" y="207360"/>
                  </a:lnTo>
                  <a:lnTo>
                    <a:pt x="230363" y="208502"/>
                  </a:lnTo>
                  <a:lnTo>
                    <a:pt x="230801" y="209624"/>
                  </a:lnTo>
                  <a:lnTo>
                    <a:pt x="231251" y="210710"/>
                  </a:lnTo>
                  <a:lnTo>
                    <a:pt x="231702" y="211778"/>
                  </a:lnTo>
                  <a:lnTo>
                    <a:pt x="232165" y="212790"/>
                  </a:lnTo>
                  <a:lnTo>
                    <a:pt x="232629" y="213784"/>
                  </a:lnTo>
                  <a:lnTo>
                    <a:pt x="233105" y="214741"/>
                  </a:lnTo>
                  <a:lnTo>
                    <a:pt x="233582" y="215680"/>
                  </a:lnTo>
                  <a:lnTo>
                    <a:pt x="234071" y="216563"/>
                  </a:lnTo>
                  <a:lnTo>
                    <a:pt x="234560" y="217410"/>
                  </a:lnTo>
                  <a:lnTo>
                    <a:pt x="235056" y="218238"/>
                  </a:lnTo>
                  <a:lnTo>
                    <a:pt x="235558" y="219011"/>
                  </a:lnTo>
                  <a:lnTo>
                    <a:pt x="236067" y="219748"/>
                  </a:lnTo>
                  <a:lnTo>
                    <a:pt x="236575" y="220465"/>
                  </a:lnTo>
                  <a:lnTo>
                    <a:pt x="237090" y="221128"/>
                  </a:lnTo>
                  <a:lnTo>
                    <a:pt x="237612" y="221735"/>
                  </a:lnTo>
                  <a:lnTo>
                    <a:pt x="238140" y="222324"/>
                  </a:lnTo>
                  <a:lnTo>
                    <a:pt x="238404" y="222600"/>
                  </a:lnTo>
                  <a:lnTo>
                    <a:pt x="238668" y="222858"/>
                  </a:lnTo>
                  <a:lnTo>
                    <a:pt x="238938" y="223116"/>
                  </a:lnTo>
                  <a:lnTo>
                    <a:pt x="239202" y="223355"/>
                  </a:lnTo>
                  <a:lnTo>
                    <a:pt x="239472" y="223576"/>
                  </a:lnTo>
                  <a:lnTo>
                    <a:pt x="239743" y="223797"/>
                  </a:lnTo>
                  <a:lnTo>
                    <a:pt x="240013" y="224018"/>
                  </a:lnTo>
                  <a:lnTo>
                    <a:pt x="240284" y="224202"/>
                  </a:lnTo>
                  <a:lnTo>
                    <a:pt x="240554" y="224386"/>
                  </a:lnTo>
                  <a:lnTo>
                    <a:pt x="240831" y="224570"/>
                  </a:lnTo>
                  <a:lnTo>
                    <a:pt x="241101" y="224735"/>
                  </a:lnTo>
                  <a:lnTo>
                    <a:pt x="241378" y="224883"/>
                  </a:lnTo>
                  <a:lnTo>
                    <a:pt x="241655" y="225012"/>
                  </a:lnTo>
                  <a:lnTo>
                    <a:pt x="241932" y="225140"/>
                  </a:lnTo>
                  <a:lnTo>
                    <a:pt x="242208" y="225251"/>
                  </a:lnTo>
                  <a:lnTo>
                    <a:pt x="242485" y="225361"/>
                  </a:lnTo>
                  <a:lnTo>
                    <a:pt x="242762" y="225453"/>
                  </a:lnTo>
                  <a:lnTo>
                    <a:pt x="243039" y="225527"/>
                  </a:lnTo>
                  <a:lnTo>
                    <a:pt x="243322" y="225582"/>
                  </a:lnTo>
                  <a:lnTo>
                    <a:pt x="243599" y="225637"/>
                  </a:lnTo>
                  <a:lnTo>
                    <a:pt x="243882" y="225674"/>
                  </a:lnTo>
                  <a:lnTo>
                    <a:pt x="244165" y="225711"/>
                  </a:lnTo>
                  <a:lnTo>
                    <a:pt x="244449" y="225729"/>
                  </a:lnTo>
                  <a:lnTo>
                    <a:pt x="244726" y="225729"/>
                  </a:lnTo>
                  <a:lnTo>
                    <a:pt x="244899" y="227791"/>
                  </a:lnTo>
                  <a:lnTo>
                    <a:pt x="245060" y="229871"/>
                  </a:lnTo>
                  <a:lnTo>
                    <a:pt x="245221" y="231932"/>
                  </a:lnTo>
                  <a:lnTo>
                    <a:pt x="245369" y="233994"/>
                  </a:lnTo>
                  <a:lnTo>
                    <a:pt x="245511" y="236037"/>
                  </a:lnTo>
                  <a:lnTo>
                    <a:pt x="245646" y="238098"/>
                  </a:lnTo>
                  <a:lnTo>
                    <a:pt x="245775" y="240123"/>
                  </a:lnTo>
                  <a:lnTo>
                    <a:pt x="245897" y="242166"/>
                  </a:lnTo>
                  <a:lnTo>
                    <a:pt x="246013" y="244190"/>
                  </a:lnTo>
                  <a:lnTo>
                    <a:pt x="246123" y="246215"/>
                  </a:lnTo>
                  <a:lnTo>
                    <a:pt x="246226" y="248240"/>
                  </a:lnTo>
                  <a:lnTo>
                    <a:pt x="246316" y="250246"/>
                  </a:lnTo>
                  <a:lnTo>
                    <a:pt x="246406" y="252252"/>
                  </a:lnTo>
                  <a:lnTo>
                    <a:pt x="246490" y="254258"/>
                  </a:lnTo>
                  <a:lnTo>
                    <a:pt x="246560" y="256265"/>
                  </a:lnTo>
                  <a:lnTo>
                    <a:pt x="246625" y="258252"/>
                  </a:lnTo>
                  <a:lnTo>
                    <a:pt x="246689" y="260240"/>
                  </a:lnTo>
                  <a:lnTo>
                    <a:pt x="246741" y="262210"/>
                  </a:lnTo>
                  <a:lnTo>
                    <a:pt x="246792" y="264179"/>
                  </a:lnTo>
                  <a:lnTo>
                    <a:pt x="246831" y="266149"/>
                  </a:lnTo>
                  <a:lnTo>
                    <a:pt x="246863" y="268118"/>
                  </a:lnTo>
                  <a:lnTo>
                    <a:pt x="246889" y="270069"/>
                  </a:lnTo>
                  <a:lnTo>
                    <a:pt x="246914" y="272038"/>
                  </a:lnTo>
                  <a:lnTo>
                    <a:pt x="246927" y="273971"/>
                  </a:lnTo>
                  <a:lnTo>
                    <a:pt x="246934" y="275922"/>
                  </a:lnTo>
                  <a:lnTo>
                    <a:pt x="246934" y="277855"/>
                  </a:lnTo>
                  <a:lnTo>
                    <a:pt x="246927" y="279787"/>
                  </a:lnTo>
                  <a:lnTo>
                    <a:pt x="246921" y="281720"/>
                  </a:lnTo>
                  <a:lnTo>
                    <a:pt x="246902" y="283634"/>
                  </a:lnTo>
                  <a:lnTo>
                    <a:pt x="246876" y="285548"/>
                  </a:lnTo>
                  <a:lnTo>
                    <a:pt x="246844" y="287462"/>
                  </a:lnTo>
                  <a:lnTo>
                    <a:pt x="246805" y="289377"/>
                  </a:lnTo>
                  <a:lnTo>
                    <a:pt x="246766" y="291272"/>
                  </a:lnTo>
                  <a:lnTo>
                    <a:pt x="246715" y="293168"/>
                  </a:lnTo>
                  <a:lnTo>
                    <a:pt x="246657" y="295064"/>
                  </a:lnTo>
                  <a:lnTo>
                    <a:pt x="246593" y="296941"/>
                  </a:lnTo>
                  <a:lnTo>
                    <a:pt x="246528" y="298819"/>
                  </a:lnTo>
                  <a:lnTo>
                    <a:pt x="246451" y="300696"/>
                  </a:lnTo>
                  <a:lnTo>
                    <a:pt x="246367" y="302574"/>
                  </a:lnTo>
                  <a:lnTo>
                    <a:pt x="246284" y="304433"/>
                  </a:lnTo>
                  <a:lnTo>
                    <a:pt x="246187" y="306292"/>
                  </a:lnTo>
                  <a:lnTo>
                    <a:pt x="246090" y="308151"/>
                  </a:lnTo>
                  <a:lnTo>
                    <a:pt x="245981" y="310010"/>
                  </a:lnTo>
                  <a:lnTo>
                    <a:pt x="245872" y="311850"/>
                  </a:lnTo>
                  <a:lnTo>
                    <a:pt x="245749" y="313691"/>
                  </a:lnTo>
                  <a:lnTo>
                    <a:pt x="245627" y="315531"/>
                  </a:lnTo>
                  <a:lnTo>
                    <a:pt x="245498" y="317353"/>
                  </a:lnTo>
                  <a:lnTo>
                    <a:pt x="245363" y="319194"/>
                  </a:lnTo>
                  <a:lnTo>
                    <a:pt x="245221" y="321016"/>
                  </a:lnTo>
                  <a:lnTo>
                    <a:pt x="245073" y="322820"/>
                  </a:lnTo>
                  <a:lnTo>
                    <a:pt x="244919" y="324642"/>
                  </a:lnTo>
                  <a:lnTo>
                    <a:pt x="244758" y="326446"/>
                  </a:lnTo>
                  <a:lnTo>
                    <a:pt x="244590" y="328250"/>
                  </a:lnTo>
                  <a:lnTo>
                    <a:pt x="244417" y="330053"/>
                  </a:lnTo>
                  <a:lnTo>
                    <a:pt x="244243" y="331839"/>
                  </a:lnTo>
                  <a:lnTo>
                    <a:pt x="244056" y="333643"/>
                  </a:lnTo>
                  <a:lnTo>
                    <a:pt x="243869" y="335428"/>
                  </a:lnTo>
                  <a:lnTo>
                    <a:pt x="243670" y="337195"/>
                  </a:lnTo>
                  <a:lnTo>
                    <a:pt x="243470" y="338980"/>
                  </a:lnTo>
                  <a:lnTo>
                    <a:pt x="243264" y="340747"/>
                  </a:lnTo>
                  <a:lnTo>
                    <a:pt x="243052" y="342514"/>
                  </a:lnTo>
                  <a:lnTo>
                    <a:pt x="242833" y="344281"/>
                  </a:lnTo>
                  <a:lnTo>
                    <a:pt x="242614" y="346048"/>
                  </a:lnTo>
                  <a:lnTo>
                    <a:pt x="242382" y="347797"/>
                  </a:lnTo>
                  <a:lnTo>
                    <a:pt x="242376" y="347962"/>
                  </a:lnTo>
                  <a:lnTo>
                    <a:pt x="242363" y="348110"/>
                  </a:lnTo>
                  <a:lnTo>
                    <a:pt x="242344" y="348238"/>
                  </a:lnTo>
                  <a:lnTo>
                    <a:pt x="242324" y="348367"/>
                  </a:lnTo>
                  <a:lnTo>
                    <a:pt x="242086" y="350153"/>
                  </a:lnTo>
                  <a:lnTo>
                    <a:pt x="241835" y="351920"/>
                  </a:lnTo>
                  <a:lnTo>
                    <a:pt x="241584" y="353687"/>
                  </a:lnTo>
                  <a:lnTo>
                    <a:pt x="241320" y="355453"/>
                  </a:lnTo>
                  <a:lnTo>
                    <a:pt x="241056" y="357220"/>
                  </a:lnTo>
                  <a:lnTo>
                    <a:pt x="240786" y="358987"/>
                  </a:lnTo>
                  <a:lnTo>
                    <a:pt x="240509" y="360736"/>
                  </a:lnTo>
                  <a:lnTo>
                    <a:pt x="240232" y="362484"/>
                  </a:lnTo>
                  <a:lnTo>
                    <a:pt x="239942" y="364233"/>
                  </a:lnTo>
                  <a:lnTo>
                    <a:pt x="239646" y="365963"/>
                  </a:lnTo>
                  <a:lnTo>
                    <a:pt x="239350" y="367712"/>
                  </a:lnTo>
                  <a:lnTo>
                    <a:pt x="239047" y="369442"/>
                  </a:lnTo>
                  <a:lnTo>
                    <a:pt x="238738" y="371172"/>
                  </a:lnTo>
                  <a:lnTo>
                    <a:pt x="238423" y="372902"/>
                  </a:lnTo>
                  <a:lnTo>
                    <a:pt x="238101" y="374632"/>
                  </a:lnTo>
                  <a:lnTo>
                    <a:pt x="237773" y="376344"/>
                  </a:lnTo>
                  <a:lnTo>
                    <a:pt x="237444" y="378056"/>
                  </a:lnTo>
                  <a:lnTo>
                    <a:pt x="237110" y="379768"/>
                  </a:lnTo>
                  <a:lnTo>
                    <a:pt x="236762" y="381479"/>
                  </a:lnTo>
                  <a:lnTo>
                    <a:pt x="236414" y="383173"/>
                  </a:lnTo>
                  <a:lnTo>
                    <a:pt x="236067" y="384866"/>
                  </a:lnTo>
                  <a:lnTo>
                    <a:pt x="235706" y="386559"/>
                  </a:lnTo>
                  <a:lnTo>
                    <a:pt x="235346" y="388253"/>
                  </a:lnTo>
                  <a:lnTo>
                    <a:pt x="234979" y="389946"/>
                  </a:lnTo>
                  <a:lnTo>
                    <a:pt x="234605" y="391621"/>
                  </a:lnTo>
                  <a:lnTo>
                    <a:pt x="234226" y="393296"/>
                  </a:lnTo>
                  <a:lnTo>
                    <a:pt x="233839" y="394971"/>
                  </a:lnTo>
                  <a:lnTo>
                    <a:pt x="233453" y="396646"/>
                  </a:lnTo>
                  <a:lnTo>
                    <a:pt x="233060" y="398302"/>
                  </a:lnTo>
                  <a:lnTo>
                    <a:pt x="232661" y="399959"/>
                  </a:lnTo>
                  <a:lnTo>
                    <a:pt x="232256" y="401615"/>
                  </a:lnTo>
                  <a:lnTo>
                    <a:pt x="231850" y="403272"/>
                  </a:lnTo>
                  <a:lnTo>
                    <a:pt x="231753" y="403382"/>
                  </a:lnTo>
                  <a:lnTo>
                    <a:pt x="231670" y="403493"/>
                  </a:lnTo>
                  <a:lnTo>
                    <a:pt x="231580" y="403640"/>
                  </a:lnTo>
                  <a:lnTo>
                    <a:pt x="231502" y="403805"/>
                  </a:lnTo>
                  <a:lnTo>
                    <a:pt x="231425" y="403971"/>
                  </a:lnTo>
                  <a:lnTo>
                    <a:pt x="231361" y="404174"/>
                  </a:lnTo>
                  <a:lnTo>
                    <a:pt x="231296" y="404376"/>
                  </a:lnTo>
                  <a:lnTo>
                    <a:pt x="231238" y="404597"/>
                  </a:lnTo>
                  <a:lnTo>
                    <a:pt x="231181" y="404818"/>
                  </a:lnTo>
                  <a:lnTo>
                    <a:pt x="231135" y="405075"/>
                  </a:lnTo>
                  <a:lnTo>
                    <a:pt x="231090" y="405315"/>
                  </a:lnTo>
                  <a:lnTo>
                    <a:pt x="231052" y="405591"/>
                  </a:lnTo>
                  <a:lnTo>
                    <a:pt x="231020" y="405849"/>
                  </a:lnTo>
                  <a:lnTo>
                    <a:pt x="230994" y="406143"/>
                  </a:lnTo>
                  <a:lnTo>
                    <a:pt x="230974" y="406419"/>
                  </a:lnTo>
                  <a:lnTo>
                    <a:pt x="230962" y="406714"/>
                  </a:lnTo>
                  <a:lnTo>
                    <a:pt x="230556" y="408297"/>
                  </a:lnTo>
                  <a:lnTo>
                    <a:pt x="230138" y="409898"/>
                  </a:lnTo>
                  <a:lnTo>
                    <a:pt x="229719" y="411481"/>
                  </a:lnTo>
                  <a:lnTo>
                    <a:pt x="229294" y="413082"/>
                  </a:lnTo>
                  <a:lnTo>
                    <a:pt x="228863" y="414665"/>
                  </a:lnTo>
                  <a:lnTo>
                    <a:pt x="228432" y="416248"/>
                  </a:lnTo>
                  <a:lnTo>
                    <a:pt x="227994" y="417831"/>
                  </a:lnTo>
                  <a:lnTo>
                    <a:pt x="227550" y="419395"/>
                  </a:lnTo>
                  <a:lnTo>
                    <a:pt x="227105" y="420978"/>
                  </a:lnTo>
                  <a:lnTo>
                    <a:pt x="226648" y="422543"/>
                  </a:lnTo>
                  <a:lnTo>
                    <a:pt x="226191" y="424107"/>
                  </a:lnTo>
                  <a:lnTo>
                    <a:pt x="225734" y="425690"/>
                  </a:lnTo>
                  <a:lnTo>
                    <a:pt x="225264" y="427236"/>
                  </a:lnTo>
                  <a:lnTo>
                    <a:pt x="224794" y="428801"/>
                  </a:lnTo>
                  <a:lnTo>
                    <a:pt x="224318" y="430365"/>
                  </a:lnTo>
                  <a:lnTo>
                    <a:pt x="223835" y="431911"/>
                  </a:lnTo>
                  <a:lnTo>
                    <a:pt x="223500" y="430880"/>
                  </a:lnTo>
                  <a:lnTo>
                    <a:pt x="223159" y="429868"/>
                  </a:lnTo>
                  <a:lnTo>
                    <a:pt x="222811" y="428874"/>
                  </a:lnTo>
                  <a:lnTo>
                    <a:pt x="222457" y="427917"/>
                  </a:lnTo>
                  <a:lnTo>
                    <a:pt x="222097" y="426960"/>
                  </a:lnTo>
                  <a:lnTo>
                    <a:pt x="221730" y="426058"/>
                  </a:lnTo>
                  <a:lnTo>
                    <a:pt x="221356" y="425156"/>
                  </a:lnTo>
                  <a:lnTo>
                    <a:pt x="220977" y="424291"/>
                  </a:lnTo>
                  <a:lnTo>
                    <a:pt x="220597" y="423463"/>
                  </a:lnTo>
                  <a:lnTo>
                    <a:pt x="220211" y="422653"/>
                  </a:lnTo>
                  <a:lnTo>
                    <a:pt x="219811" y="421862"/>
                  </a:lnTo>
                  <a:lnTo>
                    <a:pt x="219412" y="421125"/>
                  </a:lnTo>
                  <a:lnTo>
                    <a:pt x="219013" y="420408"/>
                  </a:lnTo>
                  <a:lnTo>
                    <a:pt x="218601" y="419708"/>
                  </a:lnTo>
                  <a:lnTo>
                    <a:pt x="218189" y="419064"/>
                  </a:lnTo>
                  <a:lnTo>
                    <a:pt x="217777" y="418438"/>
                  </a:lnTo>
                  <a:lnTo>
                    <a:pt x="217352" y="417849"/>
                  </a:lnTo>
                  <a:lnTo>
                    <a:pt x="216927" y="417297"/>
                  </a:lnTo>
                  <a:lnTo>
                    <a:pt x="216496" y="416782"/>
                  </a:lnTo>
                  <a:lnTo>
                    <a:pt x="216065" y="416303"/>
                  </a:lnTo>
                  <a:lnTo>
                    <a:pt x="215627" y="415861"/>
                  </a:lnTo>
                  <a:lnTo>
                    <a:pt x="215189" y="415456"/>
                  </a:lnTo>
                  <a:lnTo>
                    <a:pt x="214745" y="415107"/>
                  </a:lnTo>
                  <a:lnTo>
                    <a:pt x="214294" y="414775"/>
                  </a:lnTo>
                  <a:lnTo>
                    <a:pt x="213844" y="414499"/>
                  </a:lnTo>
                  <a:lnTo>
                    <a:pt x="213393" y="414260"/>
                  </a:lnTo>
                  <a:lnTo>
                    <a:pt x="212936" y="414058"/>
                  </a:lnTo>
                  <a:lnTo>
                    <a:pt x="212704" y="413984"/>
                  </a:lnTo>
                  <a:lnTo>
                    <a:pt x="212479" y="413910"/>
                  </a:lnTo>
                  <a:lnTo>
                    <a:pt x="212247" y="413837"/>
                  </a:lnTo>
                  <a:lnTo>
                    <a:pt x="212015" y="413800"/>
                  </a:lnTo>
                  <a:lnTo>
                    <a:pt x="211783" y="413763"/>
                  </a:lnTo>
                  <a:lnTo>
                    <a:pt x="211552" y="413726"/>
                  </a:lnTo>
                  <a:lnTo>
                    <a:pt x="211320" y="413726"/>
                  </a:lnTo>
                  <a:lnTo>
                    <a:pt x="211082" y="413708"/>
                  </a:lnTo>
                  <a:lnTo>
                    <a:pt x="210850" y="413726"/>
                  </a:lnTo>
                  <a:lnTo>
                    <a:pt x="210618" y="413745"/>
                  </a:lnTo>
                  <a:lnTo>
                    <a:pt x="210535" y="406235"/>
                  </a:lnTo>
                  <a:lnTo>
                    <a:pt x="210502" y="402499"/>
                  </a:lnTo>
                  <a:lnTo>
                    <a:pt x="210470" y="398799"/>
                  </a:lnTo>
                  <a:lnTo>
                    <a:pt x="210451" y="395100"/>
                  </a:lnTo>
                  <a:lnTo>
                    <a:pt x="210432" y="391455"/>
                  </a:lnTo>
                  <a:lnTo>
                    <a:pt x="210419" y="387811"/>
                  </a:lnTo>
                  <a:lnTo>
                    <a:pt x="210419" y="384203"/>
                  </a:lnTo>
                  <a:lnTo>
                    <a:pt x="210432" y="359171"/>
                  </a:lnTo>
                  <a:lnTo>
                    <a:pt x="210432" y="346637"/>
                  </a:lnTo>
                  <a:lnTo>
                    <a:pt x="210432" y="334121"/>
                  </a:lnTo>
                  <a:lnTo>
                    <a:pt x="210425" y="321605"/>
                  </a:lnTo>
                  <a:lnTo>
                    <a:pt x="210412" y="309071"/>
                  </a:lnTo>
                  <a:lnTo>
                    <a:pt x="210386" y="296537"/>
                  </a:lnTo>
                  <a:lnTo>
                    <a:pt x="210361" y="284021"/>
                  </a:lnTo>
                  <a:lnTo>
                    <a:pt x="210329" y="271486"/>
                  </a:lnTo>
                  <a:lnTo>
                    <a:pt x="210283" y="258970"/>
                  </a:lnTo>
                  <a:lnTo>
                    <a:pt x="210232" y="246436"/>
                  </a:lnTo>
                  <a:lnTo>
                    <a:pt x="210168" y="233920"/>
                  </a:lnTo>
                  <a:lnTo>
                    <a:pt x="210097" y="221386"/>
                  </a:lnTo>
                  <a:lnTo>
                    <a:pt x="210013" y="208870"/>
                  </a:lnTo>
                  <a:lnTo>
                    <a:pt x="209923" y="196354"/>
                  </a:lnTo>
                  <a:lnTo>
                    <a:pt x="209814" y="183838"/>
                  </a:lnTo>
                  <a:lnTo>
                    <a:pt x="209807" y="183433"/>
                  </a:lnTo>
                  <a:lnTo>
                    <a:pt x="209794" y="183065"/>
                  </a:lnTo>
                  <a:lnTo>
                    <a:pt x="209781" y="182697"/>
                  </a:lnTo>
                  <a:lnTo>
                    <a:pt x="209756" y="182329"/>
                  </a:lnTo>
                  <a:lnTo>
                    <a:pt x="209723" y="181997"/>
                  </a:lnTo>
                  <a:lnTo>
                    <a:pt x="209691" y="181666"/>
                  </a:lnTo>
                  <a:lnTo>
                    <a:pt x="209646" y="181335"/>
                  </a:lnTo>
                  <a:lnTo>
                    <a:pt x="209601" y="181040"/>
                  </a:lnTo>
                  <a:lnTo>
                    <a:pt x="209550" y="180746"/>
                  </a:lnTo>
                  <a:lnTo>
                    <a:pt x="209498" y="180470"/>
                  </a:lnTo>
                  <a:lnTo>
                    <a:pt x="209434" y="180193"/>
                  </a:lnTo>
                  <a:lnTo>
                    <a:pt x="209369" y="179936"/>
                  </a:lnTo>
                  <a:lnTo>
                    <a:pt x="209305" y="179697"/>
                  </a:lnTo>
                  <a:lnTo>
                    <a:pt x="209228" y="179457"/>
                  </a:lnTo>
                  <a:lnTo>
                    <a:pt x="209157" y="179236"/>
                  </a:lnTo>
                  <a:lnTo>
                    <a:pt x="209073" y="179034"/>
                  </a:lnTo>
                  <a:lnTo>
                    <a:pt x="208989" y="178831"/>
                  </a:lnTo>
                  <a:lnTo>
                    <a:pt x="208906" y="178647"/>
                  </a:lnTo>
                  <a:lnTo>
                    <a:pt x="208816" y="178482"/>
                  </a:lnTo>
                  <a:lnTo>
                    <a:pt x="208726" y="178334"/>
                  </a:lnTo>
                  <a:lnTo>
                    <a:pt x="208629" y="178187"/>
                  </a:lnTo>
                  <a:lnTo>
                    <a:pt x="208539" y="178040"/>
                  </a:lnTo>
                  <a:lnTo>
                    <a:pt x="208436" y="177930"/>
                  </a:lnTo>
                  <a:lnTo>
                    <a:pt x="208339" y="177819"/>
                  </a:lnTo>
                  <a:lnTo>
                    <a:pt x="208236" y="177709"/>
                  </a:lnTo>
                  <a:lnTo>
                    <a:pt x="208133" y="177635"/>
                  </a:lnTo>
                  <a:lnTo>
                    <a:pt x="208030" y="177561"/>
                  </a:lnTo>
                  <a:lnTo>
                    <a:pt x="207921" y="177488"/>
                  </a:lnTo>
                  <a:lnTo>
                    <a:pt x="207818" y="177451"/>
                  </a:lnTo>
                  <a:lnTo>
                    <a:pt x="207708" y="177414"/>
                  </a:lnTo>
                  <a:lnTo>
                    <a:pt x="207605" y="177377"/>
                  </a:lnTo>
                  <a:lnTo>
                    <a:pt x="207496" y="177359"/>
                  </a:lnTo>
                  <a:lnTo>
                    <a:pt x="207470" y="176991"/>
                  </a:lnTo>
                  <a:lnTo>
                    <a:pt x="207432" y="176623"/>
                  </a:lnTo>
                  <a:lnTo>
                    <a:pt x="207386" y="176255"/>
                  </a:lnTo>
                  <a:lnTo>
                    <a:pt x="207329" y="175905"/>
                  </a:lnTo>
                  <a:lnTo>
                    <a:pt x="207264" y="175574"/>
                  </a:lnTo>
                  <a:lnTo>
                    <a:pt x="207187" y="175242"/>
                  </a:lnTo>
                  <a:lnTo>
                    <a:pt x="207097" y="174948"/>
                  </a:lnTo>
                  <a:lnTo>
                    <a:pt x="207000" y="174672"/>
                  </a:lnTo>
                  <a:lnTo>
                    <a:pt x="206891" y="174414"/>
                  </a:lnTo>
                  <a:lnTo>
                    <a:pt x="206775" y="174175"/>
                  </a:lnTo>
                  <a:lnTo>
                    <a:pt x="206640" y="173972"/>
                  </a:lnTo>
                  <a:lnTo>
                    <a:pt x="206505" y="173807"/>
                  </a:lnTo>
                  <a:lnTo>
                    <a:pt x="206350" y="173659"/>
                  </a:lnTo>
                  <a:lnTo>
                    <a:pt x="206189" y="173549"/>
                  </a:lnTo>
                  <a:lnTo>
                    <a:pt x="206022" y="173475"/>
                  </a:lnTo>
                  <a:lnTo>
                    <a:pt x="205835" y="173439"/>
                  </a:lnTo>
                  <a:lnTo>
                    <a:pt x="202854" y="173236"/>
                  </a:lnTo>
                  <a:lnTo>
                    <a:pt x="199867" y="173089"/>
                  </a:lnTo>
                  <a:lnTo>
                    <a:pt x="196886" y="172960"/>
                  </a:lnTo>
                  <a:lnTo>
                    <a:pt x="193899" y="172850"/>
                  </a:lnTo>
                  <a:lnTo>
                    <a:pt x="190912" y="172794"/>
                  </a:lnTo>
                  <a:lnTo>
                    <a:pt x="187925" y="172739"/>
                  </a:lnTo>
                  <a:lnTo>
                    <a:pt x="184932" y="172702"/>
                  </a:lnTo>
                  <a:lnTo>
                    <a:pt x="181938" y="172702"/>
                  </a:lnTo>
                  <a:lnTo>
                    <a:pt x="182144" y="169813"/>
                  </a:lnTo>
                  <a:lnTo>
                    <a:pt x="182337" y="166923"/>
                  </a:lnTo>
                  <a:lnTo>
                    <a:pt x="182511" y="164015"/>
                  </a:lnTo>
                  <a:lnTo>
                    <a:pt x="182678" y="161107"/>
                  </a:lnTo>
                  <a:lnTo>
                    <a:pt x="182826" y="158199"/>
                  </a:lnTo>
                  <a:lnTo>
                    <a:pt x="182962" y="155272"/>
                  </a:lnTo>
                  <a:lnTo>
                    <a:pt x="183090" y="152345"/>
                  </a:lnTo>
                  <a:lnTo>
                    <a:pt x="183200" y="149419"/>
                  </a:lnTo>
                  <a:lnTo>
                    <a:pt x="183290" y="146492"/>
                  </a:lnTo>
                  <a:lnTo>
                    <a:pt x="183374" y="143566"/>
                  </a:lnTo>
                  <a:lnTo>
                    <a:pt x="183438" y="140621"/>
                  </a:lnTo>
                  <a:lnTo>
                    <a:pt x="183489" y="137676"/>
                  </a:lnTo>
                  <a:lnTo>
                    <a:pt x="183528" y="134750"/>
                  </a:lnTo>
                  <a:lnTo>
                    <a:pt x="183541" y="133277"/>
                  </a:lnTo>
                  <a:lnTo>
                    <a:pt x="183547" y="131805"/>
                  </a:lnTo>
                  <a:lnTo>
                    <a:pt x="183554" y="130332"/>
                  </a:lnTo>
                  <a:lnTo>
                    <a:pt x="183554" y="128878"/>
                  </a:lnTo>
                  <a:lnTo>
                    <a:pt x="183547" y="127406"/>
                  </a:lnTo>
                  <a:lnTo>
                    <a:pt x="183541" y="125933"/>
                  </a:lnTo>
                  <a:lnTo>
                    <a:pt x="183528" y="124461"/>
                  </a:lnTo>
                  <a:lnTo>
                    <a:pt x="183515" y="123007"/>
                  </a:lnTo>
                  <a:lnTo>
                    <a:pt x="183489" y="121534"/>
                  </a:lnTo>
                  <a:lnTo>
                    <a:pt x="183470" y="120062"/>
                  </a:lnTo>
                  <a:lnTo>
                    <a:pt x="183438" y="118608"/>
                  </a:lnTo>
                  <a:lnTo>
                    <a:pt x="183406" y="117135"/>
                  </a:lnTo>
                  <a:lnTo>
                    <a:pt x="183374" y="115681"/>
                  </a:lnTo>
                  <a:lnTo>
                    <a:pt x="183329" y="114209"/>
                  </a:lnTo>
                  <a:lnTo>
                    <a:pt x="183283" y="112755"/>
                  </a:lnTo>
                  <a:lnTo>
                    <a:pt x="183238" y="111282"/>
                  </a:lnTo>
                  <a:lnTo>
                    <a:pt x="183180" y="109828"/>
                  </a:lnTo>
                  <a:lnTo>
                    <a:pt x="183123" y="108374"/>
                  </a:lnTo>
                  <a:lnTo>
                    <a:pt x="183058" y="106920"/>
                  </a:lnTo>
                  <a:lnTo>
                    <a:pt x="182994" y="105466"/>
                  </a:lnTo>
                  <a:lnTo>
                    <a:pt x="182923" y="104012"/>
                  </a:lnTo>
                  <a:lnTo>
                    <a:pt x="182846" y="102558"/>
                  </a:lnTo>
                  <a:lnTo>
                    <a:pt x="182768" y="101104"/>
                  </a:lnTo>
                  <a:lnTo>
                    <a:pt x="182678" y="99650"/>
                  </a:lnTo>
                  <a:lnTo>
                    <a:pt x="182588" y="98214"/>
                  </a:lnTo>
                  <a:lnTo>
                    <a:pt x="182498" y="96760"/>
                  </a:lnTo>
                  <a:lnTo>
                    <a:pt x="182395" y="95324"/>
                  </a:lnTo>
                  <a:lnTo>
                    <a:pt x="182292" y="93870"/>
                  </a:lnTo>
                  <a:lnTo>
                    <a:pt x="182189" y="92435"/>
                  </a:lnTo>
                  <a:lnTo>
                    <a:pt x="182073" y="90999"/>
                  </a:lnTo>
                  <a:lnTo>
                    <a:pt x="181957" y="89563"/>
                  </a:lnTo>
                  <a:lnTo>
                    <a:pt x="181835" y="88128"/>
                  </a:lnTo>
                  <a:lnTo>
                    <a:pt x="181706" y="86710"/>
                  </a:lnTo>
                  <a:lnTo>
                    <a:pt x="181571" y="85275"/>
                  </a:lnTo>
                  <a:lnTo>
                    <a:pt x="181436" y="83858"/>
                  </a:lnTo>
                  <a:lnTo>
                    <a:pt x="181294" y="82422"/>
                  </a:lnTo>
                  <a:lnTo>
                    <a:pt x="181146" y="81005"/>
                  </a:lnTo>
                  <a:lnTo>
                    <a:pt x="180998" y="79587"/>
                  </a:lnTo>
                  <a:lnTo>
                    <a:pt x="181449" y="79072"/>
                  </a:lnTo>
                  <a:lnTo>
                    <a:pt x="181899" y="78538"/>
                  </a:lnTo>
                  <a:lnTo>
                    <a:pt x="182344" y="77986"/>
                  </a:lnTo>
                  <a:lnTo>
                    <a:pt x="182794" y="77397"/>
                  </a:lnTo>
                  <a:lnTo>
                    <a:pt x="183238" y="76771"/>
                  </a:lnTo>
                  <a:lnTo>
                    <a:pt x="183676" y="76127"/>
                  </a:lnTo>
                  <a:lnTo>
                    <a:pt x="184120" y="75464"/>
                  </a:lnTo>
                  <a:lnTo>
                    <a:pt x="184552" y="74783"/>
                  </a:lnTo>
                  <a:lnTo>
                    <a:pt x="184983" y="74066"/>
                  </a:lnTo>
                  <a:lnTo>
                    <a:pt x="185414" y="73329"/>
                  </a:lnTo>
                  <a:lnTo>
                    <a:pt x="185839" y="72575"/>
                  </a:lnTo>
                  <a:lnTo>
                    <a:pt x="186258" y="71802"/>
                  </a:lnTo>
                  <a:lnTo>
                    <a:pt x="186676" y="70992"/>
                  </a:lnTo>
                  <a:lnTo>
                    <a:pt x="187082" y="70164"/>
                  </a:lnTo>
                  <a:lnTo>
                    <a:pt x="187487" y="69335"/>
                  </a:lnTo>
                  <a:lnTo>
                    <a:pt x="187886" y="68470"/>
                  </a:lnTo>
                  <a:lnTo>
                    <a:pt x="188286" y="67568"/>
                  </a:lnTo>
                  <a:lnTo>
                    <a:pt x="188672" y="66667"/>
                  </a:lnTo>
                  <a:lnTo>
                    <a:pt x="189052" y="65746"/>
                  </a:lnTo>
                  <a:lnTo>
                    <a:pt x="189425" y="64808"/>
                  </a:lnTo>
                  <a:lnTo>
                    <a:pt x="189792" y="63850"/>
                  </a:lnTo>
                  <a:lnTo>
                    <a:pt x="190153" y="62857"/>
                  </a:lnTo>
                  <a:lnTo>
                    <a:pt x="190507" y="61863"/>
                  </a:lnTo>
                  <a:lnTo>
                    <a:pt x="190854" y="60850"/>
                  </a:lnTo>
                  <a:lnTo>
                    <a:pt x="191189" y="59820"/>
                  </a:lnTo>
                  <a:lnTo>
                    <a:pt x="191517" y="58770"/>
                  </a:lnTo>
                  <a:lnTo>
                    <a:pt x="191839" y="57703"/>
                  </a:lnTo>
                  <a:lnTo>
                    <a:pt x="192148" y="56617"/>
                  </a:lnTo>
                  <a:lnTo>
                    <a:pt x="192451" y="55531"/>
                  </a:lnTo>
                  <a:lnTo>
                    <a:pt x="192741" y="54408"/>
                  </a:lnTo>
                  <a:lnTo>
                    <a:pt x="193024" y="53285"/>
                  </a:lnTo>
                  <a:lnTo>
                    <a:pt x="193294" y="52144"/>
                  </a:lnTo>
                  <a:lnTo>
                    <a:pt x="193558" y="51003"/>
                  </a:lnTo>
                  <a:lnTo>
                    <a:pt x="193809" y="49825"/>
                  </a:lnTo>
                  <a:lnTo>
                    <a:pt x="194047" y="48647"/>
                  </a:lnTo>
                  <a:lnTo>
                    <a:pt x="194273" y="47469"/>
                  </a:lnTo>
                  <a:lnTo>
                    <a:pt x="194492" y="46254"/>
                  </a:lnTo>
                  <a:lnTo>
                    <a:pt x="194691" y="45040"/>
                  </a:lnTo>
                  <a:lnTo>
                    <a:pt x="194884" y="43825"/>
                  </a:lnTo>
                  <a:lnTo>
                    <a:pt x="195065" y="42592"/>
                  </a:lnTo>
                  <a:lnTo>
                    <a:pt x="195232" y="41340"/>
                  </a:lnTo>
                  <a:lnTo>
                    <a:pt x="195380" y="40089"/>
                  </a:lnTo>
                  <a:lnTo>
                    <a:pt x="195522" y="38819"/>
                  </a:lnTo>
                  <a:lnTo>
                    <a:pt x="195650" y="37549"/>
                  </a:lnTo>
                  <a:lnTo>
                    <a:pt x="195760" y="36260"/>
                  </a:lnTo>
                  <a:lnTo>
                    <a:pt x="195856" y="34972"/>
                  </a:lnTo>
                  <a:lnTo>
                    <a:pt x="195940" y="33665"/>
                  </a:lnTo>
                  <a:lnTo>
                    <a:pt x="196005" y="32358"/>
                  </a:lnTo>
                  <a:lnTo>
                    <a:pt x="196037" y="31695"/>
                  </a:lnTo>
                  <a:lnTo>
                    <a:pt x="196062" y="31051"/>
                  </a:lnTo>
                  <a:lnTo>
                    <a:pt x="196082" y="30389"/>
                  </a:lnTo>
                  <a:lnTo>
                    <a:pt x="196095" y="29726"/>
                  </a:lnTo>
                  <a:lnTo>
                    <a:pt x="196108" y="29063"/>
                  </a:lnTo>
                  <a:lnTo>
                    <a:pt x="196120" y="28401"/>
                  </a:lnTo>
                  <a:lnTo>
                    <a:pt x="196120" y="27738"/>
                  </a:lnTo>
                  <a:lnTo>
                    <a:pt x="196120" y="27076"/>
                  </a:lnTo>
                  <a:lnTo>
                    <a:pt x="196120" y="26395"/>
                  </a:lnTo>
                  <a:lnTo>
                    <a:pt x="196114" y="25732"/>
                  </a:lnTo>
                  <a:lnTo>
                    <a:pt x="196101" y="25051"/>
                  </a:lnTo>
                  <a:lnTo>
                    <a:pt x="196082" y="24388"/>
                  </a:lnTo>
                  <a:lnTo>
                    <a:pt x="196062" y="23707"/>
                  </a:lnTo>
                  <a:lnTo>
                    <a:pt x="196037" y="23045"/>
                  </a:lnTo>
                  <a:lnTo>
                    <a:pt x="196011" y="22364"/>
                  </a:lnTo>
                  <a:lnTo>
                    <a:pt x="195979" y="21683"/>
                  </a:lnTo>
                  <a:lnTo>
                    <a:pt x="195940" y="21020"/>
                  </a:lnTo>
                  <a:lnTo>
                    <a:pt x="195895" y="20339"/>
                  </a:lnTo>
                  <a:lnTo>
                    <a:pt x="195850" y="19658"/>
                  </a:lnTo>
                  <a:lnTo>
                    <a:pt x="195798" y="18977"/>
                  </a:lnTo>
                  <a:lnTo>
                    <a:pt x="195741" y="18296"/>
                  </a:lnTo>
                  <a:lnTo>
                    <a:pt x="195683" y="17615"/>
                  </a:lnTo>
                  <a:lnTo>
                    <a:pt x="195618" y="16934"/>
                  </a:lnTo>
                  <a:lnTo>
                    <a:pt x="195547" y="16253"/>
                  </a:lnTo>
                  <a:lnTo>
                    <a:pt x="195477" y="15572"/>
                  </a:lnTo>
                  <a:lnTo>
                    <a:pt x="195393" y="14891"/>
                  </a:lnTo>
                  <a:lnTo>
                    <a:pt x="195309" y="14210"/>
                  </a:lnTo>
                  <a:lnTo>
                    <a:pt x="195219" y="13511"/>
                  </a:lnTo>
                  <a:lnTo>
                    <a:pt x="195129" y="12830"/>
                  </a:lnTo>
                  <a:lnTo>
                    <a:pt x="195032" y="12149"/>
                  </a:lnTo>
                  <a:lnTo>
                    <a:pt x="194929" y="11468"/>
                  </a:lnTo>
                  <a:lnTo>
                    <a:pt x="194820" y="10787"/>
                  </a:lnTo>
                  <a:lnTo>
                    <a:pt x="194936" y="10639"/>
                  </a:lnTo>
                  <a:lnTo>
                    <a:pt x="195039" y="10474"/>
                  </a:lnTo>
                  <a:lnTo>
                    <a:pt x="195135" y="10290"/>
                  </a:lnTo>
                  <a:lnTo>
                    <a:pt x="195226" y="10087"/>
                  </a:lnTo>
                  <a:lnTo>
                    <a:pt x="195309" y="9848"/>
                  </a:lnTo>
                  <a:lnTo>
                    <a:pt x="195386" y="9609"/>
                  </a:lnTo>
                  <a:lnTo>
                    <a:pt x="195451" y="9351"/>
                  </a:lnTo>
                  <a:lnTo>
                    <a:pt x="195509" y="9093"/>
                  </a:lnTo>
                  <a:lnTo>
                    <a:pt x="195560" y="8817"/>
                  </a:lnTo>
                  <a:lnTo>
                    <a:pt x="195599" y="8523"/>
                  </a:lnTo>
                  <a:lnTo>
                    <a:pt x="195638" y="8228"/>
                  </a:lnTo>
                  <a:lnTo>
                    <a:pt x="195663" y="7934"/>
                  </a:lnTo>
                  <a:lnTo>
                    <a:pt x="195676" y="7621"/>
                  </a:lnTo>
                  <a:lnTo>
                    <a:pt x="195689" y="7326"/>
                  </a:lnTo>
                  <a:lnTo>
                    <a:pt x="195689" y="7013"/>
                  </a:lnTo>
                  <a:lnTo>
                    <a:pt x="195683" y="6719"/>
                  </a:lnTo>
                  <a:lnTo>
                    <a:pt x="195663" y="6406"/>
                  </a:lnTo>
                  <a:lnTo>
                    <a:pt x="195644" y="6111"/>
                  </a:lnTo>
                  <a:lnTo>
                    <a:pt x="195612" y="5817"/>
                  </a:lnTo>
                  <a:lnTo>
                    <a:pt x="195567" y="5541"/>
                  </a:lnTo>
                  <a:lnTo>
                    <a:pt x="195522" y="5283"/>
                  </a:lnTo>
                  <a:lnTo>
                    <a:pt x="195464" y="5025"/>
                  </a:lnTo>
                  <a:lnTo>
                    <a:pt x="195399" y="4768"/>
                  </a:lnTo>
                  <a:lnTo>
                    <a:pt x="195322" y="4547"/>
                  </a:lnTo>
                  <a:lnTo>
                    <a:pt x="195238" y="4344"/>
                  </a:lnTo>
                  <a:lnTo>
                    <a:pt x="195148" y="4142"/>
                  </a:lnTo>
                  <a:lnTo>
                    <a:pt x="195045" y="3976"/>
                  </a:lnTo>
                  <a:lnTo>
                    <a:pt x="194942" y="3829"/>
                  </a:lnTo>
                  <a:lnTo>
                    <a:pt x="194820" y="3700"/>
                  </a:lnTo>
                  <a:lnTo>
                    <a:pt x="194698" y="3608"/>
                  </a:lnTo>
                  <a:lnTo>
                    <a:pt x="194562" y="3535"/>
                  </a:lnTo>
                  <a:lnTo>
                    <a:pt x="194421" y="3498"/>
                  </a:lnTo>
                  <a:lnTo>
                    <a:pt x="191305" y="3001"/>
                  </a:lnTo>
                  <a:lnTo>
                    <a:pt x="188163" y="2522"/>
                  </a:lnTo>
                  <a:lnTo>
                    <a:pt x="185002" y="2062"/>
                  </a:lnTo>
                  <a:lnTo>
                    <a:pt x="181822" y="1620"/>
                  </a:lnTo>
                  <a:lnTo>
                    <a:pt x="180232" y="1418"/>
                  </a:lnTo>
                  <a:lnTo>
                    <a:pt x="178635" y="1215"/>
                  </a:lnTo>
                  <a:lnTo>
                    <a:pt x="177032" y="1031"/>
                  </a:lnTo>
                  <a:lnTo>
                    <a:pt x="175429" y="866"/>
                  </a:lnTo>
                  <a:lnTo>
                    <a:pt x="173826" y="700"/>
                  </a:lnTo>
                  <a:lnTo>
                    <a:pt x="172223" y="571"/>
                  </a:lnTo>
                  <a:lnTo>
                    <a:pt x="170614" y="442"/>
                  </a:lnTo>
                  <a:lnTo>
                    <a:pt x="169011" y="332"/>
                  </a:lnTo>
                  <a:lnTo>
                    <a:pt x="167401" y="258"/>
                  </a:lnTo>
                  <a:lnTo>
                    <a:pt x="165798" y="185"/>
                  </a:lnTo>
                  <a:lnTo>
                    <a:pt x="164189" y="148"/>
                  </a:lnTo>
                  <a:lnTo>
                    <a:pt x="162586" y="130"/>
                  </a:lnTo>
                  <a:lnTo>
                    <a:pt x="160989" y="148"/>
                  </a:lnTo>
                  <a:lnTo>
                    <a:pt x="159386" y="185"/>
                  </a:lnTo>
                  <a:lnTo>
                    <a:pt x="157790" y="240"/>
                  </a:lnTo>
                  <a:lnTo>
                    <a:pt x="156200" y="332"/>
                  </a:lnTo>
                  <a:lnTo>
                    <a:pt x="154610" y="461"/>
                  </a:lnTo>
                  <a:lnTo>
                    <a:pt x="153026" y="608"/>
                  </a:lnTo>
                  <a:lnTo>
                    <a:pt x="151442" y="792"/>
                  </a:lnTo>
                  <a:lnTo>
                    <a:pt x="149865" y="1013"/>
                  </a:lnTo>
                  <a:lnTo>
                    <a:pt x="148294" y="1271"/>
                  </a:lnTo>
                  <a:lnTo>
                    <a:pt x="146730" y="1565"/>
                  </a:lnTo>
                  <a:lnTo>
                    <a:pt x="145172" y="1897"/>
                  </a:lnTo>
                  <a:lnTo>
                    <a:pt x="143620" y="2265"/>
                  </a:lnTo>
                  <a:lnTo>
                    <a:pt x="143517" y="2301"/>
                  </a:lnTo>
                  <a:lnTo>
                    <a:pt x="143414" y="2357"/>
                  </a:lnTo>
                  <a:lnTo>
                    <a:pt x="143311" y="2393"/>
                  </a:lnTo>
                  <a:lnTo>
                    <a:pt x="143215" y="2467"/>
                  </a:lnTo>
                  <a:lnTo>
                    <a:pt x="143125" y="2541"/>
                  </a:lnTo>
                  <a:lnTo>
                    <a:pt x="143035" y="2614"/>
                  </a:lnTo>
                  <a:lnTo>
                    <a:pt x="142951" y="2706"/>
                  </a:lnTo>
                  <a:lnTo>
                    <a:pt x="142867" y="2817"/>
                  </a:lnTo>
                  <a:lnTo>
                    <a:pt x="142783" y="2927"/>
                  </a:lnTo>
                  <a:lnTo>
                    <a:pt x="142706" y="3038"/>
                  </a:lnTo>
                  <a:lnTo>
                    <a:pt x="142635" y="3167"/>
                  </a:lnTo>
                  <a:lnTo>
                    <a:pt x="142565" y="3295"/>
                  </a:lnTo>
                  <a:lnTo>
                    <a:pt x="142429" y="3571"/>
                  </a:lnTo>
                  <a:lnTo>
                    <a:pt x="142307" y="3884"/>
                  </a:lnTo>
                  <a:lnTo>
                    <a:pt x="142204" y="4216"/>
                  </a:lnTo>
                  <a:lnTo>
                    <a:pt x="142107" y="4584"/>
                  </a:lnTo>
                  <a:lnTo>
                    <a:pt x="142024" y="4952"/>
                  </a:lnTo>
                  <a:lnTo>
                    <a:pt x="141953" y="5338"/>
                  </a:lnTo>
                  <a:lnTo>
                    <a:pt x="141895" y="5743"/>
                  </a:lnTo>
                  <a:lnTo>
                    <a:pt x="141850" y="6167"/>
                  </a:lnTo>
                  <a:lnTo>
                    <a:pt x="141818" y="6590"/>
                  </a:lnTo>
                  <a:lnTo>
                    <a:pt x="141792" y="7032"/>
                  </a:lnTo>
                  <a:lnTo>
                    <a:pt x="141786" y="7473"/>
                  </a:lnTo>
                  <a:lnTo>
                    <a:pt x="141786" y="7897"/>
                  </a:lnTo>
                  <a:lnTo>
                    <a:pt x="141798" y="8339"/>
                  </a:lnTo>
                  <a:lnTo>
                    <a:pt x="141831" y="8780"/>
                  </a:lnTo>
                  <a:lnTo>
                    <a:pt x="141869" y="9204"/>
                  </a:lnTo>
                  <a:lnTo>
                    <a:pt x="141921" y="9627"/>
                  </a:lnTo>
                  <a:lnTo>
                    <a:pt x="141979" y="10032"/>
                  </a:lnTo>
                  <a:lnTo>
                    <a:pt x="142056" y="10437"/>
                  </a:lnTo>
                  <a:lnTo>
                    <a:pt x="142140" y="10805"/>
                  </a:lnTo>
                  <a:lnTo>
                    <a:pt x="142243" y="11173"/>
                  </a:lnTo>
                  <a:lnTo>
                    <a:pt x="142352" y="11523"/>
                  </a:lnTo>
                  <a:lnTo>
                    <a:pt x="142474" y="11836"/>
                  </a:lnTo>
                  <a:lnTo>
                    <a:pt x="142610" y="12130"/>
                  </a:lnTo>
                  <a:lnTo>
                    <a:pt x="142751" y="12388"/>
                  </a:lnTo>
                  <a:lnTo>
                    <a:pt x="142912" y="12627"/>
                  </a:lnTo>
                  <a:lnTo>
                    <a:pt x="142989" y="12738"/>
                  </a:lnTo>
                  <a:lnTo>
                    <a:pt x="143080" y="12830"/>
                  </a:lnTo>
                  <a:lnTo>
                    <a:pt x="143215" y="14836"/>
                  </a:lnTo>
                  <a:lnTo>
                    <a:pt x="143331" y="16805"/>
                  </a:lnTo>
                  <a:lnTo>
                    <a:pt x="143440" y="18719"/>
                  </a:lnTo>
                  <a:lnTo>
                    <a:pt x="143530" y="20597"/>
                  </a:lnTo>
                  <a:lnTo>
                    <a:pt x="143614" y="22419"/>
                  </a:lnTo>
                  <a:lnTo>
                    <a:pt x="143685" y="24186"/>
                  </a:lnTo>
                  <a:lnTo>
                    <a:pt x="143820" y="27628"/>
                  </a:lnTo>
                  <a:lnTo>
                    <a:pt x="143949" y="30922"/>
                  </a:lnTo>
                  <a:lnTo>
                    <a:pt x="144019" y="32505"/>
                  </a:lnTo>
                  <a:lnTo>
                    <a:pt x="144090" y="34070"/>
                  </a:lnTo>
                  <a:lnTo>
                    <a:pt x="144168" y="35598"/>
                  </a:lnTo>
                  <a:lnTo>
                    <a:pt x="144258" y="37107"/>
                  </a:lnTo>
                  <a:lnTo>
                    <a:pt x="144361" y="38579"/>
                  </a:lnTo>
                  <a:lnTo>
                    <a:pt x="144412" y="39315"/>
                  </a:lnTo>
                  <a:lnTo>
                    <a:pt x="144470" y="40052"/>
                  </a:lnTo>
                  <a:lnTo>
                    <a:pt x="144535" y="40770"/>
                  </a:lnTo>
                  <a:lnTo>
                    <a:pt x="144605" y="41469"/>
                  </a:lnTo>
                  <a:lnTo>
                    <a:pt x="144676" y="42187"/>
                  </a:lnTo>
                  <a:lnTo>
                    <a:pt x="144753" y="42886"/>
                  </a:lnTo>
                  <a:lnTo>
                    <a:pt x="144831" y="43586"/>
                  </a:lnTo>
                  <a:lnTo>
                    <a:pt x="144921" y="44285"/>
                  </a:lnTo>
                  <a:lnTo>
                    <a:pt x="145011" y="44984"/>
                  </a:lnTo>
                  <a:lnTo>
                    <a:pt x="145114" y="45665"/>
                  </a:lnTo>
                  <a:lnTo>
                    <a:pt x="145217" y="46347"/>
                  </a:lnTo>
                  <a:lnTo>
                    <a:pt x="145326" y="47028"/>
                  </a:lnTo>
                  <a:lnTo>
                    <a:pt x="145442" y="47709"/>
                  </a:lnTo>
                  <a:lnTo>
                    <a:pt x="145571" y="48390"/>
                  </a:lnTo>
                  <a:lnTo>
                    <a:pt x="145700" y="49052"/>
                  </a:lnTo>
                  <a:lnTo>
                    <a:pt x="145841" y="49733"/>
                  </a:lnTo>
                  <a:lnTo>
                    <a:pt x="145989" y="50396"/>
                  </a:lnTo>
                  <a:lnTo>
                    <a:pt x="146144" y="51058"/>
                  </a:lnTo>
                  <a:lnTo>
                    <a:pt x="146305" y="51721"/>
                  </a:lnTo>
                  <a:lnTo>
                    <a:pt x="146479" y="52384"/>
                  </a:lnTo>
                  <a:lnTo>
                    <a:pt x="146659" y="53046"/>
                  </a:lnTo>
                  <a:lnTo>
                    <a:pt x="146852" y="53709"/>
                  </a:lnTo>
                  <a:lnTo>
                    <a:pt x="147052" y="54371"/>
                  </a:lnTo>
                  <a:lnTo>
                    <a:pt x="147258" y="55034"/>
                  </a:lnTo>
                  <a:lnTo>
                    <a:pt x="147483" y="55697"/>
                  </a:lnTo>
                  <a:lnTo>
                    <a:pt x="147708" y="56359"/>
                  </a:lnTo>
                  <a:lnTo>
                    <a:pt x="147947" y="57022"/>
                  </a:lnTo>
                  <a:lnTo>
                    <a:pt x="148198" y="57684"/>
                  </a:lnTo>
                  <a:lnTo>
                    <a:pt x="148462" y="58347"/>
                  </a:lnTo>
                  <a:lnTo>
                    <a:pt x="148732" y="59010"/>
                  </a:lnTo>
                  <a:lnTo>
                    <a:pt x="149022" y="59672"/>
                  </a:lnTo>
                  <a:lnTo>
                    <a:pt x="149318" y="60335"/>
                  </a:lnTo>
                  <a:lnTo>
                    <a:pt x="149627" y="60998"/>
                  </a:lnTo>
                  <a:lnTo>
                    <a:pt x="149949" y="61679"/>
                  </a:lnTo>
                  <a:lnTo>
                    <a:pt x="150348" y="62488"/>
                  </a:lnTo>
                  <a:lnTo>
                    <a:pt x="150760" y="63280"/>
                  </a:lnTo>
                  <a:lnTo>
                    <a:pt x="151172" y="64053"/>
                  </a:lnTo>
                  <a:lnTo>
                    <a:pt x="151584" y="64826"/>
                  </a:lnTo>
                  <a:lnTo>
                    <a:pt x="152009" y="65599"/>
                  </a:lnTo>
                  <a:lnTo>
                    <a:pt x="152427" y="66335"/>
                  </a:lnTo>
                  <a:lnTo>
                    <a:pt x="152859" y="67071"/>
                  </a:lnTo>
                  <a:lnTo>
                    <a:pt x="153290" y="67808"/>
                  </a:lnTo>
                  <a:lnTo>
                    <a:pt x="153721" y="68507"/>
                  </a:lnTo>
                  <a:lnTo>
                    <a:pt x="154159" y="69207"/>
                  </a:lnTo>
                  <a:lnTo>
                    <a:pt x="154597" y="69888"/>
                  </a:lnTo>
                  <a:lnTo>
                    <a:pt x="155041" y="70569"/>
                  </a:lnTo>
                  <a:lnTo>
                    <a:pt x="155485" y="71231"/>
                  </a:lnTo>
                  <a:lnTo>
                    <a:pt x="155936" y="71875"/>
                  </a:lnTo>
                  <a:lnTo>
                    <a:pt x="156386" y="72501"/>
                  </a:lnTo>
                  <a:lnTo>
                    <a:pt x="156844" y="73127"/>
                  </a:lnTo>
                  <a:lnTo>
                    <a:pt x="156927" y="76495"/>
                  </a:lnTo>
                  <a:lnTo>
                    <a:pt x="156992" y="79808"/>
                  </a:lnTo>
                  <a:lnTo>
                    <a:pt x="157050" y="83121"/>
                  </a:lnTo>
                  <a:lnTo>
                    <a:pt x="157088" y="86398"/>
                  </a:lnTo>
                  <a:lnTo>
                    <a:pt x="157120" y="89637"/>
                  </a:lnTo>
                  <a:lnTo>
                    <a:pt x="157133" y="92858"/>
                  </a:lnTo>
                  <a:lnTo>
                    <a:pt x="157133" y="96061"/>
                  </a:lnTo>
                  <a:lnTo>
                    <a:pt x="157120" y="99245"/>
                  </a:lnTo>
                  <a:lnTo>
                    <a:pt x="157088" y="102411"/>
                  </a:lnTo>
                  <a:lnTo>
                    <a:pt x="157050" y="105558"/>
                  </a:lnTo>
                  <a:lnTo>
                    <a:pt x="156992" y="108687"/>
                  </a:lnTo>
                  <a:lnTo>
                    <a:pt x="156921" y="111798"/>
                  </a:lnTo>
                  <a:lnTo>
                    <a:pt x="156837" y="114908"/>
                  </a:lnTo>
                  <a:lnTo>
                    <a:pt x="156734" y="118000"/>
                  </a:lnTo>
                  <a:lnTo>
                    <a:pt x="156618" y="121092"/>
                  </a:lnTo>
                  <a:lnTo>
                    <a:pt x="156489" y="124166"/>
                  </a:lnTo>
                  <a:lnTo>
                    <a:pt x="156341" y="127240"/>
                  </a:lnTo>
                  <a:lnTo>
                    <a:pt x="156180" y="130314"/>
                  </a:lnTo>
                  <a:lnTo>
                    <a:pt x="156007" y="133369"/>
                  </a:lnTo>
                  <a:lnTo>
                    <a:pt x="155820" y="136443"/>
                  </a:lnTo>
                  <a:lnTo>
                    <a:pt x="155614" y="139517"/>
                  </a:lnTo>
                  <a:lnTo>
                    <a:pt x="155389" y="142590"/>
                  </a:lnTo>
                  <a:lnTo>
                    <a:pt x="155150" y="145664"/>
                  </a:lnTo>
                  <a:lnTo>
                    <a:pt x="154899" y="148738"/>
                  </a:lnTo>
                  <a:lnTo>
                    <a:pt x="154629" y="151830"/>
                  </a:lnTo>
                  <a:lnTo>
                    <a:pt x="154346" y="154941"/>
                  </a:lnTo>
                  <a:lnTo>
                    <a:pt x="154043" y="158051"/>
                  </a:lnTo>
                  <a:lnTo>
                    <a:pt x="153728" y="161180"/>
                  </a:lnTo>
                  <a:lnTo>
                    <a:pt x="153393" y="164328"/>
                  </a:lnTo>
                  <a:lnTo>
                    <a:pt x="153045" y="167475"/>
                  </a:lnTo>
                  <a:lnTo>
                    <a:pt x="152678" y="170659"/>
                  </a:lnTo>
                  <a:lnTo>
                    <a:pt x="152292" y="173843"/>
                  </a:lnTo>
                  <a:lnTo>
                    <a:pt x="147258" y="174212"/>
                  </a:lnTo>
                  <a:lnTo>
                    <a:pt x="142223" y="174598"/>
                  </a:lnTo>
                  <a:lnTo>
                    <a:pt x="137195" y="175021"/>
                  </a:lnTo>
                  <a:lnTo>
                    <a:pt x="132161" y="175463"/>
                  </a:lnTo>
                  <a:lnTo>
                    <a:pt x="127127" y="175942"/>
                  </a:lnTo>
                  <a:lnTo>
                    <a:pt x="122092" y="176420"/>
                  </a:lnTo>
                  <a:lnTo>
                    <a:pt x="117058" y="176936"/>
                  </a:lnTo>
                  <a:lnTo>
                    <a:pt x="112030" y="177451"/>
                  </a:lnTo>
                  <a:lnTo>
                    <a:pt x="111779" y="175776"/>
                  </a:lnTo>
                  <a:lnTo>
                    <a:pt x="111534" y="174120"/>
                  </a:lnTo>
                  <a:lnTo>
                    <a:pt x="111303" y="172445"/>
                  </a:lnTo>
                  <a:lnTo>
                    <a:pt x="111071" y="170788"/>
                  </a:lnTo>
                  <a:lnTo>
                    <a:pt x="110846" y="169113"/>
                  </a:lnTo>
                  <a:lnTo>
                    <a:pt x="110627" y="167457"/>
                  </a:lnTo>
                  <a:lnTo>
                    <a:pt x="110414" y="165782"/>
                  </a:lnTo>
                  <a:lnTo>
                    <a:pt x="110208" y="164125"/>
                  </a:lnTo>
                  <a:lnTo>
                    <a:pt x="110009" y="162469"/>
                  </a:lnTo>
                  <a:lnTo>
                    <a:pt x="109816" y="160794"/>
                  </a:lnTo>
                  <a:lnTo>
                    <a:pt x="109629" y="159137"/>
                  </a:lnTo>
                  <a:lnTo>
                    <a:pt x="109442" y="157462"/>
                  </a:lnTo>
                  <a:lnTo>
                    <a:pt x="109268" y="155806"/>
                  </a:lnTo>
                  <a:lnTo>
                    <a:pt x="109095" y="154149"/>
                  </a:lnTo>
                  <a:lnTo>
                    <a:pt x="108934" y="152474"/>
                  </a:lnTo>
                  <a:lnTo>
                    <a:pt x="108773" y="150818"/>
                  </a:lnTo>
                  <a:lnTo>
                    <a:pt x="108625" y="149143"/>
                  </a:lnTo>
                  <a:lnTo>
                    <a:pt x="108477" y="147486"/>
                  </a:lnTo>
                  <a:lnTo>
                    <a:pt x="108335" y="145811"/>
                  </a:lnTo>
                  <a:lnTo>
                    <a:pt x="108206" y="144155"/>
                  </a:lnTo>
                  <a:lnTo>
                    <a:pt x="108077" y="142480"/>
                  </a:lnTo>
                  <a:lnTo>
                    <a:pt x="107955" y="140805"/>
                  </a:lnTo>
                  <a:lnTo>
                    <a:pt x="107839" y="139130"/>
                  </a:lnTo>
                  <a:lnTo>
                    <a:pt x="107730" y="137474"/>
                  </a:lnTo>
                  <a:lnTo>
                    <a:pt x="107627" y="135799"/>
                  </a:lnTo>
                  <a:lnTo>
                    <a:pt x="107530" y="134124"/>
                  </a:lnTo>
                  <a:lnTo>
                    <a:pt x="107440" y="132449"/>
                  </a:lnTo>
                  <a:lnTo>
                    <a:pt x="107356" y="130755"/>
                  </a:lnTo>
                  <a:lnTo>
                    <a:pt x="107279" y="129081"/>
                  </a:lnTo>
                  <a:lnTo>
                    <a:pt x="107208" y="127406"/>
                  </a:lnTo>
                  <a:lnTo>
                    <a:pt x="107144" y="125712"/>
                  </a:lnTo>
                  <a:lnTo>
                    <a:pt x="107086" y="124037"/>
                  </a:lnTo>
                  <a:lnTo>
                    <a:pt x="107028" y="122344"/>
                  </a:lnTo>
                  <a:lnTo>
                    <a:pt x="106983" y="120651"/>
                  </a:lnTo>
                  <a:lnTo>
                    <a:pt x="106944" y="118957"/>
                  </a:lnTo>
                  <a:lnTo>
                    <a:pt x="106912" y="117264"/>
                  </a:lnTo>
                  <a:lnTo>
                    <a:pt x="106886" y="115571"/>
                  </a:lnTo>
                  <a:lnTo>
                    <a:pt x="106861" y="113877"/>
                  </a:lnTo>
                  <a:lnTo>
                    <a:pt x="106848" y="112166"/>
                  </a:lnTo>
                  <a:lnTo>
                    <a:pt x="106841" y="110472"/>
                  </a:lnTo>
                  <a:lnTo>
                    <a:pt x="106841" y="108761"/>
                  </a:lnTo>
                  <a:lnTo>
                    <a:pt x="106848" y="107049"/>
                  </a:lnTo>
                  <a:lnTo>
                    <a:pt x="106854" y="105337"/>
                  </a:lnTo>
                  <a:lnTo>
                    <a:pt x="106874" y="103607"/>
                  </a:lnTo>
                  <a:lnTo>
                    <a:pt x="106899" y="101895"/>
                  </a:lnTo>
                  <a:lnTo>
                    <a:pt x="106931" y="100165"/>
                  </a:lnTo>
                  <a:lnTo>
                    <a:pt x="106970" y="98435"/>
                  </a:lnTo>
                  <a:lnTo>
                    <a:pt x="107015" y="96705"/>
                  </a:lnTo>
                  <a:lnTo>
                    <a:pt x="107060" y="94975"/>
                  </a:lnTo>
                  <a:lnTo>
                    <a:pt x="107118" y="93244"/>
                  </a:lnTo>
                  <a:lnTo>
                    <a:pt x="107183" y="91496"/>
                  </a:lnTo>
                  <a:lnTo>
                    <a:pt x="107253" y="89747"/>
                  </a:lnTo>
                  <a:lnTo>
                    <a:pt x="107331" y="87999"/>
                  </a:lnTo>
                  <a:lnTo>
                    <a:pt x="107414" y="86250"/>
                  </a:lnTo>
                  <a:lnTo>
                    <a:pt x="107504" y="84483"/>
                  </a:lnTo>
                  <a:lnTo>
                    <a:pt x="107601" y="82735"/>
                  </a:lnTo>
                  <a:lnTo>
                    <a:pt x="107704" y="80968"/>
                  </a:lnTo>
                  <a:lnTo>
                    <a:pt x="107820" y="79182"/>
                  </a:lnTo>
                  <a:lnTo>
                    <a:pt x="107936" y="77415"/>
                  </a:lnTo>
                  <a:lnTo>
                    <a:pt x="108058" y="75630"/>
                  </a:lnTo>
                  <a:lnTo>
                    <a:pt x="108187" y="73845"/>
                  </a:lnTo>
                  <a:lnTo>
                    <a:pt x="108328" y="72059"/>
                  </a:lnTo>
                  <a:lnTo>
                    <a:pt x="108470" y="70274"/>
                  </a:lnTo>
                  <a:lnTo>
                    <a:pt x="108625" y="68470"/>
                  </a:lnTo>
                  <a:lnTo>
                    <a:pt x="108637" y="68139"/>
                  </a:lnTo>
                  <a:lnTo>
                    <a:pt x="108650" y="67826"/>
                  </a:lnTo>
                  <a:lnTo>
                    <a:pt x="108650" y="67513"/>
                  </a:lnTo>
                  <a:lnTo>
                    <a:pt x="108644" y="67219"/>
                  </a:lnTo>
                  <a:lnTo>
                    <a:pt x="108631" y="66943"/>
                  </a:lnTo>
                  <a:lnTo>
                    <a:pt x="108605" y="66685"/>
                  </a:lnTo>
                  <a:lnTo>
                    <a:pt x="108573" y="66427"/>
                  </a:lnTo>
                  <a:lnTo>
                    <a:pt x="108534" y="66170"/>
                  </a:lnTo>
                  <a:lnTo>
                    <a:pt x="108901" y="65746"/>
                  </a:lnTo>
                  <a:lnTo>
                    <a:pt x="109255" y="65286"/>
                  </a:lnTo>
                  <a:lnTo>
                    <a:pt x="109616" y="64826"/>
                  </a:lnTo>
                  <a:lnTo>
                    <a:pt x="109970" y="64347"/>
                  </a:lnTo>
                  <a:lnTo>
                    <a:pt x="110318" y="63850"/>
                  </a:lnTo>
                  <a:lnTo>
                    <a:pt x="110665" y="63353"/>
                  </a:lnTo>
                  <a:lnTo>
                    <a:pt x="111007" y="62820"/>
                  </a:lnTo>
                  <a:lnTo>
                    <a:pt x="111341" y="62286"/>
                  </a:lnTo>
                  <a:lnTo>
                    <a:pt x="111676" y="61734"/>
                  </a:lnTo>
                  <a:lnTo>
                    <a:pt x="112004" y="61182"/>
                  </a:lnTo>
                  <a:lnTo>
                    <a:pt x="112326" y="60611"/>
                  </a:lnTo>
                  <a:lnTo>
                    <a:pt x="112648" y="60004"/>
                  </a:lnTo>
                  <a:lnTo>
                    <a:pt x="112964" y="59415"/>
                  </a:lnTo>
                  <a:lnTo>
                    <a:pt x="113273" y="58789"/>
                  </a:lnTo>
                  <a:lnTo>
                    <a:pt x="113582" y="58163"/>
                  </a:lnTo>
                  <a:lnTo>
                    <a:pt x="113884" y="57519"/>
                  </a:lnTo>
                  <a:lnTo>
                    <a:pt x="114180" y="56856"/>
                  </a:lnTo>
                  <a:lnTo>
                    <a:pt x="114470" y="56175"/>
                  </a:lnTo>
                  <a:lnTo>
                    <a:pt x="114753" y="55494"/>
                  </a:lnTo>
                  <a:lnTo>
                    <a:pt x="115037" y="54795"/>
                  </a:lnTo>
                  <a:lnTo>
                    <a:pt x="115313" y="54077"/>
                  </a:lnTo>
                  <a:lnTo>
                    <a:pt x="115584" y="53341"/>
                  </a:lnTo>
                  <a:lnTo>
                    <a:pt x="115848" y="52604"/>
                  </a:lnTo>
                  <a:lnTo>
                    <a:pt x="116105" y="51831"/>
                  </a:lnTo>
                  <a:lnTo>
                    <a:pt x="116356" y="51077"/>
                  </a:lnTo>
                  <a:lnTo>
                    <a:pt x="116607" y="50285"/>
                  </a:lnTo>
                  <a:lnTo>
                    <a:pt x="116846" y="49475"/>
                  </a:lnTo>
                  <a:lnTo>
                    <a:pt x="117077" y="48666"/>
                  </a:lnTo>
                  <a:lnTo>
                    <a:pt x="117309" y="47837"/>
                  </a:lnTo>
                  <a:lnTo>
                    <a:pt x="117528" y="47009"/>
                  </a:lnTo>
                  <a:lnTo>
                    <a:pt x="117747" y="46144"/>
                  </a:lnTo>
                  <a:lnTo>
                    <a:pt x="117953" y="45279"/>
                  </a:lnTo>
                  <a:lnTo>
                    <a:pt x="118159" y="44395"/>
                  </a:lnTo>
                  <a:lnTo>
                    <a:pt x="118352" y="43494"/>
                  </a:lnTo>
                  <a:lnTo>
                    <a:pt x="118539" y="42592"/>
                  </a:lnTo>
                  <a:lnTo>
                    <a:pt x="118725" y="41671"/>
                  </a:lnTo>
                  <a:lnTo>
                    <a:pt x="118899" y="40733"/>
                  </a:lnTo>
                  <a:lnTo>
                    <a:pt x="119067" y="39776"/>
                  </a:lnTo>
                  <a:lnTo>
                    <a:pt x="119221" y="38819"/>
                  </a:lnTo>
                  <a:lnTo>
                    <a:pt x="119376" y="37843"/>
                  </a:lnTo>
                  <a:lnTo>
                    <a:pt x="119524" y="36849"/>
                  </a:lnTo>
                  <a:lnTo>
                    <a:pt x="119659" y="35837"/>
                  </a:lnTo>
                  <a:lnTo>
                    <a:pt x="119788" y="34806"/>
                  </a:lnTo>
                  <a:lnTo>
                    <a:pt x="119910" y="33775"/>
                  </a:lnTo>
                  <a:lnTo>
                    <a:pt x="120026" y="32726"/>
                  </a:lnTo>
                  <a:lnTo>
                    <a:pt x="120129" y="31677"/>
                  </a:lnTo>
                  <a:lnTo>
                    <a:pt x="120225" y="30591"/>
                  </a:lnTo>
                  <a:lnTo>
                    <a:pt x="120316" y="29505"/>
                  </a:lnTo>
                  <a:lnTo>
                    <a:pt x="120393" y="28401"/>
                  </a:lnTo>
                  <a:lnTo>
                    <a:pt x="120470" y="27278"/>
                  </a:lnTo>
                  <a:lnTo>
                    <a:pt x="120534" y="26155"/>
                  </a:lnTo>
                  <a:lnTo>
                    <a:pt x="120586" y="25014"/>
                  </a:lnTo>
                  <a:lnTo>
                    <a:pt x="120631" y="23855"/>
                  </a:lnTo>
                  <a:lnTo>
                    <a:pt x="120670" y="22677"/>
                  </a:lnTo>
                  <a:lnTo>
                    <a:pt x="120695" y="21499"/>
                  </a:lnTo>
                  <a:lnTo>
                    <a:pt x="120715" y="20302"/>
                  </a:lnTo>
                  <a:lnTo>
                    <a:pt x="120728" y="19088"/>
                  </a:lnTo>
                  <a:lnTo>
                    <a:pt x="120728" y="17854"/>
                  </a:lnTo>
                  <a:lnTo>
                    <a:pt x="120715" y="16621"/>
                  </a:lnTo>
                  <a:lnTo>
                    <a:pt x="120702" y="15370"/>
                  </a:lnTo>
                  <a:lnTo>
                    <a:pt x="120670" y="14100"/>
                  </a:lnTo>
                  <a:lnTo>
                    <a:pt x="120631" y="12811"/>
                  </a:lnTo>
                  <a:lnTo>
                    <a:pt x="120586" y="11523"/>
                  </a:lnTo>
                  <a:lnTo>
                    <a:pt x="120528" y="10216"/>
                  </a:lnTo>
                  <a:lnTo>
                    <a:pt x="120625" y="10198"/>
                  </a:lnTo>
                  <a:lnTo>
                    <a:pt x="120683" y="10179"/>
                  </a:lnTo>
                  <a:lnTo>
                    <a:pt x="120728" y="10124"/>
                  </a:lnTo>
                  <a:lnTo>
                    <a:pt x="120818" y="10105"/>
                  </a:lnTo>
                  <a:lnTo>
                    <a:pt x="120901" y="10069"/>
                  </a:lnTo>
                  <a:lnTo>
                    <a:pt x="120985" y="10013"/>
                  </a:lnTo>
                  <a:lnTo>
                    <a:pt x="121069" y="9958"/>
                  </a:lnTo>
                  <a:lnTo>
                    <a:pt x="121146" y="9903"/>
                  </a:lnTo>
                  <a:lnTo>
                    <a:pt x="121223" y="9829"/>
                  </a:lnTo>
                  <a:lnTo>
                    <a:pt x="121294" y="9737"/>
                  </a:lnTo>
                  <a:lnTo>
                    <a:pt x="121365" y="9645"/>
                  </a:lnTo>
                  <a:lnTo>
                    <a:pt x="121500" y="9443"/>
                  </a:lnTo>
                  <a:lnTo>
                    <a:pt x="121616" y="9204"/>
                  </a:lnTo>
                  <a:lnTo>
                    <a:pt x="121725" y="8928"/>
                  </a:lnTo>
                  <a:lnTo>
                    <a:pt x="121828" y="8633"/>
                  </a:lnTo>
                  <a:lnTo>
                    <a:pt x="121912" y="8320"/>
                  </a:lnTo>
                  <a:lnTo>
                    <a:pt x="121989" y="7989"/>
                  </a:lnTo>
                  <a:lnTo>
                    <a:pt x="122054" y="7639"/>
                  </a:lnTo>
                  <a:lnTo>
                    <a:pt x="122105" y="7271"/>
                  </a:lnTo>
                  <a:lnTo>
                    <a:pt x="122144" y="6884"/>
                  </a:lnTo>
                  <a:lnTo>
                    <a:pt x="122176" y="6516"/>
                  </a:lnTo>
                  <a:lnTo>
                    <a:pt x="122189" y="6130"/>
                  </a:lnTo>
                  <a:lnTo>
                    <a:pt x="122195" y="5725"/>
                  </a:lnTo>
                  <a:lnTo>
                    <a:pt x="122189" y="5338"/>
                  </a:lnTo>
                  <a:lnTo>
                    <a:pt x="122176" y="4952"/>
                  </a:lnTo>
                  <a:lnTo>
                    <a:pt x="122150" y="4565"/>
                  </a:lnTo>
                  <a:lnTo>
                    <a:pt x="122105" y="4197"/>
                  </a:lnTo>
                  <a:lnTo>
                    <a:pt x="122054" y="3848"/>
                  </a:lnTo>
                  <a:lnTo>
                    <a:pt x="121996" y="3498"/>
                  </a:lnTo>
                  <a:lnTo>
                    <a:pt x="121919" y="3167"/>
                  </a:lnTo>
                  <a:lnTo>
                    <a:pt x="121835" y="2854"/>
                  </a:lnTo>
                  <a:lnTo>
                    <a:pt x="121738" y="2578"/>
                  </a:lnTo>
                  <a:lnTo>
                    <a:pt x="121629" y="2320"/>
                  </a:lnTo>
                  <a:lnTo>
                    <a:pt x="121507" y="2081"/>
                  </a:lnTo>
                  <a:lnTo>
                    <a:pt x="121442" y="1970"/>
                  </a:lnTo>
                  <a:lnTo>
                    <a:pt x="121371" y="1878"/>
                  </a:lnTo>
                  <a:lnTo>
                    <a:pt x="121301" y="1786"/>
                  </a:lnTo>
                  <a:lnTo>
                    <a:pt x="121230" y="1712"/>
                  </a:lnTo>
                  <a:lnTo>
                    <a:pt x="121152" y="1639"/>
                  </a:lnTo>
                  <a:lnTo>
                    <a:pt x="121075" y="1584"/>
                  </a:lnTo>
                  <a:lnTo>
                    <a:pt x="120992" y="1547"/>
                  </a:lnTo>
                  <a:lnTo>
                    <a:pt x="120908" y="1492"/>
                  </a:lnTo>
                  <a:lnTo>
                    <a:pt x="120818" y="1473"/>
                  </a:lnTo>
                  <a:lnTo>
                    <a:pt x="120728" y="1455"/>
                  </a:lnTo>
                  <a:lnTo>
                    <a:pt x="117934" y="1123"/>
                  </a:lnTo>
                  <a:lnTo>
                    <a:pt x="115133" y="829"/>
                  </a:lnTo>
                  <a:lnTo>
                    <a:pt x="112320" y="571"/>
                  </a:lnTo>
                  <a:lnTo>
                    <a:pt x="110916" y="461"/>
                  </a:lnTo>
                  <a:lnTo>
                    <a:pt x="109500" y="350"/>
                  </a:lnTo>
                  <a:lnTo>
                    <a:pt x="108090" y="258"/>
                  </a:lnTo>
                  <a:lnTo>
                    <a:pt x="106680" y="185"/>
                  </a:lnTo>
                  <a:lnTo>
                    <a:pt x="105264" y="130"/>
                  </a:lnTo>
                  <a:lnTo>
                    <a:pt x="103848" y="74"/>
                  </a:lnTo>
                  <a:lnTo>
                    <a:pt x="102431" y="38"/>
                  </a:lnTo>
                  <a:lnTo>
                    <a:pt x="101015" y="19"/>
                  </a:lnTo>
                  <a:lnTo>
                    <a:pt x="9959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-4506975" y="-18287325"/>
              <a:ext cx="255425" cy="1085975"/>
            </a:xfrm>
            <a:custGeom>
              <a:avLst/>
              <a:gdLst/>
              <a:ahLst/>
              <a:cxnLst/>
              <a:rect l="l" t="t" r="r" b="b"/>
              <a:pathLst>
                <a:path w="10217" h="43439" extrusionOk="0">
                  <a:moveTo>
                    <a:pt x="200" y="1"/>
                  </a:moveTo>
                  <a:lnTo>
                    <a:pt x="148" y="2669"/>
                  </a:lnTo>
                  <a:lnTo>
                    <a:pt x="103" y="5338"/>
                  </a:lnTo>
                  <a:lnTo>
                    <a:pt x="64" y="8007"/>
                  </a:lnTo>
                  <a:lnTo>
                    <a:pt x="39" y="10658"/>
                  </a:lnTo>
                  <a:lnTo>
                    <a:pt x="13" y="13308"/>
                  </a:lnTo>
                  <a:lnTo>
                    <a:pt x="7" y="15940"/>
                  </a:lnTo>
                  <a:lnTo>
                    <a:pt x="0" y="18572"/>
                  </a:lnTo>
                  <a:lnTo>
                    <a:pt x="7" y="21204"/>
                  </a:lnTo>
                  <a:lnTo>
                    <a:pt x="19" y="23818"/>
                  </a:lnTo>
                  <a:lnTo>
                    <a:pt x="39" y="26413"/>
                  </a:lnTo>
                  <a:lnTo>
                    <a:pt x="71" y="29027"/>
                  </a:lnTo>
                  <a:lnTo>
                    <a:pt x="110" y="31622"/>
                  </a:lnTo>
                  <a:lnTo>
                    <a:pt x="155" y="34217"/>
                  </a:lnTo>
                  <a:lnTo>
                    <a:pt x="213" y="36812"/>
                  </a:lnTo>
                  <a:lnTo>
                    <a:pt x="277" y="39389"/>
                  </a:lnTo>
                  <a:lnTo>
                    <a:pt x="348" y="41966"/>
                  </a:lnTo>
                  <a:lnTo>
                    <a:pt x="946" y="41911"/>
                  </a:lnTo>
                  <a:lnTo>
                    <a:pt x="1558" y="41892"/>
                  </a:lnTo>
                  <a:lnTo>
                    <a:pt x="2163" y="41892"/>
                  </a:lnTo>
                  <a:lnTo>
                    <a:pt x="2775" y="41911"/>
                  </a:lnTo>
                  <a:lnTo>
                    <a:pt x="3393" y="41947"/>
                  </a:lnTo>
                  <a:lnTo>
                    <a:pt x="4004" y="42003"/>
                  </a:lnTo>
                  <a:lnTo>
                    <a:pt x="4622" y="42095"/>
                  </a:lnTo>
                  <a:lnTo>
                    <a:pt x="5234" y="42187"/>
                  </a:lnTo>
                  <a:lnTo>
                    <a:pt x="5852" y="42297"/>
                  </a:lnTo>
                  <a:lnTo>
                    <a:pt x="6464" y="42426"/>
                  </a:lnTo>
                  <a:lnTo>
                    <a:pt x="7082" y="42555"/>
                  </a:lnTo>
                  <a:lnTo>
                    <a:pt x="7693" y="42720"/>
                  </a:lnTo>
                  <a:lnTo>
                    <a:pt x="8298" y="42886"/>
                  </a:lnTo>
                  <a:lnTo>
                    <a:pt x="8904" y="43052"/>
                  </a:lnTo>
                  <a:lnTo>
                    <a:pt x="10107" y="43438"/>
                  </a:lnTo>
                  <a:lnTo>
                    <a:pt x="10062" y="40751"/>
                  </a:lnTo>
                  <a:lnTo>
                    <a:pt x="10030" y="38045"/>
                  </a:lnTo>
                  <a:lnTo>
                    <a:pt x="10004" y="35358"/>
                  </a:lnTo>
                  <a:lnTo>
                    <a:pt x="9979" y="32671"/>
                  </a:lnTo>
                  <a:lnTo>
                    <a:pt x="9966" y="30002"/>
                  </a:lnTo>
                  <a:lnTo>
                    <a:pt x="9959" y="27333"/>
                  </a:lnTo>
                  <a:lnTo>
                    <a:pt x="9953" y="24664"/>
                  </a:lnTo>
                  <a:lnTo>
                    <a:pt x="9959" y="22014"/>
                  </a:lnTo>
                  <a:lnTo>
                    <a:pt x="9966" y="19364"/>
                  </a:lnTo>
                  <a:lnTo>
                    <a:pt x="9985" y="16732"/>
                  </a:lnTo>
                  <a:lnTo>
                    <a:pt x="10004" y="14099"/>
                  </a:lnTo>
                  <a:lnTo>
                    <a:pt x="10037" y="11486"/>
                  </a:lnTo>
                  <a:lnTo>
                    <a:pt x="10075" y="8891"/>
                  </a:lnTo>
                  <a:lnTo>
                    <a:pt x="10114" y="6295"/>
                  </a:lnTo>
                  <a:lnTo>
                    <a:pt x="10165" y="3700"/>
                  </a:lnTo>
                  <a:lnTo>
                    <a:pt x="10217" y="1142"/>
                  </a:lnTo>
                  <a:lnTo>
                    <a:pt x="8961" y="1160"/>
                  </a:lnTo>
                  <a:lnTo>
                    <a:pt x="7706" y="1142"/>
                  </a:lnTo>
                  <a:lnTo>
                    <a:pt x="6444" y="1068"/>
                  </a:lnTo>
                  <a:lnTo>
                    <a:pt x="5820" y="1031"/>
                  </a:lnTo>
                  <a:lnTo>
                    <a:pt x="5189" y="958"/>
                  </a:lnTo>
                  <a:lnTo>
                    <a:pt x="4564" y="903"/>
                  </a:lnTo>
                  <a:lnTo>
                    <a:pt x="3934" y="810"/>
                  </a:lnTo>
                  <a:lnTo>
                    <a:pt x="3309" y="718"/>
                  </a:lnTo>
                  <a:lnTo>
                    <a:pt x="2685" y="590"/>
                  </a:lnTo>
                  <a:lnTo>
                    <a:pt x="2060" y="479"/>
                  </a:lnTo>
                  <a:lnTo>
                    <a:pt x="1442" y="332"/>
                  </a:lnTo>
                  <a:lnTo>
                    <a:pt x="818" y="166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-4488950" y="-17033425"/>
              <a:ext cx="283275" cy="1126925"/>
            </a:xfrm>
            <a:custGeom>
              <a:avLst/>
              <a:gdLst/>
              <a:ahLst/>
              <a:cxnLst/>
              <a:rect l="l" t="t" r="r" b="b"/>
              <a:pathLst>
                <a:path w="11331" h="45077" extrusionOk="0">
                  <a:moveTo>
                    <a:pt x="9496" y="0"/>
                  </a:moveTo>
                  <a:lnTo>
                    <a:pt x="8331" y="369"/>
                  </a:lnTo>
                  <a:lnTo>
                    <a:pt x="7738" y="553"/>
                  </a:lnTo>
                  <a:lnTo>
                    <a:pt x="7146" y="718"/>
                  </a:lnTo>
                  <a:lnTo>
                    <a:pt x="6554" y="884"/>
                  </a:lnTo>
                  <a:lnTo>
                    <a:pt x="5955" y="1013"/>
                  </a:lnTo>
                  <a:lnTo>
                    <a:pt x="5356" y="1142"/>
                  </a:lnTo>
                  <a:lnTo>
                    <a:pt x="4758" y="1270"/>
                  </a:lnTo>
                  <a:lnTo>
                    <a:pt x="4159" y="1362"/>
                  </a:lnTo>
                  <a:lnTo>
                    <a:pt x="3560" y="1436"/>
                  </a:lnTo>
                  <a:lnTo>
                    <a:pt x="2961" y="1510"/>
                  </a:lnTo>
                  <a:lnTo>
                    <a:pt x="2363" y="1565"/>
                  </a:lnTo>
                  <a:lnTo>
                    <a:pt x="1764" y="1583"/>
                  </a:lnTo>
                  <a:lnTo>
                    <a:pt x="1172" y="1602"/>
                  </a:lnTo>
                  <a:lnTo>
                    <a:pt x="586" y="1583"/>
                  </a:lnTo>
                  <a:lnTo>
                    <a:pt x="0" y="1547"/>
                  </a:lnTo>
                  <a:lnTo>
                    <a:pt x="116" y="4326"/>
                  </a:lnTo>
                  <a:lnTo>
                    <a:pt x="245" y="7087"/>
                  </a:lnTo>
                  <a:lnTo>
                    <a:pt x="386" y="9848"/>
                  </a:lnTo>
                  <a:lnTo>
                    <a:pt x="534" y="12590"/>
                  </a:lnTo>
                  <a:lnTo>
                    <a:pt x="695" y="15332"/>
                  </a:lnTo>
                  <a:lnTo>
                    <a:pt x="869" y="18075"/>
                  </a:lnTo>
                  <a:lnTo>
                    <a:pt x="1049" y="20799"/>
                  </a:lnTo>
                  <a:lnTo>
                    <a:pt x="1243" y="23523"/>
                  </a:lnTo>
                  <a:lnTo>
                    <a:pt x="1442" y="26247"/>
                  </a:lnTo>
                  <a:lnTo>
                    <a:pt x="1655" y="28953"/>
                  </a:lnTo>
                  <a:lnTo>
                    <a:pt x="1874" y="31658"/>
                  </a:lnTo>
                  <a:lnTo>
                    <a:pt x="2099" y="34346"/>
                  </a:lnTo>
                  <a:lnTo>
                    <a:pt x="2331" y="37033"/>
                  </a:lnTo>
                  <a:lnTo>
                    <a:pt x="2575" y="39720"/>
                  </a:lnTo>
                  <a:lnTo>
                    <a:pt x="2826" y="42407"/>
                  </a:lnTo>
                  <a:lnTo>
                    <a:pt x="3090" y="45076"/>
                  </a:lnTo>
                  <a:lnTo>
                    <a:pt x="3592" y="44874"/>
                  </a:lnTo>
                  <a:lnTo>
                    <a:pt x="4095" y="44708"/>
                  </a:lnTo>
                  <a:lnTo>
                    <a:pt x="5105" y="44414"/>
                  </a:lnTo>
                  <a:lnTo>
                    <a:pt x="5607" y="44266"/>
                  </a:lnTo>
                  <a:lnTo>
                    <a:pt x="6116" y="44101"/>
                  </a:lnTo>
                  <a:lnTo>
                    <a:pt x="6618" y="43917"/>
                  </a:lnTo>
                  <a:lnTo>
                    <a:pt x="7120" y="43677"/>
                  </a:lnTo>
                  <a:lnTo>
                    <a:pt x="7397" y="43549"/>
                  </a:lnTo>
                  <a:lnTo>
                    <a:pt x="7668" y="43383"/>
                  </a:lnTo>
                  <a:lnTo>
                    <a:pt x="7938" y="43217"/>
                  </a:lnTo>
                  <a:lnTo>
                    <a:pt x="8202" y="43052"/>
                  </a:lnTo>
                  <a:lnTo>
                    <a:pt x="8466" y="42849"/>
                  </a:lnTo>
                  <a:lnTo>
                    <a:pt x="8736" y="42665"/>
                  </a:lnTo>
                  <a:lnTo>
                    <a:pt x="9258" y="42242"/>
                  </a:lnTo>
                  <a:lnTo>
                    <a:pt x="9779" y="41763"/>
                  </a:lnTo>
                  <a:lnTo>
                    <a:pt x="10301" y="41266"/>
                  </a:lnTo>
                  <a:lnTo>
                    <a:pt x="10816" y="40732"/>
                  </a:lnTo>
                  <a:lnTo>
                    <a:pt x="11331" y="40162"/>
                  </a:lnTo>
                  <a:lnTo>
                    <a:pt x="11163" y="37714"/>
                  </a:lnTo>
                  <a:lnTo>
                    <a:pt x="11002" y="35229"/>
                  </a:lnTo>
                  <a:lnTo>
                    <a:pt x="10848" y="32763"/>
                  </a:lnTo>
                  <a:lnTo>
                    <a:pt x="10700" y="30260"/>
                  </a:lnTo>
                  <a:lnTo>
                    <a:pt x="10564" y="27775"/>
                  </a:lnTo>
                  <a:lnTo>
                    <a:pt x="10429" y="25253"/>
                  </a:lnTo>
                  <a:lnTo>
                    <a:pt x="10307" y="22750"/>
                  </a:lnTo>
                  <a:lnTo>
                    <a:pt x="10191" y="20228"/>
                  </a:lnTo>
                  <a:lnTo>
                    <a:pt x="10075" y="17707"/>
                  </a:lnTo>
                  <a:lnTo>
                    <a:pt x="9972" y="15185"/>
                  </a:lnTo>
                  <a:lnTo>
                    <a:pt x="9876" y="12664"/>
                  </a:lnTo>
                  <a:lnTo>
                    <a:pt x="9786" y="10124"/>
                  </a:lnTo>
                  <a:lnTo>
                    <a:pt x="9708" y="7584"/>
                  </a:lnTo>
                  <a:lnTo>
                    <a:pt x="9631" y="5062"/>
                  </a:lnTo>
                  <a:lnTo>
                    <a:pt x="9560" y="2522"/>
                  </a:lnTo>
                  <a:lnTo>
                    <a:pt x="949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-4496200" y="-19379700"/>
              <a:ext cx="284725" cy="947000"/>
            </a:xfrm>
            <a:custGeom>
              <a:avLst/>
              <a:gdLst/>
              <a:ahLst/>
              <a:cxnLst/>
              <a:rect l="l" t="t" r="r" b="b"/>
              <a:pathLst>
                <a:path w="11389" h="37880" extrusionOk="0">
                  <a:moveTo>
                    <a:pt x="1861" y="0"/>
                  </a:moveTo>
                  <a:lnTo>
                    <a:pt x="1700" y="2191"/>
                  </a:lnTo>
                  <a:lnTo>
                    <a:pt x="1552" y="4381"/>
                  </a:lnTo>
                  <a:lnTo>
                    <a:pt x="1404" y="6553"/>
                  </a:lnTo>
                  <a:lnTo>
                    <a:pt x="1262" y="8743"/>
                  </a:lnTo>
                  <a:lnTo>
                    <a:pt x="1127" y="10915"/>
                  </a:lnTo>
                  <a:lnTo>
                    <a:pt x="992" y="13087"/>
                  </a:lnTo>
                  <a:lnTo>
                    <a:pt x="870" y="15259"/>
                  </a:lnTo>
                  <a:lnTo>
                    <a:pt x="747" y="17431"/>
                  </a:lnTo>
                  <a:lnTo>
                    <a:pt x="631" y="19584"/>
                  </a:lnTo>
                  <a:lnTo>
                    <a:pt x="528" y="21738"/>
                  </a:lnTo>
                  <a:lnTo>
                    <a:pt x="425" y="23891"/>
                  </a:lnTo>
                  <a:lnTo>
                    <a:pt x="329" y="26044"/>
                  </a:lnTo>
                  <a:lnTo>
                    <a:pt x="239" y="28198"/>
                  </a:lnTo>
                  <a:lnTo>
                    <a:pt x="155" y="30333"/>
                  </a:lnTo>
                  <a:lnTo>
                    <a:pt x="71" y="32468"/>
                  </a:lnTo>
                  <a:lnTo>
                    <a:pt x="0" y="34603"/>
                  </a:lnTo>
                  <a:lnTo>
                    <a:pt x="625" y="34695"/>
                  </a:lnTo>
                  <a:lnTo>
                    <a:pt x="1249" y="34806"/>
                  </a:lnTo>
                  <a:lnTo>
                    <a:pt x="1867" y="34934"/>
                  </a:lnTo>
                  <a:lnTo>
                    <a:pt x="2492" y="35063"/>
                  </a:lnTo>
                  <a:lnTo>
                    <a:pt x="3116" y="35229"/>
                  </a:lnTo>
                  <a:lnTo>
                    <a:pt x="3741" y="35413"/>
                  </a:lnTo>
                  <a:lnTo>
                    <a:pt x="4365" y="35597"/>
                  </a:lnTo>
                  <a:lnTo>
                    <a:pt x="4990" y="35818"/>
                  </a:lnTo>
                  <a:lnTo>
                    <a:pt x="5614" y="36039"/>
                  </a:lnTo>
                  <a:lnTo>
                    <a:pt x="6239" y="36260"/>
                  </a:lnTo>
                  <a:lnTo>
                    <a:pt x="7481" y="36775"/>
                  </a:lnTo>
                  <a:lnTo>
                    <a:pt x="8724" y="37309"/>
                  </a:lnTo>
                  <a:lnTo>
                    <a:pt x="9960" y="37879"/>
                  </a:lnTo>
                  <a:lnTo>
                    <a:pt x="10095" y="33407"/>
                  </a:lnTo>
                  <a:lnTo>
                    <a:pt x="10243" y="28989"/>
                  </a:lnTo>
                  <a:lnTo>
                    <a:pt x="10397" y="24646"/>
                  </a:lnTo>
                  <a:lnTo>
                    <a:pt x="10481" y="22492"/>
                  </a:lnTo>
                  <a:lnTo>
                    <a:pt x="10565" y="20375"/>
                  </a:lnTo>
                  <a:lnTo>
                    <a:pt x="10661" y="18259"/>
                  </a:lnTo>
                  <a:lnTo>
                    <a:pt x="10751" y="16179"/>
                  </a:lnTo>
                  <a:lnTo>
                    <a:pt x="10848" y="14099"/>
                  </a:lnTo>
                  <a:lnTo>
                    <a:pt x="10951" y="12056"/>
                  </a:lnTo>
                  <a:lnTo>
                    <a:pt x="11054" y="10031"/>
                  </a:lnTo>
                  <a:lnTo>
                    <a:pt x="11164" y="8025"/>
                  </a:lnTo>
                  <a:lnTo>
                    <a:pt x="11273" y="6056"/>
                  </a:lnTo>
                  <a:lnTo>
                    <a:pt x="11389" y="4086"/>
                  </a:lnTo>
                  <a:lnTo>
                    <a:pt x="11112" y="4197"/>
                  </a:lnTo>
                  <a:lnTo>
                    <a:pt x="10835" y="4307"/>
                  </a:lnTo>
                  <a:lnTo>
                    <a:pt x="10552" y="4381"/>
                  </a:lnTo>
                  <a:lnTo>
                    <a:pt x="10275" y="4454"/>
                  </a:lnTo>
                  <a:lnTo>
                    <a:pt x="9992" y="4510"/>
                  </a:lnTo>
                  <a:lnTo>
                    <a:pt x="9709" y="4547"/>
                  </a:lnTo>
                  <a:lnTo>
                    <a:pt x="9419" y="4565"/>
                  </a:lnTo>
                  <a:lnTo>
                    <a:pt x="9136" y="4583"/>
                  </a:lnTo>
                  <a:lnTo>
                    <a:pt x="8846" y="4565"/>
                  </a:lnTo>
                  <a:lnTo>
                    <a:pt x="8556" y="4547"/>
                  </a:lnTo>
                  <a:lnTo>
                    <a:pt x="8260" y="4510"/>
                  </a:lnTo>
                  <a:lnTo>
                    <a:pt x="7970" y="4454"/>
                  </a:lnTo>
                  <a:lnTo>
                    <a:pt x="7674" y="4381"/>
                  </a:lnTo>
                  <a:lnTo>
                    <a:pt x="7378" y="4289"/>
                  </a:lnTo>
                  <a:lnTo>
                    <a:pt x="7082" y="4178"/>
                  </a:lnTo>
                  <a:lnTo>
                    <a:pt x="6786" y="4068"/>
                  </a:lnTo>
                  <a:lnTo>
                    <a:pt x="6490" y="3939"/>
                  </a:lnTo>
                  <a:lnTo>
                    <a:pt x="6187" y="3792"/>
                  </a:lnTo>
                  <a:lnTo>
                    <a:pt x="5885" y="3608"/>
                  </a:lnTo>
                  <a:lnTo>
                    <a:pt x="5582" y="3442"/>
                  </a:lnTo>
                  <a:lnTo>
                    <a:pt x="5279" y="3240"/>
                  </a:lnTo>
                  <a:lnTo>
                    <a:pt x="4977" y="3019"/>
                  </a:lnTo>
                  <a:lnTo>
                    <a:pt x="4668" y="2798"/>
                  </a:lnTo>
                  <a:lnTo>
                    <a:pt x="4359" y="2540"/>
                  </a:lnTo>
                  <a:lnTo>
                    <a:pt x="4050" y="2283"/>
                  </a:lnTo>
                  <a:lnTo>
                    <a:pt x="3741" y="2007"/>
                  </a:lnTo>
                  <a:lnTo>
                    <a:pt x="3432" y="1712"/>
                  </a:lnTo>
                  <a:lnTo>
                    <a:pt x="3116" y="1399"/>
                  </a:lnTo>
                  <a:lnTo>
                    <a:pt x="2807" y="1068"/>
                  </a:lnTo>
                  <a:lnTo>
                    <a:pt x="2492" y="737"/>
                  </a:lnTo>
                  <a:lnTo>
                    <a:pt x="2176" y="368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-4388850" y="-15875700"/>
              <a:ext cx="343475" cy="1374475"/>
            </a:xfrm>
            <a:custGeom>
              <a:avLst/>
              <a:gdLst/>
              <a:ahLst/>
              <a:cxnLst/>
              <a:rect l="l" t="t" r="r" b="b"/>
              <a:pathLst>
                <a:path w="13739" h="54979" extrusionOk="0">
                  <a:moveTo>
                    <a:pt x="7758" y="0"/>
                  </a:moveTo>
                  <a:lnTo>
                    <a:pt x="7301" y="626"/>
                  </a:lnTo>
                  <a:lnTo>
                    <a:pt x="6837" y="1252"/>
                  </a:lnTo>
                  <a:lnTo>
                    <a:pt x="6367" y="1859"/>
                  </a:lnTo>
                  <a:lnTo>
                    <a:pt x="5897" y="2467"/>
                  </a:lnTo>
                  <a:lnTo>
                    <a:pt x="5415" y="3056"/>
                  </a:lnTo>
                  <a:lnTo>
                    <a:pt x="4932" y="3626"/>
                  </a:lnTo>
                  <a:lnTo>
                    <a:pt x="4442" y="4160"/>
                  </a:lnTo>
                  <a:lnTo>
                    <a:pt x="3953" y="4675"/>
                  </a:lnTo>
                  <a:lnTo>
                    <a:pt x="3457" y="5154"/>
                  </a:lnTo>
                  <a:lnTo>
                    <a:pt x="2962" y="5614"/>
                  </a:lnTo>
                  <a:lnTo>
                    <a:pt x="2466" y="6001"/>
                  </a:lnTo>
                  <a:lnTo>
                    <a:pt x="2221" y="6203"/>
                  </a:lnTo>
                  <a:lnTo>
                    <a:pt x="1970" y="6369"/>
                  </a:lnTo>
                  <a:lnTo>
                    <a:pt x="1726" y="6534"/>
                  </a:lnTo>
                  <a:lnTo>
                    <a:pt x="1475" y="6682"/>
                  </a:lnTo>
                  <a:lnTo>
                    <a:pt x="1230" y="6811"/>
                  </a:lnTo>
                  <a:lnTo>
                    <a:pt x="979" y="6939"/>
                  </a:lnTo>
                  <a:lnTo>
                    <a:pt x="734" y="7050"/>
                  </a:lnTo>
                  <a:lnTo>
                    <a:pt x="490" y="7142"/>
                  </a:lnTo>
                  <a:lnTo>
                    <a:pt x="245" y="7215"/>
                  </a:lnTo>
                  <a:lnTo>
                    <a:pt x="0" y="7271"/>
                  </a:lnTo>
                  <a:lnTo>
                    <a:pt x="342" y="10308"/>
                  </a:lnTo>
                  <a:lnTo>
                    <a:pt x="696" y="13345"/>
                  </a:lnTo>
                  <a:lnTo>
                    <a:pt x="1063" y="16363"/>
                  </a:lnTo>
                  <a:lnTo>
                    <a:pt x="1442" y="19382"/>
                  </a:lnTo>
                  <a:lnTo>
                    <a:pt x="1829" y="22382"/>
                  </a:lnTo>
                  <a:lnTo>
                    <a:pt x="2234" y="25382"/>
                  </a:lnTo>
                  <a:lnTo>
                    <a:pt x="2640" y="28382"/>
                  </a:lnTo>
                  <a:lnTo>
                    <a:pt x="3065" y="31364"/>
                  </a:lnTo>
                  <a:lnTo>
                    <a:pt x="3496" y="34346"/>
                  </a:lnTo>
                  <a:lnTo>
                    <a:pt x="3940" y="37327"/>
                  </a:lnTo>
                  <a:lnTo>
                    <a:pt x="4397" y="40291"/>
                  </a:lnTo>
                  <a:lnTo>
                    <a:pt x="4867" y="43236"/>
                  </a:lnTo>
                  <a:lnTo>
                    <a:pt x="5344" y="46199"/>
                  </a:lnTo>
                  <a:lnTo>
                    <a:pt x="5833" y="49125"/>
                  </a:lnTo>
                  <a:lnTo>
                    <a:pt x="6329" y="52052"/>
                  </a:lnTo>
                  <a:lnTo>
                    <a:pt x="6837" y="54979"/>
                  </a:lnTo>
                  <a:lnTo>
                    <a:pt x="7114" y="54666"/>
                  </a:lnTo>
                  <a:lnTo>
                    <a:pt x="7391" y="54334"/>
                  </a:lnTo>
                  <a:lnTo>
                    <a:pt x="7668" y="53985"/>
                  </a:lnTo>
                  <a:lnTo>
                    <a:pt x="7938" y="53617"/>
                  </a:lnTo>
                  <a:lnTo>
                    <a:pt x="8209" y="53212"/>
                  </a:lnTo>
                  <a:lnTo>
                    <a:pt x="8479" y="52807"/>
                  </a:lnTo>
                  <a:lnTo>
                    <a:pt x="8749" y="52383"/>
                  </a:lnTo>
                  <a:lnTo>
                    <a:pt x="9013" y="51960"/>
                  </a:lnTo>
                  <a:lnTo>
                    <a:pt x="9541" y="51077"/>
                  </a:lnTo>
                  <a:lnTo>
                    <a:pt x="10069" y="50211"/>
                  </a:lnTo>
                  <a:lnTo>
                    <a:pt x="10584" y="49346"/>
                  </a:lnTo>
                  <a:lnTo>
                    <a:pt x="11106" y="48518"/>
                  </a:lnTo>
                  <a:lnTo>
                    <a:pt x="11202" y="48371"/>
                  </a:lnTo>
                  <a:lnTo>
                    <a:pt x="11305" y="48260"/>
                  </a:lnTo>
                  <a:lnTo>
                    <a:pt x="11402" y="48187"/>
                  </a:lnTo>
                  <a:lnTo>
                    <a:pt x="11498" y="48150"/>
                  </a:lnTo>
                  <a:lnTo>
                    <a:pt x="11588" y="48150"/>
                  </a:lnTo>
                  <a:lnTo>
                    <a:pt x="11679" y="48187"/>
                  </a:lnTo>
                  <a:lnTo>
                    <a:pt x="11762" y="48242"/>
                  </a:lnTo>
                  <a:lnTo>
                    <a:pt x="11846" y="48334"/>
                  </a:lnTo>
                  <a:lnTo>
                    <a:pt x="11923" y="48463"/>
                  </a:lnTo>
                  <a:lnTo>
                    <a:pt x="12000" y="48592"/>
                  </a:lnTo>
                  <a:lnTo>
                    <a:pt x="12071" y="48757"/>
                  </a:lnTo>
                  <a:lnTo>
                    <a:pt x="12136" y="48941"/>
                  </a:lnTo>
                  <a:lnTo>
                    <a:pt x="12194" y="49144"/>
                  </a:lnTo>
                  <a:lnTo>
                    <a:pt x="12245" y="49346"/>
                  </a:lnTo>
                  <a:lnTo>
                    <a:pt x="12290" y="49586"/>
                  </a:lnTo>
                  <a:lnTo>
                    <a:pt x="12335" y="49825"/>
                  </a:lnTo>
                  <a:lnTo>
                    <a:pt x="13739" y="47690"/>
                  </a:lnTo>
                  <a:lnTo>
                    <a:pt x="13488" y="46346"/>
                  </a:lnTo>
                  <a:lnTo>
                    <a:pt x="13243" y="44984"/>
                  </a:lnTo>
                  <a:lnTo>
                    <a:pt x="12998" y="43622"/>
                  </a:lnTo>
                  <a:lnTo>
                    <a:pt x="12760" y="42242"/>
                  </a:lnTo>
                  <a:lnTo>
                    <a:pt x="12528" y="40843"/>
                  </a:lnTo>
                  <a:lnTo>
                    <a:pt x="12303" y="39444"/>
                  </a:lnTo>
                  <a:lnTo>
                    <a:pt x="12078" y="38027"/>
                  </a:lnTo>
                  <a:lnTo>
                    <a:pt x="11859" y="36610"/>
                  </a:lnTo>
                  <a:lnTo>
                    <a:pt x="11640" y="35174"/>
                  </a:lnTo>
                  <a:lnTo>
                    <a:pt x="11427" y="33738"/>
                  </a:lnTo>
                  <a:lnTo>
                    <a:pt x="11221" y="32284"/>
                  </a:lnTo>
                  <a:lnTo>
                    <a:pt x="11015" y="30812"/>
                  </a:lnTo>
                  <a:lnTo>
                    <a:pt x="10816" y="29358"/>
                  </a:lnTo>
                  <a:lnTo>
                    <a:pt x="10623" y="27867"/>
                  </a:lnTo>
                  <a:lnTo>
                    <a:pt x="10430" y="26376"/>
                  </a:lnTo>
                  <a:lnTo>
                    <a:pt x="10243" y="24885"/>
                  </a:lnTo>
                  <a:lnTo>
                    <a:pt x="10056" y="23376"/>
                  </a:lnTo>
                  <a:lnTo>
                    <a:pt x="9876" y="21867"/>
                  </a:lnTo>
                  <a:lnTo>
                    <a:pt x="9702" y="20357"/>
                  </a:lnTo>
                  <a:lnTo>
                    <a:pt x="9528" y="18830"/>
                  </a:lnTo>
                  <a:lnTo>
                    <a:pt x="9361" y="17283"/>
                  </a:lnTo>
                  <a:lnTo>
                    <a:pt x="9194" y="15756"/>
                  </a:lnTo>
                  <a:lnTo>
                    <a:pt x="9033" y="14210"/>
                  </a:lnTo>
                  <a:lnTo>
                    <a:pt x="8878" y="12645"/>
                  </a:lnTo>
                  <a:lnTo>
                    <a:pt x="8724" y="11081"/>
                  </a:lnTo>
                  <a:lnTo>
                    <a:pt x="8576" y="9516"/>
                  </a:lnTo>
                  <a:lnTo>
                    <a:pt x="8427" y="7952"/>
                  </a:lnTo>
                  <a:lnTo>
                    <a:pt x="8286" y="6369"/>
                  </a:lnTo>
                  <a:lnTo>
                    <a:pt x="8151" y="4786"/>
                  </a:lnTo>
                  <a:lnTo>
                    <a:pt x="8015" y="3185"/>
                  </a:lnTo>
                  <a:lnTo>
                    <a:pt x="7880" y="1602"/>
                  </a:lnTo>
                  <a:lnTo>
                    <a:pt x="775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-4194925" y="-14683475"/>
              <a:ext cx="372775" cy="1519900"/>
            </a:xfrm>
            <a:custGeom>
              <a:avLst/>
              <a:gdLst/>
              <a:ahLst/>
              <a:cxnLst/>
              <a:rect l="l" t="t" r="r" b="b"/>
              <a:pathLst>
                <a:path w="14911" h="60796" extrusionOk="0">
                  <a:moveTo>
                    <a:pt x="5982" y="1"/>
                  </a:moveTo>
                  <a:lnTo>
                    <a:pt x="4578" y="2136"/>
                  </a:lnTo>
                  <a:lnTo>
                    <a:pt x="4597" y="2320"/>
                  </a:lnTo>
                  <a:lnTo>
                    <a:pt x="4610" y="2504"/>
                  </a:lnTo>
                  <a:lnTo>
                    <a:pt x="4623" y="2706"/>
                  </a:lnTo>
                  <a:lnTo>
                    <a:pt x="4630" y="2909"/>
                  </a:lnTo>
                  <a:lnTo>
                    <a:pt x="4630" y="3093"/>
                  </a:lnTo>
                  <a:lnTo>
                    <a:pt x="4623" y="3295"/>
                  </a:lnTo>
                  <a:lnTo>
                    <a:pt x="4610" y="3498"/>
                  </a:lnTo>
                  <a:lnTo>
                    <a:pt x="4597" y="3682"/>
                  </a:lnTo>
                  <a:lnTo>
                    <a:pt x="4572" y="3884"/>
                  </a:lnTo>
                  <a:lnTo>
                    <a:pt x="4540" y="4069"/>
                  </a:lnTo>
                  <a:lnTo>
                    <a:pt x="4507" y="4234"/>
                  </a:lnTo>
                  <a:lnTo>
                    <a:pt x="4462" y="4418"/>
                  </a:lnTo>
                  <a:lnTo>
                    <a:pt x="4411" y="4565"/>
                  </a:lnTo>
                  <a:lnTo>
                    <a:pt x="4346" y="4731"/>
                  </a:lnTo>
                  <a:lnTo>
                    <a:pt x="4282" y="4860"/>
                  </a:lnTo>
                  <a:lnTo>
                    <a:pt x="4205" y="4989"/>
                  </a:lnTo>
                  <a:lnTo>
                    <a:pt x="3683" y="5872"/>
                  </a:lnTo>
                  <a:lnTo>
                    <a:pt x="3143" y="6756"/>
                  </a:lnTo>
                  <a:lnTo>
                    <a:pt x="2595" y="7621"/>
                  </a:lnTo>
                  <a:lnTo>
                    <a:pt x="2048" y="8504"/>
                  </a:lnTo>
                  <a:lnTo>
                    <a:pt x="1778" y="8964"/>
                  </a:lnTo>
                  <a:lnTo>
                    <a:pt x="1507" y="9425"/>
                  </a:lnTo>
                  <a:lnTo>
                    <a:pt x="1243" y="9885"/>
                  </a:lnTo>
                  <a:lnTo>
                    <a:pt x="979" y="10363"/>
                  </a:lnTo>
                  <a:lnTo>
                    <a:pt x="728" y="10860"/>
                  </a:lnTo>
                  <a:lnTo>
                    <a:pt x="477" y="11376"/>
                  </a:lnTo>
                  <a:lnTo>
                    <a:pt x="233" y="11891"/>
                  </a:lnTo>
                  <a:lnTo>
                    <a:pt x="1" y="12443"/>
                  </a:lnTo>
                  <a:lnTo>
                    <a:pt x="567" y="15517"/>
                  </a:lnTo>
                  <a:lnTo>
                    <a:pt x="1147" y="18591"/>
                  </a:lnTo>
                  <a:lnTo>
                    <a:pt x="1739" y="21664"/>
                  </a:lnTo>
                  <a:lnTo>
                    <a:pt x="2344" y="24720"/>
                  </a:lnTo>
                  <a:lnTo>
                    <a:pt x="2956" y="27757"/>
                  </a:lnTo>
                  <a:lnTo>
                    <a:pt x="3587" y="30812"/>
                  </a:lnTo>
                  <a:lnTo>
                    <a:pt x="4224" y="33849"/>
                  </a:lnTo>
                  <a:lnTo>
                    <a:pt x="4874" y="36868"/>
                  </a:lnTo>
                  <a:lnTo>
                    <a:pt x="5537" y="39886"/>
                  </a:lnTo>
                  <a:lnTo>
                    <a:pt x="6207" y="42886"/>
                  </a:lnTo>
                  <a:lnTo>
                    <a:pt x="6896" y="45905"/>
                  </a:lnTo>
                  <a:lnTo>
                    <a:pt x="7591" y="48887"/>
                  </a:lnTo>
                  <a:lnTo>
                    <a:pt x="8299" y="51887"/>
                  </a:lnTo>
                  <a:lnTo>
                    <a:pt x="9020" y="54869"/>
                  </a:lnTo>
                  <a:lnTo>
                    <a:pt x="9754" y="57832"/>
                  </a:lnTo>
                  <a:lnTo>
                    <a:pt x="10501" y="60795"/>
                  </a:lnTo>
                  <a:lnTo>
                    <a:pt x="10668" y="59065"/>
                  </a:lnTo>
                  <a:lnTo>
                    <a:pt x="10855" y="57335"/>
                  </a:lnTo>
                  <a:lnTo>
                    <a:pt x="11048" y="55568"/>
                  </a:lnTo>
                  <a:lnTo>
                    <a:pt x="11261" y="53819"/>
                  </a:lnTo>
                  <a:lnTo>
                    <a:pt x="11486" y="52052"/>
                  </a:lnTo>
                  <a:lnTo>
                    <a:pt x="11731" y="50285"/>
                  </a:lnTo>
                  <a:lnTo>
                    <a:pt x="11982" y="48519"/>
                  </a:lnTo>
                  <a:lnTo>
                    <a:pt x="12252" y="46752"/>
                  </a:lnTo>
                  <a:lnTo>
                    <a:pt x="12535" y="45003"/>
                  </a:lnTo>
                  <a:lnTo>
                    <a:pt x="12831" y="43273"/>
                  </a:lnTo>
                  <a:lnTo>
                    <a:pt x="12986" y="42426"/>
                  </a:lnTo>
                  <a:lnTo>
                    <a:pt x="13147" y="41561"/>
                  </a:lnTo>
                  <a:lnTo>
                    <a:pt x="13308" y="40714"/>
                  </a:lnTo>
                  <a:lnTo>
                    <a:pt x="13469" y="39868"/>
                  </a:lnTo>
                  <a:lnTo>
                    <a:pt x="13636" y="39040"/>
                  </a:lnTo>
                  <a:lnTo>
                    <a:pt x="13810" y="38193"/>
                  </a:lnTo>
                  <a:lnTo>
                    <a:pt x="13984" y="37383"/>
                  </a:lnTo>
                  <a:lnTo>
                    <a:pt x="14164" y="36555"/>
                  </a:lnTo>
                  <a:lnTo>
                    <a:pt x="14344" y="35763"/>
                  </a:lnTo>
                  <a:lnTo>
                    <a:pt x="14531" y="34953"/>
                  </a:lnTo>
                  <a:lnTo>
                    <a:pt x="14718" y="34162"/>
                  </a:lnTo>
                  <a:lnTo>
                    <a:pt x="14911" y="33389"/>
                  </a:lnTo>
                  <a:lnTo>
                    <a:pt x="14570" y="32524"/>
                  </a:lnTo>
                  <a:lnTo>
                    <a:pt x="14241" y="31640"/>
                  </a:lnTo>
                  <a:lnTo>
                    <a:pt x="13913" y="30757"/>
                  </a:lnTo>
                  <a:lnTo>
                    <a:pt x="13585" y="29855"/>
                  </a:lnTo>
                  <a:lnTo>
                    <a:pt x="13263" y="28935"/>
                  </a:lnTo>
                  <a:lnTo>
                    <a:pt x="12947" y="28014"/>
                  </a:lnTo>
                  <a:lnTo>
                    <a:pt x="12638" y="27057"/>
                  </a:lnTo>
                  <a:lnTo>
                    <a:pt x="12323" y="26119"/>
                  </a:lnTo>
                  <a:lnTo>
                    <a:pt x="12020" y="25143"/>
                  </a:lnTo>
                  <a:lnTo>
                    <a:pt x="11718" y="24168"/>
                  </a:lnTo>
                  <a:lnTo>
                    <a:pt x="11422" y="23192"/>
                  </a:lnTo>
                  <a:lnTo>
                    <a:pt x="11125" y="22180"/>
                  </a:lnTo>
                  <a:lnTo>
                    <a:pt x="10836" y="21168"/>
                  </a:lnTo>
                  <a:lnTo>
                    <a:pt x="10546" y="20155"/>
                  </a:lnTo>
                  <a:lnTo>
                    <a:pt x="10263" y="19124"/>
                  </a:lnTo>
                  <a:lnTo>
                    <a:pt x="9979" y="18075"/>
                  </a:lnTo>
                  <a:lnTo>
                    <a:pt x="9703" y="17026"/>
                  </a:lnTo>
                  <a:lnTo>
                    <a:pt x="9432" y="15959"/>
                  </a:lnTo>
                  <a:lnTo>
                    <a:pt x="9162" y="14891"/>
                  </a:lnTo>
                  <a:lnTo>
                    <a:pt x="8898" y="13805"/>
                  </a:lnTo>
                  <a:lnTo>
                    <a:pt x="8634" y="12701"/>
                  </a:lnTo>
                  <a:lnTo>
                    <a:pt x="8376" y="11596"/>
                  </a:lnTo>
                  <a:lnTo>
                    <a:pt x="8119" y="10474"/>
                  </a:lnTo>
                  <a:lnTo>
                    <a:pt x="7868" y="9351"/>
                  </a:lnTo>
                  <a:lnTo>
                    <a:pt x="7623" y="8210"/>
                  </a:lnTo>
                  <a:lnTo>
                    <a:pt x="7379" y="7069"/>
                  </a:lnTo>
                  <a:lnTo>
                    <a:pt x="7134" y="5909"/>
                  </a:lnTo>
                  <a:lnTo>
                    <a:pt x="6896" y="4750"/>
                  </a:lnTo>
                  <a:lnTo>
                    <a:pt x="6664" y="3572"/>
                  </a:lnTo>
                  <a:lnTo>
                    <a:pt x="6432" y="2394"/>
                  </a:lnTo>
                  <a:lnTo>
                    <a:pt x="6201" y="1216"/>
                  </a:lnTo>
                  <a:lnTo>
                    <a:pt x="598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-3860150" y="-14090350"/>
              <a:ext cx="349425" cy="2657375"/>
            </a:xfrm>
            <a:custGeom>
              <a:avLst/>
              <a:gdLst/>
              <a:ahLst/>
              <a:cxnLst/>
              <a:rect l="l" t="t" r="r" b="b"/>
              <a:pathLst>
                <a:path w="13977" h="106295" extrusionOk="0">
                  <a:moveTo>
                    <a:pt x="13301" y="1"/>
                  </a:moveTo>
                  <a:lnTo>
                    <a:pt x="13088" y="19"/>
                  </a:lnTo>
                  <a:lnTo>
                    <a:pt x="12876" y="38"/>
                  </a:lnTo>
                  <a:lnTo>
                    <a:pt x="12664" y="93"/>
                  </a:lnTo>
                  <a:lnTo>
                    <a:pt x="12458" y="148"/>
                  </a:lnTo>
                  <a:lnTo>
                    <a:pt x="12252" y="203"/>
                  </a:lnTo>
                  <a:lnTo>
                    <a:pt x="12046" y="277"/>
                  </a:lnTo>
                  <a:lnTo>
                    <a:pt x="11840" y="369"/>
                  </a:lnTo>
                  <a:lnTo>
                    <a:pt x="11640" y="479"/>
                  </a:lnTo>
                  <a:lnTo>
                    <a:pt x="11440" y="590"/>
                  </a:lnTo>
                  <a:lnTo>
                    <a:pt x="11241" y="719"/>
                  </a:lnTo>
                  <a:lnTo>
                    <a:pt x="11048" y="866"/>
                  </a:lnTo>
                  <a:lnTo>
                    <a:pt x="10848" y="1013"/>
                  </a:lnTo>
                  <a:lnTo>
                    <a:pt x="10655" y="1160"/>
                  </a:lnTo>
                  <a:lnTo>
                    <a:pt x="10468" y="1345"/>
                  </a:lnTo>
                  <a:lnTo>
                    <a:pt x="10275" y="1529"/>
                  </a:lnTo>
                  <a:lnTo>
                    <a:pt x="10088" y="1713"/>
                  </a:lnTo>
                  <a:lnTo>
                    <a:pt x="9902" y="1915"/>
                  </a:lnTo>
                  <a:lnTo>
                    <a:pt x="9722" y="2136"/>
                  </a:lnTo>
                  <a:lnTo>
                    <a:pt x="9541" y="2357"/>
                  </a:lnTo>
                  <a:lnTo>
                    <a:pt x="9355" y="2596"/>
                  </a:lnTo>
                  <a:lnTo>
                    <a:pt x="9181" y="2835"/>
                  </a:lnTo>
                  <a:lnTo>
                    <a:pt x="9001" y="3093"/>
                  </a:lnTo>
                  <a:lnTo>
                    <a:pt x="8653" y="3645"/>
                  </a:lnTo>
                  <a:lnTo>
                    <a:pt x="8312" y="4216"/>
                  </a:lnTo>
                  <a:lnTo>
                    <a:pt x="7977" y="4842"/>
                  </a:lnTo>
                  <a:lnTo>
                    <a:pt x="7649" y="5486"/>
                  </a:lnTo>
                  <a:lnTo>
                    <a:pt x="7333" y="6167"/>
                  </a:lnTo>
                  <a:lnTo>
                    <a:pt x="7018" y="6903"/>
                  </a:lnTo>
                  <a:lnTo>
                    <a:pt x="6709" y="7658"/>
                  </a:lnTo>
                  <a:lnTo>
                    <a:pt x="6413" y="8431"/>
                  </a:lnTo>
                  <a:lnTo>
                    <a:pt x="6116" y="9241"/>
                  </a:lnTo>
                  <a:lnTo>
                    <a:pt x="5833" y="10087"/>
                  </a:lnTo>
                  <a:lnTo>
                    <a:pt x="5556" y="10952"/>
                  </a:lnTo>
                  <a:lnTo>
                    <a:pt x="5286" y="11854"/>
                  </a:lnTo>
                  <a:lnTo>
                    <a:pt x="5016" y="12775"/>
                  </a:lnTo>
                  <a:lnTo>
                    <a:pt x="4758" y="13732"/>
                  </a:lnTo>
                  <a:lnTo>
                    <a:pt x="4507" y="14689"/>
                  </a:lnTo>
                  <a:lnTo>
                    <a:pt x="4269" y="15683"/>
                  </a:lnTo>
                  <a:lnTo>
                    <a:pt x="4031" y="16695"/>
                  </a:lnTo>
                  <a:lnTo>
                    <a:pt x="3799" y="17726"/>
                  </a:lnTo>
                  <a:lnTo>
                    <a:pt x="3573" y="18775"/>
                  </a:lnTo>
                  <a:lnTo>
                    <a:pt x="3361" y="19842"/>
                  </a:lnTo>
                  <a:lnTo>
                    <a:pt x="3149" y="20928"/>
                  </a:lnTo>
                  <a:lnTo>
                    <a:pt x="2949" y="22033"/>
                  </a:lnTo>
                  <a:lnTo>
                    <a:pt x="2749" y="23137"/>
                  </a:lnTo>
                  <a:lnTo>
                    <a:pt x="2563" y="24278"/>
                  </a:lnTo>
                  <a:lnTo>
                    <a:pt x="2382" y="25401"/>
                  </a:lnTo>
                  <a:lnTo>
                    <a:pt x="2202" y="26560"/>
                  </a:lnTo>
                  <a:lnTo>
                    <a:pt x="2035" y="27702"/>
                  </a:lnTo>
                  <a:lnTo>
                    <a:pt x="1874" y="28880"/>
                  </a:lnTo>
                  <a:lnTo>
                    <a:pt x="1719" y="30039"/>
                  </a:lnTo>
                  <a:lnTo>
                    <a:pt x="1571" y="31217"/>
                  </a:lnTo>
                  <a:lnTo>
                    <a:pt x="1430" y="32395"/>
                  </a:lnTo>
                  <a:lnTo>
                    <a:pt x="1294" y="33573"/>
                  </a:lnTo>
                  <a:lnTo>
                    <a:pt x="1166" y="34769"/>
                  </a:lnTo>
                  <a:lnTo>
                    <a:pt x="1043" y="35947"/>
                  </a:lnTo>
                  <a:lnTo>
                    <a:pt x="928" y="37144"/>
                  </a:lnTo>
                  <a:lnTo>
                    <a:pt x="825" y="38322"/>
                  </a:lnTo>
                  <a:lnTo>
                    <a:pt x="722" y="39500"/>
                  </a:lnTo>
                  <a:lnTo>
                    <a:pt x="625" y="40678"/>
                  </a:lnTo>
                  <a:lnTo>
                    <a:pt x="541" y="41856"/>
                  </a:lnTo>
                  <a:lnTo>
                    <a:pt x="458" y="43034"/>
                  </a:lnTo>
                  <a:lnTo>
                    <a:pt x="380" y="44193"/>
                  </a:lnTo>
                  <a:lnTo>
                    <a:pt x="316" y="45334"/>
                  </a:lnTo>
                  <a:lnTo>
                    <a:pt x="252" y="46476"/>
                  </a:lnTo>
                  <a:lnTo>
                    <a:pt x="200" y="47617"/>
                  </a:lnTo>
                  <a:lnTo>
                    <a:pt x="149" y="48739"/>
                  </a:lnTo>
                  <a:lnTo>
                    <a:pt x="110" y="49844"/>
                  </a:lnTo>
                  <a:lnTo>
                    <a:pt x="78" y="50930"/>
                  </a:lnTo>
                  <a:lnTo>
                    <a:pt x="46" y="52016"/>
                  </a:lnTo>
                  <a:lnTo>
                    <a:pt x="26" y="53065"/>
                  </a:lnTo>
                  <a:lnTo>
                    <a:pt x="13" y="54114"/>
                  </a:lnTo>
                  <a:lnTo>
                    <a:pt x="0" y="55126"/>
                  </a:lnTo>
                  <a:lnTo>
                    <a:pt x="0" y="56139"/>
                  </a:lnTo>
                  <a:lnTo>
                    <a:pt x="7" y="57280"/>
                  </a:lnTo>
                  <a:lnTo>
                    <a:pt x="20" y="58439"/>
                  </a:lnTo>
                  <a:lnTo>
                    <a:pt x="39" y="59562"/>
                  </a:lnTo>
                  <a:lnTo>
                    <a:pt x="71" y="60703"/>
                  </a:lnTo>
                  <a:lnTo>
                    <a:pt x="104" y="61826"/>
                  </a:lnTo>
                  <a:lnTo>
                    <a:pt x="149" y="62930"/>
                  </a:lnTo>
                  <a:lnTo>
                    <a:pt x="200" y="64035"/>
                  </a:lnTo>
                  <a:lnTo>
                    <a:pt x="258" y="65139"/>
                  </a:lnTo>
                  <a:lnTo>
                    <a:pt x="322" y="66225"/>
                  </a:lnTo>
                  <a:lnTo>
                    <a:pt x="393" y="67292"/>
                  </a:lnTo>
                  <a:lnTo>
                    <a:pt x="470" y="68360"/>
                  </a:lnTo>
                  <a:lnTo>
                    <a:pt x="554" y="69428"/>
                  </a:lnTo>
                  <a:lnTo>
                    <a:pt x="644" y="70477"/>
                  </a:lnTo>
                  <a:lnTo>
                    <a:pt x="747" y="71526"/>
                  </a:lnTo>
                  <a:lnTo>
                    <a:pt x="850" y="72557"/>
                  </a:lnTo>
                  <a:lnTo>
                    <a:pt x="960" y="73569"/>
                  </a:lnTo>
                  <a:lnTo>
                    <a:pt x="1082" y="74581"/>
                  </a:lnTo>
                  <a:lnTo>
                    <a:pt x="1211" y="75575"/>
                  </a:lnTo>
                  <a:lnTo>
                    <a:pt x="1340" y="76569"/>
                  </a:lnTo>
                  <a:lnTo>
                    <a:pt x="1481" y="77545"/>
                  </a:lnTo>
                  <a:lnTo>
                    <a:pt x="1623" y="78520"/>
                  </a:lnTo>
                  <a:lnTo>
                    <a:pt x="1777" y="79459"/>
                  </a:lnTo>
                  <a:lnTo>
                    <a:pt x="1938" y="80416"/>
                  </a:lnTo>
                  <a:lnTo>
                    <a:pt x="2099" y="81336"/>
                  </a:lnTo>
                  <a:lnTo>
                    <a:pt x="2273" y="82256"/>
                  </a:lnTo>
                  <a:lnTo>
                    <a:pt x="2447" y="83158"/>
                  </a:lnTo>
                  <a:lnTo>
                    <a:pt x="2634" y="84060"/>
                  </a:lnTo>
                  <a:lnTo>
                    <a:pt x="2820" y="84944"/>
                  </a:lnTo>
                  <a:lnTo>
                    <a:pt x="3020" y="85809"/>
                  </a:lnTo>
                  <a:lnTo>
                    <a:pt x="3219" y="86655"/>
                  </a:lnTo>
                  <a:lnTo>
                    <a:pt x="3432" y="87502"/>
                  </a:lnTo>
                  <a:lnTo>
                    <a:pt x="3644" y="88330"/>
                  </a:lnTo>
                  <a:lnTo>
                    <a:pt x="3863" y="89140"/>
                  </a:lnTo>
                  <a:lnTo>
                    <a:pt x="4095" y="89950"/>
                  </a:lnTo>
                  <a:lnTo>
                    <a:pt x="4327" y="90723"/>
                  </a:lnTo>
                  <a:lnTo>
                    <a:pt x="4565" y="91496"/>
                  </a:lnTo>
                  <a:lnTo>
                    <a:pt x="4810" y="92251"/>
                  </a:lnTo>
                  <a:lnTo>
                    <a:pt x="5061" y="93005"/>
                  </a:lnTo>
                  <a:lnTo>
                    <a:pt x="5312" y="93723"/>
                  </a:lnTo>
                  <a:lnTo>
                    <a:pt x="5576" y="94441"/>
                  </a:lnTo>
                  <a:lnTo>
                    <a:pt x="5840" y="95122"/>
                  </a:lnTo>
                  <a:lnTo>
                    <a:pt x="6116" y="95803"/>
                  </a:lnTo>
                  <a:lnTo>
                    <a:pt x="6393" y="96466"/>
                  </a:lnTo>
                  <a:lnTo>
                    <a:pt x="6676" y="97110"/>
                  </a:lnTo>
                  <a:lnTo>
                    <a:pt x="6966" y="97754"/>
                  </a:lnTo>
                  <a:lnTo>
                    <a:pt x="7262" y="98361"/>
                  </a:lnTo>
                  <a:lnTo>
                    <a:pt x="7565" y="98950"/>
                  </a:lnTo>
                  <a:lnTo>
                    <a:pt x="7867" y="99539"/>
                  </a:lnTo>
                  <a:lnTo>
                    <a:pt x="8176" y="100092"/>
                  </a:lnTo>
                  <a:lnTo>
                    <a:pt x="8492" y="100644"/>
                  </a:lnTo>
                  <a:lnTo>
                    <a:pt x="8814" y="101178"/>
                  </a:lnTo>
                  <a:lnTo>
                    <a:pt x="9142" y="101675"/>
                  </a:lnTo>
                  <a:lnTo>
                    <a:pt x="9477" y="102171"/>
                  </a:lnTo>
                  <a:lnTo>
                    <a:pt x="9812" y="102632"/>
                  </a:lnTo>
                  <a:lnTo>
                    <a:pt x="10153" y="103092"/>
                  </a:lnTo>
                  <a:lnTo>
                    <a:pt x="10501" y="103534"/>
                  </a:lnTo>
                  <a:lnTo>
                    <a:pt x="10855" y="103938"/>
                  </a:lnTo>
                  <a:lnTo>
                    <a:pt x="11209" y="104343"/>
                  </a:lnTo>
                  <a:lnTo>
                    <a:pt x="11569" y="104711"/>
                  </a:lnTo>
                  <a:lnTo>
                    <a:pt x="11936" y="105061"/>
                  </a:lnTo>
                  <a:lnTo>
                    <a:pt x="12310" y="105411"/>
                  </a:lnTo>
                  <a:lnTo>
                    <a:pt x="12683" y="105724"/>
                  </a:lnTo>
                  <a:lnTo>
                    <a:pt x="13063" y="106018"/>
                  </a:lnTo>
                  <a:lnTo>
                    <a:pt x="13449" y="106294"/>
                  </a:lnTo>
                  <a:lnTo>
                    <a:pt x="13423" y="104564"/>
                  </a:lnTo>
                  <a:lnTo>
                    <a:pt x="13398" y="102852"/>
                  </a:lnTo>
                  <a:lnTo>
                    <a:pt x="13385" y="101122"/>
                  </a:lnTo>
                  <a:lnTo>
                    <a:pt x="13372" y="99392"/>
                  </a:lnTo>
                  <a:lnTo>
                    <a:pt x="13365" y="97644"/>
                  </a:lnTo>
                  <a:lnTo>
                    <a:pt x="13365" y="95914"/>
                  </a:lnTo>
                  <a:lnTo>
                    <a:pt x="13372" y="94165"/>
                  </a:lnTo>
                  <a:lnTo>
                    <a:pt x="13385" y="92416"/>
                  </a:lnTo>
                  <a:lnTo>
                    <a:pt x="13410" y="88938"/>
                  </a:lnTo>
                  <a:lnTo>
                    <a:pt x="13455" y="85441"/>
                  </a:lnTo>
                  <a:lnTo>
                    <a:pt x="13507" y="81925"/>
                  </a:lnTo>
                  <a:lnTo>
                    <a:pt x="13571" y="78428"/>
                  </a:lnTo>
                  <a:lnTo>
                    <a:pt x="13700" y="71452"/>
                  </a:lnTo>
                  <a:lnTo>
                    <a:pt x="13764" y="67974"/>
                  </a:lnTo>
                  <a:lnTo>
                    <a:pt x="13822" y="64495"/>
                  </a:lnTo>
                  <a:lnTo>
                    <a:pt x="13880" y="61053"/>
                  </a:lnTo>
                  <a:lnTo>
                    <a:pt x="13919" y="57611"/>
                  </a:lnTo>
                  <a:lnTo>
                    <a:pt x="13951" y="54206"/>
                  </a:lnTo>
                  <a:lnTo>
                    <a:pt x="13958" y="52513"/>
                  </a:lnTo>
                  <a:lnTo>
                    <a:pt x="13964" y="50819"/>
                  </a:lnTo>
                  <a:lnTo>
                    <a:pt x="13977" y="47635"/>
                  </a:lnTo>
                  <a:lnTo>
                    <a:pt x="13977" y="44469"/>
                  </a:lnTo>
                  <a:lnTo>
                    <a:pt x="13977" y="38119"/>
                  </a:lnTo>
                  <a:lnTo>
                    <a:pt x="13964" y="31769"/>
                  </a:lnTo>
                  <a:lnTo>
                    <a:pt x="13938" y="25419"/>
                  </a:lnTo>
                  <a:lnTo>
                    <a:pt x="13900" y="19069"/>
                  </a:lnTo>
                  <a:lnTo>
                    <a:pt x="13855" y="12719"/>
                  </a:lnTo>
                  <a:lnTo>
                    <a:pt x="13797" y="6369"/>
                  </a:lnTo>
                  <a:lnTo>
                    <a:pt x="1373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-3823300" y="-10477750"/>
              <a:ext cx="4590800" cy="10715875"/>
            </a:xfrm>
            <a:custGeom>
              <a:avLst/>
              <a:gdLst/>
              <a:ahLst/>
              <a:cxnLst/>
              <a:rect l="l" t="t" r="r" b="b"/>
              <a:pathLst>
                <a:path w="183632" h="428635" extrusionOk="0">
                  <a:moveTo>
                    <a:pt x="113370" y="21352"/>
                  </a:moveTo>
                  <a:lnTo>
                    <a:pt x="113338" y="23431"/>
                  </a:lnTo>
                  <a:lnTo>
                    <a:pt x="113312" y="25530"/>
                  </a:lnTo>
                  <a:lnTo>
                    <a:pt x="113267" y="29671"/>
                  </a:lnTo>
                  <a:lnTo>
                    <a:pt x="113215" y="33812"/>
                  </a:lnTo>
                  <a:lnTo>
                    <a:pt x="113183" y="35855"/>
                  </a:lnTo>
                  <a:lnTo>
                    <a:pt x="113138" y="37880"/>
                  </a:lnTo>
                  <a:lnTo>
                    <a:pt x="112881" y="48022"/>
                  </a:lnTo>
                  <a:lnTo>
                    <a:pt x="111606" y="47653"/>
                  </a:lnTo>
                  <a:lnTo>
                    <a:pt x="110331" y="47304"/>
                  </a:lnTo>
                  <a:lnTo>
                    <a:pt x="109057" y="46954"/>
                  </a:lnTo>
                  <a:lnTo>
                    <a:pt x="107776" y="46623"/>
                  </a:lnTo>
                  <a:lnTo>
                    <a:pt x="106501" y="46310"/>
                  </a:lnTo>
                  <a:lnTo>
                    <a:pt x="105220" y="46015"/>
                  </a:lnTo>
                  <a:lnTo>
                    <a:pt x="103939" y="45739"/>
                  </a:lnTo>
                  <a:lnTo>
                    <a:pt x="102664" y="45482"/>
                  </a:lnTo>
                  <a:lnTo>
                    <a:pt x="101383" y="45224"/>
                  </a:lnTo>
                  <a:lnTo>
                    <a:pt x="100095" y="44966"/>
                  </a:lnTo>
                  <a:lnTo>
                    <a:pt x="98814" y="44745"/>
                  </a:lnTo>
                  <a:lnTo>
                    <a:pt x="97533" y="44524"/>
                  </a:lnTo>
                  <a:lnTo>
                    <a:pt x="94964" y="44101"/>
                  </a:lnTo>
                  <a:lnTo>
                    <a:pt x="92402" y="43733"/>
                  </a:lnTo>
                  <a:lnTo>
                    <a:pt x="89833" y="43383"/>
                  </a:lnTo>
                  <a:lnTo>
                    <a:pt x="87265" y="43070"/>
                  </a:lnTo>
                  <a:lnTo>
                    <a:pt x="84696" y="42757"/>
                  </a:lnTo>
                  <a:lnTo>
                    <a:pt x="82127" y="42481"/>
                  </a:lnTo>
                  <a:lnTo>
                    <a:pt x="76997" y="41948"/>
                  </a:lnTo>
                  <a:lnTo>
                    <a:pt x="71872" y="41395"/>
                  </a:lnTo>
                  <a:lnTo>
                    <a:pt x="71853" y="36868"/>
                  </a:lnTo>
                  <a:lnTo>
                    <a:pt x="71827" y="32358"/>
                  </a:lnTo>
                  <a:lnTo>
                    <a:pt x="71788" y="27849"/>
                  </a:lnTo>
                  <a:lnTo>
                    <a:pt x="71763" y="25585"/>
                  </a:lnTo>
                  <a:lnTo>
                    <a:pt x="71730" y="23321"/>
                  </a:lnTo>
                  <a:lnTo>
                    <a:pt x="73018" y="23523"/>
                  </a:lnTo>
                  <a:lnTo>
                    <a:pt x="74306" y="23726"/>
                  </a:lnTo>
                  <a:lnTo>
                    <a:pt x="75593" y="23892"/>
                  </a:lnTo>
                  <a:lnTo>
                    <a:pt x="76887" y="24057"/>
                  </a:lnTo>
                  <a:lnTo>
                    <a:pt x="78188" y="24204"/>
                  </a:lnTo>
                  <a:lnTo>
                    <a:pt x="79482" y="24333"/>
                  </a:lnTo>
                  <a:lnTo>
                    <a:pt x="80782" y="24444"/>
                  </a:lnTo>
                  <a:lnTo>
                    <a:pt x="82089" y="24536"/>
                  </a:lnTo>
                  <a:lnTo>
                    <a:pt x="83396" y="24628"/>
                  </a:lnTo>
                  <a:lnTo>
                    <a:pt x="84703" y="24683"/>
                  </a:lnTo>
                  <a:lnTo>
                    <a:pt x="86009" y="24738"/>
                  </a:lnTo>
                  <a:lnTo>
                    <a:pt x="87316" y="24757"/>
                  </a:lnTo>
                  <a:lnTo>
                    <a:pt x="88630" y="24775"/>
                  </a:lnTo>
                  <a:lnTo>
                    <a:pt x="89936" y="24757"/>
                  </a:lnTo>
                  <a:lnTo>
                    <a:pt x="91250" y="24738"/>
                  </a:lnTo>
                  <a:lnTo>
                    <a:pt x="92563" y="24701"/>
                  </a:lnTo>
                  <a:lnTo>
                    <a:pt x="93870" y="24628"/>
                  </a:lnTo>
                  <a:lnTo>
                    <a:pt x="95183" y="24554"/>
                  </a:lnTo>
                  <a:lnTo>
                    <a:pt x="96497" y="24462"/>
                  </a:lnTo>
                  <a:lnTo>
                    <a:pt x="97803" y="24333"/>
                  </a:lnTo>
                  <a:lnTo>
                    <a:pt x="99110" y="24204"/>
                  </a:lnTo>
                  <a:lnTo>
                    <a:pt x="100417" y="24039"/>
                  </a:lnTo>
                  <a:lnTo>
                    <a:pt x="101724" y="23873"/>
                  </a:lnTo>
                  <a:lnTo>
                    <a:pt x="103031" y="23671"/>
                  </a:lnTo>
                  <a:lnTo>
                    <a:pt x="104331" y="23450"/>
                  </a:lnTo>
                  <a:lnTo>
                    <a:pt x="105632" y="23229"/>
                  </a:lnTo>
                  <a:lnTo>
                    <a:pt x="106926" y="22953"/>
                  </a:lnTo>
                  <a:lnTo>
                    <a:pt x="108220" y="22677"/>
                  </a:lnTo>
                  <a:lnTo>
                    <a:pt x="109514" y="22382"/>
                  </a:lnTo>
                  <a:lnTo>
                    <a:pt x="110801" y="22069"/>
                  </a:lnTo>
                  <a:lnTo>
                    <a:pt x="112089" y="21720"/>
                  </a:lnTo>
                  <a:lnTo>
                    <a:pt x="113370" y="21352"/>
                  </a:lnTo>
                  <a:close/>
                  <a:moveTo>
                    <a:pt x="71930" y="52439"/>
                  </a:moveTo>
                  <a:lnTo>
                    <a:pt x="72619" y="52531"/>
                  </a:lnTo>
                  <a:lnTo>
                    <a:pt x="72645" y="52531"/>
                  </a:lnTo>
                  <a:lnTo>
                    <a:pt x="77518" y="53083"/>
                  </a:lnTo>
                  <a:lnTo>
                    <a:pt x="82391" y="53635"/>
                  </a:lnTo>
                  <a:lnTo>
                    <a:pt x="84825" y="53911"/>
                  </a:lnTo>
                  <a:lnTo>
                    <a:pt x="87265" y="54151"/>
                  </a:lnTo>
                  <a:lnTo>
                    <a:pt x="89698" y="54372"/>
                  </a:lnTo>
                  <a:lnTo>
                    <a:pt x="92138" y="54574"/>
                  </a:lnTo>
                  <a:lnTo>
                    <a:pt x="94713" y="54740"/>
                  </a:lnTo>
                  <a:lnTo>
                    <a:pt x="97288" y="54868"/>
                  </a:lnTo>
                  <a:lnTo>
                    <a:pt x="99863" y="54961"/>
                  </a:lnTo>
                  <a:lnTo>
                    <a:pt x="101151" y="54997"/>
                  </a:lnTo>
                  <a:lnTo>
                    <a:pt x="102432" y="55016"/>
                  </a:lnTo>
                  <a:lnTo>
                    <a:pt x="105007" y="55016"/>
                  </a:lnTo>
                  <a:lnTo>
                    <a:pt x="106295" y="54997"/>
                  </a:lnTo>
                  <a:lnTo>
                    <a:pt x="107576" y="54961"/>
                  </a:lnTo>
                  <a:lnTo>
                    <a:pt x="108864" y="54905"/>
                  </a:lnTo>
                  <a:lnTo>
                    <a:pt x="110145" y="54832"/>
                  </a:lnTo>
                  <a:lnTo>
                    <a:pt x="111432" y="54758"/>
                  </a:lnTo>
                  <a:lnTo>
                    <a:pt x="112713" y="54648"/>
                  </a:lnTo>
                  <a:lnTo>
                    <a:pt x="112565" y="60298"/>
                  </a:lnTo>
                  <a:lnTo>
                    <a:pt x="112436" y="65949"/>
                  </a:lnTo>
                  <a:lnTo>
                    <a:pt x="112379" y="68765"/>
                  </a:lnTo>
                  <a:lnTo>
                    <a:pt x="112321" y="71599"/>
                  </a:lnTo>
                  <a:lnTo>
                    <a:pt x="112269" y="74415"/>
                  </a:lnTo>
                  <a:lnTo>
                    <a:pt x="112224" y="77232"/>
                  </a:lnTo>
                  <a:lnTo>
                    <a:pt x="107138" y="77176"/>
                  </a:lnTo>
                  <a:lnTo>
                    <a:pt x="102059" y="77084"/>
                  </a:lnTo>
                  <a:lnTo>
                    <a:pt x="99522" y="77029"/>
                  </a:lnTo>
                  <a:lnTo>
                    <a:pt x="96992" y="76955"/>
                  </a:lnTo>
                  <a:lnTo>
                    <a:pt x="94462" y="76863"/>
                  </a:lnTo>
                  <a:lnTo>
                    <a:pt x="91939" y="76753"/>
                  </a:lnTo>
                  <a:lnTo>
                    <a:pt x="81947" y="76238"/>
                  </a:lnTo>
                  <a:lnTo>
                    <a:pt x="76958" y="75980"/>
                  </a:lnTo>
                  <a:lnTo>
                    <a:pt x="71962" y="75685"/>
                  </a:lnTo>
                  <a:lnTo>
                    <a:pt x="71956" y="64090"/>
                  </a:lnTo>
                  <a:lnTo>
                    <a:pt x="71949" y="58274"/>
                  </a:lnTo>
                  <a:lnTo>
                    <a:pt x="71930" y="52439"/>
                  </a:lnTo>
                  <a:close/>
                  <a:moveTo>
                    <a:pt x="21136" y="86324"/>
                  </a:moveTo>
                  <a:lnTo>
                    <a:pt x="25559" y="86692"/>
                  </a:lnTo>
                  <a:lnTo>
                    <a:pt x="29981" y="87005"/>
                  </a:lnTo>
                  <a:lnTo>
                    <a:pt x="34404" y="87318"/>
                  </a:lnTo>
                  <a:lnTo>
                    <a:pt x="38827" y="87576"/>
                  </a:lnTo>
                  <a:lnTo>
                    <a:pt x="43250" y="87833"/>
                  </a:lnTo>
                  <a:lnTo>
                    <a:pt x="47672" y="88054"/>
                  </a:lnTo>
                  <a:lnTo>
                    <a:pt x="52102" y="88257"/>
                  </a:lnTo>
                  <a:lnTo>
                    <a:pt x="56524" y="88441"/>
                  </a:lnTo>
                  <a:lnTo>
                    <a:pt x="65376" y="88772"/>
                  </a:lnTo>
                  <a:lnTo>
                    <a:pt x="74228" y="89085"/>
                  </a:lnTo>
                  <a:lnTo>
                    <a:pt x="83080" y="89416"/>
                  </a:lnTo>
                  <a:lnTo>
                    <a:pt x="87509" y="89582"/>
                  </a:lnTo>
                  <a:lnTo>
                    <a:pt x="91939" y="89747"/>
                  </a:lnTo>
                  <a:lnTo>
                    <a:pt x="94185" y="89858"/>
                  </a:lnTo>
                  <a:lnTo>
                    <a:pt x="96432" y="89987"/>
                  </a:lnTo>
                  <a:lnTo>
                    <a:pt x="98679" y="90134"/>
                  </a:lnTo>
                  <a:lnTo>
                    <a:pt x="100932" y="90281"/>
                  </a:lnTo>
                  <a:lnTo>
                    <a:pt x="105445" y="90631"/>
                  </a:lnTo>
                  <a:lnTo>
                    <a:pt x="109964" y="90999"/>
                  </a:lnTo>
                  <a:lnTo>
                    <a:pt x="114484" y="91367"/>
                  </a:lnTo>
                  <a:lnTo>
                    <a:pt x="119009" y="91735"/>
                  </a:lnTo>
                  <a:lnTo>
                    <a:pt x="123535" y="92067"/>
                  </a:lnTo>
                  <a:lnTo>
                    <a:pt x="125801" y="92214"/>
                  </a:lnTo>
                  <a:lnTo>
                    <a:pt x="128061" y="92361"/>
                  </a:lnTo>
                  <a:lnTo>
                    <a:pt x="130327" y="92472"/>
                  </a:lnTo>
                  <a:lnTo>
                    <a:pt x="132587" y="92564"/>
                  </a:lnTo>
                  <a:lnTo>
                    <a:pt x="134853" y="92656"/>
                  </a:lnTo>
                  <a:lnTo>
                    <a:pt x="137112" y="92692"/>
                  </a:lnTo>
                  <a:lnTo>
                    <a:pt x="139379" y="92729"/>
                  </a:lnTo>
                  <a:lnTo>
                    <a:pt x="141638" y="92729"/>
                  </a:lnTo>
                  <a:lnTo>
                    <a:pt x="143898" y="92692"/>
                  </a:lnTo>
                  <a:lnTo>
                    <a:pt x="146158" y="92637"/>
                  </a:lnTo>
                  <a:lnTo>
                    <a:pt x="148411" y="92527"/>
                  </a:lnTo>
                  <a:lnTo>
                    <a:pt x="150670" y="92398"/>
                  </a:lnTo>
                  <a:lnTo>
                    <a:pt x="152924" y="92214"/>
                  </a:lnTo>
                  <a:lnTo>
                    <a:pt x="155177" y="91993"/>
                  </a:lnTo>
                  <a:lnTo>
                    <a:pt x="156303" y="91864"/>
                  </a:lnTo>
                  <a:lnTo>
                    <a:pt x="157430" y="91735"/>
                  </a:lnTo>
                  <a:lnTo>
                    <a:pt x="158550" y="91588"/>
                  </a:lnTo>
                  <a:lnTo>
                    <a:pt x="159677" y="91422"/>
                  </a:lnTo>
                  <a:lnTo>
                    <a:pt x="160797" y="91257"/>
                  </a:lnTo>
                  <a:lnTo>
                    <a:pt x="161924" y="91073"/>
                  </a:lnTo>
                  <a:lnTo>
                    <a:pt x="163044" y="90870"/>
                  </a:lnTo>
                  <a:lnTo>
                    <a:pt x="164164" y="90649"/>
                  </a:lnTo>
                  <a:lnTo>
                    <a:pt x="164196" y="92692"/>
                  </a:lnTo>
                  <a:lnTo>
                    <a:pt x="164228" y="94754"/>
                  </a:lnTo>
                  <a:lnTo>
                    <a:pt x="164273" y="96815"/>
                  </a:lnTo>
                  <a:lnTo>
                    <a:pt x="164312" y="98895"/>
                  </a:lnTo>
                  <a:lnTo>
                    <a:pt x="164415" y="103055"/>
                  </a:lnTo>
                  <a:lnTo>
                    <a:pt x="164525" y="107251"/>
                  </a:lnTo>
                  <a:lnTo>
                    <a:pt x="164647" y="111485"/>
                  </a:lnTo>
                  <a:lnTo>
                    <a:pt x="164782" y="115718"/>
                  </a:lnTo>
                  <a:lnTo>
                    <a:pt x="165052" y="124277"/>
                  </a:lnTo>
                  <a:lnTo>
                    <a:pt x="162831" y="123817"/>
                  </a:lnTo>
                  <a:lnTo>
                    <a:pt x="160604" y="123375"/>
                  </a:lnTo>
                  <a:lnTo>
                    <a:pt x="158376" y="122970"/>
                  </a:lnTo>
                  <a:lnTo>
                    <a:pt x="156155" y="122583"/>
                  </a:lnTo>
                  <a:lnTo>
                    <a:pt x="153928" y="122215"/>
                  </a:lnTo>
                  <a:lnTo>
                    <a:pt x="151700" y="121884"/>
                  </a:lnTo>
                  <a:lnTo>
                    <a:pt x="149473" y="121553"/>
                  </a:lnTo>
                  <a:lnTo>
                    <a:pt x="147246" y="121258"/>
                  </a:lnTo>
                  <a:lnTo>
                    <a:pt x="145012" y="120964"/>
                  </a:lnTo>
                  <a:lnTo>
                    <a:pt x="142784" y="120706"/>
                  </a:lnTo>
                  <a:lnTo>
                    <a:pt x="140557" y="120467"/>
                  </a:lnTo>
                  <a:lnTo>
                    <a:pt x="138323" y="120246"/>
                  </a:lnTo>
                  <a:lnTo>
                    <a:pt x="136095" y="120025"/>
                  </a:lnTo>
                  <a:lnTo>
                    <a:pt x="133868" y="119841"/>
                  </a:lnTo>
                  <a:lnTo>
                    <a:pt x="131634" y="119657"/>
                  </a:lnTo>
                  <a:lnTo>
                    <a:pt x="129406" y="119491"/>
                  </a:lnTo>
                  <a:lnTo>
                    <a:pt x="127173" y="119344"/>
                  </a:lnTo>
                  <a:lnTo>
                    <a:pt x="124939" y="119215"/>
                  </a:lnTo>
                  <a:lnTo>
                    <a:pt x="122711" y="119086"/>
                  </a:lnTo>
                  <a:lnTo>
                    <a:pt x="120477" y="118957"/>
                  </a:lnTo>
                  <a:lnTo>
                    <a:pt x="116016" y="118773"/>
                  </a:lnTo>
                  <a:lnTo>
                    <a:pt x="111554" y="118608"/>
                  </a:lnTo>
                  <a:lnTo>
                    <a:pt x="107093" y="118461"/>
                  </a:lnTo>
                  <a:lnTo>
                    <a:pt x="102632" y="118350"/>
                  </a:lnTo>
                  <a:lnTo>
                    <a:pt x="93709" y="118148"/>
                  </a:lnTo>
                  <a:lnTo>
                    <a:pt x="91475" y="118092"/>
                  </a:lnTo>
                  <a:lnTo>
                    <a:pt x="89241" y="118019"/>
                  </a:lnTo>
                  <a:lnTo>
                    <a:pt x="84760" y="117835"/>
                  </a:lnTo>
                  <a:lnTo>
                    <a:pt x="80267" y="117651"/>
                  </a:lnTo>
                  <a:lnTo>
                    <a:pt x="75773" y="117448"/>
                  </a:lnTo>
                  <a:lnTo>
                    <a:pt x="71267" y="117246"/>
                  </a:lnTo>
                  <a:lnTo>
                    <a:pt x="66760" y="117080"/>
                  </a:lnTo>
                  <a:lnTo>
                    <a:pt x="64507" y="117006"/>
                  </a:lnTo>
                  <a:lnTo>
                    <a:pt x="62254" y="116951"/>
                  </a:lnTo>
                  <a:lnTo>
                    <a:pt x="60001" y="116896"/>
                  </a:lnTo>
                  <a:lnTo>
                    <a:pt x="57741" y="116859"/>
                  </a:lnTo>
                  <a:lnTo>
                    <a:pt x="53235" y="116859"/>
                  </a:lnTo>
                  <a:lnTo>
                    <a:pt x="50981" y="116896"/>
                  </a:lnTo>
                  <a:lnTo>
                    <a:pt x="48728" y="116951"/>
                  </a:lnTo>
                  <a:lnTo>
                    <a:pt x="46475" y="117025"/>
                  </a:lnTo>
                  <a:lnTo>
                    <a:pt x="44222" y="117135"/>
                  </a:lnTo>
                  <a:lnTo>
                    <a:pt x="41975" y="117283"/>
                  </a:lnTo>
                  <a:lnTo>
                    <a:pt x="39728" y="117448"/>
                  </a:lnTo>
                  <a:lnTo>
                    <a:pt x="37481" y="117651"/>
                  </a:lnTo>
                  <a:lnTo>
                    <a:pt x="35235" y="117890"/>
                  </a:lnTo>
                  <a:lnTo>
                    <a:pt x="32994" y="118166"/>
                  </a:lnTo>
                  <a:lnTo>
                    <a:pt x="30754" y="118479"/>
                  </a:lnTo>
                  <a:lnTo>
                    <a:pt x="28514" y="118847"/>
                  </a:lnTo>
                  <a:lnTo>
                    <a:pt x="27400" y="119031"/>
                  </a:lnTo>
                  <a:lnTo>
                    <a:pt x="26280" y="119252"/>
                  </a:lnTo>
                  <a:lnTo>
                    <a:pt x="25166" y="119473"/>
                  </a:lnTo>
                  <a:lnTo>
                    <a:pt x="24052" y="119694"/>
                  </a:lnTo>
                  <a:lnTo>
                    <a:pt x="22932" y="119933"/>
                  </a:lnTo>
                  <a:lnTo>
                    <a:pt x="21818" y="120191"/>
                  </a:lnTo>
                  <a:lnTo>
                    <a:pt x="21702" y="120227"/>
                  </a:lnTo>
                  <a:lnTo>
                    <a:pt x="21587" y="120283"/>
                  </a:lnTo>
                  <a:lnTo>
                    <a:pt x="21477" y="120375"/>
                  </a:lnTo>
                  <a:lnTo>
                    <a:pt x="21368" y="120467"/>
                  </a:lnTo>
                  <a:lnTo>
                    <a:pt x="21271" y="120559"/>
                  </a:lnTo>
                  <a:lnTo>
                    <a:pt x="21175" y="120688"/>
                  </a:lnTo>
                  <a:lnTo>
                    <a:pt x="21084" y="120835"/>
                  </a:lnTo>
                  <a:lnTo>
                    <a:pt x="21001" y="120982"/>
                  </a:lnTo>
                  <a:lnTo>
                    <a:pt x="20924" y="121148"/>
                  </a:lnTo>
                  <a:lnTo>
                    <a:pt x="20846" y="121313"/>
                  </a:lnTo>
                  <a:lnTo>
                    <a:pt x="20782" y="121497"/>
                  </a:lnTo>
                  <a:lnTo>
                    <a:pt x="20718" y="121700"/>
                  </a:lnTo>
                  <a:lnTo>
                    <a:pt x="20653" y="121902"/>
                  </a:lnTo>
                  <a:lnTo>
                    <a:pt x="20602" y="122123"/>
                  </a:lnTo>
                  <a:lnTo>
                    <a:pt x="20550" y="122344"/>
                  </a:lnTo>
                  <a:lnTo>
                    <a:pt x="20505" y="122565"/>
                  </a:lnTo>
                  <a:lnTo>
                    <a:pt x="20660" y="114043"/>
                  </a:lnTo>
                  <a:lnTo>
                    <a:pt x="20833" y="105503"/>
                  </a:lnTo>
                  <a:lnTo>
                    <a:pt x="20924" y="101233"/>
                  </a:lnTo>
                  <a:lnTo>
                    <a:pt x="21014" y="96981"/>
                  </a:lnTo>
                  <a:lnTo>
                    <a:pt x="21117" y="92711"/>
                  </a:lnTo>
                  <a:lnTo>
                    <a:pt x="21220" y="88441"/>
                  </a:lnTo>
                  <a:lnTo>
                    <a:pt x="21226" y="88146"/>
                  </a:lnTo>
                  <a:lnTo>
                    <a:pt x="21226" y="87852"/>
                  </a:lnTo>
                  <a:lnTo>
                    <a:pt x="21220" y="87594"/>
                  </a:lnTo>
                  <a:lnTo>
                    <a:pt x="21207" y="87318"/>
                  </a:lnTo>
                  <a:lnTo>
                    <a:pt x="21175" y="86821"/>
                  </a:lnTo>
                  <a:lnTo>
                    <a:pt x="21136" y="86324"/>
                  </a:lnTo>
                  <a:close/>
                  <a:moveTo>
                    <a:pt x="15471" y="125915"/>
                  </a:moveTo>
                  <a:lnTo>
                    <a:pt x="15419" y="129191"/>
                  </a:lnTo>
                  <a:lnTo>
                    <a:pt x="15368" y="132467"/>
                  </a:lnTo>
                  <a:lnTo>
                    <a:pt x="15329" y="135744"/>
                  </a:lnTo>
                  <a:lnTo>
                    <a:pt x="15284" y="139020"/>
                  </a:lnTo>
                  <a:lnTo>
                    <a:pt x="15252" y="142296"/>
                  </a:lnTo>
                  <a:lnTo>
                    <a:pt x="15220" y="145572"/>
                  </a:lnTo>
                  <a:lnTo>
                    <a:pt x="15194" y="148848"/>
                  </a:lnTo>
                  <a:lnTo>
                    <a:pt x="15175" y="152143"/>
                  </a:lnTo>
                  <a:lnTo>
                    <a:pt x="15155" y="155419"/>
                  </a:lnTo>
                  <a:lnTo>
                    <a:pt x="15142" y="158696"/>
                  </a:lnTo>
                  <a:lnTo>
                    <a:pt x="15136" y="161972"/>
                  </a:lnTo>
                  <a:lnTo>
                    <a:pt x="15130" y="165248"/>
                  </a:lnTo>
                  <a:lnTo>
                    <a:pt x="15130" y="168543"/>
                  </a:lnTo>
                  <a:lnTo>
                    <a:pt x="15136" y="171819"/>
                  </a:lnTo>
                  <a:lnTo>
                    <a:pt x="15142" y="175095"/>
                  </a:lnTo>
                  <a:lnTo>
                    <a:pt x="15155" y="178371"/>
                  </a:lnTo>
                  <a:lnTo>
                    <a:pt x="15175" y="181666"/>
                  </a:lnTo>
                  <a:lnTo>
                    <a:pt x="15194" y="184942"/>
                  </a:lnTo>
                  <a:lnTo>
                    <a:pt x="15226" y="188218"/>
                  </a:lnTo>
                  <a:lnTo>
                    <a:pt x="15252" y="191495"/>
                  </a:lnTo>
                  <a:lnTo>
                    <a:pt x="15290" y="194789"/>
                  </a:lnTo>
                  <a:lnTo>
                    <a:pt x="15329" y="198066"/>
                  </a:lnTo>
                  <a:lnTo>
                    <a:pt x="15374" y="201342"/>
                  </a:lnTo>
                  <a:lnTo>
                    <a:pt x="15426" y="204636"/>
                  </a:lnTo>
                  <a:lnTo>
                    <a:pt x="15477" y="207913"/>
                  </a:lnTo>
                  <a:lnTo>
                    <a:pt x="15535" y="211189"/>
                  </a:lnTo>
                  <a:lnTo>
                    <a:pt x="15599" y="214484"/>
                  </a:lnTo>
                  <a:lnTo>
                    <a:pt x="15664" y="217760"/>
                  </a:lnTo>
                  <a:lnTo>
                    <a:pt x="15741" y="221036"/>
                  </a:lnTo>
                  <a:lnTo>
                    <a:pt x="15818" y="224331"/>
                  </a:lnTo>
                  <a:lnTo>
                    <a:pt x="15896" y="227607"/>
                  </a:lnTo>
                  <a:lnTo>
                    <a:pt x="15986" y="230902"/>
                  </a:lnTo>
                  <a:lnTo>
                    <a:pt x="16024" y="232558"/>
                  </a:lnTo>
                  <a:lnTo>
                    <a:pt x="16063" y="234270"/>
                  </a:lnTo>
                  <a:lnTo>
                    <a:pt x="16102" y="236000"/>
                  </a:lnTo>
                  <a:lnTo>
                    <a:pt x="16127" y="237767"/>
                  </a:lnTo>
                  <a:lnTo>
                    <a:pt x="16127" y="237767"/>
                  </a:lnTo>
                  <a:lnTo>
                    <a:pt x="15973" y="237730"/>
                  </a:lnTo>
                  <a:lnTo>
                    <a:pt x="15805" y="237712"/>
                  </a:lnTo>
                  <a:lnTo>
                    <a:pt x="15722" y="237730"/>
                  </a:lnTo>
                  <a:lnTo>
                    <a:pt x="15638" y="237748"/>
                  </a:lnTo>
                  <a:lnTo>
                    <a:pt x="15554" y="237804"/>
                  </a:lnTo>
                  <a:lnTo>
                    <a:pt x="15471" y="237841"/>
                  </a:lnTo>
                  <a:lnTo>
                    <a:pt x="15168" y="238043"/>
                  </a:lnTo>
                  <a:lnTo>
                    <a:pt x="14878" y="238227"/>
                  </a:lnTo>
                  <a:lnTo>
                    <a:pt x="14595" y="238374"/>
                  </a:lnTo>
                  <a:lnTo>
                    <a:pt x="14312" y="238522"/>
                  </a:lnTo>
                  <a:lnTo>
                    <a:pt x="14035" y="238632"/>
                  </a:lnTo>
                  <a:lnTo>
                    <a:pt x="13765" y="238724"/>
                  </a:lnTo>
                  <a:lnTo>
                    <a:pt x="13501" y="238779"/>
                  </a:lnTo>
                  <a:lnTo>
                    <a:pt x="13237" y="238834"/>
                  </a:lnTo>
                  <a:lnTo>
                    <a:pt x="12979" y="238871"/>
                  </a:lnTo>
                  <a:lnTo>
                    <a:pt x="12735" y="238871"/>
                  </a:lnTo>
                  <a:lnTo>
                    <a:pt x="12484" y="238853"/>
                  </a:lnTo>
                  <a:lnTo>
                    <a:pt x="12245" y="238834"/>
                  </a:lnTo>
                  <a:lnTo>
                    <a:pt x="12007" y="238779"/>
                  </a:lnTo>
                  <a:lnTo>
                    <a:pt x="11775" y="238706"/>
                  </a:lnTo>
                  <a:lnTo>
                    <a:pt x="11550" y="238614"/>
                  </a:lnTo>
                  <a:lnTo>
                    <a:pt x="11331" y="238522"/>
                  </a:lnTo>
                  <a:lnTo>
                    <a:pt x="11112" y="238393"/>
                  </a:lnTo>
                  <a:lnTo>
                    <a:pt x="10900" y="238245"/>
                  </a:lnTo>
                  <a:lnTo>
                    <a:pt x="10694" y="238080"/>
                  </a:lnTo>
                  <a:lnTo>
                    <a:pt x="10488" y="237914"/>
                  </a:lnTo>
                  <a:lnTo>
                    <a:pt x="10288" y="237712"/>
                  </a:lnTo>
                  <a:lnTo>
                    <a:pt x="10095" y="237491"/>
                  </a:lnTo>
                  <a:lnTo>
                    <a:pt x="9902" y="237270"/>
                  </a:lnTo>
                  <a:lnTo>
                    <a:pt x="9715" y="237031"/>
                  </a:lnTo>
                  <a:lnTo>
                    <a:pt x="9535" y="236755"/>
                  </a:lnTo>
                  <a:lnTo>
                    <a:pt x="9355" y="236478"/>
                  </a:lnTo>
                  <a:lnTo>
                    <a:pt x="9181" y="236184"/>
                  </a:lnTo>
                  <a:lnTo>
                    <a:pt x="9014" y="235890"/>
                  </a:lnTo>
                  <a:lnTo>
                    <a:pt x="8846" y="235558"/>
                  </a:lnTo>
                  <a:lnTo>
                    <a:pt x="8685" y="235227"/>
                  </a:lnTo>
                  <a:lnTo>
                    <a:pt x="8531" y="234877"/>
                  </a:lnTo>
                  <a:lnTo>
                    <a:pt x="8376" y="234509"/>
                  </a:lnTo>
                  <a:lnTo>
                    <a:pt x="8228" y="234123"/>
                  </a:lnTo>
                  <a:lnTo>
                    <a:pt x="8080" y="233718"/>
                  </a:lnTo>
                  <a:lnTo>
                    <a:pt x="7939" y="233313"/>
                  </a:lnTo>
                  <a:lnTo>
                    <a:pt x="7803" y="232889"/>
                  </a:lnTo>
                  <a:lnTo>
                    <a:pt x="7668" y="232466"/>
                  </a:lnTo>
                  <a:lnTo>
                    <a:pt x="7533" y="232006"/>
                  </a:lnTo>
                  <a:lnTo>
                    <a:pt x="7404" y="231564"/>
                  </a:lnTo>
                  <a:lnTo>
                    <a:pt x="7282" y="231086"/>
                  </a:lnTo>
                  <a:lnTo>
                    <a:pt x="7160" y="230607"/>
                  </a:lnTo>
                  <a:lnTo>
                    <a:pt x="7044" y="230110"/>
                  </a:lnTo>
                  <a:lnTo>
                    <a:pt x="6934" y="229595"/>
                  </a:lnTo>
                  <a:lnTo>
                    <a:pt x="6825" y="229079"/>
                  </a:lnTo>
                  <a:lnTo>
                    <a:pt x="6715" y="228564"/>
                  </a:lnTo>
                  <a:lnTo>
                    <a:pt x="6612" y="228012"/>
                  </a:lnTo>
                  <a:lnTo>
                    <a:pt x="6509" y="227460"/>
                  </a:lnTo>
                  <a:lnTo>
                    <a:pt x="6413" y="226907"/>
                  </a:lnTo>
                  <a:lnTo>
                    <a:pt x="6316" y="226337"/>
                  </a:lnTo>
                  <a:lnTo>
                    <a:pt x="6226" y="225766"/>
                  </a:lnTo>
                  <a:lnTo>
                    <a:pt x="6142" y="225177"/>
                  </a:lnTo>
                  <a:lnTo>
                    <a:pt x="6052" y="224588"/>
                  </a:lnTo>
                  <a:lnTo>
                    <a:pt x="5891" y="223374"/>
                  </a:lnTo>
                  <a:lnTo>
                    <a:pt x="5743" y="222122"/>
                  </a:lnTo>
                  <a:lnTo>
                    <a:pt x="5602" y="220834"/>
                  </a:lnTo>
                  <a:lnTo>
                    <a:pt x="5473" y="219527"/>
                  </a:lnTo>
                  <a:lnTo>
                    <a:pt x="5351" y="218202"/>
                  </a:lnTo>
                  <a:lnTo>
                    <a:pt x="5241" y="216840"/>
                  </a:lnTo>
                  <a:lnTo>
                    <a:pt x="5145" y="215459"/>
                  </a:lnTo>
                  <a:lnTo>
                    <a:pt x="5054" y="214060"/>
                  </a:lnTo>
                  <a:lnTo>
                    <a:pt x="4971" y="212661"/>
                  </a:lnTo>
                  <a:lnTo>
                    <a:pt x="4893" y="211226"/>
                  </a:lnTo>
                  <a:lnTo>
                    <a:pt x="4829" y="209790"/>
                  </a:lnTo>
                  <a:lnTo>
                    <a:pt x="4771" y="208336"/>
                  </a:lnTo>
                  <a:lnTo>
                    <a:pt x="4720" y="206864"/>
                  </a:lnTo>
                  <a:lnTo>
                    <a:pt x="4675" y="205410"/>
                  </a:lnTo>
                  <a:lnTo>
                    <a:pt x="4636" y="203937"/>
                  </a:lnTo>
                  <a:lnTo>
                    <a:pt x="4604" y="202446"/>
                  </a:lnTo>
                  <a:lnTo>
                    <a:pt x="4572" y="200974"/>
                  </a:lnTo>
                  <a:lnTo>
                    <a:pt x="4552" y="199501"/>
                  </a:lnTo>
                  <a:lnTo>
                    <a:pt x="4533" y="198047"/>
                  </a:lnTo>
                  <a:lnTo>
                    <a:pt x="4520" y="196575"/>
                  </a:lnTo>
                  <a:lnTo>
                    <a:pt x="4507" y="193685"/>
                  </a:lnTo>
                  <a:lnTo>
                    <a:pt x="4501" y="190851"/>
                  </a:lnTo>
                  <a:lnTo>
                    <a:pt x="4514" y="188071"/>
                  </a:lnTo>
                  <a:lnTo>
                    <a:pt x="4527" y="185384"/>
                  </a:lnTo>
                  <a:lnTo>
                    <a:pt x="4546" y="182807"/>
                  </a:lnTo>
                  <a:lnTo>
                    <a:pt x="4578" y="178022"/>
                  </a:lnTo>
                  <a:lnTo>
                    <a:pt x="4591" y="175868"/>
                  </a:lnTo>
                  <a:lnTo>
                    <a:pt x="4591" y="173862"/>
                  </a:lnTo>
                  <a:lnTo>
                    <a:pt x="4591" y="173052"/>
                  </a:lnTo>
                  <a:lnTo>
                    <a:pt x="4578" y="172205"/>
                  </a:lnTo>
                  <a:lnTo>
                    <a:pt x="4546" y="170438"/>
                  </a:lnTo>
                  <a:lnTo>
                    <a:pt x="4507" y="168580"/>
                  </a:lnTo>
                  <a:lnTo>
                    <a:pt x="4456" y="166628"/>
                  </a:lnTo>
                  <a:lnTo>
                    <a:pt x="4346" y="162561"/>
                  </a:lnTo>
                  <a:lnTo>
                    <a:pt x="4295" y="160481"/>
                  </a:lnTo>
                  <a:lnTo>
                    <a:pt x="4256" y="158401"/>
                  </a:lnTo>
                  <a:lnTo>
                    <a:pt x="4230" y="156321"/>
                  </a:lnTo>
                  <a:lnTo>
                    <a:pt x="4224" y="155291"/>
                  </a:lnTo>
                  <a:lnTo>
                    <a:pt x="4217" y="154260"/>
                  </a:lnTo>
                  <a:lnTo>
                    <a:pt x="4217" y="153247"/>
                  </a:lnTo>
                  <a:lnTo>
                    <a:pt x="4230" y="152254"/>
                  </a:lnTo>
                  <a:lnTo>
                    <a:pt x="4243" y="151278"/>
                  </a:lnTo>
                  <a:lnTo>
                    <a:pt x="4263" y="150303"/>
                  </a:lnTo>
                  <a:lnTo>
                    <a:pt x="4288" y="149345"/>
                  </a:lnTo>
                  <a:lnTo>
                    <a:pt x="4327" y="148425"/>
                  </a:lnTo>
                  <a:lnTo>
                    <a:pt x="4372" y="147523"/>
                  </a:lnTo>
                  <a:lnTo>
                    <a:pt x="4423" y="146640"/>
                  </a:lnTo>
                  <a:lnTo>
                    <a:pt x="4488" y="145793"/>
                  </a:lnTo>
                  <a:lnTo>
                    <a:pt x="4559" y="144965"/>
                  </a:lnTo>
                  <a:lnTo>
                    <a:pt x="4642" y="144192"/>
                  </a:lnTo>
                  <a:lnTo>
                    <a:pt x="4739" y="143437"/>
                  </a:lnTo>
                  <a:lnTo>
                    <a:pt x="4842" y="142646"/>
                  </a:lnTo>
                  <a:lnTo>
                    <a:pt x="4951" y="141873"/>
                  </a:lnTo>
                  <a:lnTo>
                    <a:pt x="5067" y="141136"/>
                  </a:lnTo>
                  <a:lnTo>
                    <a:pt x="5183" y="140419"/>
                  </a:lnTo>
                  <a:lnTo>
                    <a:pt x="5299" y="139738"/>
                  </a:lnTo>
                  <a:lnTo>
                    <a:pt x="5415" y="139093"/>
                  </a:lnTo>
                  <a:lnTo>
                    <a:pt x="5537" y="138449"/>
                  </a:lnTo>
                  <a:lnTo>
                    <a:pt x="5666" y="137842"/>
                  </a:lnTo>
                  <a:lnTo>
                    <a:pt x="5788" y="137253"/>
                  </a:lnTo>
                  <a:lnTo>
                    <a:pt x="5917" y="136701"/>
                  </a:lnTo>
                  <a:lnTo>
                    <a:pt x="6052" y="136167"/>
                  </a:lnTo>
                  <a:lnTo>
                    <a:pt x="6181" y="135652"/>
                  </a:lnTo>
                  <a:lnTo>
                    <a:pt x="6316" y="135155"/>
                  </a:lnTo>
                  <a:lnTo>
                    <a:pt x="6458" y="134676"/>
                  </a:lnTo>
                  <a:lnTo>
                    <a:pt x="6599" y="134216"/>
                  </a:lnTo>
                  <a:lnTo>
                    <a:pt x="6741" y="133793"/>
                  </a:lnTo>
                  <a:lnTo>
                    <a:pt x="6883" y="133369"/>
                  </a:lnTo>
                  <a:lnTo>
                    <a:pt x="7031" y="132983"/>
                  </a:lnTo>
                  <a:lnTo>
                    <a:pt x="7179" y="132615"/>
                  </a:lnTo>
                  <a:lnTo>
                    <a:pt x="7327" y="132246"/>
                  </a:lnTo>
                  <a:lnTo>
                    <a:pt x="7481" y="131915"/>
                  </a:lnTo>
                  <a:lnTo>
                    <a:pt x="7636" y="131584"/>
                  </a:lnTo>
                  <a:lnTo>
                    <a:pt x="7790" y="131271"/>
                  </a:lnTo>
                  <a:lnTo>
                    <a:pt x="7951" y="130976"/>
                  </a:lnTo>
                  <a:lnTo>
                    <a:pt x="8106" y="130700"/>
                  </a:lnTo>
                  <a:lnTo>
                    <a:pt x="8267" y="130443"/>
                  </a:lnTo>
                  <a:lnTo>
                    <a:pt x="8434" y="130203"/>
                  </a:lnTo>
                  <a:lnTo>
                    <a:pt x="8595" y="129964"/>
                  </a:lnTo>
                  <a:lnTo>
                    <a:pt x="8763" y="129743"/>
                  </a:lnTo>
                  <a:lnTo>
                    <a:pt x="8936" y="129541"/>
                  </a:lnTo>
                  <a:lnTo>
                    <a:pt x="9104" y="129338"/>
                  </a:lnTo>
                  <a:lnTo>
                    <a:pt x="9278" y="129154"/>
                  </a:lnTo>
                  <a:lnTo>
                    <a:pt x="9451" y="128970"/>
                  </a:lnTo>
                  <a:lnTo>
                    <a:pt x="9625" y="128805"/>
                  </a:lnTo>
                  <a:lnTo>
                    <a:pt x="9979" y="128510"/>
                  </a:lnTo>
                  <a:lnTo>
                    <a:pt x="10340" y="128252"/>
                  </a:lnTo>
                  <a:lnTo>
                    <a:pt x="10707" y="128013"/>
                  </a:lnTo>
                  <a:lnTo>
                    <a:pt x="11080" y="127792"/>
                  </a:lnTo>
                  <a:lnTo>
                    <a:pt x="11454" y="127608"/>
                  </a:lnTo>
                  <a:lnTo>
                    <a:pt x="11840" y="127443"/>
                  </a:lnTo>
                  <a:lnTo>
                    <a:pt x="12226" y="127277"/>
                  </a:lnTo>
                  <a:lnTo>
                    <a:pt x="13011" y="126982"/>
                  </a:lnTo>
                  <a:lnTo>
                    <a:pt x="13816" y="126670"/>
                  </a:lnTo>
                  <a:lnTo>
                    <a:pt x="14228" y="126504"/>
                  </a:lnTo>
                  <a:lnTo>
                    <a:pt x="14634" y="126338"/>
                  </a:lnTo>
                  <a:lnTo>
                    <a:pt x="15052" y="126136"/>
                  </a:lnTo>
                  <a:lnTo>
                    <a:pt x="15471" y="125915"/>
                  </a:lnTo>
                  <a:close/>
                  <a:moveTo>
                    <a:pt x="169488" y="132964"/>
                  </a:moveTo>
                  <a:lnTo>
                    <a:pt x="169958" y="133259"/>
                  </a:lnTo>
                  <a:lnTo>
                    <a:pt x="170415" y="133590"/>
                  </a:lnTo>
                  <a:lnTo>
                    <a:pt x="170866" y="133977"/>
                  </a:lnTo>
                  <a:lnTo>
                    <a:pt x="171303" y="134382"/>
                  </a:lnTo>
                  <a:lnTo>
                    <a:pt x="171735" y="134823"/>
                  </a:lnTo>
                  <a:lnTo>
                    <a:pt x="171947" y="135063"/>
                  </a:lnTo>
                  <a:lnTo>
                    <a:pt x="172153" y="135302"/>
                  </a:lnTo>
                  <a:lnTo>
                    <a:pt x="172359" y="135560"/>
                  </a:lnTo>
                  <a:lnTo>
                    <a:pt x="172565" y="135817"/>
                  </a:lnTo>
                  <a:lnTo>
                    <a:pt x="172765" y="136093"/>
                  </a:lnTo>
                  <a:lnTo>
                    <a:pt x="172964" y="136388"/>
                  </a:lnTo>
                  <a:lnTo>
                    <a:pt x="173158" y="136664"/>
                  </a:lnTo>
                  <a:lnTo>
                    <a:pt x="173351" y="136977"/>
                  </a:lnTo>
                  <a:lnTo>
                    <a:pt x="173544" y="137290"/>
                  </a:lnTo>
                  <a:lnTo>
                    <a:pt x="173731" y="137603"/>
                  </a:lnTo>
                  <a:lnTo>
                    <a:pt x="173917" y="137934"/>
                  </a:lnTo>
                  <a:lnTo>
                    <a:pt x="174097" y="138265"/>
                  </a:lnTo>
                  <a:lnTo>
                    <a:pt x="174278" y="138615"/>
                  </a:lnTo>
                  <a:lnTo>
                    <a:pt x="174458" y="138983"/>
                  </a:lnTo>
                  <a:lnTo>
                    <a:pt x="174632" y="139351"/>
                  </a:lnTo>
                  <a:lnTo>
                    <a:pt x="174806" y="139719"/>
                  </a:lnTo>
                  <a:lnTo>
                    <a:pt x="174973" y="140106"/>
                  </a:lnTo>
                  <a:lnTo>
                    <a:pt x="175140" y="140511"/>
                  </a:lnTo>
                  <a:lnTo>
                    <a:pt x="175308" y="140916"/>
                  </a:lnTo>
                  <a:lnTo>
                    <a:pt x="175469" y="141339"/>
                  </a:lnTo>
                  <a:lnTo>
                    <a:pt x="175630" y="141762"/>
                  </a:lnTo>
                  <a:lnTo>
                    <a:pt x="175784" y="142186"/>
                  </a:lnTo>
                  <a:lnTo>
                    <a:pt x="175939" y="142627"/>
                  </a:lnTo>
                  <a:lnTo>
                    <a:pt x="176087" y="143087"/>
                  </a:lnTo>
                  <a:lnTo>
                    <a:pt x="176235" y="143548"/>
                  </a:lnTo>
                  <a:lnTo>
                    <a:pt x="176376" y="144026"/>
                  </a:lnTo>
                  <a:lnTo>
                    <a:pt x="176518" y="144523"/>
                  </a:lnTo>
                  <a:lnTo>
                    <a:pt x="176660" y="145002"/>
                  </a:lnTo>
                  <a:lnTo>
                    <a:pt x="176795" y="145517"/>
                  </a:lnTo>
                  <a:lnTo>
                    <a:pt x="176930" y="146032"/>
                  </a:lnTo>
                  <a:lnTo>
                    <a:pt x="177059" y="146548"/>
                  </a:lnTo>
                  <a:lnTo>
                    <a:pt x="177188" y="147082"/>
                  </a:lnTo>
                  <a:lnTo>
                    <a:pt x="177310" y="147634"/>
                  </a:lnTo>
                  <a:lnTo>
                    <a:pt x="177432" y="148186"/>
                  </a:lnTo>
                  <a:lnTo>
                    <a:pt x="177555" y="148756"/>
                  </a:lnTo>
                  <a:lnTo>
                    <a:pt x="177664" y="149327"/>
                  </a:lnTo>
                  <a:lnTo>
                    <a:pt x="177780" y="149916"/>
                  </a:lnTo>
                  <a:lnTo>
                    <a:pt x="177889" y="150505"/>
                  </a:lnTo>
                  <a:lnTo>
                    <a:pt x="177999" y="151112"/>
                  </a:lnTo>
                  <a:lnTo>
                    <a:pt x="178102" y="151720"/>
                  </a:lnTo>
                  <a:lnTo>
                    <a:pt x="178198" y="152346"/>
                  </a:lnTo>
                  <a:lnTo>
                    <a:pt x="178295" y="152990"/>
                  </a:lnTo>
                  <a:lnTo>
                    <a:pt x="178391" y="153634"/>
                  </a:lnTo>
                  <a:lnTo>
                    <a:pt x="178482" y="154278"/>
                  </a:lnTo>
                  <a:lnTo>
                    <a:pt x="178572" y="154959"/>
                  </a:lnTo>
                  <a:lnTo>
                    <a:pt x="178655" y="155640"/>
                  </a:lnTo>
                  <a:lnTo>
                    <a:pt x="178739" y="156321"/>
                  </a:lnTo>
                  <a:lnTo>
                    <a:pt x="178816" y="157021"/>
                  </a:lnTo>
                  <a:lnTo>
                    <a:pt x="178894" y="157720"/>
                  </a:lnTo>
                  <a:lnTo>
                    <a:pt x="178964" y="158438"/>
                  </a:lnTo>
                  <a:lnTo>
                    <a:pt x="179035" y="159174"/>
                  </a:lnTo>
                  <a:lnTo>
                    <a:pt x="179100" y="159910"/>
                  </a:lnTo>
                  <a:lnTo>
                    <a:pt x="179164" y="160665"/>
                  </a:lnTo>
                  <a:lnTo>
                    <a:pt x="179222" y="161438"/>
                  </a:lnTo>
                  <a:lnTo>
                    <a:pt x="179273" y="162211"/>
                  </a:lnTo>
                  <a:lnTo>
                    <a:pt x="179325" y="163021"/>
                  </a:lnTo>
                  <a:lnTo>
                    <a:pt x="179370" y="163812"/>
                  </a:lnTo>
                  <a:lnTo>
                    <a:pt x="179415" y="164641"/>
                  </a:lnTo>
                  <a:lnTo>
                    <a:pt x="179447" y="165451"/>
                  </a:lnTo>
                  <a:lnTo>
                    <a:pt x="179479" y="166279"/>
                  </a:lnTo>
                  <a:lnTo>
                    <a:pt x="179505" y="167125"/>
                  </a:lnTo>
                  <a:lnTo>
                    <a:pt x="179531" y="167954"/>
                  </a:lnTo>
                  <a:lnTo>
                    <a:pt x="179563" y="169647"/>
                  </a:lnTo>
                  <a:lnTo>
                    <a:pt x="179589" y="171359"/>
                  </a:lnTo>
                  <a:lnTo>
                    <a:pt x="179595" y="173089"/>
                  </a:lnTo>
                  <a:lnTo>
                    <a:pt x="179602" y="174801"/>
                  </a:lnTo>
                  <a:lnTo>
                    <a:pt x="179595" y="176531"/>
                  </a:lnTo>
                  <a:lnTo>
                    <a:pt x="179582" y="178261"/>
                  </a:lnTo>
                  <a:lnTo>
                    <a:pt x="179550" y="181648"/>
                  </a:lnTo>
                  <a:lnTo>
                    <a:pt x="179518" y="184979"/>
                  </a:lnTo>
                  <a:lnTo>
                    <a:pt x="179512" y="186599"/>
                  </a:lnTo>
                  <a:lnTo>
                    <a:pt x="179505" y="188182"/>
                  </a:lnTo>
                  <a:lnTo>
                    <a:pt x="179492" y="194789"/>
                  </a:lnTo>
                  <a:lnTo>
                    <a:pt x="179479" y="198158"/>
                  </a:lnTo>
                  <a:lnTo>
                    <a:pt x="179473" y="199851"/>
                  </a:lnTo>
                  <a:lnTo>
                    <a:pt x="179454" y="201563"/>
                  </a:lnTo>
                  <a:lnTo>
                    <a:pt x="179441" y="203256"/>
                  </a:lnTo>
                  <a:lnTo>
                    <a:pt x="179415" y="204968"/>
                  </a:lnTo>
                  <a:lnTo>
                    <a:pt x="179383" y="206661"/>
                  </a:lnTo>
                  <a:lnTo>
                    <a:pt x="179344" y="208336"/>
                  </a:lnTo>
                  <a:lnTo>
                    <a:pt x="179299" y="210011"/>
                  </a:lnTo>
                  <a:lnTo>
                    <a:pt x="179248" y="211667"/>
                  </a:lnTo>
                  <a:lnTo>
                    <a:pt x="179183" y="213324"/>
                  </a:lnTo>
                  <a:lnTo>
                    <a:pt x="179106" y="214944"/>
                  </a:lnTo>
                  <a:lnTo>
                    <a:pt x="179119" y="215956"/>
                  </a:lnTo>
                  <a:lnTo>
                    <a:pt x="179119" y="216968"/>
                  </a:lnTo>
                  <a:lnTo>
                    <a:pt x="179106" y="217962"/>
                  </a:lnTo>
                  <a:lnTo>
                    <a:pt x="179087" y="218938"/>
                  </a:lnTo>
                  <a:lnTo>
                    <a:pt x="179061" y="219913"/>
                  </a:lnTo>
                  <a:lnTo>
                    <a:pt x="179022" y="220870"/>
                  </a:lnTo>
                  <a:lnTo>
                    <a:pt x="178971" y="221827"/>
                  </a:lnTo>
                  <a:lnTo>
                    <a:pt x="178913" y="222785"/>
                  </a:lnTo>
                  <a:lnTo>
                    <a:pt x="178842" y="223705"/>
                  </a:lnTo>
                  <a:lnTo>
                    <a:pt x="178765" y="224644"/>
                  </a:lnTo>
                  <a:lnTo>
                    <a:pt x="178675" y="225545"/>
                  </a:lnTo>
                  <a:lnTo>
                    <a:pt x="178578" y="226466"/>
                  </a:lnTo>
                  <a:lnTo>
                    <a:pt x="178469" y="227349"/>
                  </a:lnTo>
                  <a:lnTo>
                    <a:pt x="178353" y="228233"/>
                  </a:lnTo>
                  <a:lnTo>
                    <a:pt x="178224" y="229116"/>
                  </a:lnTo>
                  <a:lnTo>
                    <a:pt x="178082" y="229981"/>
                  </a:lnTo>
                  <a:lnTo>
                    <a:pt x="177934" y="230828"/>
                  </a:lnTo>
                  <a:lnTo>
                    <a:pt x="177773" y="231675"/>
                  </a:lnTo>
                  <a:lnTo>
                    <a:pt x="177606" y="232503"/>
                  </a:lnTo>
                  <a:lnTo>
                    <a:pt x="177432" y="233331"/>
                  </a:lnTo>
                  <a:lnTo>
                    <a:pt x="177239" y="234141"/>
                  </a:lnTo>
                  <a:lnTo>
                    <a:pt x="177046" y="234951"/>
                  </a:lnTo>
                  <a:lnTo>
                    <a:pt x="176834" y="235742"/>
                  </a:lnTo>
                  <a:lnTo>
                    <a:pt x="176621" y="236515"/>
                  </a:lnTo>
                  <a:lnTo>
                    <a:pt x="176389" y="237307"/>
                  </a:lnTo>
                  <a:lnTo>
                    <a:pt x="176158" y="238061"/>
                  </a:lnTo>
                  <a:lnTo>
                    <a:pt x="175906" y="238816"/>
                  </a:lnTo>
                  <a:lnTo>
                    <a:pt x="175649" y="239552"/>
                  </a:lnTo>
                  <a:lnTo>
                    <a:pt x="175385" y="240288"/>
                  </a:lnTo>
                  <a:lnTo>
                    <a:pt x="175108" y="241006"/>
                  </a:lnTo>
                  <a:lnTo>
                    <a:pt x="174825" y="241724"/>
                  </a:lnTo>
                  <a:lnTo>
                    <a:pt x="174529" y="242424"/>
                  </a:lnTo>
                  <a:lnTo>
                    <a:pt x="174239" y="242313"/>
                  </a:lnTo>
                  <a:lnTo>
                    <a:pt x="173949" y="242221"/>
                  </a:lnTo>
                  <a:lnTo>
                    <a:pt x="173660" y="242147"/>
                  </a:lnTo>
                  <a:lnTo>
                    <a:pt x="173370" y="242074"/>
                  </a:lnTo>
                  <a:lnTo>
                    <a:pt x="173087" y="242019"/>
                  </a:lnTo>
                  <a:lnTo>
                    <a:pt x="172797" y="242000"/>
                  </a:lnTo>
                  <a:lnTo>
                    <a:pt x="172507" y="241982"/>
                  </a:lnTo>
                  <a:lnTo>
                    <a:pt x="172224" y="241982"/>
                  </a:lnTo>
                  <a:lnTo>
                    <a:pt x="171934" y="242000"/>
                  </a:lnTo>
                  <a:lnTo>
                    <a:pt x="171651" y="242019"/>
                  </a:lnTo>
                  <a:lnTo>
                    <a:pt x="171361" y="242074"/>
                  </a:lnTo>
                  <a:lnTo>
                    <a:pt x="171072" y="242129"/>
                  </a:lnTo>
                  <a:lnTo>
                    <a:pt x="170788" y="242203"/>
                  </a:lnTo>
                  <a:lnTo>
                    <a:pt x="170499" y="242295"/>
                  </a:lnTo>
                  <a:lnTo>
                    <a:pt x="170209" y="242405"/>
                  </a:lnTo>
                  <a:lnTo>
                    <a:pt x="169919" y="242516"/>
                  </a:lnTo>
                  <a:lnTo>
                    <a:pt x="169977" y="240804"/>
                  </a:lnTo>
                  <a:lnTo>
                    <a:pt x="170029" y="239111"/>
                  </a:lnTo>
                  <a:lnTo>
                    <a:pt x="170074" y="237399"/>
                  </a:lnTo>
                  <a:lnTo>
                    <a:pt x="170119" y="235705"/>
                  </a:lnTo>
                  <a:lnTo>
                    <a:pt x="170196" y="232319"/>
                  </a:lnTo>
                  <a:lnTo>
                    <a:pt x="170261" y="228932"/>
                  </a:lnTo>
                  <a:lnTo>
                    <a:pt x="170312" y="225564"/>
                  </a:lnTo>
                  <a:lnTo>
                    <a:pt x="170351" y="222214"/>
                  </a:lnTo>
                  <a:lnTo>
                    <a:pt x="170383" y="218883"/>
                  </a:lnTo>
                  <a:lnTo>
                    <a:pt x="170409" y="215588"/>
                  </a:lnTo>
                  <a:lnTo>
                    <a:pt x="170434" y="210471"/>
                  </a:lnTo>
                  <a:lnTo>
                    <a:pt x="170454" y="205317"/>
                  </a:lnTo>
                  <a:lnTo>
                    <a:pt x="170467" y="200182"/>
                  </a:lnTo>
                  <a:lnTo>
                    <a:pt x="170467" y="195010"/>
                  </a:lnTo>
                  <a:lnTo>
                    <a:pt x="170454" y="189857"/>
                  </a:lnTo>
                  <a:lnTo>
                    <a:pt x="170434" y="184685"/>
                  </a:lnTo>
                  <a:lnTo>
                    <a:pt x="170402" y="179513"/>
                  </a:lnTo>
                  <a:lnTo>
                    <a:pt x="170357" y="174341"/>
                  </a:lnTo>
                  <a:lnTo>
                    <a:pt x="170299" y="169150"/>
                  </a:lnTo>
                  <a:lnTo>
                    <a:pt x="170228" y="163978"/>
                  </a:lnTo>
                  <a:lnTo>
                    <a:pt x="170145" y="158806"/>
                  </a:lnTo>
                  <a:lnTo>
                    <a:pt x="170042" y="153616"/>
                  </a:lnTo>
                  <a:lnTo>
                    <a:pt x="169990" y="151039"/>
                  </a:lnTo>
                  <a:lnTo>
                    <a:pt x="169932" y="148444"/>
                  </a:lnTo>
                  <a:lnTo>
                    <a:pt x="169868" y="145867"/>
                  </a:lnTo>
                  <a:lnTo>
                    <a:pt x="169797" y="143272"/>
                  </a:lnTo>
                  <a:lnTo>
                    <a:pt x="169726" y="140695"/>
                  </a:lnTo>
                  <a:lnTo>
                    <a:pt x="169655" y="138118"/>
                  </a:lnTo>
                  <a:lnTo>
                    <a:pt x="169572" y="135541"/>
                  </a:lnTo>
                  <a:lnTo>
                    <a:pt x="169488" y="132964"/>
                  </a:lnTo>
                  <a:close/>
                  <a:moveTo>
                    <a:pt x="20421" y="126909"/>
                  </a:moveTo>
                  <a:lnTo>
                    <a:pt x="20466" y="127148"/>
                  </a:lnTo>
                  <a:lnTo>
                    <a:pt x="20518" y="127387"/>
                  </a:lnTo>
                  <a:lnTo>
                    <a:pt x="20569" y="127608"/>
                  </a:lnTo>
                  <a:lnTo>
                    <a:pt x="20634" y="127829"/>
                  </a:lnTo>
                  <a:lnTo>
                    <a:pt x="20705" y="128032"/>
                  </a:lnTo>
                  <a:lnTo>
                    <a:pt x="20775" y="128234"/>
                  </a:lnTo>
                  <a:lnTo>
                    <a:pt x="20853" y="128418"/>
                  </a:lnTo>
                  <a:lnTo>
                    <a:pt x="20936" y="128602"/>
                  </a:lnTo>
                  <a:lnTo>
                    <a:pt x="21027" y="128768"/>
                  </a:lnTo>
                  <a:lnTo>
                    <a:pt x="21123" y="128915"/>
                  </a:lnTo>
                  <a:lnTo>
                    <a:pt x="21226" y="129044"/>
                  </a:lnTo>
                  <a:lnTo>
                    <a:pt x="21336" y="129154"/>
                  </a:lnTo>
                  <a:lnTo>
                    <a:pt x="21445" y="129246"/>
                  </a:lnTo>
                  <a:lnTo>
                    <a:pt x="21567" y="129338"/>
                  </a:lnTo>
                  <a:lnTo>
                    <a:pt x="21690" y="129394"/>
                  </a:lnTo>
                  <a:lnTo>
                    <a:pt x="21818" y="129430"/>
                  </a:lnTo>
                  <a:lnTo>
                    <a:pt x="24059" y="129706"/>
                  </a:lnTo>
                  <a:lnTo>
                    <a:pt x="26299" y="129946"/>
                  </a:lnTo>
                  <a:lnTo>
                    <a:pt x="28539" y="130130"/>
                  </a:lnTo>
                  <a:lnTo>
                    <a:pt x="30780" y="130295"/>
                  </a:lnTo>
                  <a:lnTo>
                    <a:pt x="33027" y="130424"/>
                  </a:lnTo>
                  <a:lnTo>
                    <a:pt x="35273" y="130516"/>
                  </a:lnTo>
                  <a:lnTo>
                    <a:pt x="37514" y="130572"/>
                  </a:lnTo>
                  <a:lnTo>
                    <a:pt x="39760" y="130608"/>
                  </a:lnTo>
                  <a:lnTo>
                    <a:pt x="42007" y="130627"/>
                  </a:lnTo>
                  <a:lnTo>
                    <a:pt x="44260" y="130627"/>
                  </a:lnTo>
                  <a:lnTo>
                    <a:pt x="46507" y="130590"/>
                  </a:lnTo>
                  <a:lnTo>
                    <a:pt x="48754" y="130535"/>
                  </a:lnTo>
                  <a:lnTo>
                    <a:pt x="51007" y="130480"/>
                  </a:lnTo>
                  <a:lnTo>
                    <a:pt x="53254" y="130406"/>
                  </a:lnTo>
                  <a:lnTo>
                    <a:pt x="57754" y="130203"/>
                  </a:lnTo>
                  <a:lnTo>
                    <a:pt x="62254" y="129983"/>
                  </a:lnTo>
                  <a:lnTo>
                    <a:pt x="66754" y="129743"/>
                  </a:lnTo>
                  <a:lnTo>
                    <a:pt x="71254" y="129504"/>
                  </a:lnTo>
                  <a:lnTo>
                    <a:pt x="75754" y="129283"/>
                  </a:lnTo>
                  <a:lnTo>
                    <a:pt x="78001" y="129191"/>
                  </a:lnTo>
                  <a:lnTo>
                    <a:pt x="80248" y="129099"/>
                  </a:lnTo>
                  <a:lnTo>
                    <a:pt x="82494" y="129044"/>
                  </a:lnTo>
                  <a:lnTo>
                    <a:pt x="84741" y="128970"/>
                  </a:lnTo>
                  <a:lnTo>
                    <a:pt x="86982" y="128933"/>
                  </a:lnTo>
                  <a:lnTo>
                    <a:pt x="89228" y="128915"/>
                  </a:lnTo>
                  <a:lnTo>
                    <a:pt x="91469" y="128915"/>
                  </a:lnTo>
                  <a:lnTo>
                    <a:pt x="93709" y="128952"/>
                  </a:lnTo>
                  <a:lnTo>
                    <a:pt x="98183" y="129044"/>
                  </a:lnTo>
                  <a:lnTo>
                    <a:pt x="102657" y="129173"/>
                  </a:lnTo>
                  <a:lnTo>
                    <a:pt x="107132" y="129338"/>
                  </a:lnTo>
                  <a:lnTo>
                    <a:pt x="111606" y="129522"/>
                  </a:lnTo>
                  <a:lnTo>
                    <a:pt x="120555" y="129946"/>
                  </a:lnTo>
                  <a:lnTo>
                    <a:pt x="129497" y="130351"/>
                  </a:lnTo>
                  <a:lnTo>
                    <a:pt x="133971" y="130535"/>
                  </a:lnTo>
                  <a:lnTo>
                    <a:pt x="138439" y="130700"/>
                  </a:lnTo>
                  <a:lnTo>
                    <a:pt x="142913" y="130829"/>
                  </a:lnTo>
                  <a:lnTo>
                    <a:pt x="147387" y="130940"/>
                  </a:lnTo>
                  <a:lnTo>
                    <a:pt x="149621" y="130976"/>
                  </a:lnTo>
                  <a:lnTo>
                    <a:pt x="151861" y="130995"/>
                  </a:lnTo>
                  <a:lnTo>
                    <a:pt x="156336" y="130995"/>
                  </a:lnTo>
                  <a:lnTo>
                    <a:pt x="158570" y="130976"/>
                  </a:lnTo>
                  <a:lnTo>
                    <a:pt x="160810" y="130940"/>
                  </a:lnTo>
                  <a:lnTo>
                    <a:pt x="163044" y="130903"/>
                  </a:lnTo>
                  <a:lnTo>
                    <a:pt x="165284" y="130829"/>
                  </a:lnTo>
                  <a:lnTo>
                    <a:pt x="165574" y="139296"/>
                  </a:lnTo>
                  <a:lnTo>
                    <a:pt x="165870" y="147836"/>
                  </a:lnTo>
                  <a:lnTo>
                    <a:pt x="166012" y="152125"/>
                  </a:lnTo>
                  <a:lnTo>
                    <a:pt x="166147" y="156413"/>
                  </a:lnTo>
                  <a:lnTo>
                    <a:pt x="166282" y="160702"/>
                  </a:lnTo>
                  <a:lnTo>
                    <a:pt x="166404" y="165009"/>
                  </a:lnTo>
                  <a:lnTo>
                    <a:pt x="166527" y="169316"/>
                  </a:lnTo>
                  <a:lnTo>
                    <a:pt x="166630" y="173623"/>
                  </a:lnTo>
                  <a:lnTo>
                    <a:pt x="166733" y="177930"/>
                  </a:lnTo>
                  <a:lnTo>
                    <a:pt x="166816" y="182237"/>
                  </a:lnTo>
                  <a:lnTo>
                    <a:pt x="166887" y="186544"/>
                  </a:lnTo>
                  <a:lnTo>
                    <a:pt x="166945" y="190832"/>
                  </a:lnTo>
                  <a:lnTo>
                    <a:pt x="166971" y="192986"/>
                  </a:lnTo>
                  <a:lnTo>
                    <a:pt x="166990" y="195121"/>
                  </a:lnTo>
                  <a:lnTo>
                    <a:pt x="167003" y="197256"/>
                  </a:lnTo>
                  <a:lnTo>
                    <a:pt x="167016" y="199391"/>
                  </a:lnTo>
                  <a:lnTo>
                    <a:pt x="167022" y="201526"/>
                  </a:lnTo>
                  <a:lnTo>
                    <a:pt x="167022" y="203661"/>
                  </a:lnTo>
                  <a:lnTo>
                    <a:pt x="167016" y="205778"/>
                  </a:lnTo>
                  <a:lnTo>
                    <a:pt x="167009" y="207894"/>
                  </a:lnTo>
                  <a:lnTo>
                    <a:pt x="166997" y="210029"/>
                  </a:lnTo>
                  <a:lnTo>
                    <a:pt x="166977" y="212128"/>
                  </a:lnTo>
                  <a:lnTo>
                    <a:pt x="166952" y="214244"/>
                  </a:lnTo>
                  <a:lnTo>
                    <a:pt x="166919" y="216343"/>
                  </a:lnTo>
                  <a:lnTo>
                    <a:pt x="166881" y="218441"/>
                  </a:lnTo>
                  <a:lnTo>
                    <a:pt x="166836" y="220539"/>
                  </a:lnTo>
                  <a:lnTo>
                    <a:pt x="166791" y="222637"/>
                  </a:lnTo>
                  <a:lnTo>
                    <a:pt x="166733" y="224717"/>
                  </a:lnTo>
                  <a:lnTo>
                    <a:pt x="166668" y="226779"/>
                  </a:lnTo>
                  <a:lnTo>
                    <a:pt x="166604" y="228858"/>
                  </a:lnTo>
                  <a:lnTo>
                    <a:pt x="166527" y="230920"/>
                  </a:lnTo>
                  <a:lnTo>
                    <a:pt x="166443" y="232981"/>
                  </a:lnTo>
                  <a:lnTo>
                    <a:pt x="166353" y="235024"/>
                  </a:lnTo>
                  <a:lnTo>
                    <a:pt x="166256" y="237067"/>
                  </a:lnTo>
                  <a:lnTo>
                    <a:pt x="166147" y="239111"/>
                  </a:lnTo>
                  <a:lnTo>
                    <a:pt x="166037" y="241135"/>
                  </a:lnTo>
                  <a:lnTo>
                    <a:pt x="165915" y="243160"/>
                  </a:lnTo>
                  <a:lnTo>
                    <a:pt x="165786" y="245166"/>
                  </a:lnTo>
                  <a:lnTo>
                    <a:pt x="165651" y="247172"/>
                  </a:lnTo>
                  <a:lnTo>
                    <a:pt x="165503" y="249160"/>
                  </a:lnTo>
                  <a:lnTo>
                    <a:pt x="165355" y="251148"/>
                  </a:lnTo>
                  <a:lnTo>
                    <a:pt x="165188" y="253117"/>
                  </a:lnTo>
                  <a:lnTo>
                    <a:pt x="165020" y="255087"/>
                  </a:lnTo>
                  <a:lnTo>
                    <a:pt x="164840" y="257038"/>
                  </a:lnTo>
                  <a:lnTo>
                    <a:pt x="164647" y="258989"/>
                  </a:lnTo>
                  <a:lnTo>
                    <a:pt x="164447" y="260921"/>
                  </a:lnTo>
                  <a:lnTo>
                    <a:pt x="164241" y="262854"/>
                  </a:lnTo>
                  <a:lnTo>
                    <a:pt x="164022" y="264768"/>
                  </a:lnTo>
                  <a:lnTo>
                    <a:pt x="163945" y="265449"/>
                  </a:lnTo>
                  <a:lnTo>
                    <a:pt x="163855" y="266130"/>
                  </a:lnTo>
                  <a:lnTo>
                    <a:pt x="163771" y="266793"/>
                  </a:lnTo>
                  <a:lnTo>
                    <a:pt x="163675" y="267455"/>
                  </a:lnTo>
                  <a:lnTo>
                    <a:pt x="163585" y="268118"/>
                  </a:lnTo>
                  <a:lnTo>
                    <a:pt x="163488" y="268762"/>
                  </a:lnTo>
                  <a:lnTo>
                    <a:pt x="163385" y="269406"/>
                  </a:lnTo>
                  <a:lnTo>
                    <a:pt x="163282" y="270032"/>
                  </a:lnTo>
                  <a:lnTo>
                    <a:pt x="163063" y="271284"/>
                  </a:lnTo>
                  <a:lnTo>
                    <a:pt x="162831" y="272499"/>
                  </a:lnTo>
                  <a:lnTo>
                    <a:pt x="162593" y="273695"/>
                  </a:lnTo>
                  <a:lnTo>
                    <a:pt x="162336" y="274855"/>
                  </a:lnTo>
                  <a:lnTo>
                    <a:pt x="162072" y="275996"/>
                  </a:lnTo>
                  <a:lnTo>
                    <a:pt x="161795" y="277100"/>
                  </a:lnTo>
                  <a:lnTo>
                    <a:pt x="161505" y="278186"/>
                  </a:lnTo>
                  <a:lnTo>
                    <a:pt x="161203" y="279254"/>
                  </a:lnTo>
                  <a:lnTo>
                    <a:pt x="160894" y="280284"/>
                  </a:lnTo>
                  <a:lnTo>
                    <a:pt x="160572" y="281278"/>
                  </a:lnTo>
                  <a:lnTo>
                    <a:pt x="160243" y="282272"/>
                  </a:lnTo>
                  <a:lnTo>
                    <a:pt x="159896" y="283229"/>
                  </a:lnTo>
                  <a:lnTo>
                    <a:pt x="159548" y="284150"/>
                  </a:lnTo>
                  <a:lnTo>
                    <a:pt x="159181" y="285051"/>
                  </a:lnTo>
                  <a:lnTo>
                    <a:pt x="158808" y="285935"/>
                  </a:lnTo>
                  <a:lnTo>
                    <a:pt x="158428" y="286800"/>
                  </a:lnTo>
                  <a:lnTo>
                    <a:pt x="158035" y="287647"/>
                  </a:lnTo>
                  <a:lnTo>
                    <a:pt x="157630" y="288456"/>
                  </a:lnTo>
                  <a:lnTo>
                    <a:pt x="157218" y="289248"/>
                  </a:lnTo>
                  <a:lnTo>
                    <a:pt x="156799" y="290003"/>
                  </a:lnTo>
                  <a:lnTo>
                    <a:pt x="156368" y="290757"/>
                  </a:lnTo>
                  <a:lnTo>
                    <a:pt x="155930" y="291475"/>
                  </a:lnTo>
                  <a:lnTo>
                    <a:pt x="155486" y="292174"/>
                  </a:lnTo>
                  <a:lnTo>
                    <a:pt x="155029" y="292855"/>
                  </a:lnTo>
                  <a:lnTo>
                    <a:pt x="154565" y="293518"/>
                  </a:lnTo>
                  <a:lnTo>
                    <a:pt x="154095" y="294162"/>
                  </a:lnTo>
                  <a:lnTo>
                    <a:pt x="153612" y="294770"/>
                  </a:lnTo>
                  <a:lnTo>
                    <a:pt x="153130" y="295377"/>
                  </a:lnTo>
                  <a:lnTo>
                    <a:pt x="152634" y="295948"/>
                  </a:lnTo>
                  <a:lnTo>
                    <a:pt x="152132" y="296500"/>
                  </a:lnTo>
                  <a:lnTo>
                    <a:pt x="151623" y="297034"/>
                  </a:lnTo>
                  <a:lnTo>
                    <a:pt x="151108" y="297567"/>
                  </a:lnTo>
                  <a:lnTo>
                    <a:pt x="150587" y="298064"/>
                  </a:lnTo>
                  <a:lnTo>
                    <a:pt x="150052" y="298543"/>
                  </a:lnTo>
                  <a:lnTo>
                    <a:pt x="149518" y="299003"/>
                  </a:lnTo>
                  <a:lnTo>
                    <a:pt x="148977" y="299445"/>
                  </a:lnTo>
                  <a:lnTo>
                    <a:pt x="148430" y="299868"/>
                  </a:lnTo>
                  <a:lnTo>
                    <a:pt x="147876" y="300291"/>
                  </a:lnTo>
                  <a:lnTo>
                    <a:pt x="147316" y="300678"/>
                  </a:lnTo>
                  <a:lnTo>
                    <a:pt x="146750" y="301046"/>
                  </a:lnTo>
                  <a:lnTo>
                    <a:pt x="146177" y="301414"/>
                  </a:lnTo>
                  <a:lnTo>
                    <a:pt x="145604" y="301745"/>
                  </a:lnTo>
                  <a:lnTo>
                    <a:pt x="145018" y="302077"/>
                  </a:lnTo>
                  <a:lnTo>
                    <a:pt x="144432" y="302390"/>
                  </a:lnTo>
                  <a:lnTo>
                    <a:pt x="143846" y="302684"/>
                  </a:lnTo>
                  <a:lnTo>
                    <a:pt x="143248" y="302960"/>
                  </a:lnTo>
                  <a:lnTo>
                    <a:pt x="142649" y="303236"/>
                  </a:lnTo>
                  <a:lnTo>
                    <a:pt x="142044" y="303494"/>
                  </a:lnTo>
                  <a:lnTo>
                    <a:pt x="141439" y="303715"/>
                  </a:lnTo>
                  <a:lnTo>
                    <a:pt x="140827" y="303954"/>
                  </a:lnTo>
                  <a:lnTo>
                    <a:pt x="140209" y="304157"/>
                  </a:lnTo>
                  <a:lnTo>
                    <a:pt x="139591" y="304359"/>
                  </a:lnTo>
                  <a:lnTo>
                    <a:pt x="138967" y="304543"/>
                  </a:lnTo>
                  <a:lnTo>
                    <a:pt x="138342" y="304709"/>
                  </a:lnTo>
                  <a:lnTo>
                    <a:pt x="137711" y="304856"/>
                  </a:lnTo>
                  <a:lnTo>
                    <a:pt x="137080" y="305003"/>
                  </a:lnTo>
                  <a:lnTo>
                    <a:pt x="136449" y="305151"/>
                  </a:lnTo>
                  <a:lnTo>
                    <a:pt x="135812" y="305261"/>
                  </a:lnTo>
                  <a:lnTo>
                    <a:pt x="135175" y="305371"/>
                  </a:lnTo>
                  <a:lnTo>
                    <a:pt x="134531" y="305482"/>
                  </a:lnTo>
                  <a:lnTo>
                    <a:pt x="133243" y="305647"/>
                  </a:lnTo>
                  <a:lnTo>
                    <a:pt x="131956" y="305758"/>
                  </a:lnTo>
                  <a:lnTo>
                    <a:pt x="130655" y="305850"/>
                  </a:lnTo>
                  <a:lnTo>
                    <a:pt x="129355" y="305905"/>
                  </a:lnTo>
                  <a:lnTo>
                    <a:pt x="128055" y="305924"/>
                  </a:lnTo>
                  <a:lnTo>
                    <a:pt x="126748" y="305905"/>
                  </a:lnTo>
                  <a:lnTo>
                    <a:pt x="125447" y="305868"/>
                  </a:lnTo>
                  <a:lnTo>
                    <a:pt x="124147" y="305795"/>
                  </a:lnTo>
                  <a:lnTo>
                    <a:pt x="122846" y="305703"/>
                  </a:lnTo>
                  <a:lnTo>
                    <a:pt x="121552" y="305574"/>
                  </a:lnTo>
                  <a:lnTo>
                    <a:pt x="120271" y="305445"/>
                  </a:lnTo>
                  <a:lnTo>
                    <a:pt x="118990" y="305279"/>
                  </a:lnTo>
                  <a:lnTo>
                    <a:pt x="117722" y="305114"/>
                  </a:lnTo>
                  <a:lnTo>
                    <a:pt x="116467" y="304930"/>
                  </a:lnTo>
                  <a:lnTo>
                    <a:pt x="115218" y="304727"/>
                  </a:lnTo>
                  <a:lnTo>
                    <a:pt x="113982" y="304525"/>
                  </a:lnTo>
                  <a:lnTo>
                    <a:pt x="111567" y="304101"/>
                  </a:lnTo>
                  <a:lnTo>
                    <a:pt x="109218" y="303678"/>
                  </a:lnTo>
                  <a:lnTo>
                    <a:pt x="106951" y="303255"/>
                  </a:lnTo>
                  <a:lnTo>
                    <a:pt x="104776" y="302868"/>
                  </a:lnTo>
                  <a:lnTo>
                    <a:pt x="102703" y="302537"/>
                  </a:lnTo>
                  <a:lnTo>
                    <a:pt x="101711" y="302390"/>
                  </a:lnTo>
                  <a:lnTo>
                    <a:pt x="100745" y="302261"/>
                  </a:lnTo>
                  <a:lnTo>
                    <a:pt x="99818" y="302150"/>
                  </a:lnTo>
                  <a:lnTo>
                    <a:pt x="98917" y="302077"/>
                  </a:lnTo>
                  <a:lnTo>
                    <a:pt x="98054" y="302022"/>
                  </a:lnTo>
                  <a:lnTo>
                    <a:pt x="97230" y="302003"/>
                  </a:lnTo>
                  <a:lnTo>
                    <a:pt x="82230" y="301764"/>
                  </a:lnTo>
                  <a:lnTo>
                    <a:pt x="74724" y="301653"/>
                  </a:lnTo>
                  <a:lnTo>
                    <a:pt x="67211" y="301580"/>
                  </a:lnTo>
                  <a:lnTo>
                    <a:pt x="66278" y="301598"/>
                  </a:lnTo>
                  <a:lnTo>
                    <a:pt x="65338" y="301635"/>
                  </a:lnTo>
                  <a:lnTo>
                    <a:pt x="64385" y="301690"/>
                  </a:lnTo>
                  <a:lnTo>
                    <a:pt x="63432" y="301764"/>
                  </a:lnTo>
                  <a:lnTo>
                    <a:pt x="62473" y="301856"/>
                  </a:lnTo>
                  <a:lnTo>
                    <a:pt x="61501" y="301966"/>
                  </a:lnTo>
                  <a:lnTo>
                    <a:pt x="59557" y="302224"/>
                  </a:lnTo>
                  <a:lnTo>
                    <a:pt x="57587" y="302500"/>
                  </a:lnTo>
                  <a:lnTo>
                    <a:pt x="55610" y="302795"/>
                  </a:lnTo>
                  <a:lnTo>
                    <a:pt x="53627" y="303071"/>
                  </a:lnTo>
                  <a:lnTo>
                    <a:pt x="52636" y="303200"/>
                  </a:lnTo>
                  <a:lnTo>
                    <a:pt x="51638" y="303310"/>
                  </a:lnTo>
                  <a:lnTo>
                    <a:pt x="50647" y="303402"/>
                  </a:lnTo>
                  <a:lnTo>
                    <a:pt x="49655" y="303476"/>
                  </a:lnTo>
                  <a:lnTo>
                    <a:pt x="48670" y="303531"/>
                  </a:lnTo>
                  <a:lnTo>
                    <a:pt x="47679" y="303568"/>
                  </a:lnTo>
                  <a:lnTo>
                    <a:pt x="46700" y="303568"/>
                  </a:lnTo>
                  <a:lnTo>
                    <a:pt x="45715" y="303549"/>
                  </a:lnTo>
                  <a:lnTo>
                    <a:pt x="44743" y="303494"/>
                  </a:lnTo>
                  <a:lnTo>
                    <a:pt x="43771" y="303402"/>
                  </a:lnTo>
                  <a:lnTo>
                    <a:pt x="42806" y="303273"/>
                  </a:lnTo>
                  <a:lnTo>
                    <a:pt x="41846" y="303107"/>
                  </a:lnTo>
                  <a:lnTo>
                    <a:pt x="41370" y="303015"/>
                  </a:lnTo>
                  <a:lnTo>
                    <a:pt x="40893" y="302905"/>
                  </a:lnTo>
                  <a:lnTo>
                    <a:pt x="40417" y="302776"/>
                  </a:lnTo>
                  <a:lnTo>
                    <a:pt x="39947" y="302647"/>
                  </a:lnTo>
                  <a:lnTo>
                    <a:pt x="39477" y="302500"/>
                  </a:lnTo>
                  <a:lnTo>
                    <a:pt x="39007" y="302334"/>
                  </a:lnTo>
                  <a:lnTo>
                    <a:pt x="38544" y="302169"/>
                  </a:lnTo>
                  <a:lnTo>
                    <a:pt x="38080" y="301985"/>
                  </a:lnTo>
                  <a:lnTo>
                    <a:pt x="37617" y="301782"/>
                  </a:lnTo>
                  <a:lnTo>
                    <a:pt x="37160" y="301561"/>
                  </a:lnTo>
                  <a:lnTo>
                    <a:pt x="36702" y="301341"/>
                  </a:lnTo>
                  <a:lnTo>
                    <a:pt x="36245" y="301101"/>
                  </a:lnTo>
                  <a:lnTo>
                    <a:pt x="35814" y="300844"/>
                  </a:lnTo>
                  <a:lnTo>
                    <a:pt x="35389" y="300567"/>
                  </a:lnTo>
                  <a:lnTo>
                    <a:pt x="34977" y="300291"/>
                  </a:lnTo>
                  <a:lnTo>
                    <a:pt x="34565" y="299978"/>
                  </a:lnTo>
                  <a:lnTo>
                    <a:pt x="34166" y="299647"/>
                  </a:lnTo>
                  <a:lnTo>
                    <a:pt x="33773" y="299279"/>
                  </a:lnTo>
                  <a:lnTo>
                    <a:pt x="33387" y="298911"/>
                  </a:lnTo>
                  <a:lnTo>
                    <a:pt x="33014" y="298524"/>
                  </a:lnTo>
                  <a:lnTo>
                    <a:pt x="32640" y="298120"/>
                  </a:lnTo>
                  <a:lnTo>
                    <a:pt x="32280" y="297678"/>
                  </a:lnTo>
                  <a:lnTo>
                    <a:pt x="31919" y="297236"/>
                  </a:lnTo>
                  <a:lnTo>
                    <a:pt x="31572" y="296776"/>
                  </a:lnTo>
                  <a:lnTo>
                    <a:pt x="31230" y="296279"/>
                  </a:lnTo>
                  <a:lnTo>
                    <a:pt x="30889" y="295782"/>
                  </a:lnTo>
                  <a:lnTo>
                    <a:pt x="30561" y="295267"/>
                  </a:lnTo>
                  <a:lnTo>
                    <a:pt x="30239" y="294733"/>
                  </a:lnTo>
                  <a:lnTo>
                    <a:pt x="29924" y="294162"/>
                  </a:lnTo>
                  <a:lnTo>
                    <a:pt x="29615" y="293592"/>
                  </a:lnTo>
                  <a:lnTo>
                    <a:pt x="29312" y="293003"/>
                  </a:lnTo>
                  <a:lnTo>
                    <a:pt x="29016" y="292414"/>
                  </a:lnTo>
                  <a:lnTo>
                    <a:pt x="28726" y="291788"/>
                  </a:lnTo>
                  <a:lnTo>
                    <a:pt x="28443" y="291144"/>
                  </a:lnTo>
                  <a:lnTo>
                    <a:pt x="28166" y="290500"/>
                  </a:lnTo>
                  <a:lnTo>
                    <a:pt x="27896" y="289818"/>
                  </a:lnTo>
                  <a:lnTo>
                    <a:pt x="27632" y="289137"/>
                  </a:lnTo>
                  <a:lnTo>
                    <a:pt x="27374" y="288438"/>
                  </a:lnTo>
                  <a:lnTo>
                    <a:pt x="27123" y="287739"/>
                  </a:lnTo>
                  <a:lnTo>
                    <a:pt x="26878" y="287002"/>
                  </a:lnTo>
                  <a:lnTo>
                    <a:pt x="26634" y="286266"/>
                  </a:lnTo>
                  <a:lnTo>
                    <a:pt x="26402" y="285512"/>
                  </a:lnTo>
                  <a:lnTo>
                    <a:pt x="26170" y="284739"/>
                  </a:lnTo>
                  <a:lnTo>
                    <a:pt x="25945" y="283947"/>
                  </a:lnTo>
                  <a:lnTo>
                    <a:pt x="25733" y="283156"/>
                  </a:lnTo>
                  <a:lnTo>
                    <a:pt x="25520" y="282346"/>
                  </a:lnTo>
                  <a:lnTo>
                    <a:pt x="25308" y="281536"/>
                  </a:lnTo>
                  <a:lnTo>
                    <a:pt x="25108" y="280689"/>
                  </a:lnTo>
                  <a:lnTo>
                    <a:pt x="24915" y="279843"/>
                  </a:lnTo>
                  <a:lnTo>
                    <a:pt x="24722" y="278996"/>
                  </a:lnTo>
                  <a:lnTo>
                    <a:pt x="24535" y="278112"/>
                  </a:lnTo>
                  <a:lnTo>
                    <a:pt x="24355" y="277229"/>
                  </a:lnTo>
                  <a:lnTo>
                    <a:pt x="24181" y="276345"/>
                  </a:lnTo>
                  <a:lnTo>
                    <a:pt x="24007" y="275444"/>
                  </a:lnTo>
                  <a:lnTo>
                    <a:pt x="23840" y="274523"/>
                  </a:lnTo>
                  <a:lnTo>
                    <a:pt x="23679" y="273603"/>
                  </a:lnTo>
                  <a:lnTo>
                    <a:pt x="23524" y="272664"/>
                  </a:lnTo>
                  <a:lnTo>
                    <a:pt x="23370" y="271707"/>
                  </a:lnTo>
                  <a:lnTo>
                    <a:pt x="23222" y="270750"/>
                  </a:lnTo>
                  <a:lnTo>
                    <a:pt x="23080" y="269793"/>
                  </a:lnTo>
                  <a:lnTo>
                    <a:pt x="22945" y="268817"/>
                  </a:lnTo>
                  <a:lnTo>
                    <a:pt x="22810" y="267842"/>
                  </a:lnTo>
                  <a:lnTo>
                    <a:pt x="22681" y="266848"/>
                  </a:lnTo>
                  <a:lnTo>
                    <a:pt x="22552" y="265836"/>
                  </a:lnTo>
                  <a:lnTo>
                    <a:pt x="22430" y="264842"/>
                  </a:lnTo>
                  <a:lnTo>
                    <a:pt x="22314" y="263811"/>
                  </a:lnTo>
                  <a:lnTo>
                    <a:pt x="22198" y="262799"/>
                  </a:lnTo>
                  <a:lnTo>
                    <a:pt x="22089" y="261750"/>
                  </a:lnTo>
                  <a:lnTo>
                    <a:pt x="21986" y="260719"/>
                  </a:lnTo>
                  <a:lnTo>
                    <a:pt x="21883" y="259670"/>
                  </a:lnTo>
                  <a:lnTo>
                    <a:pt x="21786" y="258621"/>
                  </a:lnTo>
                  <a:lnTo>
                    <a:pt x="21696" y="257553"/>
                  </a:lnTo>
                  <a:lnTo>
                    <a:pt x="21606" y="256486"/>
                  </a:lnTo>
                  <a:lnTo>
                    <a:pt x="21516" y="255418"/>
                  </a:lnTo>
                  <a:lnTo>
                    <a:pt x="21355" y="253246"/>
                  </a:lnTo>
                  <a:lnTo>
                    <a:pt x="21200" y="251074"/>
                  </a:lnTo>
                  <a:lnTo>
                    <a:pt x="21065" y="248866"/>
                  </a:lnTo>
                  <a:lnTo>
                    <a:pt x="20943" y="246638"/>
                  </a:lnTo>
                  <a:lnTo>
                    <a:pt x="20827" y="244411"/>
                  </a:lnTo>
                  <a:lnTo>
                    <a:pt x="20724" y="242147"/>
                  </a:lnTo>
                  <a:lnTo>
                    <a:pt x="20634" y="239884"/>
                  </a:lnTo>
                  <a:lnTo>
                    <a:pt x="20550" y="237620"/>
                  </a:lnTo>
                  <a:lnTo>
                    <a:pt x="20479" y="235337"/>
                  </a:lnTo>
                  <a:lnTo>
                    <a:pt x="20415" y="233055"/>
                  </a:lnTo>
                  <a:lnTo>
                    <a:pt x="20363" y="230754"/>
                  </a:lnTo>
                  <a:lnTo>
                    <a:pt x="20312" y="228472"/>
                  </a:lnTo>
                  <a:lnTo>
                    <a:pt x="20273" y="226171"/>
                  </a:lnTo>
                  <a:lnTo>
                    <a:pt x="20241" y="223889"/>
                  </a:lnTo>
                  <a:lnTo>
                    <a:pt x="20215" y="221607"/>
                  </a:lnTo>
                  <a:lnTo>
                    <a:pt x="20190" y="219324"/>
                  </a:lnTo>
                  <a:lnTo>
                    <a:pt x="20177" y="217060"/>
                  </a:lnTo>
                  <a:lnTo>
                    <a:pt x="20164" y="214796"/>
                  </a:lnTo>
                  <a:lnTo>
                    <a:pt x="20157" y="212551"/>
                  </a:lnTo>
                  <a:lnTo>
                    <a:pt x="20145" y="208097"/>
                  </a:lnTo>
                  <a:lnTo>
                    <a:pt x="20151" y="203716"/>
                  </a:lnTo>
                  <a:lnTo>
                    <a:pt x="20157" y="199428"/>
                  </a:lnTo>
                  <a:lnTo>
                    <a:pt x="20164" y="195231"/>
                  </a:lnTo>
                  <a:lnTo>
                    <a:pt x="20164" y="191163"/>
                  </a:lnTo>
                  <a:lnTo>
                    <a:pt x="20151" y="187225"/>
                  </a:lnTo>
                  <a:lnTo>
                    <a:pt x="20145" y="185310"/>
                  </a:lnTo>
                  <a:lnTo>
                    <a:pt x="20132" y="183433"/>
                  </a:lnTo>
                  <a:lnTo>
                    <a:pt x="20112" y="179899"/>
                  </a:lnTo>
                  <a:lnTo>
                    <a:pt x="20093" y="176347"/>
                  </a:lnTo>
                  <a:lnTo>
                    <a:pt x="20080" y="172813"/>
                  </a:lnTo>
                  <a:lnTo>
                    <a:pt x="20074" y="169279"/>
                  </a:lnTo>
                  <a:lnTo>
                    <a:pt x="20080" y="165745"/>
                  </a:lnTo>
                  <a:lnTo>
                    <a:pt x="20087" y="162211"/>
                  </a:lnTo>
                  <a:lnTo>
                    <a:pt x="20099" y="158677"/>
                  </a:lnTo>
                  <a:lnTo>
                    <a:pt x="20112" y="155143"/>
                  </a:lnTo>
                  <a:lnTo>
                    <a:pt x="20138" y="151609"/>
                  </a:lnTo>
                  <a:lnTo>
                    <a:pt x="20164" y="148075"/>
                  </a:lnTo>
                  <a:lnTo>
                    <a:pt x="20196" y="144542"/>
                  </a:lnTo>
                  <a:lnTo>
                    <a:pt x="20235" y="141008"/>
                  </a:lnTo>
                  <a:lnTo>
                    <a:pt x="20273" y="137492"/>
                  </a:lnTo>
                  <a:lnTo>
                    <a:pt x="20318" y="133958"/>
                  </a:lnTo>
                  <a:lnTo>
                    <a:pt x="20421" y="126909"/>
                  </a:lnTo>
                  <a:close/>
                  <a:moveTo>
                    <a:pt x="95531" y="315992"/>
                  </a:moveTo>
                  <a:lnTo>
                    <a:pt x="97752" y="316028"/>
                  </a:lnTo>
                  <a:lnTo>
                    <a:pt x="99979" y="316065"/>
                  </a:lnTo>
                  <a:lnTo>
                    <a:pt x="102065" y="316065"/>
                  </a:lnTo>
                  <a:lnTo>
                    <a:pt x="101273" y="322654"/>
                  </a:lnTo>
                  <a:lnTo>
                    <a:pt x="100482" y="329262"/>
                  </a:lnTo>
                  <a:lnTo>
                    <a:pt x="100089" y="332594"/>
                  </a:lnTo>
                  <a:lnTo>
                    <a:pt x="99703" y="335925"/>
                  </a:lnTo>
                  <a:lnTo>
                    <a:pt x="99316" y="339256"/>
                  </a:lnTo>
                  <a:lnTo>
                    <a:pt x="98936" y="342588"/>
                  </a:lnTo>
                  <a:lnTo>
                    <a:pt x="98563" y="345938"/>
                  </a:lnTo>
                  <a:lnTo>
                    <a:pt x="98196" y="349269"/>
                  </a:lnTo>
                  <a:lnTo>
                    <a:pt x="97836" y="352637"/>
                  </a:lnTo>
                  <a:lnTo>
                    <a:pt x="97482" y="355987"/>
                  </a:lnTo>
                  <a:lnTo>
                    <a:pt x="97140" y="359337"/>
                  </a:lnTo>
                  <a:lnTo>
                    <a:pt x="96806" y="362705"/>
                  </a:lnTo>
                  <a:lnTo>
                    <a:pt x="96484" y="366055"/>
                  </a:lnTo>
                  <a:lnTo>
                    <a:pt x="96168" y="369424"/>
                  </a:lnTo>
                  <a:lnTo>
                    <a:pt x="95885" y="369368"/>
                  </a:lnTo>
                  <a:lnTo>
                    <a:pt x="95595" y="369332"/>
                  </a:lnTo>
                  <a:lnTo>
                    <a:pt x="95312" y="369332"/>
                  </a:lnTo>
                  <a:lnTo>
                    <a:pt x="95029" y="369350"/>
                  </a:lnTo>
                  <a:lnTo>
                    <a:pt x="94745" y="369368"/>
                  </a:lnTo>
                  <a:lnTo>
                    <a:pt x="94469" y="369424"/>
                  </a:lnTo>
                  <a:lnTo>
                    <a:pt x="94192" y="369497"/>
                  </a:lnTo>
                  <a:lnTo>
                    <a:pt x="93909" y="369571"/>
                  </a:lnTo>
                  <a:lnTo>
                    <a:pt x="93909" y="369571"/>
                  </a:lnTo>
                  <a:lnTo>
                    <a:pt x="93947" y="369276"/>
                  </a:lnTo>
                  <a:lnTo>
                    <a:pt x="93986" y="368963"/>
                  </a:lnTo>
                  <a:lnTo>
                    <a:pt x="94012" y="368651"/>
                  </a:lnTo>
                  <a:lnTo>
                    <a:pt x="94031" y="368319"/>
                  </a:lnTo>
                  <a:lnTo>
                    <a:pt x="94037" y="367988"/>
                  </a:lnTo>
                  <a:lnTo>
                    <a:pt x="94037" y="367638"/>
                  </a:lnTo>
                  <a:lnTo>
                    <a:pt x="94024" y="367270"/>
                  </a:lnTo>
                  <a:lnTo>
                    <a:pt x="93999" y="366884"/>
                  </a:lnTo>
                  <a:lnTo>
                    <a:pt x="93818" y="363718"/>
                  </a:lnTo>
                  <a:lnTo>
                    <a:pt x="93651" y="360534"/>
                  </a:lnTo>
                  <a:lnTo>
                    <a:pt x="93316" y="354184"/>
                  </a:lnTo>
                  <a:lnTo>
                    <a:pt x="92988" y="347797"/>
                  </a:lnTo>
                  <a:lnTo>
                    <a:pt x="92660" y="341410"/>
                  </a:lnTo>
                  <a:lnTo>
                    <a:pt x="92486" y="338207"/>
                  </a:lnTo>
                  <a:lnTo>
                    <a:pt x="92312" y="335023"/>
                  </a:lnTo>
                  <a:lnTo>
                    <a:pt x="92132" y="331821"/>
                  </a:lnTo>
                  <a:lnTo>
                    <a:pt x="91945" y="328636"/>
                  </a:lnTo>
                  <a:lnTo>
                    <a:pt x="91745" y="325471"/>
                  </a:lnTo>
                  <a:lnTo>
                    <a:pt x="91546" y="322305"/>
                  </a:lnTo>
                  <a:lnTo>
                    <a:pt x="91333" y="319139"/>
                  </a:lnTo>
                  <a:lnTo>
                    <a:pt x="91108" y="315992"/>
                  </a:lnTo>
                  <a:close/>
                  <a:moveTo>
                    <a:pt x="95338" y="379400"/>
                  </a:moveTo>
                  <a:lnTo>
                    <a:pt x="95357" y="379676"/>
                  </a:lnTo>
                  <a:lnTo>
                    <a:pt x="95383" y="379933"/>
                  </a:lnTo>
                  <a:lnTo>
                    <a:pt x="95415" y="380191"/>
                  </a:lnTo>
                  <a:lnTo>
                    <a:pt x="95454" y="380430"/>
                  </a:lnTo>
                  <a:lnTo>
                    <a:pt x="95499" y="380651"/>
                  </a:lnTo>
                  <a:lnTo>
                    <a:pt x="95550" y="380854"/>
                  </a:lnTo>
                  <a:lnTo>
                    <a:pt x="95608" y="381056"/>
                  </a:lnTo>
                  <a:lnTo>
                    <a:pt x="95666" y="381222"/>
                  </a:lnTo>
                  <a:lnTo>
                    <a:pt x="95737" y="381387"/>
                  </a:lnTo>
                  <a:lnTo>
                    <a:pt x="95808" y="381535"/>
                  </a:lnTo>
                  <a:lnTo>
                    <a:pt x="95879" y="381682"/>
                  </a:lnTo>
                  <a:lnTo>
                    <a:pt x="95956" y="381792"/>
                  </a:lnTo>
                  <a:lnTo>
                    <a:pt x="96033" y="381884"/>
                  </a:lnTo>
                  <a:lnTo>
                    <a:pt x="96117" y="381976"/>
                  </a:lnTo>
                  <a:lnTo>
                    <a:pt x="96200" y="382032"/>
                  </a:lnTo>
                  <a:lnTo>
                    <a:pt x="96291" y="382087"/>
                  </a:lnTo>
                  <a:lnTo>
                    <a:pt x="96374" y="382124"/>
                  </a:lnTo>
                  <a:lnTo>
                    <a:pt x="96554" y="382124"/>
                  </a:lnTo>
                  <a:lnTo>
                    <a:pt x="96638" y="382105"/>
                  </a:lnTo>
                  <a:lnTo>
                    <a:pt x="96728" y="382068"/>
                  </a:lnTo>
                  <a:lnTo>
                    <a:pt x="96812" y="381995"/>
                  </a:lnTo>
                  <a:lnTo>
                    <a:pt x="96896" y="381921"/>
                  </a:lnTo>
                  <a:lnTo>
                    <a:pt x="96979" y="381829"/>
                  </a:lnTo>
                  <a:lnTo>
                    <a:pt x="97057" y="381700"/>
                  </a:lnTo>
                  <a:lnTo>
                    <a:pt x="97134" y="381571"/>
                  </a:lnTo>
                  <a:lnTo>
                    <a:pt x="97211" y="381406"/>
                  </a:lnTo>
                  <a:lnTo>
                    <a:pt x="97282" y="381222"/>
                  </a:lnTo>
                  <a:lnTo>
                    <a:pt x="97346" y="381019"/>
                  </a:lnTo>
                  <a:lnTo>
                    <a:pt x="97411" y="380798"/>
                  </a:lnTo>
                  <a:lnTo>
                    <a:pt x="97462" y="380559"/>
                  </a:lnTo>
                  <a:lnTo>
                    <a:pt x="97514" y="380301"/>
                  </a:lnTo>
                  <a:lnTo>
                    <a:pt x="97855" y="380559"/>
                  </a:lnTo>
                  <a:lnTo>
                    <a:pt x="98190" y="380854"/>
                  </a:lnTo>
                  <a:lnTo>
                    <a:pt x="98524" y="381203"/>
                  </a:lnTo>
                  <a:lnTo>
                    <a:pt x="98853" y="381571"/>
                  </a:lnTo>
                  <a:lnTo>
                    <a:pt x="99175" y="381958"/>
                  </a:lnTo>
                  <a:lnTo>
                    <a:pt x="99490" y="382400"/>
                  </a:lnTo>
                  <a:lnTo>
                    <a:pt x="99806" y="382841"/>
                  </a:lnTo>
                  <a:lnTo>
                    <a:pt x="100121" y="383320"/>
                  </a:lnTo>
                  <a:lnTo>
                    <a:pt x="100198" y="383430"/>
                  </a:lnTo>
                  <a:lnTo>
                    <a:pt x="100269" y="383541"/>
                  </a:lnTo>
                  <a:lnTo>
                    <a:pt x="100346" y="383614"/>
                  </a:lnTo>
                  <a:lnTo>
                    <a:pt x="100424" y="383688"/>
                  </a:lnTo>
                  <a:lnTo>
                    <a:pt x="100494" y="383743"/>
                  </a:lnTo>
                  <a:lnTo>
                    <a:pt x="100572" y="383780"/>
                  </a:lnTo>
                  <a:lnTo>
                    <a:pt x="100649" y="383817"/>
                  </a:lnTo>
                  <a:lnTo>
                    <a:pt x="100720" y="383817"/>
                  </a:lnTo>
                  <a:lnTo>
                    <a:pt x="100900" y="384608"/>
                  </a:lnTo>
                  <a:lnTo>
                    <a:pt x="101067" y="385437"/>
                  </a:lnTo>
                  <a:lnTo>
                    <a:pt x="101222" y="386265"/>
                  </a:lnTo>
                  <a:lnTo>
                    <a:pt x="101370" y="387112"/>
                  </a:lnTo>
                  <a:lnTo>
                    <a:pt x="101505" y="387977"/>
                  </a:lnTo>
                  <a:lnTo>
                    <a:pt x="101627" y="388860"/>
                  </a:lnTo>
                  <a:lnTo>
                    <a:pt x="101743" y="389744"/>
                  </a:lnTo>
                  <a:lnTo>
                    <a:pt x="101846" y="390645"/>
                  </a:lnTo>
                  <a:lnTo>
                    <a:pt x="101936" y="391547"/>
                  </a:lnTo>
                  <a:lnTo>
                    <a:pt x="102020" y="392449"/>
                  </a:lnTo>
                  <a:lnTo>
                    <a:pt x="102085" y="393370"/>
                  </a:lnTo>
                  <a:lnTo>
                    <a:pt x="102142" y="394308"/>
                  </a:lnTo>
                  <a:lnTo>
                    <a:pt x="102188" y="395228"/>
                  </a:lnTo>
                  <a:lnTo>
                    <a:pt x="102220" y="396167"/>
                  </a:lnTo>
                  <a:lnTo>
                    <a:pt x="102233" y="397087"/>
                  </a:lnTo>
                  <a:lnTo>
                    <a:pt x="102239" y="398026"/>
                  </a:lnTo>
                  <a:lnTo>
                    <a:pt x="102233" y="398946"/>
                  </a:lnTo>
                  <a:lnTo>
                    <a:pt x="102213" y="399885"/>
                  </a:lnTo>
                  <a:lnTo>
                    <a:pt x="102181" y="400805"/>
                  </a:lnTo>
                  <a:lnTo>
                    <a:pt x="102130" y="401707"/>
                  </a:lnTo>
                  <a:lnTo>
                    <a:pt x="102072" y="402628"/>
                  </a:lnTo>
                  <a:lnTo>
                    <a:pt x="101994" y="403530"/>
                  </a:lnTo>
                  <a:lnTo>
                    <a:pt x="101904" y="404413"/>
                  </a:lnTo>
                  <a:lnTo>
                    <a:pt x="101801" y="405296"/>
                  </a:lnTo>
                  <a:lnTo>
                    <a:pt x="101685" y="406162"/>
                  </a:lnTo>
                  <a:lnTo>
                    <a:pt x="101621" y="406603"/>
                  </a:lnTo>
                  <a:lnTo>
                    <a:pt x="101550" y="407027"/>
                  </a:lnTo>
                  <a:lnTo>
                    <a:pt x="101479" y="407450"/>
                  </a:lnTo>
                  <a:lnTo>
                    <a:pt x="101402" y="407855"/>
                  </a:lnTo>
                  <a:lnTo>
                    <a:pt x="101325" y="408278"/>
                  </a:lnTo>
                  <a:lnTo>
                    <a:pt x="101241" y="408683"/>
                  </a:lnTo>
                  <a:lnTo>
                    <a:pt x="101157" y="409088"/>
                  </a:lnTo>
                  <a:lnTo>
                    <a:pt x="101061" y="409493"/>
                  </a:lnTo>
                  <a:lnTo>
                    <a:pt x="100971" y="409898"/>
                  </a:lnTo>
                  <a:lnTo>
                    <a:pt x="100868" y="410284"/>
                  </a:lnTo>
                  <a:lnTo>
                    <a:pt x="100765" y="410671"/>
                  </a:lnTo>
                  <a:lnTo>
                    <a:pt x="100662" y="411057"/>
                  </a:lnTo>
                  <a:lnTo>
                    <a:pt x="100552" y="411426"/>
                  </a:lnTo>
                  <a:lnTo>
                    <a:pt x="100436" y="411794"/>
                  </a:lnTo>
                  <a:lnTo>
                    <a:pt x="100321" y="412162"/>
                  </a:lnTo>
                  <a:lnTo>
                    <a:pt x="100198" y="412493"/>
                  </a:lnTo>
                  <a:lnTo>
                    <a:pt x="100076" y="412824"/>
                  </a:lnTo>
                  <a:lnTo>
                    <a:pt x="99954" y="413156"/>
                  </a:lnTo>
                  <a:lnTo>
                    <a:pt x="99825" y="413469"/>
                  </a:lnTo>
                  <a:lnTo>
                    <a:pt x="99696" y="413782"/>
                  </a:lnTo>
                  <a:lnTo>
                    <a:pt x="99561" y="414058"/>
                  </a:lnTo>
                  <a:lnTo>
                    <a:pt x="99426" y="414352"/>
                  </a:lnTo>
                  <a:lnTo>
                    <a:pt x="99284" y="414610"/>
                  </a:lnTo>
                  <a:lnTo>
                    <a:pt x="99142" y="414886"/>
                  </a:lnTo>
                  <a:lnTo>
                    <a:pt x="99001" y="415125"/>
                  </a:lnTo>
                  <a:lnTo>
                    <a:pt x="98853" y="415364"/>
                  </a:lnTo>
                  <a:lnTo>
                    <a:pt x="98705" y="415604"/>
                  </a:lnTo>
                  <a:lnTo>
                    <a:pt x="98550" y="415825"/>
                  </a:lnTo>
                  <a:lnTo>
                    <a:pt x="98402" y="416027"/>
                  </a:lnTo>
                  <a:lnTo>
                    <a:pt x="98248" y="416230"/>
                  </a:lnTo>
                  <a:lnTo>
                    <a:pt x="98087" y="416414"/>
                  </a:lnTo>
                  <a:lnTo>
                    <a:pt x="97932" y="416579"/>
                  </a:lnTo>
                  <a:lnTo>
                    <a:pt x="97771" y="416745"/>
                  </a:lnTo>
                  <a:lnTo>
                    <a:pt x="97610" y="416911"/>
                  </a:lnTo>
                  <a:lnTo>
                    <a:pt x="97449" y="417058"/>
                  </a:lnTo>
                  <a:lnTo>
                    <a:pt x="97282" y="417187"/>
                  </a:lnTo>
                  <a:lnTo>
                    <a:pt x="97121" y="417297"/>
                  </a:lnTo>
                  <a:lnTo>
                    <a:pt x="96954" y="417426"/>
                  </a:lnTo>
                  <a:lnTo>
                    <a:pt x="96786" y="417518"/>
                  </a:lnTo>
                  <a:lnTo>
                    <a:pt x="96619" y="417610"/>
                  </a:lnTo>
                  <a:lnTo>
                    <a:pt x="96284" y="417757"/>
                  </a:lnTo>
                  <a:lnTo>
                    <a:pt x="95943" y="417868"/>
                  </a:lnTo>
                  <a:lnTo>
                    <a:pt x="95602" y="417923"/>
                  </a:lnTo>
                  <a:lnTo>
                    <a:pt x="95260" y="417941"/>
                  </a:lnTo>
                  <a:lnTo>
                    <a:pt x="94919" y="417923"/>
                  </a:lnTo>
                  <a:lnTo>
                    <a:pt x="94578" y="417849"/>
                  </a:lnTo>
                  <a:lnTo>
                    <a:pt x="94411" y="417794"/>
                  </a:lnTo>
                  <a:lnTo>
                    <a:pt x="94243" y="417739"/>
                  </a:lnTo>
                  <a:lnTo>
                    <a:pt x="94070" y="417665"/>
                  </a:lnTo>
                  <a:lnTo>
                    <a:pt x="93902" y="417573"/>
                  </a:lnTo>
                  <a:lnTo>
                    <a:pt x="93735" y="417481"/>
                  </a:lnTo>
                  <a:lnTo>
                    <a:pt x="93574" y="417389"/>
                  </a:lnTo>
                  <a:lnTo>
                    <a:pt x="93406" y="417260"/>
                  </a:lnTo>
                  <a:lnTo>
                    <a:pt x="93245" y="417131"/>
                  </a:lnTo>
                  <a:lnTo>
                    <a:pt x="93085" y="417003"/>
                  </a:lnTo>
                  <a:lnTo>
                    <a:pt x="92924" y="416855"/>
                  </a:lnTo>
                  <a:lnTo>
                    <a:pt x="92763" y="416690"/>
                  </a:lnTo>
                  <a:lnTo>
                    <a:pt x="92602" y="416524"/>
                  </a:lnTo>
                  <a:lnTo>
                    <a:pt x="92447" y="416340"/>
                  </a:lnTo>
                  <a:lnTo>
                    <a:pt x="92293" y="416137"/>
                  </a:lnTo>
                  <a:lnTo>
                    <a:pt x="92145" y="415935"/>
                  </a:lnTo>
                  <a:lnTo>
                    <a:pt x="91990" y="415714"/>
                  </a:lnTo>
                  <a:lnTo>
                    <a:pt x="91842" y="415493"/>
                  </a:lnTo>
                  <a:lnTo>
                    <a:pt x="91694" y="415254"/>
                  </a:lnTo>
                  <a:lnTo>
                    <a:pt x="91552" y="414996"/>
                  </a:lnTo>
                  <a:lnTo>
                    <a:pt x="91411" y="414739"/>
                  </a:lnTo>
                  <a:lnTo>
                    <a:pt x="91276" y="414463"/>
                  </a:lnTo>
                  <a:lnTo>
                    <a:pt x="91134" y="414186"/>
                  </a:lnTo>
                  <a:lnTo>
                    <a:pt x="91005" y="413892"/>
                  </a:lnTo>
                  <a:lnTo>
                    <a:pt x="90870" y="413579"/>
                  </a:lnTo>
                  <a:lnTo>
                    <a:pt x="90741" y="413266"/>
                  </a:lnTo>
                  <a:lnTo>
                    <a:pt x="90619" y="412935"/>
                  </a:lnTo>
                  <a:lnTo>
                    <a:pt x="90497" y="412604"/>
                  </a:lnTo>
                  <a:lnTo>
                    <a:pt x="90374" y="412254"/>
                  </a:lnTo>
                  <a:lnTo>
                    <a:pt x="90258" y="411904"/>
                  </a:lnTo>
                  <a:lnTo>
                    <a:pt x="90149" y="411536"/>
                  </a:lnTo>
                  <a:lnTo>
                    <a:pt x="90039" y="411168"/>
                  </a:lnTo>
                  <a:lnTo>
                    <a:pt x="89936" y="410781"/>
                  </a:lnTo>
                  <a:lnTo>
                    <a:pt x="89833" y="410395"/>
                  </a:lnTo>
                  <a:lnTo>
                    <a:pt x="89737" y="409990"/>
                  </a:lnTo>
                  <a:lnTo>
                    <a:pt x="89647" y="409585"/>
                  </a:lnTo>
                  <a:lnTo>
                    <a:pt x="89557" y="409180"/>
                  </a:lnTo>
                  <a:lnTo>
                    <a:pt x="89473" y="408757"/>
                  </a:lnTo>
                  <a:lnTo>
                    <a:pt x="89389" y="408333"/>
                  </a:lnTo>
                  <a:lnTo>
                    <a:pt x="89312" y="407910"/>
                  </a:lnTo>
                  <a:lnTo>
                    <a:pt x="89235" y="407468"/>
                  </a:lnTo>
                  <a:lnTo>
                    <a:pt x="89164" y="407027"/>
                  </a:lnTo>
                  <a:lnTo>
                    <a:pt x="89100" y="406585"/>
                  </a:lnTo>
                  <a:lnTo>
                    <a:pt x="89035" y="406125"/>
                  </a:lnTo>
                  <a:lnTo>
                    <a:pt x="88977" y="405665"/>
                  </a:lnTo>
                  <a:lnTo>
                    <a:pt x="88919" y="405204"/>
                  </a:lnTo>
                  <a:lnTo>
                    <a:pt x="88868" y="404744"/>
                  </a:lnTo>
                  <a:lnTo>
                    <a:pt x="88823" y="404284"/>
                  </a:lnTo>
                  <a:lnTo>
                    <a:pt x="88778" y="403806"/>
                  </a:lnTo>
                  <a:lnTo>
                    <a:pt x="88739" y="403327"/>
                  </a:lnTo>
                  <a:lnTo>
                    <a:pt x="88700" y="402848"/>
                  </a:lnTo>
                  <a:lnTo>
                    <a:pt x="88668" y="402370"/>
                  </a:lnTo>
                  <a:lnTo>
                    <a:pt x="88636" y="401891"/>
                  </a:lnTo>
                  <a:lnTo>
                    <a:pt x="88610" y="401394"/>
                  </a:lnTo>
                  <a:lnTo>
                    <a:pt x="88591" y="400916"/>
                  </a:lnTo>
                  <a:lnTo>
                    <a:pt x="88559" y="399940"/>
                  </a:lnTo>
                  <a:lnTo>
                    <a:pt x="88546" y="398965"/>
                  </a:lnTo>
                  <a:lnTo>
                    <a:pt x="88539" y="398468"/>
                  </a:lnTo>
                  <a:lnTo>
                    <a:pt x="88546" y="397989"/>
                  </a:lnTo>
                  <a:lnTo>
                    <a:pt x="88552" y="397492"/>
                  </a:lnTo>
                  <a:lnTo>
                    <a:pt x="88559" y="396995"/>
                  </a:lnTo>
                  <a:lnTo>
                    <a:pt x="88572" y="396517"/>
                  </a:lnTo>
                  <a:lnTo>
                    <a:pt x="88591" y="396038"/>
                  </a:lnTo>
                  <a:lnTo>
                    <a:pt x="88610" y="395541"/>
                  </a:lnTo>
                  <a:lnTo>
                    <a:pt x="88636" y="395063"/>
                  </a:lnTo>
                  <a:lnTo>
                    <a:pt x="88662" y="394584"/>
                  </a:lnTo>
                  <a:lnTo>
                    <a:pt x="88700" y="394106"/>
                  </a:lnTo>
                  <a:lnTo>
                    <a:pt x="88733" y="393627"/>
                  </a:lnTo>
                  <a:lnTo>
                    <a:pt x="88778" y="393149"/>
                  </a:lnTo>
                  <a:lnTo>
                    <a:pt x="88823" y="392688"/>
                  </a:lnTo>
                  <a:lnTo>
                    <a:pt x="88868" y="392228"/>
                  </a:lnTo>
                  <a:lnTo>
                    <a:pt x="88919" y="391750"/>
                  </a:lnTo>
                  <a:lnTo>
                    <a:pt x="88977" y="391308"/>
                  </a:lnTo>
                  <a:lnTo>
                    <a:pt x="89035" y="390848"/>
                  </a:lnTo>
                  <a:lnTo>
                    <a:pt x="89100" y="390406"/>
                  </a:lnTo>
                  <a:lnTo>
                    <a:pt x="89170" y="389964"/>
                  </a:lnTo>
                  <a:lnTo>
                    <a:pt x="89241" y="389523"/>
                  </a:lnTo>
                  <a:lnTo>
                    <a:pt x="89318" y="389081"/>
                  </a:lnTo>
                  <a:lnTo>
                    <a:pt x="89396" y="388658"/>
                  </a:lnTo>
                  <a:lnTo>
                    <a:pt x="89479" y="388234"/>
                  </a:lnTo>
                  <a:lnTo>
                    <a:pt x="89569" y="387829"/>
                  </a:lnTo>
                  <a:lnTo>
                    <a:pt x="89660" y="387424"/>
                  </a:lnTo>
                  <a:lnTo>
                    <a:pt x="89756" y="387020"/>
                  </a:lnTo>
                  <a:lnTo>
                    <a:pt x="89859" y="386633"/>
                  </a:lnTo>
                  <a:lnTo>
                    <a:pt x="89962" y="386246"/>
                  </a:lnTo>
                  <a:lnTo>
                    <a:pt x="90072" y="385878"/>
                  </a:lnTo>
                  <a:lnTo>
                    <a:pt x="90181" y="385510"/>
                  </a:lnTo>
                  <a:lnTo>
                    <a:pt x="90297" y="385142"/>
                  </a:lnTo>
                  <a:lnTo>
                    <a:pt x="90419" y="384792"/>
                  </a:lnTo>
                  <a:lnTo>
                    <a:pt x="90548" y="384443"/>
                  </a:lnTo>
                  <a:lnTo>
                    <a:pt x="90683" y="384093"/>
                  </a:lnTo>
                  <a:lnTo>
                    <a:pt x="90825" y="383762"/>
                  </a:lnTo>
                  <a:lnTo>
                    <a:pt x="90960" y="383430"/>
                  </a:lnTo>
                  <a:lnTo>
                    <a:pt x="91102" y="383136"/>
                  </a:lnTo>
                  <a:lnTo>
                    <a:pt x="91243" y="382841"/>
                  </a:lnTo>
                  <a:lnTo>
                    <a:pt x="91385" y="382547"/>
                  </a:lnTo>
                  <a:lnTo>
                    <a:pt x="91527" y="382289"/>
                  </a:lnTo>
                  <a:lnTo>
                    <a:pt x="91675" y="382032"/>
                  </a:lnTo>
                  <a:lnTo>
                    <a:pt x="91823" y="381792"/>
                  </a:lnTo>
                  <a:lnTo>
                    <a:pt x="91971" y="381553"/>
                  </a:lnTo>
                  <a:lnTo>
                    <a:pt x="92125" y="381332"/>
                  </a:lnTo>
                  <a:lnTo>
                    <a:pt x="92273" y="381130"/>
                  </a:lnTo>
                  <a:lnTo>
                    <a:pt x="92428" y="380946"/>
                  </a:lnTo>
                  <a:lnTo>
                    <a:pt x="92582" y="380762"/>
                  </a:lnTo>
                  <a:lnTo>
                    <a:pt x="92743" y="380596"/>
                  </a:lnTo>
                  <a:lnTo>
                    <a:pt x="92898" y="380430"/>
                  </a:lnTo>
                  <a:lnTo>
                    <a:pt x="93052" y="380283"/>
                  </a:lnTo>
                  <a:lnTo>
                    <a:pt x="93213" y="380154"/>
                  </a:lnTo>
                  <a:lnTo>
                    <a:pt x="93374" y="380025"/>
                  </a:lnTo>
                  <a:lnTo>
                    <a:pt x="93535" y="379915"/>
                  </a:lnTo>
                  <a:lnTo>
                    <a:pt x="93696" y="379823"/>
                  </a:lnTo>
                  <a:lnTo>
                    <a:pt x="94018" y="379657"/>
                  </a:lnTo>
                  <a:lnTo>
                    <a:pt x="94346" y="379528"/>
                  </a:lnTo>
                  <a:lnTo>
                    <a:pt x="94675" y="379436"/>
                  </a:lnTo>
                  <a:lnTo>
                    <a:pt x="95009" y="379400"/>
                  </a:lnTo>
                  <a:close/>
                  <a:moveTo>
                    <a:pt x="69554" y="1"/>
                  </a:moveTo>
                  <a:lnTo>
                    <a:pt x="69497" y="2798"/>
                  </a:lnTo>
                  <a:lnTo>
                    <a:pt x="69439" y="5615"/>
                  </a:lnTo>
                  <a:lnTo>
                    <a:pt x="69387" y="8431"/>
                  </a:lnTo>
                  <a:lnTo>
                    <a:pt x="69336" y="11228"/>
                  </a:lnTo>
                  <a:lnTo>
                    <a:pt x="69297" y="14044"/>
                  </a:lnTo>
                  <a:lnTo>
                    <a:pt x="69258" y="16842"/>
                  </a:lnTo>
                  <a:lnTo>
                    <a:pt x="69194" y="22474"/>
                  </a:lnTo>
                  <a:lnTo>
                    <a:pt x="69136" y="28088"/>
                  </a:lnTo>
                  <a:lnTo>
                    <a:pt x="69097" y="33720"/>
                  </a:lnTo>
                  <a:lnTo>
                    <a:pt x="69065" y="39352"/>
                  </a:lnTo>
                  <a:lnTo>
                    <a:pt x="69039" y="45003"/>
                  </a:lnTo>
                  <a:lnTo>
                    <a:pt x="69001" y="45371"/>
                  </a:lnTo>
                  <a:lnTo>
                    <a:pt x="68975" y="45758"/>
                  </a:lnTo>
                  <a:lnTo>
                    <a:pt x="68956" y="46126"/>
                  </a:lnTo>
                  <a:lnTo>
                    <a:pt x="68949" y="46512"/>
                  </a:lnTo>
                  <a:lnTo>
                    <a:pt x="68956" y="46899"/>
                  </a:lnTo>
                  <a:lnTo>
                    <a:pt x="68962" y="47285"/>
                  </a:lnTo>
                  <a:lnTo>
                    <a:pt x="68981" y="47653"/>
                  </a:lnTo>
                  <a:lnTo>
                    <a:pt x="69014" y="48022"/>
                  </a:lnTo>
                  <a:lnTo>
                    <a:pt x="68994" y="54905"/>
                  </a:lnTo>
                  <a:lnTo>
                    <a:pt x="68988" y="61771"/>
                  </a:lnTo>
                  <a:lnTo>
                    <a:pt x="68981" y="75520"/>
                  </a:lnTo>
                  <a:lnTo>
                    <a:pt x="62724" y="75188"/>
                  </a:lnTo>
                  <a:lnTo>
                    <a:pt x="56473" y="74857"/>
                  </a:lnTo>
                  <a:lnTo>
                    <a:pt x="50215" y="74563"/>
                  </a:lnTo>
                  <a:lnTo>
                    <a:pt x="43958" y="74287"/>
                  </a:lnTo>
                  <a:lnTo>
                    <a:pt x="40829" y="74158"/>
                  </a:lnTo>
                  <a:lnTo>
                    <a:pt x="37700" y="74047"/>
                  </a:lnTo>
                  <a:lnTo>
                    <a:pt x="34572" y="73955"/>
                  </a:lnTo>
                  <a:lnTo>
                    <a:pt x="31443" y="73882"/>
                  </a:lnTo>
                  <a:lnTo>
                    <a:pt x="28314" y="73808"/>
                  </a:lnTo>
                  <a:lnTo>
                    <a:pt x="25185" y="73753"/>
                  </a:lnTo>
                  <a:lnTo>
                    <a:pt x="22057" y="73734"/>
                  </a:lnTo>
                  <a:lnTo>
                    <a:pt x="18928" y="73716"/>
                  </a:lnTo>
                  <a:lnTo>
                    <a:pt x="18748" y="73734"/>
                  </a:lnTo>
                  <a:lnTo>
                    <a:pt x="18580" y="73790"/>
                  </a:lnTo>
                  <a:lnTo>
                    <a:pt x="18413" y="73863"/>
                  </a:lnTo>
                  <a:lnTo>
                    <a:pt x="18258" y="73992"/>
                  </a:lnTo>
                  <a:lnTo>
                    <a:pt x="18110" y="74121"/>
                  </a:lnTo>
                  <a:lnTo>
                    <a:pt x="17969" y="74305"/>
                  </a:lnTo>
                  <a:lnTo>
                    <a:pt x="17840" y="74507"/>
                  </a:lnTo>
                  <a:lnTo>
                    <a:pt x="17718" y="74728"/>
                  </a:lnTo>
                  <a:lnTo>
                    <a:pt x="17602" y="74968"/>
                  </a:lnTo>
                  <a:lnTo>
                    <a:pt x="17499" y="75225"/>
                  </a:lnTo>
                  <a:lnTo>
                    <a:pt x="17402" y="75520"/>
                  </a:lnTo>
                  <a:lnTo>
                    <a:pt x="17312" y="75833"/>
                  </a:lnTo>
                  <a:lnTo>
                    <a:pt x="17228" y="76146"/>
                  </a:lnTo>
                  <a:lnTo>
                    <a:pt x="17157" y="76477"/>
                  </a:lnTo>
                  <a:lnTo>
                    <a:pt x="17093" y="76827"/>
                  </a:lnTo>
                  <a:lnTo>
                    <a:pt x="17035" y="77195"/>
                  </a:lnTo>
                  <a:lnTo>
                    <a:pt x="16984" y="77563"/>
                  </a:lnTo>
                  <a:lnTo>
                    <a:pt x="16945" y="77949"/>
                  </a:lnTo>
                  <a:lnTo>
                    <a:pt x="16913" y="78336"/>
                  </a:lnTo>
                  <a:lnTo>
                    <a:pt x="16893" y="78741"/>
                  </a:lnTo>
                  <a:lnTo>
                    <a:pt x="16874" y="79127"/>
                  </a:lnTo>
                  <a:lnTo>
                    <a:pt x="16868" y="79532"/>
                  </a:lnTo>
                  <a:lnTo>
                    <a:pt x="16868" y="79937"/>
                  </a:lnTo>
                  <a:lnTo>
                    <a:pt x="16881" y="80342"/>
                  </a:lnTo>
                  <a:lnTo>
                    <a:pt x="16893" y="80747"/>
                  </a:lnTo>
                  <a:lnTo>
                    <a:pt x="16919" y="81152"/>
                  </a:lnTo>
                  <a:lnTo>
                    <a:pt x="16951" y="81538"/>
                  </a:lnTo>
                  <a:lnTo>
                    <a:pt x="16996" y="81925"/>
                  </a:lnTo>
                  <a:lnTo>
                    <a:pt x="17048" y="82312"/>
                  </a:lnTo>
                  <a:lnTo>
                    <a:pt x="17106" y="82680"/>
                  </a:lnTo>
                  <a:lnTo>
                    <a:pt x="17170" y="83029"/>
                  </a:lnTo>
                  <a:lnTo>
                    <a:pt x="17241" y="83379"/>
                  </a:lnTo>
                  <a:lnTo>
                    <a:pt x="17151" y="83600"/>
                  </a:lnTo>
                  <a:lnTo>
                    <a:pt x="17067" y="83821"/>
                  </a:lnTo>
                  <a:lnTo>
                    <a:pt x="16984" y="84078"/>
                  </a:lnTo>
                  <a:lnTo>
                    <a:pt x="16900" y="84336"/>
                  </a:lnTo>
                  <a:lnTo>
                    <a:pt x="16829" y="84612"/>
                  </a:lnTo>
                  <a:lnTo>
                    <a:pt x="16752" y="84907"/>
                  </a:lnTo>
                  <a:lnTo>
                    <a:pt x="16687" y="85201"/>
                  </a:lnTo>
                  <a:lnTo>
                    <a:pt x="16623" y="85514"/>
                  </a:lnTo>
                  <a:lnTo>
                    <a:pt x="16565" y="85827"/>
                  </a:lnTo>
                  <a:lnTo>
                    <a:pt x="16514" y="86177"/>
                  </a:lnTo>
                  <a:lnTo>
                    <a:pt x="16469" y="86526"/>
                  </a:lnTo>
                  <a:lnTo>
                    <a:pt x="16424" y="86876"/>
                  </a:lnTo>
                  <a:lnTo>
                    <a:pt x="16391" y="87263"/>
                  </a:lnTo>
                  <a:lnTo>
                    <a:pt x="16366" y="87649"/>
                  </a:lnTo>
                  <a:lnTo>
                    <a:pt x="16340" y="88036"/>
                  </a:lnTo>
                  <a:lnTo>
                    <a:pt x="16327" y="88441"/>
                  </a:lnTo>
                  <a:lnTo>
                    <a:pt x="16211" y="92416"/>
                  </a:lnTo>
                  <a:lnTo>
                    <a:pt x="16102" y="96374"/>
                  </a:lnTo>
                  <a:lnTo>
                    <a:pt x="15999" y="100349"/>
                  </a:lnTo>
                  <a:lnTo>
                    <a:pt x="15902" y="104325"/>
                  </a:lnTo>
                  <a:lnTo>
                    <a:pt x="15812" y="108301"/>
                  </a:lnTo>
                  <a:lnTo>
                    <a:pt x="15728" y="112258"/>
                  </a:lnTo>
                  <a:lnTo>
                    <a:pt x="15651" y="116233"/>
                  </a:lnTo>
                  <a:lnTo>
                    <a:pt x="15580" y="120191"/>
                  </a:lnTo>
                  <a:lnTo>
                    <a:pt x="14775" y="119657"/>
                  </a:lnTo>
                  <a:lnTo>
                    <a:pt x="13926" y="119142"/>
                  </a:lnTo>
                  <a:lnTo>
                    <a:pt x="13481" y="118865"/>
                  </a:lnTo>
                  <a:lnTo>
                    <a:pt x="13031" y="118626"/>
                  </a:lnTo>
                  <a:lnTo>
                    <a:pt x="12574" y="118387"/>
                  </a:lnTo>
                  <a:lnTo>
                    <a:pt x="12110" y="118166"/>
                  </a:lnTo>
                  <a:lnTo>
                    <a:pt x="11640" y="117945"/>
                  </a:lnTo>
                  <a:lnTo>
                    <a:pt x="11164" y="117761"/>
                  </a:lnTo>
                  <a:lnTo>
                    <a:pt x="10687" y="117595"/>
                  </a:lnTo>
                  <a:lnTo>
                    <a:pt x="10211" y="117448"/>
                  </a:lnTo>
                  <a:lnTo>
                    <a:pt x="9735" y="117338"/>
                  </a:lnTo>
                  <a:lnTo>
                    <a:pt x="9258" y="117264"/>
                  </a:lnTo>
                  <a:lnTo>
                    <a:pt x="8782" y="117209"/>
                  </a:lnTo>
                  <a:lnTo>
                    <a:pt x="8312" y="117191"/>
                  </a:lnTo>
                  <a:lnTo>
                    <a:pt x="7842" y="117227"/>
                  </a:lnTo>
                  <a:lnTo>
                    <a:pt x="7610" y="117246"/>
                  </a:lnTo>
                  <a:lnTo>
                    <a:pt x="7378" y="117283"/>
                  </a:lnTo>
                  <a:lnTo>
                    <a:pt x="7153" y="117338"/>
                  </a:lnTo>
                  <a:lnTo>
                    <a:pt x="6921" y="117393"/>
                  </a:lnTo>
                  <a:lnTo>
                    <a:pt x="6696" y="117467"/>
                  </a:lnTo>
                  <a:lnTo>
                    <a:pt x="6477" y="117559"/>
                  </a:lnTo>
                  <a:lnTo>
                    <a:pt x="6258" y="117651"/>
                  </a:lnTo>
                  <a:lnTo>
                    <a:pt x="6039" y="117780"/>
                  </a:lnTo>
                  <a:lnTo>
                    <a:pt x="5820" y="117890"/>
                  </a:lnTo>
                  <a:lnTo>
                    <a:pt x="5608" y="118037"/>
                  </a:lnTo>
                  <a:lnTo>
                    <a:pt x="5396" y="118184"/>
                  </a:lnTo>
                  <a:lnTo>
                    <a:pt x="5190" y="118350"/>
                  </a:lnTo>
                  <a:lnTo>
                    <a:pt x="4984" y="118534"/>
                  </a:lnTo>
                  <a:lnTo>
                    <a:pt x="4784" y="118737"/>
                  </a:lnTo>
                  <a:lnTo>
                    <a:pt x="4584" y="118939"/>
                  </a:lnTo>
                  <a:lnTo>
                    <a:pt x="4391" y="119178"/>
                  </a:lnTo>
                  <a:lnTo>
                    <a:pt x="4205" y="119418"/>
                  </a:lnTo>
                  <a:lnTo>
                    <a:pt x="4018" y="119675"/>
                  </a:lnTo>
                  <a:lnTo>
                    <a:pt x="3831" y="119951"/>
                  </a:lnTo>
                  <a:lnTo>
                    <a:pt x="3657" y="120246"/>
                  </a:lnTo>
                  <a:lnTo>
                    <a:pt x="3484" y="120559"/>
                  </a:lnTo>
                  <a:lnTo>
                    <a:pt x="3310" y="120890"/>
                  </a:lnTo>
                  <a:lnTo>
                    <a:pt x="3149" y="121240"/>
                  </a:lnTo>
                  <a:lnTo>
                    <a:pt x="2988" y="121590"/>
                  </a:lnTo>
                  <a:lnTo>
                    <a:pt x="2833" y="121976"/>
                  </a:lnTo>
                  <a:lnTo>
                    <a:pt x="2679" y="122381"/>
                  </a:lnTo>
                  <a:lnTo>
                    <a:pt x="2537" y="122804"/>
                  </a:lnTo>
                  <a:lnTo>
                    <a:pt x="2396" y="123246"/>
                  </a:lnTo>
                  <a:lnTo>
                    <a:pt x="2260" y="123725"/>
                  </a:lnTo>
                  <a:lnTo>
                    <a:pt x="2132" y="124203"/>
                  </a:lnTo>
                  <a:lnTo>
                    <a:pt x="1971" y="124866"/>
                  </a:lnTo>
                  <a:lnTo>
                    <a:pt x="1810" y="125547"/>
                  </a:lnTo>
                  <a:lnTo>
                    <a:pt x="1662" y="126265"/>
                  </a:lnTo>
                  <a:lnTo>
                    <a:pt x="1526" y="127001"/>
                  </a:lnTo>
                  <a:lnTo>
                    <a:pt x="1391" y="127755"/>
                  </a:lnTo>
                  <a:lnTo>
                    <a:pt x="1269" y="128547"/>
                  </a:lnTo>
                  <a:lnTo>
                    <a:pt x="1147" y="129338"/>
                  </a:lnTo>
                  <a:lnTo>
                    <a:pt x="1037" y="130185"/>
                  </a:lnTo>
                  <a:lnTo>
                    <a:pt x="934" y="131032"/>
                  </a:lnTo>
                  <a:lnTo>
                    <a:pt x="831" y="131897"/>
                  </a:lnTo>
                  <a:lnTo>
                    <a:pt x="741" y="132799"/>
                  </a:lnTo>
                  <a:lnTo>
                    <a:pt x="657" y="133701"/>
                  </a:lnTo>
                  <a:lnTo>
                    <a:pt x="580" y="134621"/>
                  </a:lnTo>
                  <a:lnTo>
                    <a:pt x="503" y="135578"/>
                  </a:lnTo>
                  <a:lnTo>
                    <a:pt x="439" y="136535"/>
                  </a:lnTo>
                  <a:lnTo>
                    <a:pt x="374" y="137511"/>
                  </a:lnTo>
                  <a:lnTo>
                    <a:pt x="316" y="138504"/>
                  </a:lnTo>
                  <a:lnTo>
                    <a:pt x="265" y="139517"/>
                  </a:lnTo>
                  <a:lnTo>
                    <a:pt x="220" y="140529"/>
                  </a:lnTo>
                  <a:lnTo>
                    <a:pt x="181" y="141560"/>
                  </a:lnTo>
                  <a:lnTo>
                    <a:pt x="142" y="142609"/>
                  </a:lnTo>
                  <a:lnTo>
                    <a:pt x="110" y="143658"/>
                  </a:lnTo>
                  <a:lnTo>
                    <a:pt x="84" y="144726"/>
                  </a:lnTo>
                  <a:lnTo>
                    <a:pt x="59" y="145793"/>
                  </a:lnTo>
                  <a:lnTo>
                    <a:pt x="39" y="146879"/>
                  </a:lnTo>
                  <a:lnTo>
                    <a:pt x="26" y="147965"/>
                  </a:lnTo>
                  <a:lnTo>
                    <a:pt x="7" y="150174"/>
                  </a:lnTo>
                  <a:lnTo>
                    <a:pt x="1" y="152382"/>
                  </a:lnTo>
                  <a:lnTo>
                    <a:pt x="7" y="154610"/>
                  </a:lnTo>
                  <a:lnTo>
                    <a:pt x="26" y="156855"/>
                  </a:lnTo>
                  <a:lnTo>
                    <a:pt x="52" y="159101"/>
                  </a:lnTo>
                  <a:lnTo>
                    <a:pt x="84" y="161328"/>
                  </a:lnTo>
                  <a:lnTo>
                    <a:pt x="130" y="163555"/>
                  </a:lnTo>
                  <a:lnTo>
                    <a:pt x="175" y="165745"/>
                  </a:lnTo>
                  <a:lnTo>
                    <a:pt x="226" y="167935"/>
                  </a:lnTo>
                  <a:lnTo>
                    <a:pt x="336" y="172187"/>
                  </a:lnTo>
                  <a:lnTo>
                    <a:pt x="445" y="176255"/>
                  </a:lnTo>
                  <a:lnTo>
                    <a:pt x="548" y="180102"/>
                  </a:lnTo>
                  <a:lnTo>
                    <a:pt x="593" y="181905"/>
                  </a:lnTo>
                  <a:lnTo>
                    <a:pt x="625" y="183654"/>
                  </a:lnTo>
                  <a:lnTo>
                    <a:pt x="651" y="185310"/>
                  </a:lnTo>
                  <a:lnTo>
                    <a:pt x="670" y="186875"/>
                  </a:lnTo>
                  <a:lnTo>
                    <a:pt x="715" y="193483"/>
                  </a:lnTo>
                  <a:lnTo>
                    <a:pt x="741" y="196796"/>
                  </a:lnTo>
                  <a:lnTo>
                    <a:pt x="773" y="200090"/>
                  </a:lnTo>
                  <a:lnTo>
                    <a:pt x="818" y="203366"/>
                  </a:lnTo>
                  <a:lnTo>
                    <a:pt x="870" y="206624"/>
                  </a:lnTo>
                  <a:lnTo>
                    <a:pt x="902" y="208226"/>
                  </a:lnTo>
                  <a:lnTo>
                    <a:pt x="934" y="209827"/>
                  </a:lnTo>
                  <a:lnTo>
                    <a:pt x="979" y="211410"/>
                  </a:lnTo>
                  <a:lnTo>
                    <a:pt x="1024" y="212974"/>
                  </a:lnTo>
                  <a:lnTo>
                    <a:pt x="1076" y="214520"/>
                  </a:lnTo>
                  <a:lnTo>
                    <a:pt x="1127" y="216066"/>
                  </a:lnTo>
                  <a:lnTo>
                    <a:pt x="1192" y="217576"/>
                  </a:lnTo>
                  <a:lnTo>
                    <a:pt x="1263" y="219085"/>
                  </a:lnTo>
                  <a:lnTo>
                    <a:pt x="1333" y="220576"/>
                  </a:lnTo>
                  <a:lnTo>
                    <a:pt x="1417" y="222030"/>
                  </a:lnTo>
                  <a:lnTo>
                    <a:pt x="1507" y="223466"/>
                  </a:lnTo>
                  <a:lnTo>
                    <a:pt x="1604" y="224883"/>
                  </a:lnTo>
                  <a:lnTo>
                    <a:pt x="1713" y="226282"/>
                  </a:lnTo>
                  <a:lnTo>
                    <a:pt x="1829" y="227644"/>
                  </a:lnTo>
                  <a:lnTo>
                    <a:pt x="1951" y="228987"/>
                  </a:lnTo>
                  <a:lnTo>
                    <a:pt x="2087" y="230294"/>
                  </a:lnTo>
                  <a:lnTo>
                    <a:pt x="2228" y="231583"/>
                  </a:lnTo>
                  <a:lnTo>
                    <a:pt x="2383" y="232816"/>
                  </a:lnTo>
                  <a:lnTo>
                    <a:pt x="2550" y="234049"/>
                  </a:lnTo>
                  <a:lnTo>
                    <a:pt x="2724" y="235227"/>
                  </a:lnTo>
                  <a:lnTo>
                    <a:pt x="2814" y="235816"/>
                  </a:lnTo>
                  <a:lnTo>
                    <a:pt x="2911" y="236386"/>
                  </a:lnTo>
                  <a:lnTo>
                    <a:pt x="3007" y="236939"/>
                  </a:lnTo>
                  <a:lnTo>
                    <a:pt x="3104" y="237509"/>
                  </a:lnTo>
                  <a:lnTo>
                    <a:pt x="3213" y="238043"/>
                  </a:lnTo>
                  <a:lnTo>
                    <a:pt x="3316" y="238577"/>
                  </a:lnTo>
                  <a:lnTo>
                    <a:pt x="3426" y="239111"/>
                  </a:lnTo>
                  <a:lnTo>
                    <a:pt x="3542" y="239626"/>
                  </a:lnTo>
                  <a:lnTo>
                    <a:pt x="3657" y="240123"/>
                  </a:lnTo>
                  <a:lnTo>
                    <a:pt x="3773" y="240638"/>
                  </a:lnTo>
                  <a:lnTo>
                    <a:pt x="3896" y="241117"/>
                  </a:lnTo>
                  <a:lnTo>
                    <a:pt x="4024" y="241595"/>
                  </a:lnTo>
                  <a:lnTo>
                    <a:pt x="4153" y="242055"/>
                  </a:lnTo>
                  <a:lnTo>
                    <a:pt x="4288" y="242516"/>
                  </a:lnTo>
                  <a:lnTo>
                    <a:pt x="4423" y="242957"/>
                  </a:lnTo>
                  <a:lnTo>
                    <a:pt x="4565" y="243399"/>
                  </a:lnTo>
                  <a:lnTo>
                    <a:pt x="4707" y="243822"/>
                  </a:lnTo>
                  <a:lnTo>
                    <a:pt x="4855" y="244227"/>
                  </a:lnTo>
                  <a:lnTo>
                    <a:pt x="5003" y="244632"/>
                  </a:lnTo>
                  <a:lnTo>
                    <a:pt x="5157" y="245019"/>
                  </a:lnTo>
                  <a:lnTo>
                    <a:pt x="5318" y="245405"/>
                  </a:lnTo>
                  <a:lnTo>
                    <a:pt x="5479" y="245773"/>
                  </a:lnTo>
                  <a:lnTo>
                    <a:pt x="5647" y="246123"/>
                  </a:lnTo>
                  <a:lnTo>
                    <a:pt x="5814" y="246473"/>
                  </a:lnTo>
                  <a:lnTo>
                    <a:pt x="5994" y="246804"/>
                  </a:lnTo>
                  <a:lnTo>
                    <a:pt x="6168" y="247117"/>
                  </a:lnTo>
                  <a:lnTo>
                    <a:pt x="6348" y="247430"/>
                  </a:lnTo>
                  <a:lnTo>
                    <a:pt x="6535" y="247724"/>
                  </a:lnTo>
                  <a:lnTo>
                    <a:pt x="6728" y="248001"/>
                  </a:lnTo>
                  <a:lnTo>
                    <a:pt x="6921" y="248277"/>
                  </a:lnTo>
                  <a:lnTo>
                    <a:pt x="7121" y="248534"/>
                  </a:lnTo>
                  <a:lnTo>
                    <a:pt x="7327" y="248774"/>
                  </a:lnTo>
                  <a:lnTo>
                    <a:pt x="7533" y="249013"/>
                  </a:lnTo>
                  <a:lnTo>
                    <a:pt x="7745" y="249215"/>
                  </a:lnTo>
                  <a:lnTo>
                    <a:pt x="7958" y="249418"/>
                  </a:lnTo>
                  <a:lnTo>
                    <a:pt x="8183" y="249620"/>
                  </a:lnTo>
                  <a:lnTo>
                    <a:pt x="8408" y="249786"/>
                  </a:lnTo>
                  <a:lnTo>
                    <a:pt x="8640" y="249952"/>
                  </a:lnTo>
                  <a:lnTo>
                    <a:pt x="8872" y="250099"/>
                  </a:lnTo>
                  <a:lnTo>
                    <a:pt x="9110" y="250228"/>
                  </a:lnTo>
                  <a:lnTo>
                    <a:pt x="9355" y="250356"/>
                  </a:lnTo>
                  <a:lnTo>
                    <a:pt x="9606" y="250448"/>
                  </a:lnTo>
                  <a:lnTo>
                    <a:pt x="9857" y="250541"/>
                  </a:lnTo>
                  <a:lnTo>
                    <a:pt x="10114" y="250614"/>
                  </a:lnTo>
                  <a:lnTo>
                    <a:pt x="10378" y="250669"/>
                  </a:lnTo>
                  <a:lnTo>
                    <a:pt x="10649" y="250725"/>
                  </a:lnTo>
                  <a:lnTo>
                    <a:pt x="10919" y="250743"/>
                  </a:lnTo>
                  <a:lnTo>
                    <a:pt x="11202" y="250761"/>
                  </a:lnTo>
                  <a:lnTo>
                    <a:pt x="11486" y="250761"/>
                  </a:lnTo>
                  <a:lnTo>
                    <a:pt x="11775" y="250743"/>
                  </a:lnTo>
                  <a:lnTo>
                    <a:pt x="12065" y="250706"/>
                  </a:lnTo>
                  <a:lnTo>
                    <a:pt x="12368" y="250651"/>
                  </a:lnTo>
                  <a:lnTo>
                    <a:pt x="12670" y="250577"/>
                  </a:lnTo>
                  <a:lnTo>
                    <a:pt x="12979" y="250504"/>
                  </a:lnTo>
                  <a:lnTo>
                    <a:pt x="13295" y="250393"/>
                  </a:lnTo>
                  <a:lnTo>
                    <a:pt x="13617" y="250283"/>
                  </a:lnTo>
                  <a:lnTo>
                    <a:pt x="13945" y="250154"/>
                  </a:lnTo>
                  <a:lnTo>
                    <a:pt x="14273" y="250007"/>
                  </a:lnTo>
                  <a:lnTo>
                    <a:pt x="14614" y="249823"/>
                  </a:lnTo>
                  <a:lnTo>
                    <a:pt x="14956" y="249639"/>
                  </a:lnTo>
                  <a:lnTo>
                    <a:pt x="15303" y="249436"/>
                  </a:lnTo>
                  <a:lnTo>
                    <a:pt x="15657" y="249215"/>
                  </a:lnTo>
                  <a:lnTo>
                    <a:pt x="16018" y="248994"/>
                  </a:lnTo>
                  <a:lnTo>
                    <a:pt x="16385" y="248737"/>
                  </a:lnTo>
                  <a:lnTo>
                    <a:pt x="16430" y="250743"/>
                  </a:lnTo>
                  <a:lnTo>
                    <a:pt x="16481" y="252749"/>
                  </a:lnTo>
                  <a:lnTo>
                    <a:pt x="16539" y="254774"/>
                  </a:lnTo>
                  <a:lnTo>
                    <a:pt x="16604" y="256780"/>
                  </a:lnTo>
                  <a:lnTo>
                    <a:pt x="16675" y="258805"/>
                  </a:lnTo>
                  <a:lnTo>
                    <a:pt x="16752" y="260829"/>
                  </a:lnTo>
                  <a:lnTo>
                    <a:pt x="16836" y="262854"/>
                  </a:lnTo>
                  <a:lnTo>
                    <a:pt x="16932" y="264860"/>
                  </a:lnTo>
                  <a:lnTo>
                    <a:pt x="17035" y="266866"/>
                  </a:lnTo>
                  <a:lnTo>
                    <a:pt x="17151" y="268854"/>
                  </a:lnTo>
                  <a:lnTo>
                    <a:pt x="17280" y="270824"/>
                  </a:lnTo>
                  <a:lnTo>
                    <a:pt x="17421" y="272793"/>
                  </a:lnTo>
                  <a:lnTo>
                    <a:pt x="17569" y="274744"/>
                  </a:lnTo>
                  <a:lnTo>
                    <a:pt x="17653" y="275701"/>
                  </a:lnTo>
                  <a:lnTo>
                    <a:pt x="17737" y="276677"/>
                  </a:lnTo>
                  <a:lnTo>
                    <a:pt x="17827" y="277634"/>
                  </a:lnTo>
                  <a:lnTo>
                    <a:pt x="17924" y="278573"/>
                  </a:lnTo>
                  <a:lnTo>
                    <a:pt x="18020" y="279530"/>
                  </a:lnTo>
                  <a:lnTo>
                    <a:pt x="18117" y="280468"/>
                  </a:lnTo>
                  <a:lnTo>
                    <a:pt x="18226" y="281407"/>
                  </a:lnTo>
                  <a:lnTo>
                    <a:pt x="18336" y="282327"/>
                  </a:lnTo>
                  <a:lnTo>
                    <a:pt x="18445" y="283248"/>
                  </a:lnTo>
                  <a:lnTo>
                    <a:pt x="18567" y="284168"/>
                  </a:lnTo>
                  <a:lnTo>
                    <a:pt x="18690" y="285070"/>
                  </a:lnTo>
                  <a:lnTo>
                    <a:pt x="18812" y="285972"/>
                  </a:lnTo>
                  <a:lnTo>
                    <a:pt x="18947" y="286855"/>
                  </a:lnTo>
                  <a:lnTo>
                    <a:pt x="19082" y="287739"/>
                  </a:lnTo>
                  <a:lnTo>
                    <a:pt x="19224" y="288604"/>
                  </a:lnTo>
                  <a:lnTo>
                    <a:pt x="19372" y="289469"/>
                  </a:lnTo>
                  <a:lnTo>
                    <a:pt x="19527" y="290334"/>
                  </a:lnTo>
                  <a:lnTo>
                    <a:pt x="19681" y="291181"/>
                  </a:lnTo>
                  <a:lnTo>
                    <a:pt x="19842" y="292009"/>
                  </a:lnTo>
                  <a:lnTo>
                    <a:pt x="20009" y="292837"/>
                  </a:lnTo>
                  <a:lnTo>
                    <a:pt x="20183" y="293665"/>
                  </a:lnTo>
                  <a:lnTo>
                    <a:pt x="20363" y="294475"/>
                  </a:lnTo>
                  <a:lnTo>
                    <a:pt x="20550" y="295267"/>
                  </a:lnTo>
                  <a:lnTo>
                    <a:pt x="20737" y="296058"/>
                  </a:lnTo>
                  <a:lnTo>
                    <a:pt x="20936" y="296831"/>
                  </a:lnTo>
                  <a:lnTo>
                    <a:pt x="21142" y="297586"/>
                  </a:lnTo>
                  <a:lnTo>
                    <a:pt x="21348" y="298340"/>
                  </a:lnTo>
                  <a:lnTo>
                    <a:pt x="21561" y="299077"/>
                  </a:lnTo>
                  <a:lnTo>
                    <a:pt x="21786" y="299813"/>
                  </a:lnTo>
                  <a:lnTo>
                    <a:pt x="22011" y="300512"/>
                  </a:lnTo>
                  <a:lnTo>
                    <a:pt x="22250" y="301230"/>
                  </a:lnTo>
                  <a:lnTo>
                    <a:pt x="22488" y="301911"/>
                  </a:lnTo>
                  <a:lnTo>
                    <a:pt x="22739" y="302592"/>
                  </a:lnTo>
                  <a:lnTo>
                    <a:pt x="22990" y="303255"/>
                  </a:lnTo>
                  <a:lnTo>
                    <a:pt x="23254" y="303899"/>
                  </a:lnTo>
                  <a:lnTo>
                    <a:pt x="23524" y="304525"/>
                  </a:lnTo>
                  <a:lnTo>
                    <a:pt x="23801" y="305151"/>
                  </a:lnTo>
                  <a:lnTo>
                    <a:pt x="24084" y="305758"/>
                  </a:lnTo>
                  <a:lnTo>
                    <a:pt x="24419" y="306439"/>
                  </a:lnTo>
                  <a:lnTo>
                    <a:pt x="24760" y="307083"/>
                  </a:lnTo>
                  <a:lnTo>
                    <a:pt x="25108" y="307709"/>
                  </a:lnTo>
                  <a:lnTo>
                    <a:pt x="25462" y="308316"/>
                  </a:lnTo>
                  <a:lnTo>
                    <a:pt x="25823" y="308887"/>
                  </a:lnTo>
                  <a:lnTo>
                    <a:pt x="26183" y="309421"/>
                  </a:lnTo>
                  <a:lnTo>
                    <a:pt x="26557" y="309936"/>
                  </a:lnTo>
                  <a:lnTo>
                    <a:pt x="26936" y="310433"/>
                  </a:lnTo>
                  <a:lnTo>
                    <a:pt x="27316" y="310912"/>
                  </a:lnTo>
                  <a:lnTo>
                    <a:pt x="27702" y="311353"/>
                  </a:lnTo>
                  <a:lnTo>
                    <a:pt x="28095" y="311777"/>
                  </a:lnTo>
                  <a:lnTo>
                    <a:pt x="28494" y="312182"/>
                  </a:lnTo>
                  <a:lnTo>
                    <a:pt x="28893" y="312550"/>
                  </a:lnTo>
                  <a:lnTo>
                    <a:pt x="29299" y="312899"/>
                  </a:lnTo>
                  <a:lnTo>
                    <a:pt x="29711" y="313249"/>
                  </a:lnTo>
                  <a:lnTo>
                    <a:pt x="30123" y="313562"/>
                  </a:lnTo>
                  <a:lnTo>
                    <a:pt x="30542" y="313856"/>
                  </a:lnTo>
                  <a:lnTo>
                    <a:pt x="30966" y="314133"/>
                  </a:lnTo>
                  <a:lnTo>
                    <a:pt x="31391" y="314390"/>
                  </a:lnTo>
                  <a:lnTo>
                    <a:pt x="31816" y="314611"/>
                  </a:lnTo>
                  <a:lnTo>
                    <a:pt x="32248" y="314832"/>
                  </a:lnTo>
                  <a:lnTo>
                    <a:pt x="32685" y="315053"/>
                  </a:lnTo>
                  <a:lnTo>
                    <a:pt x="33117" y="315237"/>
                  </a:lnTo>
                  <a:lnTo>
                    <a:pt x="33554" y="315403"/>
                  </a:lnTo>
                  <a:lnTo>
                    <a:pt x="33999" y="315568"/>
                  </a:lnTo>
                  <a:lnTo>
                    <a:pt x="34443" y="315697"/>
                  </a:lnTo>
                  <a:lnTo>
                    <a:pt x="34887" y="315826"/>
                  </a:lnTo>
                  <a:lnTo>
                    <a:pt x="35331" y="315936"/>
                  </a:lnTo>
                  <a:lnTo>
                    <a:pt x="35782" y="316047"/>
                  </a:lnTo>
                  <a:lnTo>
                    <a:pt x="36226" y="316139"/>
                  </a:lnTo>
                  <a:lnTo>
                    <a:pt x="36677" y="316212"/>
                  </a:lnTo>
                  <a:lnTo>
                    <a:pt x="37127" y="316268"/>
                  </a:lnTo>
                  <a:lnTo>
                    <a:pt x="38029" y="316378"/>
                  </a:lnTo>
                  <a:lnTo>
                    <a:pt x="38936" y="316433"/>
                  </a:lnTo>
                  <a:lnTo>
                    <a:pt x="39838" y="316452"/>
                  </a:lnTo>
                  <a:lnTo>
                    <a:pt x="40739" y="316452"/>
                  </a:lnTo>
                  <a:lnTo>
                    <a:pt x="41640" y="316415"/>
                  </a:lnTo>
                  <a:lnTo>
                    <a:pt x="42535" y="316378"/>
                  </a:lnTo>
                  <a:lnTo>
                    <a:pt x="43417" y="316304"/>
                  </a:lnTo>
                  <a:lnTo>
                    <a:pt x="44299" y="316231"/>
                  </a:lnTo>
                  <a:lnTo>
                    <a:pt x="46024" y="316065"/>
                  </a:lnTo>
                  <a:lnTo>
                    <a:pt x="47698" y="315900"/>
                  </a:lnTo>
                  <a:lnTo>
                    <a:pt x="48509" y="315826"/>
                  </a:lnTo>
                  <a:lnTo>
                    <a:pt x="49308" y="315771"/>
                  </a:lnTo>
                  <a:lnTo>
                    <a:pt x="50080" y="315752"/>
                  </a:lnTo>
                  <a:lnTo>
                    <a:pt x="50840" y="315734"/>
                  </a:lnTo>
                  <a:lnTo>
                    <a:pt x="88127" y="315992"/>
                  </a:lnTo>
                  <a:lnTo>
                    <a:pt x="88243" y="319323"/>
                  </a:lnTo>
                  <a:lnTo>
                    <a:pt x="88372" y="322673"/>
                  </a:lnTo>
                  <a:lnTo>
                    <a:pt x="88514" y="326023"/>
                  </a:lnTo>
                  <a:lnTo>
                    <a:pt x="88668" y="329354"/>
                  </a:lnTo>
                  <a:lnTo>
                    <a:pt x="88829" y="332704"/>
                  </a:lnTo>
                  <a:lnTo>
                    <a:pt x="88997" y="336035"/>
                  </a:lnTo>
                  <a:lnTo>
                    <a:pt x="89177" y="339385"/>
                  </a:lnTo>
                  <a:lnTo>
                    <a:pt x="89357" y="342717"/>
                  </a:lnTo>
                  <a:lnTo>
                    <a:pt x="89737" y="349398"/>
                  </a:lnTo>
                  <a:lnTo>
                    <a:pt x="90117" y="356043"/>
                  </a:lnTo>
                  <a:lnTo>
                    <a:pt x="90490" y="362705"/>
                  </a:lnTo>
                  <a:lnTo>
                    <a:pt x="90670" y="366018"/>
                  </a:lnTo>
                  <a:lnTo>
                    <a:pt x="90851" y="369332"/>
                  </a:lnTo>
                  <a:lnTo>
                    <a:pt x="90876" y="369681"/>
                  </a:lnTo>
                  <a:lnTo>
                    <a:pt x="90909" y="370013"/>
                  </a:lnTo>
                  <a:lnTo>
                    <a:pt x="90947" y="370307"/>
                  </a:lnTo>
                  <a:lnTo>
                    <a:pt x="90992" y="370583"/>
                  </a:lnTo>
                  <a:lnTo>
                    <a:pt x="91050" y="370822"/>
                  </a:lnTo>
                  <a:lnTo>
                    <a:pt x="91108" y="371062"/>
                  </a:lnTo>
                  <a:lnTo>
                    <a:pt x="91179" y="371264"/>
                  </a:lnTo>
                  <a:lnTo>
                    <a:pt x="91250" y="371467"/>
                  </a:lnTo>
                  <a:lnTo>
                    <a:pt x="91018" y="371724"/>
                  </a:lnTo>
                  <a:lnTo>
                    <a:pt x="90793" y="372019"/>
                  </a:lnTo>
                  <a:lnTo>
                    <a:pt x="90561" y="372313"/>
                  </a:lnTo>
                  <a:lnTo>
                    <a:pt x="90342" y="372626"/>
                  </a:lnTo>
                  <a:lnTo>
                    <a:pt x="90117" y="372957"/>
                  </a:lnTo>
                  <a:lnTo>
                    <a:pt x="89898" y="373307"/>
                  </a:lnTo>
                  <a:lnTo>
                    <a:pt x="89679" y="373657"/>
                  </a:lnTo>
                  <a:lnTo>
                    <a:pt x="89466" y="374043"/>
                  </a:lnTo>
                  <a:lnTo>
                    <a:pt x="89254" y="374430"/>
                  </a:lnTo>
                  <a:lnTo>
                    <a:pt x="89048" y="374835"/>
                  </a:lnTo>
                  <a:lnTo>
                    <a:pt x="88848" y="375258"/>
                  </a:lnTo>
                  <a:lnTo>
                    <a:pt x="88649" y="375700"/>
                  </a:lnTo>
                  <a:lnTo>
                    <a:pt x="88456" y="376142"/>
                  </a:lnTo>
                  <a:lnTo>
                    <a:pt x="88263" y="376620"/>
                  </a:lnTo>
                  <a:lnTo>
                    <a:pt x="88082" y="377099"/>
                  </a:lnTo>
                  <a:lnTo>
                    <a:pt x="87902" y="377596"/>
                  </a:lnTo>
                  <a:lnTo>
                    <a:pt x="87715" y="378130"/>
                  </a:lnTo>
                  <a:lnTo>
                    <a:pt x="87535" y="378682"/>
                  </a:lnTo>
                  <a:lnTo>
                    <a:pt x="87361" y="379234"/>
                  </a:lnTo>
                  <a:lnTo>
                    <a:pt x="87194" y="379804"/>
                  </a:lnTo>
                  <a:lnTo>
                    <a:pt x="87033" y="380393"/>
                  </a:lnTo>
                  <a:lnTo>
                    <a:pt x="86872" y="380982"/>
                  </a:lnTo>
                  <a:lnTo>
                    <a:pt x="86724" y="381590"/>
                  </a:lnTo>
                  <a:lnTo>
                    <a:pt x="86582" y="382197"/>
                  </a:lnTo>
                  <a:lnTo>
                    <a:pt x="86447" y="382823"/>
                  </a:lnTo>
                  <a:lnTo>
                    <a:pt x="86312" y="383467"/>
                  </a:lnTo>
                  <a:lnTo>
                    <a:pt x="86190" y="384111"/>
                  </a:lnTo>
                  <a:lnTo>
                    <a:pt x="86067" y="384756"/>
                  </a:lnTo>
                  <a:lnTo>
                    <a:pt x="85958" y="385418"/>
                  </a:lnTo>
                  <a:lnTo>
                    <a:pt x="85848" y="386081"/>
                  </a:lnTo>
                  <a:lnTo>
                    <a:pt x="85745" y="386762"/>
                  </a:lnTo>
                  <a:lnTo>
                    <a:pt x="85649" y="387443"/>
                  </a:lnTo>
                  <a:lnTo>
                    <a:pt x="85565" y="388142"/>
                  </a:lnTo>
                  <a:lnTo>
                    <a:pt x="85482" y="388842"/>
                  </a:lnTo>
                  <a:lnTo>
                    <a:pt x="85404" y="389541"/>
                  </a:lnTo>
                  <a:lnTo>
                    <a:pt x="85333" y="390259"/>
                  </a:lnTo>
                  <a:lnTo>
                    <a:pt x="85263" y="390958"/>
                  </a:lnTo>
                  <a:lnTo>
                    <a:pt x="85205" y="391676"/>
                  </a:lnTo>
                  <a:lnTo>
                    <a:pt x="85153" y="392412"/>
                  </a:lnTo>
                  <a:lnTo>
                    <a:pt x="85108" y="393130"/>
                  </a:lnTo>
                  <a:lnTo>
                    <a:pt x="85063" y="393866"/>
                  </a:lnTo>
                  <a:lnTo>
                    <a:pt x="85031" y="394603"/>
                  </a:lnTo>
                  <a:lnTo>
                    <a:pt x="84999" y="395339"/>
                  </a:lnTo>
                  <a:lnTo>
                    <a:pt x="84973" y="396075"/>
                  </a:lnTo>
                  <a:lnTo>
                    <a:pt x="84954" y="396811"/>
                  </a:lnTo>
                  <a:lnTo>
                    <a:pt x="84947" y="397548"/>
                  </a:lnTo>
                  <a:lnTo>
                    <a:pt x="84941" y="398284"/>
                  </a:lnTo>
                  <a:lnTo>
                    <a:pt x="84941" y="399038"/>
                  </a:lnTo>
                  <a:lnTo>
                    <a:pt x="84941" y="399775"/>
                  </a:lnTo>
                  <a:lnTo>
                    <a:pt x="84954" y="400511"/>
                  </a:lnTo>
                  <a:lnTo>
                    <a:pt x="84973" y="401266"/>
                  </a:lnTo>
                  <a:lnTo>
                    <a:pt x="84999" y="402002"/>
                  </a:lnTo>
                  <a:lnTo>
                    <a:pt x="85024" y="402738"/>
                  </a:lnTo>
                  <a:lnTo>
                    <a:pt x="85057" y="403474"/>
                  </a:lnTo>
                  <a:lnTo>
                    <a:pt x="85102" y="404211"/>
                  </a:lnTo>
                  <a:lnTo>
                    <a:pt x="85147" y="404928"/>
                  </a:lnTo>
                  <a:lnTo>
                    <a:pt x="85198" y="405665"/>
                  </a:lnTo>
                  <a:lnTo>
                    <a:pt x="85256" y="406382"/>
                  </a:lnTo>
                  <a:lnTo>
                    <a:pt x="85321" y="407100"/>
                  </a:lnTo>
                  <a:lnTo>
                    <a:pt x="85391" y="407818"/>
                  </a:lnTo>
                  <a:lnTo>
                    <a:pt x="85469" y="408517"/>
                  </a:lnTo>
                  <a:lnTo>
                    <a:pt x="85546" y="409235"/>
                  </a:lnTo>
                  <a:lnTo>
                    <a:pt x="85636" y="409935"/>
                  </a:lnTo>
                  <a:lnTo>
                    <a:pt x="85726" y="410616"/>
                  </a:lnTo>
                  <a:lnTo>
                    <a:pt x="85823" y="411297"/>
                  </a:lnTo>
                  <a:lnTo>
                    <a:pt x="85932" y="411978"/>
                  </a:lnTo>
                  <a:lnTo>
                    <a:pt x="86042" y="412659"/>
                  </a:lnTo>
                  <a:lnTo>
                    <a:pt x="86157" y="413321"/>
                  </a:lnTo>
                  <a:lnTo>
                    <a:pt x="86280" y="413966"/>
                  </a:lnTo>
                  <a:lnTo>
                    <a:pt x="86402" y="414610"/>
                  </a:lnTo>
                  <a:lnTo>
                    <a:pt x="86537" y="415236"/>
                  </a:lnTo>
                  <a:lnTo>
                    <a:pt x="86672" y="415861"/>
                  </a:lnTo>
                  <a:lnTo>
                    <a:pt x="86821" y="416487"/>
                  </a:lnTo>
                  <a:lnTo>
                    <a:pt x="86969" y="417095"/>
                  </a:lnTo>
                  <a:lnTo>
                    <a:pt x="87123" y="417684"/>
                  </a:lnTo>
                  <a:lnTo>
                    <a:pt x="87284" y="418273"/>
                  </a:lnTo>
                  <a:lnTo>
                    <a:pt x="87451" y="418843"/>
                  </a:lnTo>
                  <a:lnTo>
                    <a:pt x="87625" y="419395"/>
                  </a:lnTo>
                  <a:lnTo>
                    <a:pt x="87806" y="419947"/>
                  </a:lnTo>
                  <a:lnTo>
                    <a:pt x="87986" y="420463"/>
                  </a:lnTo>
                  <a:lnTo>
                    <a:pt x="88173" y="420978"/>
                  </a:lnTo>
                  <a:lnTo>
                    <a:pt x="88366" y="421475"/>
                  </a:lnTo>
                  <a:lnTo>
                    <a:pt x="88565" y="421954"/>
                  </a:lnTo>
                  <a:lnTo>
                    <a:pt x="88765" y="422432"/>
                  </a:lnTo>
                  <a:lnTo>
                    <a:pt x="88971" y="422874"/>
                  </a:lnTo>
                  <a:lnTo>
                    <a:pt x="89177" y="423297"/>
                  </a:lnTo>
                  <a:lnTo>
                    <a:pt x="89389" y="423721"/>
                  </a:lnTo>
                  <a:lnTo>
                    <a:pt x="89602" y="424107"/>
                  </a:lnTo>
                  <a:lnTo>
                    <a:pt x="89821" y="424494"/>
                  </a:lnTo>
                  <a:lnTo>
                    <a:pt x="90046" y="424843"/>
                  </a:lnTo>
                  <a:lnTo>
                    <a:pt x="90271" y="425193"/>
                  </a:lnTo>
                  <a:lnTo>
                    <a:pt x="90497" y="425524"/>
                  </a:lnTo>
                  <a:lnTo>
                    <a:pt x="90722" y="425837"/>
                  </a:lnTo>
                  <a:lnTo>
                    <a:pt x="90960" y="426132"/>
                  </a:lnTo>
                  <a:lnTo>
                    <a:pt x="91192" y="426408"/>
                  </a:lnTo>
                  <a:lnTo>
                    <a:pt x="91430" y="426684"/>
                  </a:lnTo>
                  <a:lnTo>
                    <a:pt x="91668" y="426923"/>
                  </a:lnTo>
                  <a:lnTo>
                    <a:pt x="91906" y="427144"/>
                  </a:lnTo>
                  <a:lnTo>
                    <a:pt x="92151" y="427365"/>
                  </a:lnTo>
                  <a:lnTo>
                    <a:pt x="92396" y="427567"/>
                  </a:lnTo>
                  <a:lnTo>
                    <a:pt x="92647" y="427733"/>
                  </a:lnTo>
                  <a:lnTo>
                    <a:pt x="92891" y="427899"/>
                  </a:lnTo>
                  <a:lnTo>
                    <a:pt x="93142" y="428046"/>
                  </a:lnTo>
                  <a:lnTo>
                    <a:pt x="93394" y="428175"/>
                  </a:lnTo>
                  <a:lnTo>
                    <a:pt x="93645" y="428304"/>
                  </a:lnTo>
                  <a:lnTo>
                    <a:pt x="93896" y="428396"/>
                  </a:lnTo>
                  <a:lnTo>
                    <a:pt x="94147" y="428469"/>
                  </a:lnTo>
                  <a:lnTo>
                    <a:pt x="94404" y="428543"/>
                  </a:lnTo>
                  <a:lnTo>
                    <a:pt x="94655" y="428580"/>
                  </a:lnTo>
                  <a:lnTo>
                    <a:pt x="94913" y="428617"/>
                  </a:lnTo>
                  <a:lnTo>
                    <a:pt x="95164" y="428635"/>
                  </a:lnTo>
                  <a:lnTo>
                    <a:pt x="95421" y="428635"/>
                  </a:lnTo>
                  <a:lnTo>
                    <a:pt x="95673" y="428617"/>
                  </a:lnTo>
                  <a:lnTo>
                    <a:pt x="95930" y="428580"/>
                  </a:lnTo>
                  <a:lnTo>
                    <a:pt x="96181" y="428525"/>
                  </a:lnTo>
                  <a:lnTo>
                    <a:pt x="96439" y="428469"/>
                  </a:lnTo>
                  <a:lnTo>
                    <a:pt x="96690" y="428377"/>
                  </a:lnTo>
                  <a:lnTo>
                    <a:pt x="96941" y="428285"/>
                  </a:lnTo>
                  <a:lnTo>
                    <a:pt x="97192" y="428156"/>
                  </a:lnTo>
                  <a:lnTo>
                    <a:pt x="97443" y="428028"/>
                  </a:lnTo>
                  <a:lnTo>
                    <a:pt x="97694" y="427880"/>
                  </a:lnTo>
                  <a:lnTo>
                    <a:pt x="97945" y="427715"/>
                  </a:lnTo>
                  <a:lnTo>
                    <a:pt x="98190" y="427531"/>
                  </a:lnTo>
                  <a:lnTo>
                    <a:pt x="98434" y="427347"/>
                  </a:lnTo>
                  <a:lnTo>
                    <a:pt x="98679" y="427126"/>
                  </a:lnTo>
                  <a:lnTo>
                    <a:pt x="98924" y="426886"/>
                  </a:lnTo>
                  <a:lnTo>
                    <a:pt x="99162" y="426647"/>
                  </a:lnTo>
                  <a:lnTo>
                    <a:pt x="99400" y="426390"/>
                  </a:lnTo>
                  <a:lnTo>
                    <a:pt x="99632" y="426113"/>
                  </a:lnTo>
                  <a:lnTo>
                    <a:pt x="99870" y="425819"/>
                  </a:lnTo>
                  <a:lnTo>
                    <a:pt x="100102" y="425506"/>
                  </a:lnTo>
                  <a:lnTo>
                    <a:pt x="100327" y="425175"/>
                  </a:lnTo>
                  <a:lnTo>
                    <a:pt x="100552" y="424825"/>
                  </a:lnTo>
                  <a:lnTo>
                    <a:pt x="100778" y="424475"/>
                  </a:lnTo>
                  <a:lnTo>
                    <a:pt x="100997" y="424089"/>
                  </a:lnTo>
                  <a:lnTo>
                    <a:pt x="101209" y="423702"/>
                  </a:lnTo>
                  <a:lnTo>
                    <a:pt x="101421" y="423297"/>
                  </a:lnTo>
                  <a:lnTo>
                    <a:pt x="101634" y="422874"/>
                  </a:lnTo>
                  <a:lnTo>
                    <a:pt x="101840" y="422432"/>
                  </a:lnTo>
                  <a:lnTo>
                    <a:pt x="102039" y="421972"/>
                  </a:lnTo>
                  <a:lnTo>
                    <a:pt x="102239" y="421494"/>
                  </a:lnTo>
                  <a:lnTo>
                    <a:pt x="102432" y="421015"/>
                  </a:lnTo>
                  <a:lnTo>
                    <a:pt x="102625" y="420500"/>
                  </a:lnTo>
                  <a:lnTo>
                    <a:pt x="102812" y="419984"/>
                  </a:lnTo>
                  <a:lnTo>
                    <a:pt x="102986" y="419451"/>
                  </a:lnTo>
                  <a:lnTo>
                    <a:pt x="103160" y="418917"/>
                  </a:lnTo>
                  <a:lnTo>
                    <a:pt x="103321" y="418365"/>
                  </a:lnTo>
                  <a:lnTo>
                    <a:pt x="103482" y="417812"/>
                  </a:lnTo>
                  <a:lnTo>
                    <a:pt x="103636" y="417242"/>
                  </a:lnTo>
                  <a:lnTo>
                    <a:pt x="103778" y="416653"/>
                  </a:lnTo>
                  <a:lnTo>
                    <a:pt x="103919" y="416064"/>
                  </a:lnTo>
                  <a:lnTo>
                    <a:pt x="104054" y="415475"/>
                  </a:lnTo>
                  <a:lnTo>
                    <a:pt x="104183" y="414867"/>
                  </a:lnTo>
                  <a:lnTo>
                    <a:pt x="104306" y="414260"/>
                  </a:lnTo>
                  <a:lnTo>
                    <a:pt x="104421" y="413634"/>
                  </a:lnTo>
                  <a:lnTo>
                    <a:pt x="104531" y="413008"/>
                  </a:lnTo>
                  <a:lnTo>
                    <a:pt x="104640" y="412364"/>
                  </a:lnTo>
                  <a:lnTo>
                    <a:pt x="104737" y="411720"/>
                  </a:lnTo>
                  <a:lnTo>
                    <a:pt x="104827" y="411076"/>
                  </a:lnTo>
                  <a:lnTo>
                    <a:pt x="104917" y="410413"/>
                  </a:lnTo>
                  <a:lnTo>
                    <a:pt x="104994" y="409751"/>
                  </a:lnTo>
                  <a:lnTo>
                    <a:pt x="105072" y="409088"/>
                  </a:lnTo>
                  <a:lnTo>
                    <a:pt x="105142" y="408425"/>
                  </a:lnTo>
                  <a:lnTo>
                    <a:pt x="105207" y="407744"/>
                  </a:lnTo>
                  <a:lnTo>
                    <a:pt x="105265" y="407063"/>
                  </a:lnTo>
                  <a:lnTo>
                    <a:pt x="105316" y="406382"/>
                  </a:lnTo>
                  <a:lnTo>
                    <a:pt x="105361" y="405701"/>
                  </a:lnTo>
                  <a:lnTo>
                    <a:pt x="105400" y="405020"/>
                  </a:lnTo>
                  <a:lnTo>
                    <a:pt x="105432" y="404321"/>
                  </a:lnTo>
                  <a:lnTo>
                    <a:pt x="105464" y="403640"/>
                  </a:lnTo>
                  <a:lnTo>
                    <a:pt x="105484" y="402941"/>
                  </a:lnTo>
                  <a:lnTo>
                    <a:pt x="105503" y="402241"/>
                  </a:lnTo>
                  <a:lnTo>
                    <a:pt x="105509" y="401542"/>
                  </a:lnTo>
                  <a:lnTo>
                    <a:pt x="105516" y="400842"/>
                  </a:lnTo>
                  <a:lnTo>
                    <a:pt x="105516" y="400143"/>
                  </a:lnTo>
                  <a:lnTo>
                    <a:pt x="105509" y="399462"/>
                  </a:lnTo>
                  <a:lnTo>
                    <a:pt x="105497" y="398762"/>
                  </a:lnTo>
                  <a:lnTo>
                    <a:pt x="105484" y="398063"/>
                  </a:lnTo>
                  <a:lnTo>
                    <a:pt x="105458" y="397364"/>
                  </a:lnTo>
                  <a:lnTo>
                    <a:pt x="105432" y="396664"/>
                  </a:lnTo>
                  <a:lnTo>
                    <a:pt x="105394" y="395983"/>
                  </a:lnTo>
                  <a:lnTo>
                    <a:pt x="105355" y="395302"/>
                  </a:lnTo>
                  <a:lnTo>
                    <a:pt x="105310" y="394603"/>
                  </a:lnTo>
                  <a:lnTo>
                    <a:pt x="105258" y="393922"/>
                  </a:lnTo>
                  <a:lnTo>
                    <a:pt x="105200" y="393241"/>
                  </a:lnTo>
                  <a:lnTo>
                    <a:pt x="105136" y="392578"/>
                  </a:lnTo>
                  <a:lnTo>
                    <a:pt x="105065" y="391897"/>
                  </a:lnTo>
                  <a:lnTo>
                    <a:pt x="104994" y="391234"/>
                  </a:lnTo>
                  <a:lnTo>
                    <a:pt x="104911" y="390572"/>
                  </a:lnTo>
                  <a:lnTo>
                    <a:pt x="104827" y="389928"/>
                  </a:lnTo>
                  <a:lnTo>
                    <a:pt x="104737" y="389265"/>
                  </a:lnTo>
                  <a:lnTo>
                    <a:pt x="104640" y="388621"/>
                  </a:lnTo>
                  <a:lnTo>
                    <a:pt x="104537" y="387995"/>
                  </a:lnTo>
                  <a:lnTo>
                    <a:pt x="104434" y="387351"/>
                  </a:lnTo>
                  <a:lnTo>
                    <a:pt x="104318" y="386743"/>
                  </a:lnTo>
                  <a:lnTo>
                    <a:pt x="104203" y="386118"/>
                  </a:lnTo>
                  <a:lnTo>
                    <a:pt x="104074" y="385510"/>
                  </a:lnTo>
                  <a:lnTo>
                    <a:pt x="103945" y="384921"/>
                  </a:lnTo>
                  <a:lnTo>
                    <a:pt x="103810" y="384332"/>
                  </a:lnTo>
                  <a:lnTo>
                    <a:pt x="103668" y="383743"/>
                  </a:lnTo>
                  <a:lnTo>
                    <a:pt x="103527" y="383173"/>
                  </a:lnTo>
                  <a:lnTo>
                    <a:pt x="103372" y="382621"/>
                  </a:lnTo>
                  <a:lnTo>
                    <a:pt x="103218" y="382068"/>
                  </a:lnTo>
                  <a:lnTo>
                    <a:pt x="103057" y="381516"/>
                  </a:lnTo>
                  <a:lnTo>
                    <a:pt x="102889" y="381001"/>
                  </a:lnTo>
                  <a:lnTo>
                    <a:pt x="102715" y="380485"/>
                  </a:lnTo>
                  <a:lnTo>
                    <a:pt x="102535" y="379970"/>
                  </a:lnTo>
                  <a:lnTo>
                    <a:pt x="102355" y="379473"/>
                  </a:lnTo>
                  <a:lnTo>
                    <a:pt x="102348" y="379105"/>
                  </a:lnTo>
                  <a:lnTo>
                    <a:pt x="102329" y="378737"/>
                  </a:lnTo>
                  <a:lnTo>
                    <a:pt x="102297" y="378350"/>
                  </a:lnTo>
                  <a:lnTo>
                    <a:pt x="102258" y="377982"/>
                  </a:lnTo>
                  <a:lnTo>
                    <a:pt x="102226" y="377798"/>
                  </a:lnTo>
                  <a:lnTo>
                    <a:pt x="102200" y="377614"/>
                  </a:lnTo>
                  <a:lnTo>
                    <a:pt x="102162" y="377448"/>
                  </a:lnTo>
                  <a:lnTo>
                    <a:pt x="102123" y="377264"/>
                  </a:lnTo>
                  <a:lnTo>
                    <a:pt x="102078" y="377099"/>
                  </a:lnTo>
                  <a:lnTo>
                    <a:pt x="102033" y="376933"/>
                  </a:lnTo>
                  <a:lnTo>
                    <a:pt x="101982" y="376767"/>
                  </a:lnTo>
                  <a:lnTo>
                    <a:pt x="101924" y="376620"/>
                  </a:lnTo>
                  <a:lnTo>
                    <a:pt x="101743" y="376123"/>
                  </a:lnTo>
                  <a:lnTo>
                    <a:pt x="101557" y="375645"/>
                  </a:lnTo>
                  <a:lnTo>
                    <a:pt x="101370" y="375166"/>
                  </a:lnTo>
                  <a:lnTo>
                    <a:pt x="101177" y="374724"/>
                  </a:lnTo>
                  <a:lnTo>
                    <a:pt x="100984" y="374301"/>
                  </a:lnTo>
                  <a:lnTo>
                    <a:pt x="100784" y="373896"/>
                  </a:lnTo>
                  <a:lnTo>
                    <a:pt x="100578" y="373510"/>
                  </a:lnTo>
                  <a:lnTo>
                    <a:pt x="100372" y="373123"/>
                  </a:lnTo>
                  <a:lnTo>
                    <a:pt x="100160" y="372773"/>
                  </a:lnTo>
                  <a:lnTo>
                    <a:pt x="99947" y="372442"/>
                  </a:lnTo>
                  <a:lnTo>
                    <a:pt x="99728" y="372111"/>
                  </a:lnTo>
                  <a:lnTo>
                    <a:pt x="99509" y="371816"/>
                  </a:lnTo>
                  <a:lnTo>
                    <a:pt x="99284" y="371540"/>
                  </a:lnTo>
                  <a:lnTo>
                    <a:pt x="99059" y="371283"/>
                  </a:lnTo>
                  <a:lnTo>
                    <a:pt x="98833" y="371025"/>
                  </a:lnTo>
                  <a:lnTo>
                    <a:pt x="98602" y="370804"/>
                  </a:lnTo>
                  <a:lnTo>
                    <a:pt x="98969" y="367436"/>
                  </a:lnTo>
                  <a:lnTo>
                    <a:pt x="99323" y="364049"/>
                  </a:lnTo>
                  <a:lnTo>
                    <a:pt x="99677" y="360662"/>
                  </a:lnTo>
                  <a:lnTo>
                    <a:pt x="100012" y="357257"/>
                  </a:lnTo>
                  <a:lnTo>
                    <a:pt x="100346" y="353852"/>
                  </a:lnTo>
                  <a:lnTo>
                    <a:pt x="100668" y="350429"/>
                  </a:lnTo>
                  <a:lnTo>
                    <a:pt x="100990" y="347005"/>
                  </a:lnTo>
                  <a:lnTo>
                    <a:pt x="101299" y="343563"/>
                  </a:lnTo>
                  <a:lnTo>
                    <a:pt x="101608" y="340140"/>
                  </a:lnTo>
                  <a:lnTo>
                    <a:pt x="101904" y="336698"/>
                  </a:lnTo>
                  <a:lnTo>
                    <a:pt x="102200" y="333275"/>
                  </a:lnTo>
                  <a:lnTo>
                    <a:pt x="102490" y="329833"/>
                  </a:lnTo>
                  <a:lnTo>
                    <a:pt x="103057" y="322986"/>
                  </a:lnTo>
                  <a:lnTo>
                    <a:pt x="103610" y="316157"/>
                  </a:lnTo>
                  <a:lnTo>
                    <a:pt x="106237" y="316212"/>
                  </a:lnTo>
                  <a:lnTo>
                    <a:pt x="108864" y="316286"/>
                  </a:lnTo>
                  <a:lnTo>
                    <a:pt x="114117" y="316488"/>
                  </a:lnTo>
                  <a:lnTo>
                    <a:pt x="119376" y="316691"/>
                  </a:lnTo>
                  <a:lnTo>
                    <a:pt x="122009" y="316783"/>
                  </a:lnTo>
                  <a:lnTo>
                    <a:pt x="124636" y="316838"/>
                  </a:lnTo>
                  <a:lnTo>
                    <a:pt x="127269" y="316893"/>
                  </a:lnTo>
                  <a:lnTo>
                    <a:pt x="129896" y="316912"/>
                  </a:lnTo>
                  <a:lnTo>
                    <a:pt x="132522" y="316893"/>
                  </a:lnTo>
                  <a:lnTo>
                    <a:pt x="133836" y="316875"/>
                  </a:lnTo>
                  <a:lnTo>
                    <a:pt x="135149" y="316838"/>
                  </a:lnTo>
                  <a:lnTo>
                    <a:pt x="136456" y="316801"/>
                  </a:lnTo>
                  <a:lnTo>
                    <a:pt x="137769" y="316728"/>
                  </a:lnTo>
                  <a:lnTo>
                    <a:pt x="139082" y="316654"/>
                  </a:lnTo>
                  <a:lnTo>
                    <a:pt x="140389" y="316581"/>
                  </a:lnTo>
                  <a:lnTo>
                    <a:pt x="141696" y="316470"/>
                  </a:lnTo>
                  <a:lnTo>
                    <a:pt x="143009" y="316360"/>
                  </a:lnTo>
                  <a:lnTo>
                    <a:pt x="144316" y="316212"/>
                  </a:lnTo>
                  <a:lnTo>
                    <a:pt x="145623" y="316065"/>
                  </a:lnTo>
                  <a:lnTo>
                    <a:pt x="146325" y="315973"/>
                  </a:lnTo>
                  <a:lnTo>
                    <a:pt x="147014" y="315844"/>
                  </a:lnTo>
                  <a:lnTo>
                    <a:pt x="147696" y="315697"/>
                  </a:lnTo>
                  <a:lnTo>
                    <a:pt x="148372" y="315513"/>
                  </a:lnTo>
                  <a:lnTo>
                    <a:pt x="149042" y="315311"/>
                  </a:lnTo>
                  <a:lnTo>
                    <a:pt x="149705" y="315090"/>
                  </a:lnTo>
                  <a:lnTo>
                    <a:pt x="150361" y="314832"/>
                  </a:lnTo>
                  <a:lnTo>
                    <a:pt x="151005" y="314537"/>
                  </a:lnTo>
                  <a:lnTo>
                    <a:pt x="151643" y="314206"/>
                  </a:lnTo>
                  <a:lnTo>
                    <a:pt x="152273" y="313838"/>
                  </a:lnTo>
                  <a:lnTo>
                    <a:pt x="152898" y="313433"/>
                  </a:lnTo>
                  <a:lnTo>
                    <a:pt x="153207" y="313212"/>
                  </a:lnTo>
                  <a:lnTo>
                    <a:pt x="153509" y="312991"/>
                  </a:lnTo>
                  <a:lnTo>
                    <a:pt x="153812" y="312752"/>
                  </a:lnTo>
                  <a:lnTo>
                    <a:pt x="154115" y="312494"/>
                  </a:lnTo>
                  <a:lnTo>
                    <a:pt x="154417" y="312237"/>
                  </a:lnTo>
                  <a:lnTo>
                    <a:pt x="154713" y="311979"/>
                  </a:lnTo>
                  <a:lnTo>
                    <a:pt x="155009" y="311685"/>
                  </a:lnTo>
                  <a:lnTo>
                    <a:pt x="155306" y="311390"/>
                  </a:lnTo>
                  <a:lnTo>
                    <a:pt x="155595" y="311096"/>
                  </a:lnTo>
                  <a:lnTo>
                    <a:pt x="155885" y="310764"/>
                  </a:lnTo>
                  <a:lnTo>
                    <a:pt x="156175" y="310433"/>
                  </a:lnTo>
                  <a:lnTo>
                    <a:pt x="156458" y="310102"/>
                  </a:lnTo>
                  <a:lnTo>
                    <a:pt x="156741" y="309734"/>
                  </a:lnTo>
                  <a:lnTo>
                    <a:pt x="157025" y="309365"/>
                  </a:lnTo>
                  <a:lnTo>
                    <a:pt x="157301" y="308997"/>
                  </a:lnTo>
                  <a:lnTo>
                    <a:pt x="157578" y="308592"/>
                  </a:lnTo>
                  <a:lnTo>
                    <a:pt x="157855" y="308187"/>
                  </a:lnTo>
                  <a:lnTo>
                    <a:pt x="158132" y="307764"/>
                  </a:lnTo>
                  <a:lnTo>
                    <a:pt x="158402" y="307322"/>
                  </a:lnTo>
                  <a:lnTo>
                    <a:pt x="158666" y="306881"/>
                  </a:lnTo>
                  <a:lnTo>
                    <a:pt x="158937" y="306402"/>
                  </a:lnTo>
                  <a:lnTo>
                    <a:pt x="159200" y="305924"/>
                  </a:lnTo>
                  <a:lnTo>
                    <a:pt x="159464" y="305427"/>
                  </a:lnTo>
                  <a:lnTo>
                    <a:pt x="159722" y="304911"/>
                  </a:lnTo>
                  <a:lnTo>
                    <a:pt x="159979" y="304396"/>
                  </a:lnTo>
                  <a:lnTo>
                    <a:pt x="160237" y="303844"/>
                  </a:lnTo>
                  <a:lnTo>
                    <a:pt x="160488" y="303292"/>
                  </a:lnTo>
                  <a:lnTo>
                    <a:pt x="160739" y="302721"/>
                  </a:lnTo>
                  <a:lnTo>
                    <a:pt x="160990" y="302132"/>
                  </a:lnTo>
                  <a:lnTo>
                    <a:pt x="161235" y="301525"/>
                  </a:lnTo>
                  <a:lnTo>
                    <a:pt x="161479" y="300899"/>
                  </a:lnTo>
                  <a:lnTo>
                    <a:pt x="161724" y="300255"/>
                  </a:lnTo>
                  <a:lnTo>
                    <a:pt x="161962" y="299592"/>
                  </a:lnTo>
                  <a:lnTo>
                    <a:pt x="162200" y="298911"/>
                  </a:lnTo>
                  <a:lnTo>
                    <a:pt x="162439" y="298212"/>
                  </a:lnTo>
                  <a:lnTo>
                    <a:pt x="162670" y="297512"/>
                  </a:lnTo>
                  <a:lnTo>
                    <a:pt x="162902" y="296776"/>
                  </a:lnTo>
                  <a:lnTo>
                    <a:pt x="163134" y="296021"/>
                  </a:lnTo>
                  <a:lnTo>
                    <a:pt x="163359" y="295248"/>
                  </a:lnTo>
                  <a:lnTo>
                    <a:pt x="163585" y="294457"/>
                  </a:lnTo>
                  <a:lnTo>
                    <a:pt x="163803" y="293665"/>
                  </a:lnTo>
                  <a:lnTo>
                    <a:pt x="164022" y="292837"/>
                  </a:lnTo>
                  <a:lnTo>
                    <a:pt x="164306" y="291751"/>
                  </a:lnTo>
                  <a:lnTo>
                    <a:pt x="164576" y="290647"/>
                  </a:lnTo>
                  <a:lnTo>
                    <a:pt x="164840" y="289524"/>
                  </a:lnTo>
                  <a:lnTo>
                    <a:pt x="165091" y="288401"/>
                  </a:lnTo>
                  <a:lnTo>
                    <a:pt x="165342" y="287260"/>
                  </a:lnTo>
                  <a:lnTo>
                    <a:pt x="165580" y="286119"/>
                  </a:lnTo>
                  <a:lnTo>
                    <a:pt x="165812" y="284959"/>
                  </a:lnTo>
                  <a:lnTo>
                    <a:pt x="166031" y="283781"/>
                  </a:lnTo>
                  <a:lnTo>
                    <a:pt x="166250" y="282603"/>
                  </a:lnTo>
                  <a:lnTo>
                    <a:pt x="166456" y="281407"/>
                  </a:lnTo>
                  <a:lnTo>
                    <a:pt x="166655" y="280192"/>
                  </a:lnTo>
                  <a:lnTo>
                    <a:pt x="166849" y="278977"/>
                  </a:lnTo>
                  <a:lnTo>
                    <a:pt x="167035" y="277763"/>
                  </a:lnTo>
                  <a:lnTo>
                    <a:pt x="167215" y="276530"/>
                  </a:lnTo>
                  <a:lnTo>
                    <a:pt x="167389" y="275278"/>
                  </a:lnTo>
                  <a:lnTo>
                    <a:pt x="167557" y="274026"/>
                  </a:lnTo>
                  <a:lnTo>
                    <a:pt x="167718" y="272775"/>
                  </a:lnTo>
                  <a:lnTo>
                    <a:pt x="167866" y="271505"/>
                  </a:lnTo>
                  <a:lnTo>
                    <a:pt x="168014" y="270235"/>
                  </a:lnTo>
                  <a:lnTo>
                    <a:pt x="168155" y="268965"/>
                  </a:lnTo>
                  <a:lnTo>
                    <a:pt x="168291" y="267676"/>
                  </a:lnTo>
                  <a:lnTo>
                    <a:pt x="168419" y="266370"/>
                  </a:lnTo>
                  <a:lnTo>
                    <a:pt x="168548" y="265081"/>
                  </a:lnTo>
                  <a:lnTo>
                    <a:pt x="168664" y="263774"/>
                  </a:lnTo>
                  <a:lnTo>
                    <a:pt x="168780" y="262449"/>
                  </a:lnTo>
                  <a:lnTo>
                    <a:pt x="168883" y="261142"/>
                  </a:lnTo>
                  <a:lnTo>
                    <a:pt x="168986" y="259817"/>
                  </a:lnTo>
                  <a:lnTo>
                    <a:pt x="169089" y="258492"/>
                  </a:lnTo>
                  <a:lnTo>
                    <a:pt x="169179" y="257167"/>
                  </a:lnTo>
                  <a:lnTo>
                    <a:pt x="169269" y="255823"/>
                  </a:lnTo>
                  <a:lnTo>
                    <a:pt x="169353" y="254498"/>
                  </a:lnTo>
                  <a:lnTo>
                    <a:pt x="169430" y="253154"/>
                  </a:lnTo>
                  <a:lnTo>
                    <a:pt x="169546" y="253228"/>
                  </a:lnTo>
                  <a:lnTo>
                    <a:pt x="169668" y="253301"/>
                  </a:lnTo>
                  <a:lnTo>
                    <a:pt x="169726" y="253320"/>
                  </a:lnTo>
                  <a:lnTo>
                    <a:pt x="169791" y="253338"/>
                  </a:lnTo>
                  <a:lnTo>
                    <a:pt x="169855" y="253338"/>
                  </a:lnTo>
                  <a:lnTo>
                    <a:pt x="169919" y="253320"/>
                  </a:lnTo>
                  <a:lnTo>
                    <a:pt x="170344" y="253246"/>
                  </a:lnTo>
                  <a:lnTo>
                    <a:pt x="170776" y="253209"/>
                  </a:lnTo>
                  <a:lnTo>
                    <a:pt x="171207" y="253173"/>
                  </a:lnTo>
                  <a:lnTo>
                    <a:pt x="171632" y="253173"/>
                  </a:lnTo>
                  <a:lnTo>
                    <a:pt x="172488" y="253209"/>
                  </a:lnTo>
                  <a:lnTo>
                    <a:pt x="173344" y="253265"/>
                  </a:lnTo>
                  <a:lnTo>
                    <a:pt x="174181" y="253283"/>
                  </a:lnTo>
                  <a:lnTo>
                    <a:pt x="174600" y="253283"/>
                  </a:lnTo>
                  <a:lnTo>
                    <a:pt x="175012" y="253265"/>
                  </a:lnTo>
                  <a:lnTo>
                    <a:pt x="175417" y="253228"/>
                  </a:lnTo>
                  <a:lnTo>
                    <a:pt x="175816" y="253173"/>
                  </a:lnTo>
                  <a:lnTo>
                    <a:pt x="176216" y="253062"/>
                  </a:lnTo>
                  <a:lnTo>
                    <a:pt x="176608" y="252933"/>
                  </a:lnTo>
                  <a:lnTo>
                    <a:pt x="176795" y="252860"/>
                  </a:lnTo>
                  <a:lnTo>
                    <a:pt x="176988" y="252768"/>
                  </a:lnTo>
                  <a:lnTo>
                    <a:pt x="177181" y="252657"/>
                  </a:lnTo>
                  <a:lnTo>
                    <a:pt x="177368" y="252547"/>
                  </a:lnTo>
                  <a:lnTo>
                    <a:pt x="177548" y="252418"/>
                  </a:lnTo>
                  <a:lnTo>
                    <a:pt x="177735" y="252289"/>
                  </a:lnTo>
                  <a:lnTo>
                    <a:pt x="177915" y="252123"/>
                  </a:lnTo>
                  <a:lnTo>
                    <a:pt x="178095" y="251958"/>
                  </a:lnTo>
                  <a:lnTo>
                    <a:pt x="178269" y="251792"/>
                  </a:lnTo>
                  <a:lnTo>
                    <a:pt x="178449" y="251590"/>
                  </a:lnTo>
                  <a:lnTo>
                    <a:pt x="178617" y="251387"/>
                  </a:lnTo>
                  <a:lnTo>
                    <a:pt x="178791" y="251148"/>
                  </a:lnTo>
                  <a:lnTo>
                    <a:pt x="178958" y="250909"/>
                  </a:lnTo>
                  <a:lnTo>
                    <a:pt x="179125" y="250651"/>
                  </a:lnTo>
                  <a:lnTo>
                    <a:pt x="179286" y="250375"/>
                  </a:lnTo>
                  <a:lnTo>
                    <a:pt x="179447" y="250080"/>
                  </a:lnTo>
                  <a:lnTo>
                    <a:pt x="179602" y="249767"/>
                  </a:lnTo>
                  <a:lnTo>
                    <a:pt x="179756" y="249436"/>
                  </a:lnTo>
                  <a:lnTo>
                    <a:pt x="179911" y="249086"/>
                  </a:lnTo>
                  <a:lnTo>
                    <a:pt x="180059" y="248700"/>
                  </a:lnTo>
                  <a:lnTo>
                    <a:pt x="180200" y="248313"/>
                  </a:lnTo>
                  <a:lnTo>
                    <a:pt x="180349" y="247890"/>
                  </a:lnTo>
                  <a:lnTo>
                    <a:pt x="180484" y="247448"/>
                  </a:lnTo>
                  <a:lnTo>
                    <a:pt x="180625" y="246988"/>
                  </a:lnTo>
                  <a:lnTo>
                    <a:pt x="180754" y="246510"/>
                  </a:lnTo>
                  <a:lnTo>
                    <a:pt x="180889" y="246013"/>
                  </a:lnTo>
                  <a:lnTo>
                    <a:pt x="181012" y="245479"/>
                  </a:lnTo>
                  <a:lnTo>
                    <a:pt x="181134" y="244908"/>
                  </a:lnTo>
                  <a:lnTo>
                    <a:pt x="181256" y="244338"/>
                  </a:lnTo>
                  <a:lnTo>
                    <a:pt x="181372" y="243730"/>
                  </a:lnTo>
                  <a:lnTo>
                    <a:pt x="181488" y="243086"/>
                  </a:lnTo>
                  <a:lnTo>
                    <a:pt x="181597" y="242424"/>
                  </a:lnTo>
                  <a:lnTo>
                    <a:pt x="181733" y="241558"/>
                  </a:lnTo>
                  <a:lnTo>
                    <a:pt x="181861" y="240657"/>
                  </a:lnTo>
                  <a:lnTo>
                    <a:pt x="181984" y="239755"/>
                  </a:lnTo>
                  <a:lnTo>
                    <a:pt x="182100" y="238834"/>
                  </a:lnTo>
                  <a:lnTo>
                    <a:pt x="182216" y="237896"/>
                  </a:lnTo>
                  <a:lnTo>
                    <a:pt x="182325" y="236939"/>
                  </a:lnTo>
                  <a:lnTo>
                    <a:pt x="182428" y="235982"/>
                  </a:lnTo>
                  <a:lnTo>
                    <a:pt x="182525" y="235006"/>
                  </a:lnTo>
                  <a:lnTo>
                    <a:pt x="182615" y="234012"/>
                  </a:lnTo>
                  <a:lnTo>
                    <a:pt x="182705" y="233018"/>
                  </a:lnTo>
                  <a:lnTo>
                    <a:pt x="182782" y="232006"/>
                  </a:lnTo>
                  <a:lnTo>
                    <a:pt x="182866" y="230994"/>
                  </a:lnTo>
                  <a:lnTo>
                    <a:pt x="182937" y="229963"/>
                  </a:lnTo>
                  <a:lnTo>
                    <a:pt x="183007" y="228932"/>
                  </a:lnTo>
                  <a:lnTo>
                    <a:pt x="183072" y="227883"/>
                  </a:lnTo>
                  <a:lnTo>
                    <a:pt x="183130" y="226815"/>
                  </a:lnTo>
                  <a:lnTo>
                    <a:pt x="183188" y="225748"/>
                  </a:lnTo>
                  <a:lnTo>
                    <a:pt x="183239" y="224680"/>
                  </a:lnTo>
                  <a:lnTo>
                    <a:pt x="183291" y="223594"/>
                  </a:lnTo>
                  <a:lnTo>
                    <a:pt x="183336" y="222508"/>
                  </a:lnTo>
                  <a:lnTo>
                    <a:pt x="183413" y="220318"/>
                  </a:lnTo>
                  <a:lnTo>
                    <a:pt x="183477" y="218110"/>
                  </a:lnTo>
                  <a:lnTo>
                    <a:pt x="183529" y="215864"/>
                  </a:lnTo>
                  <a:lnTo>
                    <a:pt x="183574" y="213618"/>
                  </a:lnTo>
                  <a:lnTo>
                    <a:pt x="183600" y="211373"/>
                  </a:lnTo>
                  <a:lnTo>
                    <a:pt x="183619" y="209091"/>
                  </a:lnTo>
                  <a:lnTo>
                    <a:pt x="183632" y="206827"/>
                  </a:lnTo>
                  <a:lnTo>
                    <a:pt x="183632" y="204563"/>
                  </a:lnTo>
                  <a:lnTo>
                    <a:pt x="183625" y="202299"/>
                  </a:lnTo>
                  <a:lnTo>
                    <a:pt x="183613" y="200035"/>
                  </a:lnTo>
                  <a:lnTo>
                    <a:pt x="183600" y="197790"/>
                  </a:lnTo>
                  <a:lnTo>
                    <a:pt x="183574" y="195562"/>
                  </a:lnTo>
                  <a:lnTo>
                    <a:pt x="183522" y="191145"/>
                  </a:lnTo>
                  <a:lnTo>
                    <a:pt x="183458" y="186838"/>
                  </a:lnTo>
                  <a:lnTo>
                    <a:pt x="183387" y="182678"/>
                  </a:lnTo>
                  <a:lnTo>
                    <a:pt x="183329" y="178666"/>
                  </a:lnTo>
                  <a:lnTo>
                    <a:pt x="183284" y="174856"/>
                  </a:lnTo>
                  <a:lnTo>
                    <a:pt x="183265" y="172187"/>
                  </a:lnTo>
                  <a:lnTo>
                    <a:pt x="183252" y="169426"/>
                  </a:lnTo>
                  <a:lnTo>
                    <a:pt x="183246" y="166592"/>
                  </a:lnTo>
                  <a:lnTo>
                    <a:pt x="183233" y="163702"/>
                  </a:lnTo>
                  <a:lnTo>
                    <a:pt x="183220" y="162230"/>
                  </a:lnTo>
                  <a:lnTo>
                    <a:pt x="183207" y="160757"/>
                  </a:lnTo>
                  <a:lnTo>
                    <a:pt x="183188" y="159285"/>
                  </a:lnTo>
                  <a:lnTo>
                    <a:pt x="183162" y="157812"/>
                  </a:lnTo>
                  <a:lnTo>
                    <a:pt x="183123" y="156340"/>
                  </a:lnTo>
                  <a:lnTo>
                    <a:pt x="183085" y="154849"/>
                  </a:lnTo>
                  <a:lnTo>
                    <a:pt x="183033" y="153376"/>
                  </a:lnTo>
                  <a:lnTo>
                    <a:pt x="182975" y="151922"/>
                  </a:lnTo>
                  <a:lnTo>
                    <a:pt x="182904" y="150468"/>
                  </a:lnTo>
                  <a:lnTo>
                    <a:pt x="182827" y="149014"/>
                  </a:lnTo>
                  <a:lnTo>
                    <a:pt x="182731" y="147578"/>
                  </a:lnTo>
                  <a:lnTo>
                    <a:pt x="182628" y="146180"/>
                  </a:lnTo>
                  <a:lnTo>
                    <a:pt x="182563" y="145462"/>
                  </a:lnTo>
                  <a:lnTo>
                    <a:pt x="182505" y="144781"/>
                  </a:lnTo>
                  <a:lnTo>
                    <a:pt x="182434" y="144081"/>
                  </a:lnTo>
                  <a:lnTo>
                    <a:pt x="182364" y="143400"/>
                  </a:lnTo>
                  <a:lnTo>
                    <a:pt x="182293" y="142719"/>
                  </a:lnTo>
                  <a:lnTo>
                    <a:pt x="182216" y="142057"/>
                  </a:lnTo>
                  <a:lnTo>
                    <a:pt x="182132" y="141376"/>
                  </a:lnTo>
                  <a:lnTo>
                    <a:pt x="182042" y="140713"/>
                  </a:lnTo>
                  <a:lnTo>
                    <a:pt x="181952" y="140069"/>
                  </a:lnTo>
                  <a:lnTo>
                    <a:pt x="181855" y="139425"/>
                  </a:lnTo>
                  <a:lnTo>
                    <a:pt x="181758" y="138781"/>
                  </a:lnTo>
                  <a:lnTo>
                    <a:pt x="181649" y="138155"/>
                  </a:lnTo>
                  <a:lnTo>
                    <a:pt x="181540" y="137529"/>
                  </a:lnTo>
                  <a:lnTo>
                    <a:pt x="181424" y="136922"/>
                  </a:lnTo>
                  <a:lnTo>
                    <a:pt x="181301" y="136314"/>
                  </a:lnTo>
                  <a:lnTo>
                    <a:pt x="181179" y="135725"/>
                  </a:lnTo>
                  <a:lnTo>
                    <a:pt x="181044" y="135136"/>
                  </a:lnTo>
                  <a:lnTo>
                    <a:pt x="180909" y="134566"/>
                  </a:lnTo>
                  <a:lnTo>
                    <a:pt x="180767" y="133995"/>
                  </a:lnTo>
                  <a:lnTo>
                    <a:pt x="180619" y="133443"/>
                  </a:lnTo>
                  <a:lnTo>
                    <a:pt x="180464" y="132891"/>
                  </a:lnTo>
                  <a:lnTo>
                    <a:pt x="180303" y="132357"/>
                  </a:lnTo>
                  <a:lnTo>
                    <a:pt x="180136" y="131823"/>
                  </a:lnTo>
                  <a:lnTo>
                    <a:pt x="179962" y="131326"/>
                  </a:lnTo>
                  <a:lnTo>
                    <a:pt x="179834" y="130958"/>
                  </a:lnTo>
                  <a:lnTo>
                    <a:pt x="179698" y="130608"/>
                  </a:lnTo>
                  <a:lnTo>
                    <a:pt x="179428" y="129927"/>
                  </a:lnTo>
                  <a:lnTo>
                    <a:pt x="179145" y="129283"/>
                  </a:lnTo>
                  <a:lnTo>
                    <a:pt x="178861" y="128676"/>
                  </a:lnTo>
                  <a:lnTo>
                    <a:pt x="178565" y="128105"/>
                  </a:lnTo>
                  <a:lnTo>
                    <a:pt x="178263" y="127571"/>
                  </a:lnTo>
                  <a:lnTo>
                    <a:pt x="177954" y="127074"/>
                  </a:lnTo>
                  <a:lnTo>
                    <a:pt x="177645" y="126614"/>
                  </a:lnTo>
                  <a:lnTo>
                    <a:pt x="177323" y="126173"/>
                  </a:lnTo>
                  <a:lnTo>
                    <a:pt x="177001" y="125786"/>
                  </a:lnTo>
                  <a:lnTo>
                    <a:pt x="176666" y="125400"/>
                  </a:lnTo>
                  <a:lnTo>
                    <a:pt x="176331" y="125068"/>
                  </a:lnTo>
                  <a:lnTo>
                    <a:pt x="175997" y="124755"/>
                  </a:lnTo>
                  <a:lnTo>
                    <a:pt x="175649" y="124479"/>
                  </a:lnTo>
                  <a:lnTo>
                    <a:pt x="175301" y="124222"/>
                  </a:lnTo>
                  <a:lnTo>
                    <a:pt x="174954" y="123982"/>
                  </a:lnTo>
                  <a:lnTo>
                    <a:pt x="174600" y="123780"/>
                  </a:lnTo>
                  <a:lnTo>
                    <a:pt x="174246" y="123596"/>
                  </a:lnTo>
                  <a:lnTo>
                    <a:pt x="173885" y="123448"/>
                  </a:lnTo>
                  <a:lnTo>
                    <a:pt x="173525" y="123320"/>
                  </a:lnTo>
                  <a:lnTo>
                    <a:pt x="173158" y="123209"/>
                  </a:lnTo>
                  <a:lnTo>
                    <a:pt x="172797" y="123117"/>
                  </a:lnTo>
                  <a:lnTo>
                    <a:pt x="172430" y="123044"/>
                  </a:lnTo>
                  <a:lnTo>
                    <a:pt x="172063" y="123007"/>
                  </a:lnTo>
                  <a:lnTo>
                    <a:pt x="171696" y="122970"/>
                  </a:lnTo>
                  <a:lnTo>
                    <a:pt x="171329" y="122952"/>
                  </a:lnTo>
                  <a:lnTo>
                    <a:pt x="170962" y="122970"/>
                  </a:lnTo>
                  <a:lnTo>
                    <a:pt x="170602" y="122988"/>
                  </a:lnTo>
                  <a:lnTo>
                    <a:pt x="170235" y="123025"/>
                  </a:lnTo>
                  <a:lnTo>
                    <a:pt x="169868" y="123080"/>
                  </a:lnTo>
                  <a:lnTo>
                    <a:pt x="169507" y="123136"/>
                  </a:lnTo>
                  <a:lnTo>
                    <a:pt x="169147" y="123228"/>
                  </a:lnTo>
                  <a:lnTo>
                    <a:pt x="168967" y="118921"/>
                  </a:lnTo>
                  <a:lnTo>
                    <a:pt x="168773" y="114632"/>
                  </a:lnTo>
                  <a:lnTo>
                    <a:pt x="168567" y="110344"/>
                  </a:lnTo>
                  <a:lnTo>
                    <a:pt x="168458" y="108190"/>
                  </a:lnTo>
                  <a:lnTo>
                    <a:pt x="168349" y="106055"/>
                  </a:lnTo>
                  <a:lnTo>
                    <a:pt x="168226" y="103920"/>
                  </a:lnTo>
                  <a:lnTo>
                    <a:pt x="168104" y="101785"/>
                  </a:lnTo>
                  <a:lnTo>
                    <a:pt x="167982" y="99650"/>
                  </a:lnTo>
                  <a:lnTo>
                    <a:pt x="167853" y="97515"/>
                  </a:lnTo>
                  <a:lnTo>
                    <a:pt x="167718" y="95380"/>
                  </a:lnTo>
                  <a:lnTo>
                    <a:pt x="167576" y="93263"/>
                  </a:lnTo>
                  <a:lnTo>
                    <a:pt x="167434" y="91146"/>
                  </a:lnTo>
                  <a:lnTo>
                    <a:pt x="167286" y="89011"/>
                  </a:lnTo>
                  <a:lnTo>
                    <a:pt x="167261" y="88698"/>
                  </a:lnTo>
                  <a:lnTo>
                    <a:pt x="167228" y="88385"/>
                  </a:lnTo>
                  <a:lnTo>
                    <a:pt x="167190" y="88091"/>
                  </a:lnTo>
                  <a:lnTo>
                    <a:pt x="167138" y="87815"/>
                  </a:lnTo>
                  <a:lnTo>
                    <a:pt x="167087" y="87557"/>
                  </a:lnTo>
                  <a:lnTo>
                    <a:pt x="167029" y="87336"/>
                  </a:lnTo>
                  <a:lnTo>
                    <a:pt x="166958" y="87115"/>
                  </a:lnTo>
                  <a:lnTo>
                    <a:pt x="166887" y="86913"/>
                  </a:lnTo>
                  <a:lnTo>
                    <a:pt x="166816" y="86729"/>
                  </a:lnTo>
                  <a:lnTo>
                    <a:pt x="166733" y="86563"/>
                  </a:lnTo>
                  <a:lnTo>
                    <a:pt x="166649" y="86416"/>
                  </a:lnTo>
                  <a:lnTo>
                    <a:pt x="166559" y="86287"/>
                  </a:lnTo>
                  <a:lnTo>
                    <a:pt x="166469" y="86158"/>
                  </a:lnTo>
                  <a:lnTo>
                    <a:pt x="166372" y="86066"/>
                  </a:lnTo>
                  <a:lnTo>
                    <a:pt x="166269" y="85974"/>
                  </a:lnTo>
                  <a:lnTo>
                    <a:pt x="166173" y="85901"/>
                  </a:lnTo>
                  <a:lnTo>
                    <a:pt x="166153" y="85625"/>
                  </a:lnTo>
                  <a:lnTo>
                    <a:pt x="166121" y="85330"/>
                  </a:lnTo>
                  <a:lnTo>
                    <a:pt x="166089" y="85054"/>
                  </a:lnTo>
                  <a:lnTo>
                    <a:pt x="166044" y="84778"/>
                  </a:lnTo>
                  <a:lnTo>
                    <a:pt x="165992" y="84520"/>
                  </a:lnTo>
                  <a:lnTo>
                    <a:pt x="165928" y="84263"/>
                  </a:lnTo>
                  <a:lnTo>
                    <a:pt x="165864" y="84023"/>
                  </a:lnTo>
                  <a:lnTo>
                    <a:pt x="165786" y="83784"/>
                  </a:lnTo>
                  <a:lnTo>
                    <a:pt x="165703" y="83582"/>
                  </a:lnTo>
                  <a:lnTo>
                    <a:pt x="165612" y="83397"/>
                  </a:lnTo>
                  <a:lnTo>
                    <a:pt x="165516" y="83213"/>
                  </a:lnTo>
                  <a:lnTo>
                    <a:pt x="165413" y="83066"/>
                  </a:lnTo>
                  <a:lnTo>
                    <a:pt x="165297" y="82937"/>
                  </a:lnTo>
                  <a:lnTo>
                    <a:pt x="165175" y="82845"/>
                  </a:lnTo>
                  <a:lnTo>
                    <a:pt x="165046" y="82772"/>
                  </a:lnTo>
                  <a:lnTo>
                    <a:pt x="164911" y="82716"/>
                  </a:lnTo>
                  <a:lnTo>
                    <a:pt x="163391" y="82293"/>
                  </a:lnTo>
                  <a:lnTo>
                    <a:pt x="161872" y="81870"/>
                  </a:lnTo>
                  <a:lnTo>
                    <a:pt x="160353" y="81502"/>
                  </a:lnTo>
                  <a:lnTo>
                    <a:pt x="158827" y="81134"/>
                  </a:lnTo>
                  <a:lnTo>
                    <a:pt x="157308" y="80784"/>
                  </a:lnTo>
                  <a:lnTo>
                    <a:pt x="155782" y="80471"/>
                  </a:lnTo>
                  <a:lnTo>
                    <a:pt x="154256" y="80176"/>
                  </a:lnTo>
                  <a:lnTo>
                    <a:pt x="152731" y="79900"/>
                  </a:lnTo>
                  <a:lnTo>
                    <a:pt x="151205" y="79643"/>
                  </a:lnTo>
                  <a:lnTo>
                    <a:pt x="149673" y="79385"/>
                  </a:lnTo>
                  <a:lnTo>
                    <a:pt x="148147" y="79164"/>
                  </a:lnTo>
                  <a:lnTo>
                    <a:pt x="146615" y="78962"/>
                  </a:lnTo>
                  <a:lnTo>
                    <a:pt x="145089" y="78778"/>
                  </a:lnTo>
                  <a:lnTo>
                    <a:pt x="143557" y="78594"/>
                  </a:lnTo>
                  <a:lnTo>
                    <a:pt x="142024" y="78428"/>
                  </a:lnTo>
                  <a:lnTo>
                    <a:pt x="140492" y="78299"/>
                  </a:lnTo>
                  <a:lnTo>
                    <a:pt x="138960" y="78152"/>
                  </a:lnTo>
                  <a:lnTo>
                    <a:pt x="137428" y="78041"/>
                  </a:lnTo>
                  <a:lnTo>
                    <a:pt x="135896" y="77931"/>
                  </a:lnTo>
                  <a:lnTo>
                    <a:pt x="134364" y="77821"/>
                  </a:lnTo>
                  <a:lnTo>
                    <a:pt x="131293" y="77655"/>
                  </a:lnTo>
                  <a:lnTo>
                    <a:pt x="128222" y="77526"/>
                  </a:lnTo>
                  <a:lnTo>
                    <a:pt x="125158" y="77434"/>
                  </a:lnTo>
                  <a:lnTo>
                    <a:pt x="122087" y="77342"/>
                  </a:lnTo>
                  <a:lnTo>
                    <a:pt x="119016" y="77287"/>
                  </a:lnTo>
                  <a:lnTo>
                    <a:pt x="115945" y="77232"/>
                  </a:lnTo>
                  <a:lnTo>
                    <a:pt x="116022" y="75004"/>
                  </a:lnTo>
                  <a:lnTo>
                    <a:pt x="116093" y="72777"/>
                  </a:lnTo>
                  <a:lnTo>
                    <a:pt x="116158" y="70550"/>
                  </a:lnTo>
                  <a:lnTo>
                    <a:pt x="116215" y="68305"/>
                  </a:lnTo>
                  <a:lnTo>
                    <a:pt x="116273" y="66078"/>
                  </a:lnTo>
                  <a:lnTo>
                    <a:pt x="116318" y="63832"/>
                  </a:lnTo>
                  <a:lnTo>
                    <a:pt x="116364" y="61587"/>
                  </a:lnTo>
                  <a:lnTo>
                    <a:pt x="116409" y="59341"/>
                  </a:lnTo>
                  <a:lnTo>
                    <a:pt x="116479" y="54832"/>
                  </a:lnTo>
                  <a:lnTo>
                    <a:pt x="116537" y="50341"/>
                  </a:lnTo>
                  <a:lnTo>
                    <a:pt x="116589" y="45831"/>
                  </a:lnTo>
                  <a:lnTo>
                    <a:pt x="116634" y="41322"/>
                  </a:lnTo>
                  <a:lnTo>
                    <a:pt x="116666" y="38837"/>
                  </a:lnTo>
                  <a:lnTo>
                    <a:pt x="116698" y="36334"/>
                  </a:lnTo>
                  <a:lnTo>
                    <a:pt x="116776" y="31254"/>
                  </a:lnTo>
                  <a:lnTo>
                    <a:pt x="116808" y="28714"/>
                  </a:lnTo>
                  <a:lnTo>
                    <a:pt x="116840" y="26137"/>
                  </a:lnTo>
                  <a:lnTo>
                    <a:pt x="116859" y="23560"/>
                  </a:lnTo>
                  <a:lnTo>
                    <a:pt x="116866" y="21002"/>
                  </a:lnTo>
                  <a:lnTo>
                    <a:pt x="116866" y="19713"/>
                  </a:lnTo>
                  <a:lnTo>
                    <a:pt x="116866" y="18425"/>
                  </a:lnTo>
                  <a:lnTo>
                    <a:pt x="116853" y="17137"/>
                  </a:lnTo>
                  <a:lnTo>
                    <a:pt x="116840" y="15848"/>
                  </a:lnTo>
                  <a:lnTo>
                    <a:pt x="116827" y="14578"/>
                  </a:lnTo>
                  <a:lnTo>
                    <a:pt x="116801" y="13290"/>
                  </a:lnTo>
                  <a:lnTo>
                    <a:pt x="116769" y="12020"/>
                  </a:lnTo>
                  <a:lnTo>
                    <a:pt x="116737" y="10750"/>
                  </a:lnTo>
                  <a:lnTo>
                    <a:pt x="116698" y="9480"/>
                  </a:lnTo>
                  <a:lnTo>
                    <a:pt x="116647" y="8210"/>
                  </a:lnTo>
                  <a:lnTo>
                    <a:pt x="116595" y="6958"/>
                  </a:lnTo>
                  <a:lnTo>
                    <a:pt x="116531" y="5688"/>
                  </a:lnTo>
                  <a:lnTo>
                    <a:pt x="116460" y="4455"/>
                  </a:lnTo>
                  <a:lnTo>
                    <a:pt x="116383" y="3203"/>
                  </a:lnTo>
                  <a:lnTo>
                    <a:pt x="116299" y="1970"/>
                  </a:lnTo>
                  <a:lnTo>
                    <a:pt x="116203" y="737"/>
                  </a:lnTo>
                  <a:lnTo>
                    <a:pt x="114258" y="903"/>
                  </a:lnTo>
                  <a:lnTo>
                    <a:pt x="114188" y="1768"/>
                  </a:lnTo>
                  <a:lnTo>
                    <a:pt x="114117" y="2633"/>
                  </a:lnTo>
                  <a:lnTo>
                    <a:pt x="114052" y="3498"/>
                  </a:lnTo>
                  <a:lnTo>
                    <a:pt x="113994" y="4381"/>
                  </a:lnTo>
                  <a:lnTo>
                    <a:pt x="113936" y="5265"/>
                  </a:lnTo>
                  <a:lnTo>
                    <a:pt x="113885" y="6148"/>
                  </a:lnTo>
                  <a:lnTo>
                    <a:pt x="113788" y="7934"/>
                  </a:lnTo>
                  <a:lnTo>
                    <a:pt x="113705" y="9737"/>
                  </a:lnTo>
                  <a:lnTo>
                    <a:pt x="113634" y="11560"/>
                  </a:lnTo>
                  <a:lnTo>
                    <a:pt x="113570" y="13382"/>
                  </a:lnTo>
                  <a:lnTo>
                    <a:pt x="113512" y="15222"/>
                  </a:lnTo>
                  <a:lnTo>
                    <a:pt x="112218" y="14983"/>
                  </a:lnTo>
                  <a:lnTo>
                    <a:pt x="110917" y="14762"/>
                  </a:lnTo>
                  <a:lnTo>
                    <a:pt x="109617" y="14541"/>
                  </a:lnTo>
                  <a:lnTo>
                    <a:pt x="108310" y="14357"/>
                  </a:lnTo>
                  <a:lnTo>
                    <a:pt x="107003" y="14173"/>
                  </a:lnTo>
                  <a:lnTo>
                    <a:pt x="105696" y="14008"/>
                  </a:lnTo>
                  <a:lnTo>
                    <a:pt x="104389" y="13860"/>
                  </a:lnTo>
                  <a:lnTo>
                    <a:pt x="103082" y="13732"/>
                  </a:lnTo>
                  <a:lnTo>
                    <a:pt x="101769" y="13603"/>
                  </a:lnTo>
                  <a:lnTo>
                    <a:pt x="100456" y="13492"/>
                  </a:lnTo>
                  <a:lnTo>
                    <a:pt x="99142" y="13400"/>
                  </a:lnTo>
                  <a:lnTo>
                    <a:pt x="97829" y="13308"/>
                  </a:lnTo>
                  <a:lnTo>
                    <a:pt x="96509" y="13235"/>
                  </a:lnTo>
                  <a:lnTo>
                    <a:pt x="95196" y="13179"/>
                  </a:lnTo>
                  <a:lnTo>
                    <a:pt x="93883" y="13124"/>
                  </a:lnTo>
                  <a:lnTo>
                    <a:pt x="92563" y="13087"/>
                  </a:lnTo>
                  <a:lnTo>
                    <a:pt x="91250" y="13069"/>
                  </a:lnTo>
                  <a:lnTo>
                    <a:pt x="89930" y="13051"/>
                  </a:lnTo>
                  <a:lnTo>
                    <a:pt x="87303" y="13051"/>
                  </a:lnTo>
                  <a:lnTo>
                    <a:pt x="84677" y="13106"/>
                  </a:lnTo>
                  <a:lnTo>
                    <a:pt x="82050" y="13198"/>
                  </a:lnTo>
                  <a:lnTo>
                    <a:pt x="79430" y="13327"/>
                  </a:lnTo>
                  <a:lnTo>
                    <a:pt x="76816" y="13474"/>
                  </a:lnTo>
                  <a:lnTo>
                    <a:pt x="74215" y="13676"/>
                  </a:lnTo>
                  <a:lnTo>
                    <a:pt x="71615" y="13916"/>
                  </a:lnTo>
                  <a:lnTo>
                    <a:pt x="71569" y="10474"/>
                  </a:lnTo>
                  <a:lnTo>
                    <a:pt x="71512" y="7032"/>
                  </a:lnTo>
                  <a:lnTo>
                    <a:pt x="71389" y="74"/>
                  </a:lnTo>
                  <a:lnTo>
                    <a:pt x="6955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-3717875" y="-7329900"/>
              <a:ext cx="297775" cy="2823950"/>
            </a:xfrm>
            <a:custGeom>
              <a:avLst/>
              <a:gdLst/>
              <a:ahLst/>
              <a:cxnLst/>
              <a:rect l="l" t="t" r="r" b="b"/>
              <a:pathLst>
                <a:path w="11911" h="112958" extrusionOk="0">
                  <a:moveTo>
                    <a:pt x="11254" y="1"/>
                  </a:moveTo>
                  <a:lnTo>
                    <a:pt x="10835" y="222"/>
                  </a:lnTo>
                  <a:lnTo>
                    <a:pt x="10417" y="424"/>
                  </a:lnTo>
                  <a:lnTo>
                    <a:pt x="10011" y="590"/>
                  </a:lnTo>
                  <a:lnTo>
                    <a:pt x="9599" y="756"/>
                  </a:lnTo>
                  <a:lnTo>
                    <a:pt x="8794" y="1068"/>
                  </a:lnTo>
                  <a:lnTo>
                    <a:pt x="8009" y="1363"/>
                  </a:lnTo>
                  <a:lnTo>
                    <a:pt x="7623" y="1529"/>
                  </a:lnTo>
                  <a:lnTo>
                    <a:pt x="7237" y="1694"/>
                  </a:lnTo>
                  <a:lnTo>
                    <a:pt x="6863" y="1878"/>
                  </a:lnTo>
                  <a:lnTo>
                    <a:pt x="6490" y="2099"/>
                  </a:lnTo>
                  <a:lnTo>
                    <a:pt x="6123" y="2338"/>
                  </a:lnTo>
                  <a:lnTo>
                    <a:pt x="5762" y="2596"/>
                  </a:lnTo>
                  <a:lnTo>
                    <a:pt x="5408" y="2891"/>
                  </a:lnTo>
                  <a:lnTo>
                    <a:pt x="5234" y="3056"/>
                  </a:lnTo>
                  <a:lnTo>
                    <a:pt x="5061" y="3240"/>
                  </a:lnTo>
                  <a:lnTo>
                    <a:pt x="4887" y="3424"/>
                  </a:lnTo>
                  <a:lnTo>
                    <a:pt x="4719" y="3627"/>
                  </a:lnTo>
                  <a:lnTo>
                    <a:pt x="4546" y="3829"/>
                  </a:lnTo>
                  <a:lnTo>
                    <a:pt x="4378" y="4050"/>
                  </a:lnTo>
                  <a:lnTo>
                    <a:pt x="4217" y="4289"/>
                  </a:lnTo>
                  <a:lnTo>
                    <a:pt x="4050" y="4529"/>
                  </a:lnTo>
                  <a:lnTo>
                    <a:pt x="3889" y="4786"/>
                  </a:lnTo>
                  <a:lnTo>
                    <a:pt x="3734" y="5062"/>
                  </a:lnTo>
                  <a:lnTo>
                    <a:pt x="3573" y="5357"/>
                  </a:lnTo>
                  <a:lnTo>
                    <a:pt x="3419" y="5670"/>
                  </a:lnTo>
                  <a:lnTo>
                    <a:pt x="3264" y="6001"/>
                  </a:lnTo>
                  <a:lnTo>
                    <a:pt x="3110" y="6332"/>
                  </a:lnTo>
                  <a:lnTo>
                    <a:pt x="2962" y="6701"/>
                  </a:lnTo>
                  <a:lnTo>
                    <a:pt x="2814" y="7069"/>
                  </a:lnTo>
                  <a:lnTo>
                    <a:pt x="2666" y="7455"/>
                  </a:lnTo>
                  <a:lnTo>
                    <a:pt x="2524" y="7879"/>
                  </a:lnTo>
                  <a:lnTo>
                    <a:pt x="2382" y="8302"/>
                  </a:lnTo>
                  <a:lnTo>
                    <a:pt x="2241" y="8762"/>
                  </a:lnTo>
                  <a:lnTo>
                    <a:pt x="2099" y="9241"/>
                  </a:lnTo>
                  <a:lnTo>
                    <a:pt x="1964" y="9738"/>
                  </a:lnTo>
                  <a:lnTo>
                    <a:pt x="1835" y="10253"/>
                  </a:lnTo>
                  <a:lnTo>
                    <a:pt x="1700" y="10787"/>
                  </a:lnTo>
                  <a:lnTo>
                    <a:pt x="1571" y="11339"/>
                  </a:lnTo>
                  <a:lnTo>
                    <a:pt x="1449" y="11928"/>
                  </a:lnTo>
                  <a:lnTo>
                    <a:pt x="1320" y="12535"/>
                  </a:lnTo>
                  <a:lnTo>
                    <a:pt x="1198" y="13179"/>
                  </a:lnTo>
                  <a:lnTo>
                    <a:pt x="1082" y="13824"/>
                  </a:lnTo>
                  <a:lnTo>
                    <a:pt x="966" y="14505"/>
                  </a:lnTo>
                  <a:lnTo>
                    <a:pt x="850" y="15222"/>
                  </a:lnTo>
                  <a:lnTo>
                    <a:pt x="734" y="15959"/>
                  </a:lnTo>
                  <a:lnTo>
                    <a:pt x="625" y="16732"/>
                  </a:lnTo>
                  <a:lnTo>
                    <a:pt x="522" y="17523"/>
                  </a:lnTo>
                  <a:lnTo>
                    <a:pt x="425" y="18278"/>
                  </a:lnTo>
                  <a:lnTo>
                    <a:pt x="342" y="19051"/>
                  </a:lnTo>
                  <a:lnTo>
                    <a:pt x="271" y="19879"/>
                  </a:lnTo>
                  <a:lnTo>
                    <a:pt x="206" y="20726"/>
                  </a:lnTo>
                  <a:lnTo>
                    <a:pt x="155" y="21609"/>
                  </a:lnTo>
                  <a:lnTo>
                    <a:pt x="110" y="22511"/>
                  </a:lnTo>
                  <a:lnTo>
                    <a:pt x="71" y="23431"/>
                  </a:lnTo>
                  <a:lnTo>
                    <a:pt x="46" y="24389"/>
                  </a:lnTo>
                  <a:lnTo>
                    <a:pt x="26" y="25364"/>
                  </a:lnTo>
                  <a:lnTo>
                    <a:pt x="13" y="26340"/>
                  </a:lnTo>
                  <a:lnTo>
                    <a:pt x="0" y="27333"/>
                  </a:lnTo>
                  <a:lnTo>
                    <a:pt x="0" y="28346"/>
                  </a:lnTo>
                  <a:lnTo>
                    <a:pt x="7" y="29377"/>
                  </a:lnTo>
                  <a:lnTo>
                    <a:pt x="13" y="30407"/>
                  </a:lnTo>
                  <a:lnTo>
                    <a:pt x="39" y="32487"/>
                  </a:lnTo>
                  <a:lnTo>
                    <a:pt x="78" y="34567"/>
                  </a:lnTo>
                  <a:lnTo>
                    <a:pt x="129" y="36647"/>
                  </a:lnTo>
                  <a:lnTo>
                    <a:pt x="239" y="40714"/>
                  </a:lnTo>
                  <a:lnTo>
                    <a:pt x="290" y="42666"/>
                  </a:lnTo>
                  <a:lnTo>
                    <a:pt x="329" y="44524"/>
                  </a:lnTo>
                  <a:lnTo>
                    <a:pt x="361" y="46291"/>
                  </a:lnTo>
                  <a:lnTo>
                    <a:pt x="374" y="47138"/>
                  </a:lnTo>
                  <a:lnTo>
                    <a:pt x="374" y="47948"/>
                  </a:lnTo>
                  <a:lnTo>
                    <a:pt x="374" y="49954"/>
                  </a:lnTo>
                  <a:lnTo>
                    <a:pt x="361" y="52108"/>
                  </a:lnTo>
                  <a:lnTo>
                    <a:pt x="329" y="56893"/>
                  </a:lnTo>
                  <a:lnTo>
                    <a:pt x="310" y="59470"/>
                  </a:lnTo>
                  <a:lnTo>
                    <a:pt x="297" y="62157"/>
                  </a:lnTo>
                  <a:lnTo>
                    <a:pt x="284" y="64937"/>
                  </a:lnTo>
                  <a:lnTo>
                    <a:pt x="290" y="67771"/>
                  </a:lnTo>
                  <a:lnTo>
                    <a:pt x="303" y="70661"/>
                  </a:lnTo>
                  <a:lnTo>
                    <a:pt x="316" y="72133"/>
                  </a:lnTo>
                  <a:lnTo>
                    <a:pt x="335" y="73587"/>
                  </a:lnTo>
                  <a:lnTo>
                    <a:pt x="355" y="75060"/>
                  </a:lnTo>
                  <a:lnTo>
                    <a:pt x="387" y="76532"/>
                  </a:lnTo>
                  <a:lnTo>
                    <a:pt x="419" y="78023"/>
                  </a:lnTo>
                  <a:lnTo>
                    <a:pt x="458" y="79496"/>
                  </a:lnTo>
                  <a:lnTo>
                    <a:pt x="503" y="80950"/>
                  </a:lnTo>
                  <a:lnTo>
                    <a:pt x="554" y="82422"/>
                  </a:lnTo>
                  <a:lnTo>
                    <a:pt x="612" y="83876"/>
                  </a:lnTo>
                  <a:lnTo>
                    <a:pt x="676" y="85312"/>
                  </a:lnTo>
                  <a:lnTo>
                    <a:pt x="754" y="86747"/>
                  </a:lnTo>
                  <a:lnTo>
                    <a:pt x="837" y="88146"/>
                  </a:lnTo>
                  <a:lnTo>
                    <a:pt x="928" y="89545"/>
                  </a:lnTo>
                  <a:lnTo>
                    <a:pt x="1024" y="90926"/>
                  </a:lnTo>
                  <a:lnTo>
                    <a:pt x="1134" y="92288"/>
                  </a:lnTo>
                  <a:lnTo>
                    <a:pt x="1256" y="93613"/>
                  </a:lnTo>
                  <a:lnTo>
                    <a:pt x="1385" y="94920"/>
                  </a:lnTo>
                  <a:lnTo>
                    <a:pt x="1526" y="96208"/>
                  </a:lnTo>
                  <a:lnTo>
                    <a:pt x="1674" y="97460"/>
                  </a:lnTo>
                  <a:lnTo>
                    <a:pt x="1835" y="98674"/>
                  </a:lnTo>
                  <a:lnTo>
                    <a:pt x="1925" y="99263"/>
                  </a:lnTo>
                  <a:lnTo>
                    <a:pt x="2009" y="99852"/>
                  </a:lnTo>
                  <a:lnTo>
                    <a:pt x="2099" y="100423"/>
                  </a:lnTo>
                  <a:lnTo>
                    <a:pt x="2196" y="100993"/>
                  </a:lnTo>
                  <a:lnTo>
                    <a:pt x="2292" y="101546"/>
                  </a:lnTo>
                  <a:lnTo>
                    <a:pt x="2395" y="102098"/>
                  </a:lnTo>
                  <a:lnTo>
                    <a:pt x="2498" y="102650"/>
                  </a:lnTo>
                  <a:lnTo>
                    <a:pt x="2608" y="103165"/>
                  </a:lnTo>
                  <a:lnTo>
                    <a:pt x="2717" y="103681"/>
                  </a:lnTo>
                  <a:lnTo>
                    <a:pt x="2827" y="104196"/>
                  </a:lnTo>
                  <a:lnTo>
                    <a:pt x="2943" y="104693"/>
                  </a:lnTo>
                  <a:lnTo>
                    <a:pt x="3065" y="105172"/>
                  </a:lnTo>
                  <a:lnTo>
                    <a:pt x="3187" y="105650"/>
                  </a:lnTo>
                  <a:lnTo>
                    <a:pt x="3316" y="106092"/>
                  </a:lnTo>
                  <a:lnTo>
                    <a:pt x="3451" y="106552"/>
                  </a:lnTo>
                  <a:lnTo>
                    <a:pt x="3586" y="106975"/>
                  </a:lnTo>
                  <a:lnTo>
                    <a:pt x="3722" y="107399"/>
                  </a:lnTo>
                  <a:lnTo>
                    <a:pt x="3863" y="107804"/>
                  </a:lnTo>
                  <a:lnTo>
                    <a:pt x="4011" y="108209"/>
                  </a:lnTo>
                  <a:lnTo>
                    <a:pt x="4159" y="108595"/>
                  </a:lnTo>
                  <a:lnTo>
                    <a:pt x="4314" y="108963"/>
                  </a:lnTo>
                  <a:lnTo>
                    <a:pt x="4468" y="109313"/>
                  </a:lnTo>
                  <a:lnTo>
                    <a:pt x="4629" y="109644"/>
                  </a:lnTo>
                  <a:lnTo>
                    <a:pt x="4797" y="109976"/>
                  </a:lnTo>
                  <a:lnTo>
                    <a:pt x="4964" y="110270"/>
                  </a:lnTo>
                  <a:lnTo>
                    <a:pt x="5138" y="110564"/>
                  </a:lnTo>
                  <a:lnTo>
                    <a:pt x="5318" y="110841"/>
                  </a:lnTo>
                  <a:lnTo>
                    <a:pt x="5498" y="111117"/>
                  </a:lnTo>
                  <a:lnTo>
                    <a:pt x="5685" y="111356"/>
                  </a:lnTo>
                  <a:lnTo>
                    <a:pt x="5878" y="111577"/>
                  </a:lnTo>
                  <a:lnTo>
                    <a:pt x="6071" y="111798"/>
                  </a:lnTo>
                  <a:lnTo>
                    <a:pt x="6271" y="112000"/>
                  </a:lnTo>
                  <a:lnTo>
                    <a:pt x="6477" y="112166"/>
                  </a:lnTo>
                  <a:lnTo>
                    <a:pt x="6683" y="112331"/>
                  </a:lnTo>
                  <a:lnTo>
                    <a:pt x="6895" y="112479"/>
                  </a:lnTo>
                  <a:lnTo>
                    <a:pt x="7114" y="112608"/>
                  </a:lnTo>
                  <a:lnTo>
                    <a:pt x="7333" y="112700"/>
                  </a:lnTo>
                  <a:lnTo>
                    <a:pt x="7558" y="112792"/>
                  </a:lnTo>
                  <a:lnTo>
                    <a:pt x="7790" y="112865"/>
                  </a:lnTo>
                  <a:lnTo>
                    <a:pt x="8028" y="112920"/>
                  </a:lnTo>
                  <a:lnTo>
                    <a:pt x="8267" y="112939"/>
                  </a:lnTo>
                  <a:lnTo>
                    <a:pt x="8518" y="112957"/>
                  </a:lnTo>
                  <a:lnTo>
                    <a:pt x="8762" y="112957"/>
                  </a:lnTo>
                  <a:lnTo>
                    <a:pt x="9020" y="112920"/>
                  </a:lnTo>
                  <a:lnTo>
                    <a:pt x="9284" y="112865"/>
                  </a:lnTo>
                  <a:lnTo>
                    <a:pt x="9548" y="112810"/>
                  </a:lnTo>
                  <a:lnTo>
                    <a:pt x="9818" y="112718"/>
                  </a:lnTo>
                  <a:lnTo>
                    <a:pt x="10095" y="112608"/>
                  </a:lnTo>
                  <a:lnTo>
                    <a:pt x="10378" y="112460"/>
                  </a:lnTo>
                  <a:lnTo>
                    <a:pt x="10661" y="112313"/>
                  </a:lnTo>
                  <a:lnTo>
                    <a:pt x="10951" y="112129"/>
                  </a:lnTo>
                  <a:lnTo>
                    <a:pt x="11254" y="111927"/>
                  </a:lnTo>
                  <a:lnTo>
                    <a:pt x="11337" y="111890"/>
                  </a:lnTo>
                  <a:lnTo>
                    <a:pt x="11421" y="111834"/>
                  </a:lnTo>
                  <a:lnTo>
                    <a:pt x="11505" y="111816"/>
                  </a:lnTo>
                  <a:lnTo>
                    <a:pt x="11588" y="111798"/>
                  </a:lnTo>
                  <a:lnTo>
                    <a:pt x="11756" y="111816"/>
                  </a:lnTo>
                  <a:lnTo>
                    <a:pt x="11910" y="111853"/>
                  </a:lnTo>
                  <a:lnTo>
                    <a:pt x="11910" y="111853"/>
                  </a:lnTo>
                  <a:lnTo>
                    <a:pt x="11885" y="110086"/>
                  </a:lnTo>
                  <a:lnTo>
                    <a:pt x="11846" y="108356"/>
                  </a:lnTo>
                  <a:lnTo>
                    <a:pt x="11807" y="106644"/>
                  </a:lnTo>
                  <a:lnTo>
                    <a:pt x="11769" y="104988"/>
                  </a:lnTo>
                  <a:lnTo>
                    <a:pt x="11679" y="101693"/>
                  </a:lnTo>
                  <a:lnTo>
                    <a:pt x="11601" y="98417"/>
                  </a:lnTo>
                  <a:lnTo>
                    <a:pt x="11524" y="95122"/>
                  </a:lnTo>
                  <a:lnTo>
                    <a:pt x="11447" y="91846"/>
                  </a:lnTo>
                  <a:lnTo>
                    <a:pt x="11382" y="88570"/>
                  </a:lnTo>
                  <a:lnTo>
                    <a:pt x="11318" y="85275"/>
                  </a:lnTo>
                  <a:lnTo>
                    <a:pt x="11260" y="81999"/>
                  </a:lnTo>
                  <a:lnTo>
                    <a:pt x="11209" y="78722"/>
                  </a:lnTo>
                  <a:lnTo>
                    <a:pt x="11157" y="75428"/>
                  </a:lnTo>
                  <a:lnTo>
                    <a:pt x="11112" y="72152"/>
                  </a:lnTo>
                  <a:lnTo>
                    <a:pt x="11073" y="68875"/>
                  </a:lnTo>
                  <a:lnTo>
                    <a:pt x="11035" y="65581"/>
                  </a:lnTo>
                  <a:lnTo>
                    <a:pt x="11009" y="62304"/>
                  </a:lnTo>
                  <a:lnTo>
                    <a:pt x="10977" y="59028"/>
                  </a:lnTo>
                  <a:lnTo>
                    <a:pt x="10958" y="55752"/>
                  </a:lnTo>
                  <a:lnTo>
                    <a:pt x="10938" y="52457"/>
                  </a:lnTo>
                  <a:lnTo>
                    <a:pt x="10925" y="49181"/>
                  </a:lnTo>
                  <a:lnTo>
                    <a:pt x="10919" y="45905"/>
                  </a:lnTo>
                  <a:lnTo>
                    <a:pt x="10913" y="42629"/>
                  </a:lnTo>
                  <a:lnTo>
                    <a:pt x="10913" y="39334"/>
                  </a:lnTo>
                  <a:lnTo>
                    <a:pt x="10919" y="36058"/>
                  </a:lnTo>
                  <a:lnTo>
                    <a:pt x="10925" y="32782"/>
                  </a:lnTo>
                  <a:lnTo>
                    <a:pt x="10938" y="29505"/>
                  </a:lnTo>
                  <a:lnTo>
                    <a:pt x="10958" y="26229"/>
                  </a:lnTo>
                  <a:lnTo>
                    <a:pt x="10977" y="22934"/>
                  </a:lnTo>
                  <a:lnTo>
                    <a:pt x="11003" y="19658"/>
                  </a:lnTo>
                  <a:lnTo>
                    <a:pt x="11035" y="16382"/>
                  </a:lnTo>
                  <a:lnTo>
                    <a:pt x="11067" y="13106"/>
                  </a:lnTo>
                  <a:lnTo>
                    <a:pt x="11112" y="9830"/>
                  </a:lnTo>
                  <a:lnTo>
                    <a:pt x="11151" y="6553"/>
                  </a:lnTo>
                  <a:lnTo>
                    <a:pt x="11202" y="3277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-3523925" y="-20087400"/>
              <a:ext cx="3923025" cy="9180825"/>
            </a:xfrm>
            <a:custGeom>
              <a:avLst/>
              <a:gdLst/>
              <a:ahLst/>
              <a:cxnLst/>
              <a:rect l="l" t="t" r="r" b="b"/>
              <a:pathLst>
                <a:path w="156921" h="367233" extrusionOk="0">
                  <a:moveTo>
                    <a:pt x="84103" y="83931"/>
                  </a:moveTo>
                  <a:lnTo>
                    <a:pt x="84328" y="83949"/>
                  </a:lnTo>
                  <a:lnTo>
                    <a:pt x="84560" y="83949"/>
                  </a:lnTo>
                  <a:lnTo>
                    <a:pt x="84785" y="83986"/>
                  </a:lnTo>
                  <a:lnTo>
                    <a:pt x="85017" y="84023"/>
                  </a:lnTo>
                  <a:lnTo>
                    <a:pt x="85474" y="84115"/>
                  </a:lnTo>
                  <a:lnTo>
                    <a:pt x="85931" y="84262"/>
                  </a:lnTo>
                  <a:lnTo>
                    <a:pt x="86388" y="84464"/>
                  </a:lnTo>
                  <a:lnTo>
                    <a:pt x="86846" y="84704"/>
                  </a:lnTo>
                  <a:lnTo>
                    <a:pt x="87303" y="84980"/>
                  </a:lnTo>
                  <a:lnTo>
                    <a:pt x="87753" y="85293"/>
                  </a:lnTo>
                  <a:lnTo>
                    <a:pt x="88204" y="85642"/>
                  </a:lnTo>
                  <a:lnTo>
                    <a:pt x="88655" y="86047"/>
                  </a:lnTo>
                  <a:lnTo>
                    <a:pt x="89092" y="86489"/>
                  </a:lnTo>
                  <a:lnTo>
                    <a:pt x="89530" y="86968"/>
                  </a:lnTo>
                  <a:lnTo>
                    <a:pt x="89961" y="87465"/>
                  </a:lnTo>
                  <a:lnTo>
                    <a:pt x="90386" y="88017"/>
                  </a:lnTo>
                  <a:lnTo>
                    <a:pt x="90805" y="88606"/>
                  </a:lnTo>
                  <a:lnTo>
                    <a:pt x="91210" y="89231"/>
                  </a:lnTo>
                  <a:lnTo>
                    <a:pt x="91610" y="89876"/>
                  </a:lnTo>
                  <a:lnTo>
                    <a:pt x="92002" y="90575"/>
                  </a:lnTo>
                  <a:lnTo>
                    <a:pt x="92389" y="91293"/>
                  </a:lnTo>
                  <a:lnTo>
                    <a:pt x="92762" y="92048"/>
                  </a:lnTo>
                  <a:lnTo>
                    <a:pt x="92942" y="92452"/>
                  </a:lnTo>
                  <a:lnTo>
                    <a:pt x="93122" y="92839"/>
                  </a:lnTo>
                  <a:lnTo>
                    <a:pt x="93296" y="93244"/>
                  </a:lnTo>
                  <a:lnTo>
                    <a:pt x="93470" y="93667"/>
                  </a:lnTo>
                  <a:lnTo>
                    <a:pt x="93644" y="94091"/>
                  </a:lnTo>
                  <a:lnTo>
                    <a:pt x="93811" y="94514"/>
                  </a:lnTo>
                  <a:lnTo>
                    <a:pt x="93972" y="94956"/>
                  </a:lnTo>
                  <a:lnTo>
                    <a:pt x="94133" y="95397"/>
                  </a:lnTo>
                  <a:lnTo>
                    <a:pt x="94294" y="95839"/>
                  </a:lnTo>
                  <a:lnTo>
                    <a:pt x="94449" y="96299"/>
                  </a:lnTo>
                  <a:lnTo>
                    <a:pt x="94597" y="96759"/>
                  </a:lnTo>
                  <a:lnTo>
                    <a:pt x="94745" y="97238"/>
                  </a:lnTo>
                  <a:lnTo>
                    <a:pt x="94886" y="97717"/>
                  </a:lnTo>
                  <a:lnTo>
                    <a:pt x="95028" y="98213"/>
                  </a:lnTo>
                  <a:lnTo>
                    <a:pt x="95163" y="98692"/>
                  </a:lnTo>
                  <a:lnTo>
                    <a:pt x="95292" y="99207"/>
                  </a:lnTo>
                  <a:lnTo>
                    <a:pt x="95421" y="99704"/>
                  </a:lnTo>
                  <a:lnTo>
                    <a:pt x="95543" y="100220"/>
                  </a:lnTo>
                  <a:lnTo>
                    <a:pt x="95659" y="100735"/>
                  </a:lnTo>
                  <a:lnTo>
                    <a:pt x="95775" y="101269"/>
                  </a:lnTo>
                  <a:lnTo>
                    <a:pt x="95884" y="101803"/>
                  </a:lnTo>
                  <a:lnTo>
                    <a:pt x="95994" y="102336"/>
                  </a:lnTo>
                  <a:lnTo>
                    <a:pt x="96097" y="102870"/>
                  </a:lnTo>
                  <a:lnTo>
                    <a:pt x="96193" y="103422"/>
                  </a:lnTo>
                  <a:lnTo>
                    <a:pt x="96283" y="103993"/>
                  </a:lnTo>
                  <a:lnTo>
                    <a:pt x="96373" y="104545"/>
                  </a:lnTo>
                  <a:lnTo>
                    <a:pt x="96457" y="105116"/>
                  </a:lnTo>
                  <a:lnTo>
                    <a:pt x="96534" y="105686"/>
                  </a:lnTo>
                  <a:lnTo>
                    <a:pt x="96605" y="106275"/>
                  </a:lnTo>
                  <a:lnTo>
                    <a:pt x="96676" y="106846"/>
                  </a:lnTo>
                  <a:lnTo>
                    <a:pt x="96734" y="107453"/>
                  </a:lnTo>
                  <a:lnTo>
                    <a:pt x="96792" y="108042"/>
                  </a:lnTo>
                  <a:lnTo>
                    <a:pt x="96843" y="108650"/>
                  </a:lnTo>
                  <a:lnTo>
                    <a:pt x="96889" y="109239"/>
                  </a:lnTo>
                  <a:lnTo>
                    <a:pt x="96934" y="109864"/>
                  </a:lnTo>
                  <a:lnTo>
                    <a:pt x="96966" y="110472"/>
                  </a:lnTo>
                  <a:lnTo>
                    <a:pt x="96998" y="111098"/>
                  </a:lnTo>
                  <a:lnTo>
                    <a:pt x="97024" y="111723"/>
                  </a:lnTo>
                  <a:lnTo>
                    <a:pt x="97043" y="112349"/>
                  </a:lnTo>
                  <a:lnTo>
                    <a:pt x="97056" y="112993"/>
                  </a:lnTo>
                  <a:lnTo>
                    <a:pt x="97062" y="113619"/>
                  </a:lnTo>
                  <a:lnTo>
                    <a:pt x="97062" y="114263"/>
                  </a:lnTo>
                  <a:lnTo>
                    <a:pt x="97056" y="114926"/>
                  </a:lnTo>
                  <a:lnTo>
                    <a:pt x="97043" y="115570"/>
                  </a:lnTo>
                  <a:lnTo>
                    <a:pt x="97024" y="116233"/>
                  </a:lnTo>
                  <a:lnTo>
                    <a:pt x="96998" y="116895"/>
                  </a:lnTo>
                  <a:lnTo>
                    <a:pt x="96966" y="117558"/>
                  </a:lnTo>
                  <a:lnTo>
                    <a:pt x="96934" y="118221"/>
                  </a:lnTo>
                  <a:lnTo>
                    <a:pt x="96972" y="119178"/>
                  </a:lnTo>
                  <a:lnTo>
                    <a:pt x="96998" y="120135"/>
                  </a:lnTo>
                  <a:lnTo>
                    <a:pt x="97017" y="121073"/>
                  </a:lnTo>
                  <a:lnTo>
                    <a:pt x="97024" y="122012"/>
                  </a:lnTo>
                  <a:lnTo>
                    <a:pt x="97017" y="122969"/>
                  </a:lnTo>
                  <a:lnTo>
                    <a:pt x="97011" y="123429"/>
                  </a:lnTo>
                  <a:lnTo>
                    <a:pt x="96998" y="123890"/>
                  </a:lnTo>
                  <a:lnTo>
                    <a:pt x="96979" y="124368"/>
                  </a:lnTo>
                  <a:lnTo>
                    <a:pt x="96959" y="124828"/>
                  </a:lnTo>
                  <a:lnTo>
                    <a:pt x="96934" y="125288"/>
                  </a:lnTo>
                  <a:lnTo>
                    <a:pt x="96901" y="125749"/>
                  </a:lnTo>
                  <a:lnTo>
                    <a:pt x="96831" y="126669"/>
                  </a:lnTo>
                  <a:lnTo>
                    <a:pt x="96747" y="127571"/>
                  </a:lnTo>
                  <a:lnTo>
                    <a:pt x="96650" y="128473"/>
                  </a:lnTo>
                  <a:lnTo>
                    <a:pt x="96541" y="129338"/>
                  </a:lnTo>
                  <a:lnTo>
                    <a:pt x="96419" y="130184"/>
                  </a:lnTo>
                  <a:lnTo>
                    <a:pt x="96290" y="131031"/>
                  </a:lnTo>
                  <a:lnTo>
                    <a:pt x="96148" y="131841"/>
                  </a:lnTo>
                  <a:lnTo>
                    <a:pt x="96000" y="132651"/>
                  </a:lnTo>
                  <a:lnTo>
                    <a:pt x="95839" y="133424"/>
                  </a:lnTo>
                  <a:lnTo>
                    <a:pt x="95672" y="134197"/>
                  </a:lnTo>
                  <a:lnTo>
                    <a:pt x="95492" y="134933"/>
                  </a:lnTo>
                  <a:lnTo>
                    <a:pt x="95305" y="135651"/>
                  </a:lnTo>
                  <a:lnTo>
                    <a:pt x="95105" y="136350"/>
                  </a:lnTo>
                  <a:lnTo>
                    <a:pt x="94899" y="137031"/>
                  </a:lnTo>
                  <a:lnTo>
                    <a:pt x="94687" y="137694"/>
                  </a:lnTo>
                  <a:lnTo>
                    <a:pt x="94468" y="138338"/>
                  </a:lnTo>
                  <a:lnTo>
                    <a:pt x="94236" y="138946"/>
                  </a:lnTo>
                  <a:lnTo>
                    <a:pt x="94004" y="139535"/>
                  </a:lnTo>
                  <a:lnTo>
                    <a:pt x="93760" y="140105"/>
                  </a:lnTo>
                  <a:lnTo>
                    <a:pt x="93509" y="140639"/>
                  </a:lnTo>
                  <a:lnTo>
                    <a:pt x="93258" y="141173"/>
                  </a:lnTo>
                  <a:lnTo>
                    <a:pt x="92994" y="141670"/>
                  </a:lnTo>
                  <a:lnTo>
                    <a:pt x="92730" y="142130"/>
                  </a:lnTo>
                  <a:lnTo>
                    <a:pt x="92453" y="142571"/>
                  </a:lnTo>
                  <a:lnTo>
                    <a:pt x="92176" y="142995"/>
                  </a:lnTo>
                  <a:lnTo>
                    <a:pt x="91893" y="143381"/>
                  </a:lnTo>
                  <a:lnTo>
                    <a:pt x="91610" y="143749"/>
                  </a:lnTo>
                  <a:lnTo>
                    <a:pt x="91320" y="144081"/>
                  </a:lnTo>
                  <a:lnTo>
                    <a:pt x="91024" y="144394"/>
                  </a:lnTo>
                  <a:lnTo>
                    <a:pt x="90728" y="144670"/>
                  </a:lnTo>
                  <a:lnTo>
                    <a:pt x="90425" y="144927"/>
                  </a:lnTo>
                  <a:lnTo>
                    <a:pt x="90122" y="145148"/>
                  </a:lnTo>
                  <a:lnTo>
                    <a:pt x="90032" y="145296"/>
                  </a:lnTo>
                  <a:lnTo>
                    <a:pt x="89936" y="145424"/>
                  </a:lnTo>
                  <a:lnTo>
                    <a:pt x="89839" y="145535"/>
                  </a:lnTo>
                  <a:lnTo>
                    <a:pt x="89736" y="145608"/>
                  </a:lnTo>
                  <a:lnTo>
                    <a:pt x="89620" y="145682"/>
                  </a:lnTo>
                  <a:lnTo>
                    <a:pt x="89511" y="145719"/>
                  </a:lnTo>
                  <a:lnTo>
                    <a:pt x="89389" y="145737"/>
                  </a:lnTo>
                  <a:lnTo>
                    <a:pt x="89260" y="145719"/>
                  </a:lnTo>
                  <a:lnTo>
                    <a:pt x="89215" y="145700"/>
                  </a:lnTo>
                  <a:lnTo>
                    <a:pt x="89170" y="145682"/>
                  </a:lnTo>
                  <a:lnTo>
                    <a:pt x="89118" y="145645"/>
                  </a:lnTo>
                  <a:lnTo>
                    <a:pt x="89060" y="145627"/>
                  </a:lnTo>
                  <a:lnTo>
                    <a:pt x="88790" y="145719"/>
                  </a:lnTo>
                  <a:lnTo>
                    <a:pt x="88519" y="145792"/>
                  </a:lnTo>
                  <a:lnTo>
                    <a:pt x="88243" y="145829"/>
                  </a:lnTo>
                  <a:lnTo>
                    <a:pt x="87972" y="145848"/>
                  </a:lnTo>
                  <a:lnTo>
                    <a:pt x="87695" y="145848"/>
                  </a:lnTo>
                  <a:lnTo>
                    <a:pt x="87412" y="145811"/>
                  </a:lnTo>
                  <a:lnTo>
                    <a:pt x="87135" y="145737"/>
                  </a:lnTo>
                  <a:lnTo>
                    <a:pt x="86858" y="145627"/>
                  </a:lnTo>
                  <a:lnTo>
                    <a:pt x="86781" y="145590"/>
                  </a:lnTo>
                  <a:lnTo>
                    <a:pt x="86710" y="145535"/>
                  </a:lnTo>
                  <a:lnTo>
                    <a:pt x="86646" y="145480"/>
                  </a:lnTo>
                  <a:lnTo>
                    <a:pt x="86588" y="145388"/>
                  </a:lnTo>
                  <a:lnTo>
                    <a:pt x="86530" y="145296"/>
                  </a:lnTo>
                  <a:lnTo>
                    <a:pt x="86479" y="145167"/>
                  </a:lnTo>
                  <a:lnTo>
                    <a:pt x="86434" y="145038"/>
                  </a:lnTo>
                  <a:lnTo>
                    <a:pt x="86401" y="144891"/>
                  </a:lnTo>
                  <a:lnTo>
                    <a:pt x="85996" y="144799"/>
                  </a:lnTo>
                  <a:lnTo>
                    <a:pt x="85597" y="144670"/>
                  </a:lnTo>
                  <a:lnTo>
                    <a:pt x="85198" y="144504"/>
                  </a:lnTo>
                  <a:lnTo>
                    <a:pt x="84798" y="144320"/>
                  </a:lnTo>
                  <a:lnTo>
                    <a:pt x="84399" y="144081"/>
                  </a:lnTo>
                  <a:lnTo>
                    <a:pt x="84007" y="143823"/>
                  </a:lnTo>
                  <a:lnTo>
                    <a:pt x="83620" y="143529"/>
                  </a:lnTo>
                  <a:lnTo>
                    <a:pt x="83234" y="143216"/>
                  </a:lnTo>
                  <a:lnTo>
                    <a:pt x="82854" y="142848"/>
                  </a:lnTo>
                  <a:lnTo>
                    <a:pt x="82474" y="142461"/>
                  </a:lnTo>
                  <a:lnTo>
                    <a:pt x="82101" y="142056"/>
                  </a:lnTo>
                  <a:lnTo>
                    <a:pt x="81728" y="141614"/>
                  </a:lnTo>
                  <a:lnTo>
                    <a:pt x="81367" y="141136"/>
                  </a:lnTo>
                  <a:lnTo>
                    <a:pt x="81007" y="140639"/>
                  </a:lnTo>
                  <a:lnTo>
                    <a:pt x="80652" y="140123"/>
                  </a:lnTo>
                  <a:lnTo>
                    <a:pt x="80298" y="139571"/>
                  </a:lnTo>
                  <a:lnTo>
                    <a:pt x="79957" y="139001"/>
                  </a:lnTo>
                  <a:lnTo>
                    <a:pt x="79622" y="138393"/>
                  </a:lnTo>
                  <a:lnTo>
                    <a:pt x="79294" y="137768"/>
                  </a:lnTo>
                  <a:lnTo>
                    <a:pt x="78972" y="137123"/>
                  </a:lnTo>
                  <a:lnTo>
                    <a:pt x="78657" y="136442"/>
                  </a:lnTo>
                  <a:lnTo>
                    <a:pt x="78348" y="135761"/>
                  </a:lnTo>
                  <a:lnTo>
                    <a:pt x="78045" y="135043"/>
                  </a:lnTo>
                  <a:lnTo>
                    <a:pt x="77755" y="134307"/>
                  </a:lnTo>
                  <a:lnTo>
                    <a:pt x="77472" y="133534"/>
                  </a:lnTo>
                  <a:lnTo>
                    <a:pt x="77195" y="132761"/>
                  </a:lnTo>
                  <a:lnTo>
                    <a:pt x="76931" y="131970"/>
                  </a:lnTo>
                  <a:lnTo>
                    <a:pt x="76680" y="131141"/>
                  </a:lnTo>
                  <a:lnTo>
                    <a:pt x="76429" y="130313"/>
                  </a:lnTo>
                  <a:lnTo>
                    <a:pt x="76198" y="129448"/>
                  </a:lnTo>
                  <a:lnTo>
                    <a:pt x="75966" y="128583"/>
                  </a:lnTo>
                  <a:lnTo>
                    <a:pt x="75753" y="127700"/>
                  </a:lnTo>
                  <a:lnTo>
                    <a:pt x="75547" y="126798"/>
                  </a:lnTo>
                  <a:lnTo>
                    <a:pt x="75354" y="125877"/>
                  </a:lnTo>
                  <a:lnTo>
                    <a:pt x="75174" y="124939"/>
                  </a:lnTo>
                  <a:lnTo>
                    <a:pt x="75007" y="124000"/>
                  </a:lnTo>
                  <a:lnTo>
                    <a:pt x="74846" y="123025"/>
                  </a:lnTo>
                  <a:lnTo>
                    <a:pt x="74704" y="122049"/>
                  </a:lnTo>
                  <a:lnTo>
                    <a:pt x="74569" y="121073"/>
                  </a:lnTo>
                  <a:lnTo>
                    <a:pt x="74446" y="120080"/>
                  </a:lnTo>
                  <a:lnTo>
                    <a:pt x="74343" y="119067"/>
                  </a:lnTo>
                  <a:lnTo>
                    <a:pt x="74247" y="118037"/>
                  </a:lnTo>
                  <a:lnTo>
                    <a:pt x="74170" y="117006"/>
                  </a:lnTo>
                  <a:lnTo>
                    <a:pt x="74105" y="115975"/>
                  </a:lnTo>
                  <a:lnTo>
                    <a:pt x="74054" y="114926"/>
                  </a:lnTo>
                  <a:lnTo>
                    <a:pt x="74022" y="113877"/>
                  </a:lnTo>
                  <a:lnTo>
                    <a:pt x="74009" y="113343"/>
                  </a:lnTo>
                  <a:lnTo>
                    <a:pt x="74002" y="112809"/>
                  </a:lnTo>
                  <a:lnTo>
                    <a:pt x="73996" y="112276"/>
                  </a:lnTo>
                  <a:lnTo>
                    <a:pt x="73996" y="111742"/>
                  </a:lnTo>
                  <a:lnTo>
                    <a:pt x="74002" y="111208"/>
                  </a:lnTo>
                  <a:lnTo>
                    <a:pt x="74009" y="110656"/>
                  </a:lnTo>
                  <a:lnTo>
                    <a:pt x="74022" y="110122"/>
                  </a:lnTo>
                  <a:lnTo>
                    <a:pt x="74034" y="109588"/>
                  </a:lnTo>
                  <a:lnTo>
                    <a:pt x="74054" y="109036"/>
                  </a:lnTo>
                  <a:lnTo>
                    <a:pt x="74079" y="108484"/>
                  </a:lnTo>
                  <a:lnTo>
                    <a:pt x="74105" y="107950"/>
                  </a:lnTo>
                  <a:lnTo>
                    <a:pt x="74137" y="107398"/>
                  </a:lnTo>
                  <a:lnTo>
                    <a:pt x="74176" y="106846"/>
                  </a:lnTo>
                  <a:lnTo>
                    <a:pt x="74215" y="106312"/>
                  </a:lnTo>
                  <a:lnTo>
                    <a:pt x="74260" y="105760"/>
                  </a:lnTo>
                  <a:lnTo>
                    <a:pt x="74311" y="105208"/>
                  </a:lnTo>
                  <a:lnTo>
                    <a:pt x="74363" y="104656"/>
                  </a:lnTo>
                  <a:lnTo>
                    <a:pt x="74421" y="104103"/>
                  </a:lnTo>
                  <a:lnTo>
                    <a:pt x="74485" y="103551"/>
                  </a:lnTo>
                  <a:lnTo>
                    <a:pt x="74549" y="102999"/>
                  </a:lnTo>
                  <a:lnTo>
                    <a:pt x="74620" y="102447"/>
                  </a:lnTo>
                  <a:lnTo>
                    <a:pt x="74697" y="101895"/>
                  </a:lnTo>
                  <a:lnTo>
                    <a:pt x="74781" y="101342"/>
                  </a:lnTo>
                  <a:lnTo>
                    <a:pt x="74865" y="100790"/>
                  </a:lnTo>
                  <a:lnTo>
                    <a:pt x="74955" y="100238"/>
                  </a:lnTo>
                  <a:lnTo>
                    <a:pt x="75052" y="99686"/>
                  </a:lnTo>
                  <a:lnTo>
                    <a:pt x="75148" y="99134"/>
                  </a:lnTo>
                  <a:lnTo>
                    <a:pt x="75258" y="98582"/>
                  </a:lnTo>
                  <a:lnTo>
                    <a:pt x="75367" y="98029"/>
                  </a:lnTo>
                  <a:lnTo>
                    <a:pt x="75476" y="97477"/>
                  </a:lnTo>
                  <a:lnTo>
                    <a:pt x="75599" y="96925"/>
                  </a:lnTo>
                  <a:lnTo>
                    <a:pt x="75721" y="96373"/>
                  </a:lnTo>
                  <a:lnTo>
                    <a:pt x="75850" y="95821"/>
                  </a:lnTo>
                  <a:lnTo>
                    <a:pt x="75985" y="95269"/>
                  </a:lnTo>
                  <a:lnTo>
                    <a:pt x="76127" y="94716"/>
                  </a:lnTo>
                  <a:lnTo>
                    <a:pt x="76268" y="94164"/>
                  </a:lnTo>
                  <a:lnTo>
                    <a:pt x="76410" y="93649"/>
                  </a:lnTo>
                  <a:lnTo>
                    <a:pt x="76558" y="93133"/>
                  </a:lnTo>
                  <a:lnTo>
                    <a:pt x="76713" y="92637"/>
                  </a:lnTo>
                  <a:lnTo>
                    <a:pt x="76867" y="92158"/>
                  </a:lnTo>
                  <a:lnTo>
                    <a:pt x="77028" y="91698"/>
                  </a:lnTo>
                  <a:lnTo>
                    <a:pt x="77189" y="91256"/>
                  </a:lnTo>
                  <a:lnTo>
                    <a:pt x="77350" y="90814"/>
                  </a:lnTo>
                  <a:lnTo>
                    <a:pt x="77517" y="90391"/>
                  </a:lnTo>
                  <a:lnTo>
                    <a:pt x="77691" y="89986"/>
                  </a:lnTo>
                  <a:lnTo>
                    <a:pt x="77865" y="89581"/>
                  </a:lnTo>
                  <a:lnTo>
                    <a:pt x="78045" y="89213"/>
                  </a:lnTo>
                  <a:lnTo>
                    <a:pt x="78225" y="88845"/>
                  </a:lnTo>
                  <a:lnTo>
                    <a:pt x="78406" y="88495"/>
                  </a:lnTo>
                  <a:lnTo>
                    <a:pt x="78592" y="88164"/>
                  </a:lnTo>
                  <a:lnTo>
                    <a:pt x="78779" y="87833"/>
                  </a:lnTo>
                  <a:lnTo>
                    <a:pt x="78972" y="87520"/>
                  </a:lnTo>
                  <a:lnTo>
                    <a:pt x="79165" y="87225"/>
                  </a:lnTo>
                  <a:lnTo>
                    <a:pt x="79358" y="86949"/>
                  </a:lnTo>
                  <a:lnTo>
                    <a:pt x="79558" y="86673"/>
                  </a:lnTo>
                  <a:lnTo>
                    <a:pt x="79758" y="86415"/>
                  </a:lnTo>
                  <a:lnTo>
                    <a:pt x="79957" y="86176"/>
                  </a:lnTo>
                  <a:lnTo>
                    <a:pt x="80163" y="85937"/>
                  </a:lnTo>
                  <a:lnTo>
                    <a:pt x="80369" y="85716"/>
                  </a:lnTo>
                  <a:lnTo>
                    <a:pt x="80575" y="85513"/>
                  </a:lnTo>
                  <a:lnTo>
                    <a:pt x="80788" y="85329"/>
                  </a:lnTo>
                  <a:lnTo>
                    <a:pt x="81000" y="85145"/>
                  </a:lnTo>
                  <a:lnTo>
                    <a:pt x="81213" y="84980"/>
                  </a:lnTo>
                  <a:lnTo>
                    <a:pt x="81425" y="84832"/>
                  </a:lnTo>
                  <a:lnTo>
                    <a:pt x="81644" y="84685"/>
                  </a:lnTo>
                  <a:lnTo>
                    <a:pt x="81863" y="84556"/>
                  </a:lnTo>
                  <a:lnTo>
                    <a:pt x="82082" y="84446"/>
                  </a:lnTo>
                  <a:lnTo>
                    <a:pt x="82301" y="84336"/>
                  </a:lnTo>
                  <a:lnTo>
                    <a:pt x="82526" y="84243"/>
                  </a:lnTo>
                  <a:lnTo>
                    <a:pt x="82745" y="84170"/>
                  </a:lnTo>
                  <a:lnTo>
                    <a:pt x="82970" y="84096"/>
                  </a:lnTo>
                  <a:lnTo>
                    <a:pt x="83195" y="84041"/>
                  </a:lnTo>
                  <a:lnTo>
                    <a:pt x="83421" y="84004"/>
                  </a:lnTo>
                  <a:lnTo>
                    <a:pt x="83646" y="83967"/>
                  </a:lnTo>
                  <a:lnTo>
                    <a:pt x="83871" y="83949"/>
                  </a:lnTo>
                  <a:lnTo>
                    <a:pt x="84103" y="83931"/>
                  </a:lnTo>
                  <a:close/>
                  <a:moveTo>
                    <a:pt x="37828" y="89857"/>
                  </a:moveTo>
                  <a:lnTo>
                    <a:pt x="38221" y="89894"/>
                  </a:lnTo>
                  <a:lnTo>
                    <a:pt x="38607" y="89968"/>
                  </a:lnTo>
                  <a:lnTo>
                    <a:pt x="39000" y="90097"/>
                  </a:lnTo>
                  <a:lnTo>
                    <a:pt x="39386" y="90262"/>
                  </a:lnTo>
                  <a:lnTo>
                    <a:pt x="39766" y="90465"/>
                  </a:lnTo>
                  <a:lnTo>
                    <a:pt x="40152" y="90704"/>
                  </a:lnTo>
                  <a:lnTo>
                    <a:pt x="40526" y="90998"/>
                  </a:lnTo>
                  <a:lnTo>
                    <a:pt x="40899" y="91311"/>
                  </a:lnTo>
                  <a:lnTo>
                    <a:pt x="41273" y="91679"/>
                  </a:lnTo>
                  <a:lnTo>
                    <a:pt x="41640" y="92066"/>
                  </a:lnTo>
                  <a:lnTo>
                    <a:pt x="42000" y="92508"/>
                  </a:lnTo>
                  <a:lnTo>
                    <a:pt x="42354" y="92968"/>
                  </a:lnTo>
                  <a:lnTo>
                    <a:pt x="42708" y="93483"/>
                  </a:lnTo>
                  <a:lnTo>
                    <a:pt x="43056" y="94017"/>
                  </a:lnTo>
                  <a:lnTo>
                    <a:pt x="43397" y="94588"/>
                  </a:lnTo>
                  <a:lnTo>
                    <a:pt x="43725" y="95195"/>
                  </a:lnTo>
                  <a:lnTo>
                    <a:pt x="44054" y="95839"/>
                  </a:lnTo>
                  <a:lnTo>
                    <a:pt x="44376" y="96502"/>
                  </a:lnTo>
                  <a:lnTo>
                    <a:pt x="44691" y="97201"/>
                  </a:lnTo>
                  <a:lnTo>
                    <a:pt x="44994" y="97937"/>
                  </a:lnTo>
                  <a:lnTo>
                    <a:pt x="45296" y="98692"/>
                  </a:lnTo>
                  <a:lnTo>
                    <a:pt x="45586" y="99483"/>
                  </a:lnTo>
                  <a:lnTo>
                    <a:pt x="45863" y="100312"/>
                  </a:lnTo>
                  <a:lnTo>
                    <a:pt x="46140" y="101158"/>
                  </a:lnTo>
                  <a:lnTo>
                    <a:pt x="46397" y="102042"/>
                  </a:lnTo>
                  <a:lnTo>
                    <a:pt x="46655" y="102944"/>
                  </a:lnTo>
                  <a:lnTo>
                    <a:pt x="46899" y="103864"/>
                  </a:lnTo>
                  <a:lnTo>
                    <a:pt x="47131" y="104821"/>
                  </a:lnTo>
                  <a:lnTo>
                    <a:pt x="47356" y="105815"/>
                  </a:lnTo>
                  <a:lnTo>
                    <a:pt x="47569" y="106809"/>
                  </a:lnTo>
                  <a:lnTo>
                    <a:pt x="47768" y="107840"/>
                  </a:lnTo>
                  <a:lnTo>
                    <a:pt x="47961" y="108907"/>
                  </a:lnTo>
                  <a:lnTo>
                    <a:pt x="48135" y="109975"/>
                  </a:lnTo>
                  <a:lnTo>
                    <a:pt x="48303" y="111079"/>
                  </a:lnTo>
                  <a:lnTo>
                    <a:pt x="48457" y="112202"/>
                  </a:lnTo>
                  <a:lnTo>
                    <a:pt x="48599" y="113343"/>
                  </a:lnTo>
                  <a:lnTo>
                    <a:pt x="48728" y="114503"/>
                  </a:lnTo>
                  <a:lnTo>
                    <a:pt x="48837" y="115681"/>
                  </a:lnTo>
                  <a:lnTo>
                    <a:pt x="48940" y="116877"/>
                  </a:lnTo>
                  <a:lnTo>
                    <a:pt x="49030" y="118092"/>
                  </a:lnTo>
                  <a:lnTo>
                    <a:pt x="49062" y="118699"/>
                  </a:lnTo>
                  <a:lnTo>
                    <a:pt x="49101" y="119325"/>
                  </a:lnTo>
                  <a:lnTo>
                    <a:pt x="49127" y="119951"/>
                  </a:lnTo>
                  <a:lnTo>
                    <a:pt x="49159" y="120577"/>
                  </a:lnTo>
                  <a:lnTo>
                    <a:pt x="49178" y="121221"/>
                  </a:lnTo>
                  <a:lnTo>
                    <a:pt x="49197" y="121847"/>
                  </a:lnTo>
                  <a:lnTo>
                    <a:pt x="49210" y="122491"/>
                  </a:lnTo>
                  <a:lnTo>
                    <a:pt x="49223" y="123135"/>
                  </a:lnTo>
                  <a:lnTo>
                    <a:pt x="49223" y="123411"/>
                  </a:lnTo>
                  <a:lnTo>
                    <a:pt x="49217" y="123650"/>
                  </a:lnTo>
                  <a:lnTo>
                    <a:pt x="49197" y="123908"/>
                  </a:lnTo>
                  <a:lnTo>
                    <a:pt x="49172" y="124129"/>
                  </a:lnTo>
                  <a:lnTo>
                    <a:pt x="49140" y="124350"/>
                  </a:lnTo>
                  <a:lnTo>
                    <a:pt x="49094" y="124552"/>
                  </a:lnTo>
                  <a:lnTo>
                    <a:pt x="49049" y="124736"/>
                  </a:lnTo>
                  <a:lnTo>
                    <a:pt x="48991" y="124902"/>
                  </a:lnTo>
                  <a:lnTo>
                    <a:pt x="48934" y="125068"/>
                  </a:lnTo>
                  <a:lnTo>
                    <a:pt x="48869" y="125196"/>
                  </a:lnTo>
                  <a:lnTo>
                    <a:pt x="48798" y="125325"/>
                  </a:lnTo>
                  <a:lnTo>
                    <a:pt x="48721" y="125454"/>
                  </a:lnTo>
                  <a:lnTo>
                    <a:pt x="48644" y="125546"/>
                  </a:lnTo>
                  <a:lnTo>
                    <a:pt x="48560" y="125638"/>
                  </a:lnTo>
                  <a:lnTo>
                    <a:pt x="48483" y="125693"/>
                  </a:lnTo>
                  <a:lnTo>
                    <a:pt x="48393" y="125749"/>
                  </a:lnTo>
                  <a:lnTo>
                    <a:pt x="48373" y="126742"/>
                  </a:lnTo>
                  <a:lnTo>
                    <a:pt x="48341" y="127718"/>
                  </a:lnTo>
                  <a:lnTo>
                    <a:pt x="48290" y="128657"/>
                  </a:lnTo>
                  <a:lnTo>
                    <a:pt x="48232" y="129595"/>
                  </a:lnTo>
                  <a:lnTo>
                    <a:pt x="48155" y="130497"/>
                  </a:lnTo>
                  <a:lnTo>
                    <a:pt x="48064" y="131399"/>
                  </a:lnTo>
                  <a:lnTo>
                    <a:pt x="47968" y="132264"/>
                  </a:lnTo>
                  <a:lnTo>
                    <a:pt x="47852" y="133111"/>
                  </a:lnTo>
                  <a:lnTo>
                    <a:pt x="47730" y="133939"/>
                  </a:lnTo>
                  <a:lnTo>
                    <a:pt x="47594" y="134749"/>
                  </a:lnTo>
                  <a:lnTo>
                    <a:pt x="47446" y="135540"/>
                  </a:lnTo>
                  <a:lnTo>
                    <a:pt x="47292" y="136295"/>
                  </a:lnTo>
                  <a:lnTo>
                    <a:pt x="47118" y="137031"/>
                  </a:lnTo>
                  <a:lnTo>
                    <a:pt x="46944" y="137749"/>
                  </a:lnTo>
                  <a:lnTo>
                    <a:pt x="46751" y="138449"/>
                  </a:lnTo>
                  <a:lnTo>
                    <a:pt x="46558" y="139111"/>
                  </a:lnTo>
                  <a:lnTo>
                    <a:pt x="46352" y="139755"/>
                  </a:lnTo>
                  <a:lnTo>
                    <a:pt x="46133" y="140363"/>
                  </a:lnTo>
                  <a:lnTo>
                    <a:pt x="45908" y="140970"/>
                  </a:lnTo>
                  <a:lnTo>
                    <a:pt x="45676" y="141541"/>
                  </a:lnTo>
                  <a:lnTo>
                    <a:pt x="45431" y="142075"/>
                  </a:lnTo>
                  <a:lnTo>
                    <a:pt x="45187" y="142590"/>
                  </a:lnTo>
                  <a:lnTo>
                    <a:pt x="44929" y="143087"/>
                  </a:lnTo>
                  <a:lnTo>
                    <a:pt x="44665" y="143547"/>
                  </a:lnTo>
                  <a:lnTo>
                    <a:pt x="44401" y="143970"/>
                  </a:lnTo>
                  <a:lnTo>
                    <a:pt x="44125" y="144375"/>
                  </a:lnTo>
                  <a:lnTo>
                    <a:pt x="43841" y="144762"/>
                  </a:lnTo>
                  <a:lnTo>
                    <a:pt x="43552" y="145111"/>
                  </a:lnTo>
                  <a:lnTo>
                    <a:pt x="43262" y="145424"/>
                  </a:lnTo>
                  <a:lnTo>
                    <a:pt x="42966" y="145719"/>
                  </a:lnTo>
                  <a:lnTo>
                    <a:pt x="42663" y="145977"/>
                  </a:lnTo>
                  <a:lnTo>
                    <a:pt x="42354" y="146216"/>
                  </a:lnTo>
                  <a:lnTo>
                    <a:pt x="42193" y="146566"/>
                  </a:lnTo>
                  <a:lnTo>
                    <a:pt x="42109" y="146731"/>
                  </a:lnTo>
                  <a:lnTo>
                    <a:pt x="42064" y="146805"/>
                  </a:lnTo>
                  <a:lnTo>
                    <a:pt x="42013" y="146860"/>
                  </a:lnTo>
                  <a:lnTo>
                    <a:pt x="41820" y="147118"/>
                  </a:lnTo>
                  <a:lnTo>
                    <a:pt x="41620" y="147357"/>
                  </a:lnTo>
                  <a:lnTo>
                    <a:pt x="41427" y="147578"/>
                  </a:lnTo>
                  <a:lnTo>
                    <a:pt x="41228" y="147762"/>
                  </a:lnTo>
                  <a:lnTo>
                    <a:pt x="41028" y="147946"/>
                  </a:lnTo>
                  <a:lnTo>
                    <a:pt x="40822" y="148075"/>
                  </a:lnTo>
                  <a:lnTo>
                    <a:pt x="40622" y="148204"/>
                  </a:lnTo>
                  <a:lnTo>
                    <a:pt x="40416" y="148296"/>
                  </a:lnTo>
                  <a:lnTo>
                    <a:pt x="40210" y="148388"/>
                  </a:lnTo>
                  <a:lnTo>
                    <a:pt x="40011" y="148443"/>
                  </a:lnTo>
                  <a:lnTo>
                    <a:pt x="39805" y="148480"/>
                  </a:lnTo>
                  <a:lnTo>
                    <a:pt x="39393" y="148480"/>
                  </a:lnTo>
                  <a:lnTo>
                    <a:pt x="39187" y="148443"/>
                  </a:lnTo>
                  <a:lnTo>
                    <a:pt x="38981" y="148406"/>
                  </a:lnTo>
                  <a:lnTo>
                    <a:pt x="38781" y="148332"/>
                  </a:lnTo>
                  <a:lnTo>
                    <a:pt x="38549" y="148461"/>
                  </a:lnTo>
                  <a:lnTo>
                    <a:pt x="38318" y="148590"/>
                  </a:lnTo>
                  <a:lnTo>
                    <a:pt x="38092" y="148682"/>
                  </a:lnTo>
                  <a:lnTo>
                    <a:pt x="37861" y="148774"/>
                  </a:lnTo>
                  <a:lnTo>
                    <a:pt x="37635" y="148848"/>
                  </a:lnTo>
                  <a:lnTo>
                    <a:pt x="37416" y="148903"/>
                  </a:lnTo>
                  <a:lnTo>
                    <a:pt x="37191" y="148940"/>
                  </a:lnTo>
                  <a:lnTo>
                    <a:pt x="36972" y="148977"/>
                  </a:lnTo>
                  <a:lnTo>
                    <a:pt x="36753" y="148995"/>
                  </a:lnTo>
                  <a:lnTo>
                    <a:pt x="36541" y="148995"/>
                  </a:lnTo>
                  <a:lnTo>
                    <a:pt x="36322" y="148977"/>
                  </a:lnTo>
                  <a:lnTo>
                    <a:pt x="36109" y="148940"/>
                  </a:lnTo>
                  <a:lnTo>
                    <a:pt x="35903" y="148903"/>
                  </a:lnTo>
                  <a:lnTo>
                    <a:pt x="35691" y="148848"/>
                  </a:lnTo>
                  <a:lnTo>
                    <a:pt x="35485" y="148793"/>
                  </a:lnTo>
                  <a:lnTo>
                    <a:pt x="35279" y="148701"/>
                  </a:lnTo>
                  <a:lnTo>
                    <a:pt x="35073" y="148609"/>
                  </a:lnTo>
                  <a:lnTo>
                    <a:pt x="34873" y="148517"/>
                  </a:lnTo>
                  <a:lnTo>
                    <a:pt x="34674" y="148388"/>
                  </a:lnTo>
                  <a:lnTo>
                    <a:pt x="34474" y="148259"/>
                  </a:lnTo>
                  <a:lnTo>
                    <a:pt x="34281" y="148130"/>
                  </a:lnTo>
                  <a:lnTo>
                    <a:pt x="34088" y="147964"/>
                  </a:lnTo>
                  <a:lnTo>
                    <a:pt x="33895" y="147799"/>
                  </a:lnTo>
                  <a:lnTo>
                    <a:pt x="33708" y="147633"/>
                  </a:lnTo>
                  <a:lnTo>
                    <a:pt x="33521" y="147431"/>
                  </a:lnTo>
                  <a:lnTo>
                    <a:pt x="33335" y="147228"/>
                  </a:lnTo>
                  <a:lnTo>
                    <a:pt x="33148" y="147026"/>
                  </a:lnTo>
                  <a:lnTo>
                    <a:pt x="32968" y="146805"/>
                  </a:lnTo>
                  <a:lnTo>
                    <a:pt x="32794" y="146566"/>
                  </a:lnTo>
                  <a:lnTo>
                    <a:pt x="32614" y="146326"/>
                  </a:lnTo>
                  <a:lnTo>
                    <a:pt x="32440" y="146069"/>
                  </a:lnTo>
                  <a:lnTo>
                    <a:pt x="32273" y="145811"/>
                  </a:lnTo>
                  <a:lnTo>
                    <a:pt x="32099" y="145535"/>
                  </a:lnTo>
                  <a:lnTo>
                    <a:pt x="31931" y="145259"/>
                  </a:lnTo>
                  <a:lnTo>
                    <a:pt x="31770" y="144964"/>
                  </a:lnTo>
                  <a:lnTo>
                    <a:pt x="31609" y="144651"/>
                  </a:lnTo>
                  <a:lnTo>
                    <a:pt x="31449" y="144338"/>
                  </a:lnTo>
                  <a:lnTo>
                    <a:pt x="31288" y="144026"/>
                  </a:lnTo>
                  <a:lnTo>
                    <a:pt x="31133" y="143694"/>
                  </a:lnTo>
                  <a:lnTo>
                    <a:pt x="30979" y="143363"/>
                  </a:lnTo>
                  <a:lnTo>
                    <a:pt x="30831" y="143013"/>
                  </a:lnTo>
                  <a:lnTo>
                    <a:pt x="30682" y="142645"/>
                  </a:lnTo>
                  <a:lnTo>
                    <a:pt x="30399" y="141909"/>
                  </a:lnTo>
                  <a:lnTo>
                    <a:pt x="30122" y="141154"/>
                  </a:lnTo>
                  <a:lnTo>
                    <a:pt x="29852" y="140344"/>
                  </a:lnTo>
                  <a:lnTo>
                    <a:pt x="29601" y="139516"/>
                  </a:lnTo>
                  <a:lnTo>
                    <a:pt x="29356" y="138651"/>
                  </a:lnTo>
                  <a:lnTo>
                    <a:pt x="29118" y="137768"/>
                  </a:lnTo>
                  <a:lnTo>
                    <a:pt x="28899" y="136866"/>
                  </a:lnTo>
                  <a:lnTo>
                    <a:pt x="28687" y="135927"/>
                  </a:lnTo>
                  <a:lnTo>
                    <a:pt x="28487" y="134970"/>
                  </a:lnTo>
                  <a:lnTo>
                    <a:pt x="28307" y="133994"/>
                  </a:lnTo>
                  <a:lnTo>
                    <a:pt x="28127" y="133000"/>
                  </a:lnTo>
                  <a:lnTo>
                    <a:pt x="27966" y="131988"/>
                  </a:lnTo>
                  <a:lnTo>
                    <a:pt x="27818" y="130957"/>
                  </a:lnTo>
                  <a:lnTo>
                    <a:pt x="27682" y="129908"/>
                  </a:lnTo>
                  <a:lnTo>
                    <a:pt x="27560" y="128841"/>
                  </a:lnTo>
                  <a:lnTo>
                    <a:pt x="27451" y="127773"/>
                  </a:lnTo>
                  <a:lnTo>
                    <a:pt x="27354" y="126687"/>
                  </a:lnTo>
                  <a:lnTo>
                    <a:pt x="27270" y="125583"/>
                  </a:lnTo>
                  <a:lnTo>
                    <a:pt x="27200" y="124479"/>
                  </a:lnTo>
                  <a:lnTo>
                    <a:pt x="27142" y="123374"/>
                  </a:lnTo>
                  <a:lnTo>
                    <a:pt x="27103" y="122251"/>
                  </a:lnTo>
                  <a:lnTo>
                    <a:pt x="27077" y="121129"/>
                  </a:lnTo>
                  <a:lnTo>
                    <a:pt x="27064" y="120006"/>
                  </a:lnTo>
                  <a:lnTo>
                    <a:pt x="27064" y="118865"/>
                  </a:lnTo>
                  <a:lnTo>
                    <a:pt x="27084" y="117742"/>
                  </a:lnTo>
                  <a:lnTo>
                    <a:pt x="27116" y="116619"/>
                  </a:lnTo>
                  <a:lnTo>
                    <a:pt x="27135" y="116049"/>
                  </a:lnTo>
                  <a:lnTo>
                    <a:pt x="27161" y="115478"/>
                  </a:lnTo>
                  <a:lnTo>
                    <a:pt x="27193" y="114926"/>
                  </a:lnTo>
                  <a:lnTo>
                    <a:pt x="27225" y="114355"/>
                  </a:lnTo>
                  <a:lnTo>
                    <a:pt x="27264" y="113803"/>
                  </a:lnTo>
                  <a:lnTo>
                    <a:pt x="27303" y="113251"/>
                  </a:lnTo>
                  <a:lnTo>
                    <a:pt x="27348" y="112680"/>
                  </a:lnTo>
                  <a:lnTo>
                    <a:pt x="27399" y="112128"/>
                  </a:lnTo>
                  <a:lnTo>
                    <a:pt x="27451" y="111576"/>
                  </a:lnTo>
                  <a:lnTo>
                    <a:pt x="27509" y="111024"/>
                  </a:lnTo>
                  <a:lnTo>
                    <a:pt x="27567" y="110472"/>
                  </a:lnTo>
                  <a:lnTo>
                    <a:pt x="27637" y="109920"/>
                  </a:lnTo>
                  <a:lnTo>
                    <a:pt x="27702" y="109386"/>
                  </a:lnTo>
                  <a:lnTo>
                    <a:pt x="27779" y="108834"/>
                  </a:lnTo>
                  <a:lnTo>
                    <a:pt x="27856" y="108300"/>
                  </a:lnTo>
                  <a:lnTo>
                    <a:pt x="27940" y="107766"/>
                  </a:lnTo>
                  <a:lnTo>
                    <a:pt x="28024" y="107232"/>
                  </a:lnTo>
                  <a:lnTo>
                    <a:pt x="28114" y="106699"/>
                  </a:lnTo>
                  <a:lnTo>
                    <a:pt x="28210" y="106183"/>
                  </a:lnTo>
                  <a:lnTo>
                    <a:pt x="28313" y="105649"/>
                  </a:lnTo>
                  <a:lnTo>
                    <a:pt x="28416" y="105134"/>
                  </a:lnTo>
                  <a:lnTo>
                    <a:pt x="28519" y="104619"/>
                  </a:lnTo>
                  <a:lnTo>
                    <a:pt x="28635" y="104122"/>
                  </a:lnTo>
                  <a:lnTo>
                    <a:pt x="28751" y="103606"/>
                  </a:lnTo>
                  <a:lnTo>
                    <a:pt x="28873" y="103109"/>
                  </a:lnTo>
                  <a:lnTo>
                    <a:pt x="28996" y="102612"/>
                  </a:lnTo>
                  <a:lnTo>
                    <a:pt x="29124" y="102116"/>
                  </a:lnTo>
                  <a:lnTo>
                    <a:pt x="29260" y="101637"/>
                  </a:lnTo>
                  <a:lnTo>
                    <a:pt x="29401" y="101158"/>
                  </a:lnTo>
                  <a:lnTo>
                    <a:pt x="29543" y="100680"/>
                  </a:lnTo>
                  <a:lnTo>
                    <a:pt x="29691" y="100201"/>
                  </a:lnTo>
                  <a:lnTo>
                    <a:pt x="29846" y="99741"/>
                  </a:lnTo>
                  <a:lnTo>
                    <a:pt x="30000" y="99281"/>
                  </a:lnTo>
                  <a:lnTo>
                    <a:pt x="30167" y="98839"/>
                  </a:lnTo>
                  <a:lnTo>
                    <a:pt x="30341" y="98361"/>
                  </a:lnTo>
                  <a:lnTo>
                    <a:pt x="30521" y="97901"/>
                  </a:lnTo>
                  <a:lnTo>
                    <a:pt x="30695" y="97459"/>
                  </a:lnTo>
                  <a:lnTo>
                    <a:pt x="30876" y="97017"/>
                  </a:lnTo>
                  <a:lnTo>
                    <a:pt x="31062" y="96612"/>
                  </a:lnTo>
                  <a:lnTo>
                    <a:pt x="31243" y="96207"/>
                  </a:lnTo>
                  <a:lnTo>
                    <a:pt x="31423" y="95802"/>
                  </a:lnTo>
                  <a:lnTo>
                    <a:pt x="31609" y="95434"/>
                  </a:lnTo>
                  <a:lnTo>
                    <a:pt x="31796" y="95066"/>
                  </a:lnTo>
                  <a:lnTo>
                    <a:pt x="31983" y="94716"/>
                  </a:lnTo>
                  <a:lnTo>
                    <a:pt x="32170" y="94385"/>
                  </a:lnTo>
                  <a:lnTo>
                    <a:pt x="32356" y="94054"/>
                  </a:lnTo>
                  <a:lnTo>
                    <a:pt x="32549" y="93741"/>
                  </a:lnTo>
                  <a:lnTo>
                    <a:pt x="32736" y="93428"/>
                  </a:lnTo>
                  <a:lnTo>
                    <a:pt x="32929" y="93152"/>
                  </a:lnTo>
                  <a:lnTo>
                    <a:pt x="33122" y="92876"/>
                  </a:lnTo>
                  <a:lnTo>
                    <a:pt x="33315" y="92618"/>
                  </a:lnTo>
                  <a:lnTo>
                    <a:pt x="33509" y="92360"/>
                  </a:lnTo>
                  <a:lnTo>
                    <a:pt x="33702" y="92121"/>
                  </a:lnTo>
                  <a:lnTo>
                    <a:pt x="33895" y="91900"/>
                  </a:lnTo>
                  <a:lnTo>
                    <a:pt x="34088" y="91679"/>
                  </a:lnTo>
                  <a:lnTo>
                    <a:pt x="34281" y="91477"/>
                  </a:lnTo>
                  <a:lnTo>
                    <a:pt x="34481" y="91293"/>
                  </a:lnTo>
                  <a:lnTo>
                    <a:pt x="34674" y="91109"/>
                  </a:lnTo>
                  <a:lnTo>
                    <a:pt x="34867" y="90962"/>
                  </a:lnTo>
                  <a:lnTo>
                    <a:pt x="35067" y="90796"/>
                  </a:lnTo>
                  <a:lnTo>
                    <a:pt x="35266" y="90667"/>
                  </a:lnTo>
                  <a:lnTo>
                    <a:pt x="35459" y="90520"/>
                  </a:lnTo>
                  <a:lnTo>
                    <a:pt x="35659" y="90409"/>
                  </a:lnTo>
                  <a:lnTo>
                    <a:pt x="35852" y="90299"/>
                  </a:lnTo>
                  <a:lnTo>
                    <a:pt x="36052" y="90207"/>
                  </a:lnTo>
                  <a:lnTo>
                    <a:pt x="36251" y="90115"/>
                  </a:lnTo>
                  <a:lnTo>
                    <a:pt x="36451" y="90060"/>
                  </a:lnTo>
                  <a:lnTo>
                    <a:pt x="36644" y="89986"/>
                  </a:lnTo>
                  <a:lnTo>
                    <a:pt x="37043" y="89894"/>
                  </a:lnTo>
                  <a:lnTo>
                    <a:pt x="37436" y="89857"/>
                  </a:lnTo>
                  <a:close/>
                  <a:moveTo>
                    <a:pt x="124906" y="87925"/>
                  </a:moveTo>
                  <a:lnTo>
                    <a:pt x="125137" y="87943"/>
                  </a:lnTo>
                  <a:lnTo>
                    <a:pt x="125369" y="87961"/>
                  </a:lnTo>
                  <a:lnTo>
                    <a:pt x="125601" y="87998"/>
                  </a:lnTo>
                  <a:lnTo>
                    <a:pt x="125826" y="88035"/>
                  </a:lnTo>
                  <a:lnTo>
                    <a:pt x="126058" y="88090"/>
                  </a:lnTo>
                  <a:lnTo>
                    <a:pt x="126290" y="88146"/>
                  </a:lnTo>
                  <a:lnTo>
                    <a:pt x="126515" y="88238"/>
                  </a:lnTo>
                  <a:lnTo>
                    <a:pt x="126747" y="88311"/>
                  </a:lnTo>
                  <a:lnTo>
                    <a:pt x="126972" y="88422"/>
                  </a:lnTo>
                  <a:lnTo>
                    <a:pt x="127198" y="88532"/>
                  </a:lnTo>
                  <a:lnTo>
                    <a:pt x="127429" y="88642"/>
                  </a:lnTo>
                  <a:lnTo>
                    <a:pt x="127655" y="88771"/>
                  </a:lnTo>
                  <a:lnTo>
                    <a:pt x="127880" y="88919"/>
                  </a:lnTo>
                  <a:lnTo>
                    <a:pt x="128099" y="89084"/>
                  </a:lnTo>
                  <a:lnTo>
                    <a:pt x="128324" y="89231"/>
                  </a:lnTo>
                  <a:lnTo>
                    <a:pt x="128543" y="89416"/>
                  </a:lnTo>
                  <a:lnTo>
                    <a:pt x="128768" y="89600"/>
                  </a:lnTo>
                  <a:lnTo>
                    <a:pt x="128987" y="89802"/>
                  </a:lnTo>
                  <a:lnTo>
                    <a:pt x="129206" y="90005"/>
                  </a:lnTo>
                  <a:lnTo>
                    <a:pt x="129425" y="90225"/>
                  </a:lnTo>
                  <a:lnTo>
                    <a:pt x="129637" y="90465"/>
                  </a:lnTo>
                  <a:lnTo>
                    <a:pt x="129850" y="90704"/>
                  </a:lnTo>
                  <a:lnTo>
                    <a:pt x="130062" y="90943"/>
                  </a:lnTo>
                  <a:lnTo>
                    <a:pt x="130275" y="91219"/>
                  </a:lnTo>
                  <a:lnTo>
                    <a:pt x="130487" y="91477"/>
                  </a:lnTo>
                  <a:lnTo>
                    <a:pt x="130693" y="91771"/>
                  </a:lnTo>
                  <a:lnTo>
                    <a:pt x="130899" y="92066"/>
                  </a:lnTo>
                  <a:lnTo>
                    <a:pt x="131099" y="92379"/>
                  </a:lnTo>
                  <a:lnTo>
                    <a:pt x="131401" y="92857"/>
                  </a:lnTo>
                  <a:lnTo>
                    <a:pt x="131698" y="93373"/>
                  </a:lnTo>
                  <a:lnTo>
                    <a:pt x="131987" y="93925"/>
                  </a:lnTo>
                  <a:lnTo>
                    <a:pt x="132277" y="94514"/>
                  </a:lnTo>
                  <a:lnTo>
                    <a:pt x="132554" y="95140"/>
                  </a:lnTo>
                  <a:lnTo>
                    <a:pt x="132831" y="95784"/>
                  </a:lnTo>
                  <a:lnTo>
                    <a:pt x="133101" y="96465"/>
                  </a:lnTo>
                  <a:lnTo>
                    <a:pt x="133359" y="97183"/>
                  </a:lnTo>
                  <a:lnTo>
                    <a:pt x="133610" y="97919"/>
                  </a:lnTo>
                  <a:lnTo>
                    <a:pt x="133854" y="98674"/>
                  </a:lnTo>
                  <a:lnTo>
                    <a:pt x="134092" y="99447"/>
                  </a:lnTo>
                  <a:lnTo>
                    <a:pt x="134311" y="100257"/>
                  </a:lnTo>
                  <a:lnTo>
                    <a:pt x="134530" y="101066"/>
                  </a:lnTo>
                  <a:lnTo>
                    <a:pt x="134730" y="101913"/>
                  </a:lnTo>
                  <a:lnTo>
                    <a:pt x="134916" y="102778"/>
                  </a:lnTo>
                  <a:lnTo>
                    <a:pt x="135090" y="103643"/>
                  </a:lnTo>
                  <a:lnTo>
                    <a:pt x="135258" y="104545"/>
                  </a:lnTo>
                  <a:lnTo>
                    <a:pt x="135406" y="105447"/>
                  </a:lnTo>
                  <a:lnTo>
                    <a:pt x="135470" y="105907"/>
                  </a:lnTo>
                  <a:lnTo>
                    <a:pt x="135534" y="106367"/>
                  </a:lnTo>
                  <a:lnTo>
                    <a:pt x="135592" y="106827"/>
                  </a:lnTo>
                  <a:lnTo>
                    <a:pt x="135650" y="107288"/>
                  </a:lnTo>
                  <a:lnTo>
                    <a:pt x="135702" y="107766"/>
                  </a:lnTo>
                  <a:lnTo>
                    <a:pt x="135753" y="108226"/>
                  </a:lnTo>
                  <a:lnTo>
                    <a:pt x="135798" y="108705"/>
                  </a:lnTo>
                  <a:lnTo>
                    <a:pt x="135837" y="109183"/>
                  </a:lnTo>
                  <a:lnTo>
                    <a:pt x="135869" y="109662"/>
                  </a:lnTo>
                  <a:lnTo>
                    <a:pt x="135901" y="110122"/>
                  </a:lnTo>
                  <a:lnTo>
                    <a:pt x="135927" y="110619"/>
                  </a:lnTo>
                  <a:lnTo>
                    <a:pt x="135946" y="111098"/>
                  </a:lnTo>
                  <a:lnTo>
                    <a:pt x="135959" y="111576"/>
                  </a:lnTo>
                  <a:lnTo>
                    <a:pt x="135972" y="112055"/>
                  </a:lnTo>
                  <a:lnTo>
                    <a:pt x="135979" y="112533"/>
                  </a:lnTo>
                  <a:lnTo>
                    <a:pt x="135979" y="113012"/>
                  </a:lnTo>
                  <a:lnTo>
                    <a:pt x="135979" y="113509"/>
                  </a:lnTo>
                  <a:lnTo>
                    <a:pt x="135966" y="113987"/>
                  </a:lnTo>
                  <a:lnTo>
                    <a:pt x="135953" y="114466"/>
                  </a:lnTo>
                  <a:lnTo>
                    <a:pt x="135934" y="114963"/>
                  </a:lnTo>
                  <a:lnTo>
                    <a:pt x="135908" y="115441"/>
                  </a:lnTo>
                  <a:lnTo>
                    <a:pt x="135876" y="115920"/>
                  </a:lnTo>
                  <a:lnTo>
                    <a:pt x="135837" y="116398"/>
                  </a:lnTo>
                  <a:lnTo>
                    <a:pt x="135798" y="116877"/>
                  </a:lnTo>
                  <a:lnTo>
                    <a:pt x="135747" y="117356"/>
                  </a:lnTo>
                  <a:lnTo>
                    <a:pt x="135695" y="117852"/>
                  </a:lnTo>
                  <a:lnTo>
                    <a:pt x="135631" y="118313"/>
                  </a:lnTo>
                  <a:lnTo>
                    <a:pt x="135567" y="118791"/>
                  </a:lnTo>
                  <a:lnTo>
                    <a:pt x="135637" y="119564"/>
                  </a:lnTo>
                  <a:lnTo>
                    <a:pt x="135702" y="120337"/>
                  </a:lnTo>
                  <a:lnTo>
                    <a:pt x="135760" y="121110"/>
                  </a:lnTo>
                  <a:lnTo>
                    <a:pt x="135811" y="121883"/>
                  </a:lnTo>
                  <a:lnTo>
                    <a:pt x="135850" y="122656"/>
                  </a:lnTo>
                  <a:lnTo>
                    <a:pt x="135882" y="123429"/>
                  </a:lnTo>
                  <a:lnTo>
                    <a:pt x="135901" y="124221"/>
                  </a:lnTo>
                  <a:lnTo>
                    <a:pt x="135908" y="125012"/>
                  </a:lnTo>
                  <a:lnTo>
                    <a:pt x="135908" y="125638"/>
                  </a:lnTo>
                  <a:lnTo>
                    <a:pt x="135901" y="126264"/>
                  </a:lnTo>
                  <a:lnTo>
                    <a:pt x="135882" y="126890"/>
                  </a:lnTo>
                  <a:lnTo>
                    <a:pt x="135863" y="127516"/>
                  </a:lnTo>
                  <a:lnTo>
                    <a:pt x="135837" y="128141"/>
                  </a:lnTo>
                  <a:lnTo>
                    <a:pt x="135811" y="128767"/>
                  </a:lnTo>
                  <a:lnTo>
                    <a:pt x="135773" y="129375"/>
                  </a:lnTo>
                  <a:lnTo>
                    <a:pt x="135728" y="130000"/>
                  </a:lnTo>
                  <a:lnTo>
                    <a:pt x="135683" y="130608"/>
                  </a:lnTo>
                  <a:lnTo>
                    <a:pt x="135625" y="131215"/>
                  </a:lnTo>
                  <a:lnTo>
                    <a:pt x="135567" y="131822"/>
                  </a:lnTo>
                  <a:lnTo>
                    <a:pt x="135502" y="132411"/>
                  </a:lnTo>
                  <a:lnTo>
                    <a:pt x="135438" y="133000"/>
                  </a:lnTo>
                  <a:lnTo>
                    <a:pt x="135361" y="133589"/>
                  </a:lnTo>
                  <a:lnTo>
                    <a:pt x="135283" y="134178"/>
                  </a:lnTo>
                  <a:lnTo>
                    <a:pt x="135193" y="134749"/>
                  </a:lnTo>
                  <a:lnTo>
                    <a:pt x="135110" y="135320"/>
                  </a:lnTo>
                  <a:lnTo>
                    <a:pt x="135013" y="135890"/>
                  </a:lnTo>
                  <a:lnTo>
                    <a:pt x="134916" y="136442"/>
                  </a:lnTo>
                  <a:lnTo>
                    <a:pt x="134813" y="136995"/>
                  </a:lnTo>
                  <a:lnTo>
                    <a:pt x="134704" y="137547"/>
                  </a:lnTo>
                  <a:lnTo>
                    <a:pt x="134588" y="138080"/>
                  </a:lnTo>
                  <a:lnTo>
                    <a:pt x="134472" y="138614"/>
                  </a:lnTo>
                  <a:lnTo>
                    <a:pt x="134350" y="139130"/>
                  </a:lnTo>
                  <a:lnTo>
                    <a:pt x="134228" y="139627"/>
                  </a:lnTo>
                  <a:lnTo>
                    <a:pt x="134099" y="140142"/>
                  </a:lnTo>
                  <a:lnTo>
                    <a:pt x="133964" y="140620"/>
                  </a:lnTo>
                  <a:lnTo>
                    <a:pt x="133822" y="141099"/>
                  </a:lnTo>
                  <a:lnTo>
                    <a:pt x="133687" y="141578"/>
                  </a:lnTo>
                  <a:lnTo>
                    <a:pt x="133539" y="142038"/>
                  </a:lnTo>
                  <a:lnTo>
                    <a:pt x="133391" y="142479"/>
                  </a:lnTo>
                  <a:lnTo>
                    <a:pt x="133236" y="142921"/>
                  </a:lnTo>
                  <a:lnTo>
                    <a:pt x="133082" y="143345"/>
                  </a:lnTo>
                  <a:lnTo>
                    <a:pt x="132921" y="143768"/>
                  </a:lnTo>
                  <a:lnTo>
                    <a:pt x="132760" y="144173"/>
                  </a:lnTo>
                  <a:lnTo>
                    <a:pt x="132592" y="144559"/>
                  </a:lnTo>
                  <a:lnTo>
                    <a:pt x="132419" y="144927"/>
                  </a:lnTo>
                  <a:lnTo>
                    <a:pt x="132245" y="145296"/>
                  </a:lnTo>
                  <a:lnTo>
                    <a:pt x="132071" y="145645"/>
                  </a:lnTo>
                  <a:lnTo>
                    <a:pt x="131891" y="145977"/>
                  </a:lnTo>
                  <a:lnTo>
                    <a:pt x="131710" y="146308"/>
                  </a:lnTo>
                  <a:lnTo>
                    <a:pt x="131524" y="146621"/>
                  </a:lnTo>
                  <a:lnTo>
                    <a:pt x="131337" y="146915"/>
                  </a:lnTo>
                  <a:lnTo>
                    <a:pt x="131144" y="147191"/>
                  </a:lnTo>
                  <a:lnTo>
                    <a:pt x="130951" y="147449"/>
                  </a:lnTo>
                  <a:lnTo>
                    <a:pt x="130758" y="147688"/>
                  </a:lnTo>
                  <a:lnTo>
                    <a:pt x="130558" y="147928"/>
                  </a:lnTo>
                  <a:lnTo>
                    <a:pt x="130358" y="148130"/>
                  </a:lnTo>
                  <a:lnTo>
                    <a:pt x="130159" y="148332"/>
                  </a:lnTo>
                  <a:lnTo>
                    <a:pt x="129953" y="148498"/>
                  </a:lnTo>
                  <a:lnTo>
                    <a:pt x="129747" y="148664"/>
                  </a:lnTo>
                  <a:lnTo>
                    <a:pt x="129534" y="148811"/>
                  </a:lnTo>
                  <a:lnTo>
                    <a:pt x="129322" y="148940"/>
                  </a:lnTo>
                  <a:lnTo>
                    <a:pt x="129110" y="149032"/>
                  </a:lnTo>
                  <a:lnTo>
                    <a:pt x="128897" y="149124"/>
                  </a:lnTo>
                  <a:lnTo>
                    <a:pt x="128678" y="149198"/>
                  </a:lnTo>
                  <a:lnTo>
                    <a:pt x="128459" y="149234"/>
                  </a:lnTo>
                  <a:lnTo>
                    <a:pt x="128240" y="149271"/>
                  </a:lnTo>
                  <a:lnTo>
                    <a:pt x="128022" y="149271"/>
                  </a:lnTo>
                  <a:lnTo>
                    <a:pt x="127796" y="149253"/>
                  </a:lnTo>
                  <a:lnTo>
                    <a:pt x="127571" y="149216"/>
                  </a:lnTo>
                  <a:lnTo>
                    <a:pt x="127346" y="149161"/>
                  </a:lnTo>
                  <a:lnTo>
                    <a:pt x="127120" y="149087"/>
                  </a:lnTo>
                  <a:lnTo>
                    <a:pt x="126895" y="148995"/>
                  </a:lnTo>
                  <a:lnTo>
                    <a:pt x="126792" y="148921"/>
                  </a:lnTo>
                  <a:lnTo>
                    <a:pt x="126702" y="148829"/>
                  </a:lnTo>
                  <a:lnTo>
                    <a:pt x="126618" y="148737"/>
                  </a:lnTo>
                  <a:lnTo>
                    <a:pt x="126541" y="148627"/>
                  </a:lnTo>
                  <a:lnTo>
                    <a:pt x="126477" y="148498"/>
                  </a:lnTo>
                  <a:lnTo>
                    <a:pt x="126419" y="148351"/>
                  </a:lnTo>
                  <a:lnTo>
                    <a:pt x="126367" y="148185"/>
                  </a:lnTo>
                  <a:lnTo>
                    <a:pt x="126322" y="148001"/>
                  </a:lnTo>
                  <a:lnTo>
                    <a:pt x="126084" y="148112"/>
                  </a:lnTo>
                  <a:lnTo>
                    <a:pt x="125846" y="148185"/>
                  </a:lnTo>
                  <a:lnTo>
                    <a:pt x="125601" y="148240"/>
                  </a:lnTo>
                  <a:lnTo>
                    <a:pt x="125363" y="148259"/>
                  </a:lnTo>
                  <a:lnTo>
                    <a:pt x="125125" y="148240"/>
                  </a:lnTo>
                  <a:lnTo>
                    <a:pt x="124880" y="148185"/>
                  </a:lnTo>
                  <a:lnTo>
                    <a:pt x="124642" y="148112"/>
                  </a:lnTo>
                  <a:lnTo>
                    <a:pt x="124404" y="148001"/>
                  </a:lnTo>
                  <a:lnTo>
                    <a:pt x="124159" y="148093"/>
                  </a:lnTo>
                  <a:lnTo>
                    <a:pt x="123914" y="148167"/>
                  </a:lnTo>
                  <a:lnTo>
                    <a:pt x="123670" y="148222"/>
                  </a:lnTo>
                  <a:lnTo>
                    <a:pt x="123431" y="148259"/>
                  </a:lnTo>
                  <a:lnTo>
                    <a:pt x="123193" y="148296"/>
                  </a:lnTo>
                  <a:lnTo>
                    <a:pt x="122961" y="148314"/>
                  </a:lnTo>
                  <a:lnTo>
                    <a:pt x="122723" y="148314"/>
                  </a:lnTo>
                  <a:lnTo>
                    <a:pt x="122498" y="148296"/>
                  </a:lnTo>
                  <a:lnTo>
                    <a:pt x="122266" y="148259"/>
                  </a:lnTo>
                  <a:lnTo>
                    <a:pt x="122041" y="148222"/>
                  </a:lnTo>
                  <a:lnTo>
                    <a:pt x="121816" y="148148"/>
                  </a:lnTo>
                  <a:lnTo>
                    <a:pt x="121597" y="148093"/>
                  </a:lnTo>
                  <a:lnTo>
                    <a:pt x="121378" y="148001"/>
                  </a:lnTo>
                  <a:lnTo>
                    <a:pt x="121159" y="147909"/>
                  </a:lnTo>
                  <a:lnTo>
                    <a:pt x="120946" y="147799"/>
                  </a:lnTo>
                  <a:lnTo>
                    <a:pt x="120734" y="147670"/>
                  </a:lnTo>
                  <a:lnTo>
                    <a:pt x="120528" y="147523"/>
                  </a:lnTo>
                  <a:lnTo>
                    <a:pt x="120322" y="147375"/>
                  </a:lnTo>
                  <a:lnTo>
                    <a:pt x="120116" y="147210"/>
                  </a:lnTo>
                  <a:lnTo>
                    <a:pt x="119916" y="147044"/>
                  </a:lnTo>
                  <a:lnTo>
                    <a:pt x="119717" y="146860"/>
                  </a:lnTo>
                  <a:lnTo>
                    <a:pt x="119517" y="146658"/>
                  </a:lnTo>
                  <a:lnTo>
                    <a:pt x="119324" y="146455"/>
                  </a:lnTo>
                  <a:lnTo>
                    <a:pt x="119131" y="146234"/>
                  </a:lnTo>
                  <a:lnTo>
                    <a:pt x="118944" y="145995"/>
                  </a:lnTo>
                  <a:lnTo>
                    <a:pt x="118758" y="145756"/>
                  </a:lnTo>
                  <a:lnTo>
                    <a:pt x="118577" y="145498"/>
                  </a:lnTo>
                  <a:lnTo>
                    <a:pt x="118397" y="145222"/>
                  </a:lnTo>
                  <a:lnTo>
                    <a:pt x="118217" y="144946"/>
                  </a:lnTo>
                  <a:lnTo>
                    <a:pt x="118043" y="144670"/>
                  </a:lnTo>
                  <a:lnTo>
                    <a:pt x="117869" y="144375"/>
                  </a:lnTo>
                  <a:lnTo>
                    <a:pt x="117702" y="144062"/>
                  </a:lnTo>
                  <a:lnTo>
                    <a:pt x="117534" y="143749"/>
                  </a:lnTo>
                  <a:lnTo>
                    <a:pt x="117367" y="143418"/>
                  </a:lnTo>
                  <a:lnTo>
                    <a:pt x="117206" y="143087"/>
                  </a:lnTo>
                  <a:lnTo>
                    <a:pt x="117052" y="142737"/>
                  </a:lnTo>
                  <a:lnTo>
                    <a:pt x="116897" y="142387"/>
                  </a:lnTo>
                  <a:lnTo>
                    <a:pt x="116743" y="142019"/>
                  </a:lnTo>
                  <a:lnTo>
                    <a:pt x="116595" y="141651"/>
                  </a:lnTo>
                  <a:lnTo>
                    <a:pt x="116446" y="141265"/>
                  </a:lnTo>
                  <a:lnTo>
                    <a:pt x="116298" y="140878"/>
                  </a:lnTo>
                  <a:lnTo>
                    <a:pt x="116163" y="140492"/>
                  </a:lnTo>
                  <a:lnTo>
                    <a:pt x="116022" y="140087"/>
                  </a:lnTo>
                  <a:lnTo>
                    <a:pt x="115886" y="139663"/>
                  </a:lnTo>
                  <a:lnTo>
                    <a:pt x="115758" y="139240"/>
                  </a:lnTo>
                  <a:lnTo>
                    <a:pt x="115629" y="138817"/>
                  </a:lnTo>
                  <a:lnTo>
                    <a:pt x="115500" y="138375"/>
                  </a:lnTo>
                  <a:lnTo>
                    <a:pt x="115378" y="137933"/>
                  </a:lnTo>
                  <a:lnTo>
                    <a:pt x="115255" y="137491"/>
                  </a:lnTo>
                  <a:lnTo>
                    <a:pt x="115140" y="137031"/>
                  </a:lnTo>
                  <a:lnTo>
                    <a:pt x="115030" y="136571"/>
                  </a:lnTo>
                  <a:lnTo>
                    <a:pt x="114921" y="136093"/>
                  </a:lnTo>
                  <a:lnTo>
                    <a:pt x="114708" y="135136"/>
                  </a:lnTo>
                  <a:lnTo>
                    <a:pt x="114509" y="134160"/>
                  </a:lnTo>
                  <a:lnTo>
                    <a:pt x="114322" y="133166"/>
                  </a:lnTo>
                  <a:lnTo>
                    <a:pt x="114155" y="132135"/>
                  </a:lnTo>
                  <a:lnTo>
                    <a:pt x="113994" y="131086"/>
                  </a:lnTo>
                  <a:lnTo>
                    <a:pt x="113846" y="130019"/>
                  </a:lnTo>
                  <a:lnTo>
                    <a:pt x="113717" y="128951"/>
                  </a:lnTo>
                  <a:lnTo>
                    <a:pt x="113601" y="127865"/>
                  </a:lnTo>
                  <a:lnTo>
                    <a:pt x="113492" y="126742"/>
                  </a:lnTo>
                  <a:lnTo>
                    <a:pt x="113401" y="125638"/>
                  </a:lnTo>
                  <a:lnTo>
                    <a:pt x="113331" y="124497"/>
                  </a:lnTo>
                  <a:lnTo>
                    <a:pt x="113266" y="123356"/>
                  </a:lnTo>
                  <a:lnTo>
                    <a:pt x="113221" y="122215"/>
                  </a:lnTo>
                  <a:lnTo>
                    <a:pt x="113189" y="121073"/>
                  </a:lnTo>
                  <a:lnTo>
                    <a:pt x="113170" y="119914"/>
                  </a:lnTo>
                  <a:lnTo>
                    <a:pt x="113170" y="118754"/>
                  </a:lnTo>
                  <a:lnTo>
                    <a:pt x="113183" y="117576"/>
                  </a:lnTo>
                  <a:lnTo>
                    <a:pt x="113208" y="116417"/>
                  </a:lnTo>
                  <a:lnTo>
                    <a:pt x="113228" y="115846"/>
                  </a:lnTo>
                  <a:lnTo>
                    <a:pt x="113253" y="115257"/>
                  </a:lnTo>
                  <a:lnTo>
                    <a:pt x="113279" y="114668"/>
                  </a:lnTo>
                  <a:lnTo>
                    <a:pt x="113311" y="114098"/>
                  </a:lnTo>
                  <a:lnTo>
                    <a:pt x="113350" y="113509"/>
                  </a:lnTo>
                  <a:lnTo>
                    <a:pt x="113389" y="112938"/>
                  </a:lnTo>
                  <a:lnTo>
                    <a:pt x="113434" y="112368"/>
                  </a:lnTo>
                  <a:lnTo>
                    <a:pt x="113479" y="111779"/>
                  </a:lnTo>
                  <a:lnTo>
                    <a:pt x="113530" y="111208"/>
                  </a:lnTo>
                  <a:lnTo>
                    <a:pt x="113582" y="110637"/>
                  </a:lnTo>
                  <a:lnTo>
                    <a:pt x="113646" y="110067"/>
                  </a:lnTo>
                  <a:lnTo>
                    <a:pt x="113710" y="109496"/>
                  </a:lnTo>
                  <a:lnTo>
                    <a:pt x="113775" y="108944"/>
                  </a:lnTo>
                  <a:lnTo>
                    <a:pt x="113846" y="108373"/>
                  </a:lnTo>
                  <a:lnTo>
                    <a:pt x="113923" y="107821"/>
                  </a:lnTo>
                  <a:lnTo>
                    <a:pt x="114007" y="107269"/>
                  </a:lnTo>
                  <a:lnTo>
                    <a:pt x="114090" y="106699"/>
                  </a:lnTo>
                  <a:lnTo>
                    <a:pt x="114174" y="106165"/>
                  </a:lnTo>
                  <a:lnTo>
                    <a:pt x="114270" y="105613"/>
                  </a:lnTo>
                  <a:lnTo>
                    <a:pt x="114367" y="105060"/>
                  </a:lnTo>
                  <a:lnTo>
                    <a:pt x="114464" y="104527"/>
                  </a:lnTo>
                  <a:lnTo>
                    <a:pt x="114573" y="103993"/>
                  </a:lnTo>
                  <a:lnTo>
                    <a:pt x="114683" y="103459"/>
                  </a:lnTo>
                  <a:lnTo>
                    <a:pt x="114798" y="102925"/>
                  </a:lnTo>
                  <a:lnTo>
                    <a:pt x="114914" y="102410"/>
                  </a:lnTo>
                  <a:lnTo>
                    <a:pt x="115037" y="101895"/>
                  </a:lnTo>
                  <a:lnTo>
                    <a:pt x="115165" y="101379"/>
                  </a:lnTo>
                  <a:lnTo>
                    <a:pt x="115294" y="100864"/>
                  </a:lnTo>
                  <a:lnTo>
                    <a:pt x="115429" y="100367"/>
                  </a:lnTo>
                  <a:lnTo>
                    <a:pt x="115571" y="99870"/>
                  </a:lnTo>
                  <a:lnTo>
                    <a:pt x="115719" y="99373"/>
                  </a:lnTo>
                  <a:lnTo>
                    <a:pt x="115867" y="98895"/>
                  </a:lnTo>
                  <a:lnTo>
                    <a:pt x="116022" y="98416"/>
                  </a:lnTo>
                  <a:lnTo>
                    <a:pt x="116176" y="97937"/>
                  </a:lnTo>
                  <a:lnTo>
                    <a:pt x="116337" y="97477"/>
                  </a:lnTo>
                  <a:lnTo>
                    <a:pt x="116504" y="97017"/>
                  </a:lnTo>
                  <a:lnTo>
                    <a:pt x="116678" y="96557"/>
                  </a:lnTo>
                  <a:lnTo>
                    <a:pt x="116852" y="96115"/>
                  </a:lnTo>
                  <a:lnTo>
                    <a:pt x="117032" y="95673"/>
                  </a:lnTo>
                  <a:lnTo>
                    <a:pt x="117219" y="95232"/>
                  </a:lnTo>
                  <a:lnTo>
                    <a:pt x="117406" y="94827"/>
                  </a:lnTo>
                  <a:lnTo>
                    <a:pt x="117586" y="94422"/>
                  </a:lnTo>
                  <a:lnTo>
                    <a:pt x="117779" y="94054"/>
                  </a:lnTo>
                  <a:lnTo>
                    <a:pt x="117966" y="93667"/>
                  </a:lnTo>
                  <a:lnTo>
                    <a:pt x="118159" y="93318"/>
                  </a:lnTo>
                  <a:lnTo>
                    <a:pt x="118352" y="92968"/>
                  </a:lnTo>
                  <a:lnTo>
                    <a:pt x="118552" y="92618"/>
                  </a:lnTo>
                  <a:lnTo>
                    <a:pt x="118751" y="92305"/>
                  </a:lnTo>
                  <a:lnTo>
                    <a:pt x="118951" y="91992"/>
                  </a:lnTo>
                  <a:lnTo>
                    <a:pt x="119157" y="91679"/>
                  </a:lnTo>
                  <a:lnTo>
                    <a:pt x="119356" y="91403"/>
                  </a:lnTo>
                  <a:lnTo>
                    <a:pt x="119569" y="91127"/>
                  </a:lnTo>
                  <a:lnTo>
                    <a:pt x="119775" y="90851"/>
                  </a:lnTo>
                  <a:lnTo>
                    <a:pt x="119987" y="90593"/>
                  </a:lnTo>
                  <a:lnTo>
                    <a:pt x="120200" y="90354"/>
                  </a:lnTo>
                  <a:lnTo>
                    <a:pt x="120412" y="90133"/>
                  </a:lnTo>
                  <a:lnTo>
                    <a:pt x="120625" y="89912"/>
                  </a:lnTo>
                  <a:lnTo>
                    <a:pt x="120843" y="89692"/>
                  </a:lnTo>
                  <a:lnTo>
                    <a:pt x="121062" y="89508"/>
                  </a:lnTo>
                  <a:lnTo>
                    <a:pt x="121281" y="89323"/>
                  </a:lnTo>
                  <a:lnTo>
                    <a:pt x="121500" y="89139"/>
                  </a:lnTo>
                  <a:lnTo>
                    <a:pt x="121725" y="88992"/>
                  </a:lnTo>
                  <a:lnTo>
                    <a:pt x="121944" y="88827"/>
                  </a:lnTo>
                  <a:lnTo>
                    <a:pt x="122170" y="88698"/>
                  </a:lnTo>
                  <a:lnTo>
                    <a:pt x="122395" y="88569"/>
                  </a:lnTo>
                  <a:lnTo>
                    <a:pt x="122620" y="88458"/>
                  </a:lnTo>
                  <a:lnTo>
                    <a:pt x="122846" y="88348"/>
                  </a:lnTo>
                  <a:lnTo>
                    <a:pt x="123077" y="88256"/>
                  </a:lnTo>
                  <a:lnTo>
                    <a:pt x="123303" y="88182"/>
                  </a:lnTo>
                  <a:lnTo>
                    <a:pt x="123528" y="88109"/>
                  </a:lnTo>
                  <a:lnTo>
                    <a:pt x="123760" y="88053"/>
                  </a:lnTo>
                  <a:lnTo>
                    <a:pt x="123992" y="87998"/>
                  </a:lnTo>
                  <a:lnTo>
                    <a:pt x="124217" y="87961"/>
                  </a:lnTo>
                  <a:lnTo>
                    <a:pt x="124449" y="87943"/>
                  </a:lnTo>
                  <a:lnTo>
                    <a:pt x="124680" y="87925"/>
                  </a:lnTo>
                  <a:close/>
                  <a:moveTo>
                    <a:pt x="28449" y="174690"/>
                  </a:moveTo>
                  <a:lnTo>
                    <a:pt x="31725" y="174818"/>
                  </a:lnTo>
                  <a:lnTo>
                    <a:pt x="35009" y="174929"/>
                  </a:lnTo>
                  <a:lnTo>
                    <a:pt x="38292" y="175039"/>
                  </a:lnTo>
                  <a:lnTo>
                    <a:pt x="41575" y="175113"/>
                  </a:lnTo>
                  <a:lnTo>
                    <a:pt x="48148" y="175260"/>
                  </a:lnTo>
                  <a:lnTo>
                    <a:pt x="54728" y="175371"/>
                  </a:lnTo>
                  <a:lnTo>
                    <a:pt x="61313" y="175481"/>
                  </a:lnTo>
                  <a:lnTo>
                    <a:pt x="67893" y="175591"/>
                  </a:lnTo>
                  <a:lnTo>
                    <a:pt x="74479" y="175739"/>
                  </a:lnTo>
                  <a:lnTo>
                    <a:pt x="77775" y="175831"/>
                  </a:lnTo>
                  <a:lnTo>
                    <a:pt x="81064" y="175923"/>
                  </a:lnTo>
                  <a:lnTo>
                    <a:pt x="84361" y="176052"/>
                  </a:lnTo>
                  <a:lnTo>
                    <a:pt x="87650" y="176180"/>
                  </a:lnTo>
                  <a:lnTo>
                    <a:pt x="90940" y="176346"/>
                  </a:lnTo>
                  <a:lnTo>
                    <a:pt x="94230" y="176530"/>
                  </a:lnTo>
                  <a:lnTo>
                    <a:pt x="97526" y="176751"/>
                  </a:lnTo>
                  <a:lnTo>
                    <a:pt x="100809" y="176990"/>
                  </a:lnTo>
                  <a:lnTo>
                    <a:pt x="104099" y="177248"/>
                  </a:lnTo>
                  <a:lnTo>
                    <a:pt x="107389" y="177561"/>
                  </a:lnTo>
                  <a:lnTo>
                    <a:pt x="110672" y="177892"/>
                  </a:lnTo>
                  <a:lnTo>
                    <a:pt x="113955" y="178279"/>
                  </a:lnTo>
                  <a:lnTo>
                    <a:pt x="117238" y="178684"/>
                  </a:lnTo>
                  <a:lnTo>
                    <a:pt x="118880" y="178923"/>
                  </a:lnTo>
                  <a:lnTo>
                    <a:pt x="120522" y="179144"/>
                  </a:lnTo>
                  <a:lnTo>
                    <a:pt x="122157" y="179401"/>
                  </a:lnTo>
                  <a:lnTo>
                    <a:pt x="123798" y="179659"/>
                  </a:lnTo>
                  <a:lnTo>
                    <a:pt x="125434" y="179935"/>
                  </a:lnTo>
                  <a:lnTo>
                    <a:pt x="127075" y="180211"/>
                  </a:lnTo>
                  <a:lnTo>
                    <a:pt x="128710" y="180506"/>
                  </a:lnTo>
                  <a:lnTo>
                    <a:pt x="130346" y="180819"/>
                  </a:lnTo>
                  <a:lnTo>
                    <a:pt x="131981" y="181132"/>
                  </a:lnTo>
                  <a:lnTo>
                    <a:pt x="133616" y="181463"/>
                  </a:lnTo>
                  <a:lnTo>
                    <a:pt x="133719" y="181500"/>
                  </a:lnTo>
                  <a:lnTo>
                    <a:pt x="133822" y="181555"/>
                  </a:lnTo>
                  <a:lnTo>
                    <a:pt x="133912" y="181610"/>
                  </a:lnTo>
                  <a:lnTo>
                    <a:pt x="134002" y="181684"/>
                  </a:lnTo>
                  <a:lnTo>
                    <a:pt x="134086" y="181776"/>
                  </a:lnTo>
                  <a:lnTo>
                    <a:pt x="134170" y="181886"/>
                  </a:lnTo>
                  <a:lnTo>
                    <a:pt x="134247" y="181997"/>
                  </a:lnTo>
                  <a:lnTo>
                    <a:pt x="134318" y="182126"/>
                  </a:lnTo>
                  <a:lnTo>
                    <a:pt x="134382" y="182273"/>
                  </a:lnTo>
                  <a:lnTo>
                    <a:pt x="134446" y="182420"/>
                  </a:lnTo>
                  <a:lnTo>
                    <a:pt x="134504" y="182586"/>
                  </a:lnTo>
                  <a:lnTo>
                    <a:pt x="134562" y="182751"/>
                  </a:lnTo>
                  <a:lnTo>
                    <a:pt x="134614" y="182935"/>
                  </a:lnTo>
                  <a:lnTo>
                    <a:pt x="134659" y="183119"/>
                  </a:lnTo>
                  <a:lnTo>
                    <a:pt x="134698" y="183322"/>
                  </a:lnTo>
                  <a:lnTo>
                    <a:pt x="134736" y="183524"/>
                  </a:lnTo>
                  <a:lnTo>
                    <a:pt x="134768" y="183727"/>
                  </a:lnTo>
                  <a:lnTo>
                    <a:pt x="134794" y="183929"/>
                  </a:lnTo>
                  <a:lnTo>
                    <a:pt x="134820" y="184150"/>
                  </a:lnTo>
                  <a:lnTo>
                    <a:pt x="134839" y="184371"/>
                  </a:lnTo>
                  <a:lnTo>
                    <a:pt x="134852" y="184592"/>
                  </a:lnTo>
                  <a:lnTo>
                    <a:pt x="134865" y="184813"/>
                  </a:lnTo>
                  <a:lnTo>
                    <a:pt x="134871" y="185034"/>
                  </a:lnTo>
                  <a:lnTo>
                    <a:pt x="134878" y="185273"/>
                  </a:lnTo>
                  <a:lnTo>
                    <a:pt x="134871" y="185494"/>
                  </a:lnTo>
                  <a:lnTo>
                    <a:pt x="134865" y="185715"/>
                  </a:lnTo>
                  <a:lnTo>
                    <a:pt x="134852" y="185954"/>
                  </a:lnTo>
                  <a:lnTo>
                    <a:pt x="134839" y="186175"/>
                  </a:lnTo>
                  <a:lnTo>
                    <a:pt x="134820" y="186396"/>
                  </a:lnTo>
                  <a:lnTo>
                    <a:pt x="134794" y="186617"/>
                  </a:lnTo>
                  <a:lnTo>
                    <a:pt x="134768" y="186819"/>
                  </a:lnTo>
                  <a:lnTo>
                    <a:pt x="134736" y="187040"/>
                  </a:lnTo>
                  <a:lnTo>
                    <a:pt x="134916" y="187187"/>
                  </a:lnTo>
                  <a:lnTo>
                    <a:pt x="135090" y="187353"/>
                  </a:lnTo>
                  <a:lnTo>
                    <a:pt x="135264" y="187555"/>
                  </a:lnTo>
                  <a:lnTo>
                    <a:pt x="135431" y="187776"/>
                  </a:lnTo>
                  <a:lnTo>
                    <a:pt x="135586" y="188015"/>
                  </a:lnTo>
                  <a:lnTo>
                    <a:pt x="135728" y="188291"/>
                  </a:lnTo>
                  <a:lnTo>
                    <a:pt x="135863" y="188586"/>
                  </a:lnTo>
                  <a:lnTo>
                    <a:pt x="135927" y="188752"/>
                  </a:lnTo>
                  <a:lnTo>
                    <a:pt x="135985" y="188917"/>
                  </a:lnTo>
                  <a:lnTo>
                    <a:pt x="136043" y="189083"/>
                  </a:lnTo>
                  <a:lnTo>
                    <a:pt x="136095" y="189267"/>
                  </a:lnTo>
                  <a:lnTo>
                    <a:pt x="136146" y="189451"/>
                  </a:lnTo>
                  <a:lnTo>
                    <a:pt x="136185" y="189653"/>
                  </a:lnTo>
                  <a:lnTo>
                    <a:pt x="136230" y="189838"/>
                  </a:lnTo>
                  <a:lnTo>
                    <a:pt x="136262" y="190058"/>
                  </a:lnTo>
                  <a:lnTo>
                    <a:pt x="136294" y="190261"/>
                  </a:lnTo>
                  <a:lnTo>
                    <a:pt x="136320" y="190482"/>
                  </a:lnTo>
                  <a:lnTo>
                    <a:pt x="136339" y="190721"/>
                  </a:lnTo>
                  <a:lnTo>
                    <a:pt x="136359" y="190942"/>
                  </a:lnTo>
                  <a:lnTo>
                    <a:pt x="136371" y="191200"/>
                  </a:lnTo>
                  <a:lnTo>
                    <a:pt x="136371" y="191439"/>
                  </a:lnTo>
                  <a:lnTo>
                    <a:pt x="136371" y="191697"/>
                  </a:lnTo>
                  <a:lnTo>
                    <a:pt x="136371" y="191973"/>
                  </a:lnTo>
                  <a:lnTo>
                    <a:pt x="136359" y="192230"/>
                  </a:lnTo>
                  <a:lnTo>
                    <a:pt x="136339" y="192525"/>
                  </a:lnTo>
                  <a:lnTo>
                    <a:pt x="136378" y="192727"/>
                  </a:lnTo>
                  <a:lnTo>
                    <a:pt x="136391" y="192819"/>
                  </a:lnTo>
                  <a:lnTo>
                    <a:pt x="136397" y="192930"/>
                  </a:lnTo>
                  <a:lnTo>
                    <a:pt x="136487" y="195083"/>
                  </a:lnTo>
                  <a:lnTo>
                    <a:pt x="136577" y="197218"/>
                  </a:lnTo>
                  <a:lnTo>
                    <a:pt x="136648" y="199372"/>
                  </a:lnTo>
                  <a:lnTo>
                    <a:pt x="136719" y="201507"/>
                  </a:lnTo>
                  <a:lnTo>
                    <a:pt x="136777" y="203660"/>
                  </a:lnTo>
                  <a:lnTo>
                    <a:pt x="136828" y="205814"/>
                  </a:lnTo>
                  <a:lnTo>
                    <a:pt x="136874" y="207949"/>
                  </a:lnTo>
                  <a:lnTo>
                    <a:pt x="136906" y="210102"/>
                  </a:lnTo>
                  <a:lnTo>
                    <a:pt x="136938" y="212237"/>
                  </a:lnTo>
                  <a:lnTo>
                    <a:pt x="136964" y="214391"/>
                  </a:lnTo>
                  <a:lnTo>
                    <a:pt x="136977" y="216526"/>
                  </a:lnTo>
                  <a:lnTo>
                    <a:pt x="136989" y="218679"/>
                  </a:lnTo>
                  <a:lnTo>
                    <a:pt x="136996" y="220815"/>
                  </a:lnTo>
                  <a:lnTo>
                    <a:pt x="136996" y="222968"/>
                  </a:lnTo>
                  <a:lnTo>
                    <a:pt x="136996" y="225121"/>
                  </a:lnTo>
                  <a:lnTo>
                    <a:pt x="136983" y="227257"/>
                  </a:lnTo>
                  <a:lnTo>
                    <a:pt x="136957" y="231545"/>
                  </a:lnTo>
                  <a:lnTo>
                    <a:pt x="136919" y="235852"/>
                  </a:lnTo>
                  <a:lnTo>
                    <a:pt x="136867" y="240141"/>
                  </a:lnTo>
                  <a:lnTo>
                    <a:pt x="136809" y="244448"/>
                  </a:lnTo>
                  <a:lnTo>
                    <a:pt x="136687" y="253043"/>
                  </a:lnTo>
                  <a:lnTo>
                    <a:pt x="136622" y="257350"/>
                  </a:lnTo>
                  <a:lnTo>
                    <a:pt x="136565" y="261657"/>
                  </a:lnTo>
                  <a:lnTo>
                    <a:pt x="136558" y="262872"/>
                  </a:lnTo>
                  <a:lnTo>
                    <a:pt x="136552" y="264160"/>
                  </a:lnTo>
                  <a:lnTo>
                    <a:pt x="136565" y="265504"/>
                  </a:lnTo>
                  <a:lnTo>
                    <a:pt x="136577" y="266903"/>
                  </a:lnTo>
                  <a:lnTo>
                    <a:pt x="136597" y="268357"/>
                  </a:lnTo>
                  <a:lnTo>
                    <a:pt x="136622" y="269866"/>
                  </a:lnTo>
                  <a:lnTo>
                    <a:pt x="136687" y="272995"/>
                  </a:lnTo>
                  <a:lnTo>
                    <a:pt x="136758" y="276253"/>
                  </a:lnTo>
                  <a:lnTo>
                    <a:pt x="136822" y="279621"/>
                  </a:lnTo>
                  <a:lnTo>
                    <a:pt x="136854" y="281314"/>
                  </a:lnTo>
                  <a:lnTo>
                    <a:pt x="136880" y="283026"/>
                  </a:lnTo>
                  <a:lnTo>
                    <a:pt x="136899" y="284738"/>
                  </a:lnTo>
                  <a:lnTo>
                    <a:pt x="136912" y="286450"/>
                  </a:lnTo>
                  <a:lnTo>
                    <a:pt x="136919" y="288161"/>
                  </a:lnTo>
                  <a:lnTo>
                    <a:pt x="136919" y="289873"/>
                  </a:lnTo>
                  <a:lnTo>
                    <a:pt x="136906" y="291548"/>
                  </a:lnTo>
                  <a:lnTo>
                    <a:pt x="136880" y="293204"/>
                  </a:lnTo>
                  <a:lnTo>
                    <a:pt x="136841" y="294843"/>
                  </a:lnTo>
                  <a:lnTo>
                    <a:pt x="136796" y="296462"/>
                  </a:lnTo>
                  <a:lnTo>
                    <a:pt x="136764" y="297254"/>
                  </a:lnTo>
                  <a:lnTo>
                    <a:pt x="136732" y="298027"/>
                  </a:lnTo>
                  <a:lnTo>
                    <a:pt x="136693" y="298800"/>
                  </a:lnTo>
                  <a:lnTo>
                    <a:pt x="136648" y="299573"/>
                  </a:lnTo>
                  <a:lnTo>
                    <a:pt x="136603" y="300309"/>
                  </a:lnTo>
                  <a:lnTo>
                    <a:pt x="136552" y="301064"/>
                  </a:lnTo>
                  <a:lnTo>
                    <a:pt x="136500" y="301782"/>
                  </a:lnTo>
                  <a:lnTo>
                    <a:pt x="136442" y="302499"/>
                  </a:lnTo>
                  <a:lnTo>
                    <a:pt x="136378" y="303199"/>
                  </a:lnTo>
                  <a:lnTo>
                    <a:pt x="136307" y="303880"/>
                  </a:lnTo>
                  <a:lnTo>
                    <a:pt x="136230" y="304561"/>
                  </a:lnTo>
                  <a:lnTo>
                    <a:pt x="136152" y="305223"/>
                  </a:lnTo>
                  <a:lnTo>
                    <a:pt x="136069" y="305849"/>
                  </a:lnTo>
                  <a:lnTo>
                    <a:pt x="135979" y="306475"/>
                  </a:lnTo>
                  <a:lnTo>
                    <a:pt x="135882" y="307082"/>
                  </a:lnTo>
                  <a:lnTo>
                    <a:pt x="135779" y="307671"/>
                  </a:lnTo>
                  <a:lnTo>
                    <a:pt x="135670" y="308242"/>
                  </a:lnTo>
                  <a:lnTo>
                    <a:pt x="135554" y="308794"/>
                  </a:lnTo>
                  <a:lnTo>
                    <a:pt x="135431" y="309328"/>
                  </a:lnTo>
                  <a:lnTo>
                    <a:pt x="135309" y="309843"/>
                  </a:lnTo>
                  <a:lnTo>
                    <a:pt x="135155" y="310414"/>
                  </a:lnTo>
                  <a:lnTo>
                    <a:pt x="135007" y="310948"/>
                  </a:lnTo>
                  <a:lnTo>
                    <a:pt x="134852" y="311463"/>
                  </a:lnTo>
                  <a:lnTo>
                    <a:pt x="134691" y="311960"/>
                  </a:lnTo>
                  <a:lnTo>
                    <a:pt x="134537" y="312439"/>
                  </a:lnTo>
                  <a:lnTo>
                    <a:pt x="134376" y="312880"/>
                  </a:lnTo>
                  <a:lnTo>
                    <a:pt x="134208" y="313322"/>
                  </a:lnTo>
                  <a:lnTo>
                    <a:pt x="134047" y="313745"/>
                  </a:lnTo>
                  <a:lnTo>
                    <a:pt x="133880" y="314132"/>
                  </a:lnTo>
                  <a:lnTo>
                    <a:pt x="133706" y="314518"/>
                  </a:lnTo>
                  <a:lnTo>
                    <a:pt x="133539" y="314868"/>
                  </a:lnTo>
                  <a:lnTo>
                    <a:pt x="133365" y="315218"/>
                  </a:lnTo>
                  <a:lnTo>
                    <a:pt x="133191" y="315531"/>
                  </a:lnTo>
                  <a:lnTo>
                    <a:pt x="133011" y="315844"/>
                  </a:lnTo>
                  <a:lnTo>
                    <a:pt x="132831" y="316138"/>
                  </a:lnTo>
                  <a:lnTo>
                    <a:pt x="132650" y="316414"/>
                  </a:lnTo>
                  <a:lnTo>
                    <a:pt x="132470" y="316672"/>
                  </a:lnTo>
                  <a:lnTo>
                    <a:pt x="132283" y="316911"/>
                  </a:lnTo>
                  <a:lnTo>
                    <a:pt x="132097" y="317132"/>
                  </a:lnTo>
                  <a:lnTo>
                    <a:pt x="131910" y="317353"/>
                  </a:lnTo>
                  <a:lnTo>
                    <a:pt x="131723" y="317555"/>
                  </a:lnTo>
                  <a:lnTo>
                    <a:pt x="131530" y="317739"/>
                  </a:lnTo>
                  <a:lnTo>
                    <a:pt x="131337" y="317905"/>
                  </a:lnTo>
                  <a:lnTo>
                    <a:pt x="131144" y="318071"/>
                  </a:lnTo>
                  <a:lnTo>
                    <a:pt x="130951" y="318218"/>
                  </a:lnTo>
                  <a:lnTo>
                    <a:pt x="130751" y="318347"/>
                  </a:lnTo>
                  <a:lnTo>
                    <a:pt x="130552" y="318476"/>
                  </a:lnTo>
                  <a:lnTo>
                    <a:pt x="130352" y="318586"/>
                  </a:lnTo>
                  <a:lnTo>
                    <a:pt x="129946" y="318770"/>
                  </a:lnTo>
                  <a:lnTo>
                    <a:pt x="129534" y="318936"/>
                  </a:lnTo>
                  <a:lnTo>
                    <a:pt x="129122" y="319046"/>
                  </a:lnTo>
                  <a:lnTo>
                    <a:pt x="128704" y="319138"/>
                  </a:lnTo>
                  <a:lnTo>
                    <a:pt x="128279" y="319175"/>
                  </a:lnTo>
                  <a:lnTo>
                    <a:pt x="127848" y="319212"/>
                  </a:lnTo>
                  <a:lnTo>
                    <a:pt x="127416" y="319212"/>
                  </a:lnTo>
                  <a:lnTo>
                    <a:pt x="126979" y="319193"/>
                  </a:lnTo>
                  <a:lnTo>
                    <a:pt x="126541" y="319175"/>
                  </a:lnTo>
                  <a:lnTo>
                    <a:pt x="126097" y="319120"/>
                  </a:lnTo>
                  <a:lnTo>
                    <a:pt x="125202" y="319009"/>
                  </a:lnTo>
                  <a:lnTo>
                    <a:pt x="124294" y="318881"/>
                  </a:lnTo>
                  <a:lnTo>
                    <a:pt x="123380" y="318752"/>
                  </a:lnTo>
                  <a:lnTo>
                    <a:pt x="122916" y="318715"/>
                  </a:lnTo>
                  <a:lnTo>
                    <a:pt x="122459" y="318678"/>
                  </a:lnTo>
                  <a:lnTo>
                    <a:pt x="119479" y="318531"/>
                  </a:lnTo>
                  <a:lnTo>
                    <a:pt x="116498" y="318365"/>
                  </a:lnTo>
                  <a:lnTo>
                    <a:pt x="113517" y="318200"/>
                  </a:lnTo>
                  <a:lnTo>
                    <a:pt x="110537" y="317997"/>
                  </a:lnTo>
                  <a:lnTo>
                    <a:pt x="104569" y="317592"/>
                  </a:lnTo>
                  <a:lnTo>
                    <a:pt x="98607" y="317150"/>
                  </a:lnTo>
                  <a:lnTo>
                    <a:pt x="92646" y="316672"/>
                  </a:lnTo>
                  <a:lnTo>
                    <a:pt x="86678" y="316175"/>
                  </a:lnTo>
                  <a:lnTo>
                    <a:pt x="80717" y="315641"/>
                  </a:lnTo>
                  <a:lnTo>
                    <a:pt x="74749" y="315089"/>
                  </a:lnTo>
                  <a:lnTo>
                    <a:pt x="68788" y="314537"/>
                  </a:lnTo>
                  <a:lnTo>
                    <a:pt x="62826" y="313966"/>
                  </a:lnTo>
                  <a:lnTo>
                    <a:pt x="50897" y="312807"/>
                  </a:lnTo>
                  <a:lnTo>
                    <a:pt x="38968" y="311666"/>
                  </a:lnTo>
                  <a:lnTo>
                    <a:pt x="33006" y="311113"/>
                  </a:lnTo>
                  <a:lnTo>
                    <a:pt x="27045" y="310580"/>
                  </a:lnTo>
                  <a:lnTo>
                    <a:pt x="26846" y="310543"/>
                  </a:lnTo>
                  <a:lnTo>
                    <a:pt x="26659" y="310469"/>
                  </a:lnTo>
                  <a:lnTo>
                    <a:pt x="26479" y="310359"/>
                  </a:lnTo>
                  <a:lnTo>
                    <a:pt x="26305" y="310211"/>
                  </a:lnTo>
                  <a:lnTo>
                    <a:pt x="26150" y="310027"/>
                  </a:lnTo>
                  <a:lnTo>
                    <a:pt x="25996" y="309807"/>
                  </a:lnTo>
                  <a:lnTo>
                    <a:pt x="25854" y="309567"/>
                  </a:lnTo>
                  <a:lnTo>
                    <a:pt x="25725" y="309291"/>
                  </a:lnTo>
                  <a:lnTo>
                    <a:pt x="25603" y="308978"/>
                  </a:lnTo>
                  <a:lnTo>
                    <a:pt x="25494" y="308665"/>
                  </a:lnTo>
                  <a:lnTo>
                    <a:pt x="25391" y="308316"/>
                  </a:lnTo>
                  <a:lnTo>
                    <a:pt x="25300" y="307948"/>
                  </a:lnTo>
                  <a:lnTo>
                    <a:pt x="25217" y="307561"/>
                  </a:lnTo>
                  <a:lnTo>
                    <a:pt x="25146" y="307174"/>
                  </a:lnTo>
                  <a:lnTo>
                    <a:pt x="25082" y="306751"/>
                  </a:lnTo>
                  <a:lnTo>
                    <a:pt x="25030" y="306328"/>
                  </a:lnTo>
                  <a:lnTo>
                    <a:pt x="24985" y="305886"/>
                  </a:lnTo>
                  <a:lnTo>
                    <a:pt x="24953" y="305444"/>
                  </a:lnTo>
                  <a:lnTo>
                    <a:pt x="24927" y="305003"/>
                  </a:lnTo>
                  <a:lnTo>
                    <a:pt x="24914" y="304561"/>
                  </a:lnTo>
                  <a:lnTo>
                    <a:pt x="24908" y="304101"/>
                  </a:lnTo>
                  <a:lnTo>
                    <a:pt x="24914" y="303659"/>
                  </a:lnTo>
                  <a:lnTo>
                    <a:pt x="24927" y="303199"/>
                  </a:lnTo>
                  <a:lnTo>
                    <a:pt x="24953" y="302757"/>
                  </a:lnTo>
                  <a:lnTo>
                    <a:pt x="24985" y="302315"/>
                  </a:lnTo>
                  <a:lnTo>
                    <a:pt x="25030" y="301892"/>
                  </a:lnTo>
                  <a:lnTo>
                    <a:pt x="25088" y="301469"/>
                  </a:lnTo>
                  <a:lnTo>
                    <a:pt x="25146" y="301064"/>
                  </a:lnTo>
                  <a:lnTo>
                    <a:pt x="25223" y="300677"/>
                  </a:lnTo>
                  <a:lnTo>
                    <a:pt x="25307" y="300309"/>
                  </a:lnTo>
                  <a:lnTo>
                    <a:pt x="25397" y="299959"/>
                  </a:lnTo>
                  <a:lnTo>
                    <a:pt x="25500" y="299628"/>
                  </a:lnTo>
                  <a:lnTo>
                    <a:pt x="25461" y="292431"/>
                  </a:lnTo>
                  <a:lnTo>
                    <a:pt x="25436" y="285253"/>
                  </a:lnTo>
                  <a:lnTo>
                    <a:pt x="25416" y="278057"/>
                  </a:lnTo>
                  <a:lnTo>
                    <a:pt x="25403" y="270841"/>
                  </a:lnTo>
                  <a:lnTo>
                    <a:pt x="25397" y="263645"/>
                  </a:lnTo>
                  <a:lnTo>
                    <a:pt x="25397" y="256430"/>
                  </a:lnTo>
                  <a:lnTo>
                    <a:pt x="25403" y="249215"/>
                  </a:lnTo>
                  <a:lnTo>
                    <a:pt x="25416" y="242000"/>
                  </a:lnTo>
                  <a:lnTo>
                    <a:pt x="25442" y="227588"/>
                  </a:lnTo>
                  <a:lnTo>
                    <a:pt x="25468" y="213158"/>
                  </a:lnTo>
                  <a:lnTo>
                    <a:pt x="25494" y="198728"/>
                  </a:lnTo>
                  <a:lnTo>
                    <a:pt x="25500" y="191531"/>
                  </a:lnTo>
                  <a:lnTo>
                    <a:pt x="25500" y="184334"/>
                  </a:lnTo>
                  <a:lnTo>
                    <a:pt x="25506" y="184058"/>
                  </a:lnTo>
                  <a:lnTo>
                    <a:pt x="25519" y="183782"/>
                  </a:lnTo>
                  <a:lnTo>
                    <a:pt x="25539" y="183524"/>
                  </a:lnTo>
                  <a:lnTo>
                    <a:pt x="25564" y="183267"/>
                  </a:lnTo>
                  <a:lnTo>
                    <a:pt x="25603" y="183046"/>
                  </a:lnTo>
                  <a:lnTo>
                    <a:pt x="25642" y="182825"/>
                  </a:lnTo>
                  <a:lnTo>
                    <a:pt x="25687" y="182622"/>
                  </a:lnTo>
                  <a:lnTo>
                    <a:pt x="25745" y="182420"/>
                  </a:lnTo>
                  <a:lnTo>
                    <a:pt x="25803" y="182236"/>
                  </a:lnTo>
                  <a:lnTo>
                    <a:pt x="25867" y="182070"/>
                  </a:lnTo>
                  <a:lnTo>
                    <a:pt x="25938" y="181923"/>
                  </a:lnTo>
                  <a:lnTo>
                    <a:pt x="26009" y="181776"/>
                  </a:lnTo>
                  <a:lnTo>
                    <a:pt x="26086" y="181629"/>
                  </a:lnTo>
                  <a:lnTo>
                    <a:pt x="26163" y="181518"/>
                  </a:lnTo>
                  <a:lnTo>
                    <a:pt x="26247" y="181408"/>
                  </a:lnTo>
                  <a:lnTo>
                    <a:pt x="26330" y="181316"/>
                  </a:lnTo>
                  <a:lnTo>
                    <a:pt x="26324" y="181003"/>
                  </a:lnTo>
                  <a:lnTo>
                    <a:pt x="26324" y="180690"/>
                  </a:lnTo>
                  <a:lnTo>
                    <a:pt x="26324" y="180395"/>
                  </a:lnTo>
                  <a:lnTo>
                    <a:pt x="26337" y="180082"/>
                  </a:lnTo>
                  <a:lnTo>
                    <a:pt x="26350" y="179770"/>
                  </a:lnTo>
                  <a:lnTo>
                    <a:pt x="26369" y="179475"/>
                  </a:lnTo>
                  <a:lnTo>
                    <a:pt x="26388" y="179181"/>
                  </a:lnTo>
                  <a:lnTo>
                    <a:pt x="26414" y="178886"/>
                  </a:lnTo>
                  <a:lnTo>
                    <a:pt x="26446" y="178592"/>
                  </a:lnTo>
                  <a:lnTo>
                    <a:pt x="26485" y="178297"/>
                  </a:lnTo>
                  <a:lnTo>
                    <a:pt x="26524" y="178021"/>
                  </a:lnTo>
                  <a:lnTo>
                    <a:pt x="26569" y="177745"/>
                  </a:lnTo>
                  <a:lnTo>
                    <a:pt x="26620" y="177487"/>
                  </a:lnTo>
                  <a:lnTo>
                    <a:pt x="26678" y="177230"/>
                  </a:lnTo>
                  <a:lnTo>
                    <a:pt x="26736" y="176972"/>
                  </a:lnTo>
                  <a:lnTo>
                    <a:pt x="26800" y="176733"/>
                  </a:lnTo>
                  <a:lnTo>
                    <a:pt x="26865" y="176512"/>
                  </a:lnTo>
                  <a:lnTo>
                    <a:pt x="26942" y="176291"/>
                  </a:lnTo>
                  <a:lnTo>
                    <a:pt x="27019" y="176070"/>
                  </a:lnTo>
                  <a:lnTo>
                    <a:pt x="27103" y="175886"/>
                  </a:lnTo>
                  <a:lnTo>
                    <a:pt x="27187" y="175702"/>
                  </a:lnTo>
                  <a:lnTo>
                    <a:pt x="27277" y="175518"/>
                  </a:lnTo>
                  <a:lnTo>
                    <a:pt x="27373" y="175371"/>
                  </a:lnTo>
                  <a:lnTo>
                    <a:pt x="27476" y="175223"/>
                  </a:lnTo>
                  <a:lnTo>
                    <a:pt x="27579" y="175095"/>
                  </a:lnTo>
                  <a:lnTo>
                    <a:pt x="27695" y="174984"/>
                  </a:lnTo>
                  <a:lnTo>
                    <a:pt x="27805" y="174892"/>
                  </a:lnTo>
                  <a:lnTo>
                    <a:pt x="27927" y="174800"/>
                  </a:lnTo>
                  <a:lnTo>
                    <a:pt x="28049" y="174745"/>
                  </a:lnTo>
                  <a:lnTo>
                    <a:pt x="28178" y="174708"/>
                  </a:lnTo>
                  <a:lnTo>
                    <a:pt x="28313" y="174690"/>
                  </a:lnTo>
                  <a:close/>
                  <a:moveTo>
                    <a:pt x="155801" y="0"/>
                  </a:moveTo>
                  <a:lnTo>
                    <a:pt x="153412" y="626"/>
                  </a:lnTo>
                  <a:lnTo>
                    <a:pt x="151030" y="1215"/>
                  </a:lnTo>
                  <a:lnTo>
                    <a:pt x="148642" y="1804"/>
                  </a:lnTo>
                  <a:lnTo>
                    <a:pt x="146253" y="2356"/>
                  </a:lnTo>
                  <a:lnTo>
                    <a:pt x="143859" y="2890"/>
                  </a:lnTo>
                  <a:lnTo>
                    <a:pt x="141470" y="3405"/>
                  </a:lnTo>
                  <a:lnTo>
                    <a:pt x="139075" y="3902"/>
                  </a:lnTo>
                  <a:lnTo>
                    <a:pt x="136680" y="4381"/>
                  </a:lnTo>
                  <a:lnTo>
                    <a:pt x="134286" y="4822"/>
                  </a:lnTo>
                  <a:lnTo>
                    <a:pt x="131891" y="5264"/>
                  </a:lnTo>
                  <a:lnTo>
                    <a:pt x="129496" y="5688"/>
                  </a:lnTo>
                  <a:lnTo>
                    <a:pt x="127095" y="6074"/>
                  </a:lnTo>
                  <a:lnTo>
                    <a:pt x="124700" y="6461"/>
                  </a:lnTo>
                  <a:lnTo>
                    <a:pt x="122298" y="6810"/>
                  </a:lnTo>
                  <a:lnTo>
                    <a:pt x="119897" y="7160"/>
                  </a:lnTo>
                  <a:lnTo>
                    <a:pt x="117496" y="7491"/>
                  </a:lnTo>
                  <a:lnTo>
                    <a:pt x="115088" y="7804"/>
                  </a:lnTo>
                  <a:lnTo>
                    <a:pt x="112687" y="8099"/>
                  </a:lnTo>
                  <a:lnTo>
                    <a:pt x="110279" y="8393"/>
                  </a:lnTo>
                  <a:lnTo>
                    <a:pt x="107878" y="8651"/>
                  </a:lnTo>
                  <a:lnTo>
                    <a:pt x="105470" y="8909"/>
                  </a:lnTo>
                  <a:lnTo>
                    <a:pt x="103062" y="9148"/>
                  </a:lnTo>
                  <a:lnTo>
                    <a:pt x="100655" y="9387"/>
                  </a:lnTo>
                  <a:lnTo>
                    <a:pt x="98247" y="9608"/>
                  </a:lnTo>
                  <a:lnTo>
                    <a:pt x="95839" y="9810"/>
                  </a:lnTo>
                  <a:lnTo>
                    <a:pt x="93431" y="9995"/>
                  </a:lnTo>
                  <a:lnTo>
                    <a:pt x="88616" y="10363"/>
                  </a:lnTo>
                  <a:lnTo>
                    <a:pt x="83794" y="10676"/>
                  </a:lnTo>
                  <a:lnTo>
                    <a:pt x="78972" y="10952"/>
                  </a:lnTo>
                  <a:lnTo>
                    <a:pt x="74150" y="11191"/>
                  </a:lnTo>
                  <a:lnTo>
                    <a:pt x="69328" y="11412"/>
                  </a:lnTo>
                  <a:lnTo>
                    <a:pt x="64507" y="11614"/>
                  </a:lnTo>
                  <a:lnTo>
                    <a:pt x="59685" y="11780"/>
                  </a:lnTo>
                  <a:lnTo>
                    <a:pt x="54863" y="11946"/>
                  </a:lnTo>
                  <a:lnTo>
                    <a:pt x="50047" y="12093"/>
                  </a:lnTo>
                  <a:lnTo>
                    <a:pt x="40410" y="12369"/>
                  </a:lnTo>
                  <a:lnTo>
                    <a:pt x="30785" y="12627"/>
                  </a:lnTo>
                  <a:lnTo>
                    <a:pt x="25970" y="12774"/>
                  </a:lnTo>
                  <a:lnTo>
                    <a:pt x="21167" y="12939"/>
                  </a:lnTo>
                  <a:lnTo>
                    <a:pt x="16365" y="13105"/>
                  </a:lnTo>
                  <a:lnTo>
                    <a:pt x="11562" y="13289"/>
                  </a:lnTo>
                  <a:lnTo>
                    <a:pt x="6766" y="13510"/>
                  </a:lnTo>
                  <a:lnTo>
                    <a:pt x="1976" y="13749"/>
                  </a:lnTo>
                  <a:lnTo>
                    <a:pt x="1809" y="13749"/>
                  </a:lnTo>
                  <a:lnTo>
                    <a:pt x="1648" y="13712"/>
                  </a:lnTo>
                  <a:lnTo>
                    <a:pt x="1494" y="13657"/>
                  </a:lnTo>
                  <a:lnTo>
                    <a:pt x="1339" y="13565"/>
                  </a:lnTo>
                  <a:lnTo>
                    <a:pt x="1197" y="13455"/>
                  </a:lnTo>
                  <a:lnTo>
                    <a:pt x="1062" y="13326"/>
                  </a:lnTo>
                  <a:lnTo>
                    <a:pt x="933" y="13179"/>
                  </a:lnTo>
                  <a:lnTo>
                    <a:pt x="805" y="12995"/>
                  </a:lnTo>
                  <a:lnTo>
                    <a:pt x="689" y="12792"/>
                  </a:lnTo>
                  <a:lnTo>
                    <a:pt x="573" y="12571"/>
                  </a:lnTo>
                  <a:lnTo>
                    <a:pt x="464" y="12350"/>
                  </a:lnTo>
                  <a:lnTo>
                    <a:pt x="361" y="12093"/>
                  </a:lnTo>
                  <a:lnTo>
                    <a:pt x="264" y="11835"/>
                  </a:lnTo>
                  <a:lnTo>
                    <a:pt x="174" y="11559"/>
                  </a:lnTo>
                  <a:lnTo>
                    <a:pt x="84" y="11265"/>
                  </a:lnTo>
                  <a:lnTo>
                    <a:pt x="0" y="10952"/>
                  </a:lnTo>
                  <a:lnTo>
                    <a:pt x="0" y="10952"/>
                  </a:lnTo>
                  <a:lnTo>
                    <a:pt x="232" y="16473"/>
                  </a:lnTo>
                  <a:lnTo>
                    <a:pt x="457" y="21995"/>
                  </a:lnTo>
                  <a:lnTo>
                    <a:pt x="670" y="27517"/>
                  </a:lnTo>
                  <a:lnTo>
                    <a:pt x="869" y="33039"/>
                  </a:lnTo>
                  <a:lnTo>
                    <a:pt x="1062" y="38579"/>
                  </a:lnTo>
                  <a:lnTo>
                    <a:pt x="1249" y="44119"/>
                  </a:lnTo>
                  <a:lnTo>
                    <a:pt x="1429" y="49677"/>
                  </a:lnTo>
                  <a:lnTo>
                    <a:pt x="1603" y="55236"/>
                  </a:lnTo>
                  <a:lnTo>
                    <a:pt x="1764" y="60795"/>
                  </a:lnTo>
                  <a:lnTo>
                    <a:pt x="1925" y="66353"/>
                  </a:lnTo>
                  <a:lnTo>
                    <a:pt x="2073" y="71912"/>
                  </a:lnTo>
                  <a:lnTo>
                    <a:pt x="2221" y="77489"/>
                  </a:lnTo>
                  <a:lnTo>
                    <a:pt x="2356" y="83047"/>
                  </a:lnTo>
                  <a:lnTo>
                    <a:pt x="2491" y="88624"/>
                  </a:lnTo>
                  <a:lnTo>
                    <a:pt x="2627" y="94201"/>
                  </a:lnTo>
                  <a:lnTo>
                    <a:pt x="2749" y="99778"/>
                  </a:lnTo>
                  <a:lnTo>
                    <a:pt x="2987" y="110932"/>
                  </a:lnTo>
                  <a:lnTo>
                    <a:pt x="3212" y="122086"/>
                  </a:lnTo>
                  <a:lnTo>
                    <a:pt x="3431" y="133240"/>
                  </a:lnTo>
                  <a:lnTo>
                    <a:pt x="3637" y="144375"/>
                  </a:lnTo>
                  <a:lnTo>
                    <a:pt x="4049" y="166646"/>
                  </a:lnTo>
                  <a:lnTo>
                    <a:pt x="4255" y="177745"/>
                  </a:lnTo>
                  <a:lnTo>
                    <a:pt x="4468" y="188844"/>
                  </a:lnTo>
                  <a:lnTo>
                    <a:pt x="4661" y="199611"/>
                  </a:lnTo>
                  <a:lnTo>
                    <a:pt x="4758" y="204986"/>
                  </a:lnTo>
                  <a:lnTo>
                    <a:pt x="4848" y="210378"/>
                  </a:lnTo>
                  <a:lnTo>
                    <a:pt x="4931" y="215753"/>
                  </a:lnTo>
                  <a:lnTo>
                    <a:pt x="5015" y="221146"/>
                  </a:lnTo>
                  <a:lnTo>
                    <a:pt x="5092" y="226539"/>
                  </a:lnTo>
                  <a:lnTo>
                    <a:pt x="5163" y="231932"/>
                  </a:lnTo>
                  <a:lnTo>
                    <a:pt x="5227" y="237306"/>
                  </a:lnTo>
                  <a:lnTo>
                    <a:pt x="5285" y="242699"/>
                  </a:lnTo>
                  <a:lnTo>
                    <a:pt x="5343" y="248092"/>
                  </a:lnTo>
                  <a:lnTo>
                    <a:pt x="5388" y="253485"/>
                  </a:lnTo>
                  <a:lnTo>
                    <a:pt x="5427" y="258878"/>
                  </a:lnTo>
                  <a:lnTo>
                    <a:pt x="5459" y="264271"/>
                  </a:lnTo>
                  <a:lnTo>
                    <a:pt x="5479" y="269682"/>
                  </a:lnTo>
                  <a:lnTo>
                    <a:pt x="5498" y="275075"/>
                  </a:lnTo>
                  <a:lnTo>
                    <a:pt x="5498" y="276216"/>
                  </a:lnTo>
                  <a:lnTo>
                    <a:pt x="5485" y="277394"/>
                  </a:lnTo>
                  <a:lnTo>
                    <a:pt x="5479" y="278590"/>
                  </a:lnTo>
                  <a:lnTo>
                    <a:pt x="5459" y="279823"/>
                  </a:lnTo>
                  <a:lnTo>
                    <a:pt x="5440" y="281057"/>
                  </a:lnTo>
                  <a:lnTo>
                    <a:pt x="5414" y="282327"/>
                  </a:lnTo>
                  <a:lnTo>
                    <a:pt x="5350" y="284903"/>
                  </a:lnTo>
                  <a:lnTo>
                    <a:pt x="5273" y="287554"/>
                  </a:lnTo>
                  <a:lnTo>
                    <a:pt x="5182" y="290260"/>
                  </a:lnTo>
                  <a:lnTo>
                    <a:pt x="5079" y="293039"/>
                  </a:lnTo>
                  <a:lnTo>
                    <a:pt x="4970" y="295873"/>
                  </a:lnTo>
                  <a:lnTo>
                    <a:pt x="4732" y="301671"/>
                  </a:lnTo>
                  <a:lnTo>
                    <a:pt x="4487" y="307598"/>
                  </a:lnTo>
                  <a:lnTo>
                    <a:pt x="4365" y="310616"/>
                  </a:lnTo>
                  <a:lnTo>
                    <a:pt x="4242" y="313635"/>
                  </a:lnTo>
                  <a:lnTo>
                    <a:pt x="4127" y="316653"/>
                  </a:lnTo>
                  <a:lnTo>
                    <a:pt x="4024" y="319690"/>
                  </a:lnTo>
                  <a:lnTo>
                    <a:pt x="3927" y="322709"/>
                  </a:lnTo>
                  <a:lnTo>
                    <a:pt x="3837" y="325728"/>
                  </a:lnTo>
                  <a:lnTo>
                    <a:pt x="3766" y="328728"/>
                  </a:lnTo>
                  <a:lnTo>
                    <a:pt x="3740" y="330219"/>
                  </a:lnTo>
                  <a:lnTo>
                    <a:pt x="3708" y="331709"/>
                  </a:lnTo>
                  <a:lnTo>
                    <a:pt x="3689" y="333182"/>
                  </a:lnTo>
                  <a:lnTo>
                    <a:pt x="3670" y="334654"/>
                  </a:lnTo>
                  <a:lnTo>
                    <a:pt x="3657" y="336127"/>
                  </a:lnTo>
                  <a:lnTo>
                    <a:pt x="3650" y="337581"/>
                  </a:lnTo>
                  <a:lnTo>
                    <a:pt x="3650" y="339017"/>
                  </a:lnTo>
                  <a:lnTo>
                    <a:pt x="3650" y="340452"/>
                  </a:lnTo>
                  <a:lnTo>
                    <a:pt x="3663" y="341869"/>
                  </a:lnTo>
                  <a:lnTo>
                    <a:pt x="3676" y="343287"/>
                  </a:lnTo>
                  <a:lnTo>
                    <a:pt x="3702" y="344667"/>
                  </a:lnTo>
                  <a:lnTo>
                    <a:pt x="3727" y="346048"/>
                  </a:lnTo>
                  <a:lnTo>
                    <a:pt x="3760" y="347428"/>
                  </a:lnTo>
                  <a:lnTo>
                    <a:pt x="3805" y="348772"/>
                  </a:lnTo>
                  <a:lnTo>
                    <a:pt x="3856" y="350097"/>
                  </a:lnTo>
                  <a:lnTo>
                    <a:pt x="3908" y="351422"/>
                  </a:lnTo>
                  <a:lnTo>
                    <a:pt x="3979" y="352710"/>
                  </a:lnTo>
                  <a:lnTo>
                    <a:pt x="4049" y="353999"/>
                  </a:lnTo>
                  <a:lnTo>
                    <a:pt x="4127" y="355250"/>
                  </a:lnTo>
                  <a:lnTo>
                    <a:pt x="4217" y="356484"/>
                  </a:lnTo>
                  <a:lnTo>
                    <a:pt x="4320" y="357698"/>
                  </a:lnTo>
                  <a:lnTo>
                    <a:pt x="4429" y="358895"/>
                  </a:lnTo>
                  <a:lnTo>
                    <a:pt x="4545" y="360073"/>
                  </a:lnTo>
                  <a:lnTo>
                    <a:pt x="4667" y="361214"/>
                  </a:lnTo>
                  <a:lnTo>
                    <a:pt x="4809" y="362337"/>
                  </a:lnTo>
                  <a:lnTo>
                    <a:pt x="4951" y="363441"/>
                  </a:lnTo>
                  <a:lnTo>
                    <a:pt x="5028" y="363404"/>
                  </a:lnTo>
                  <a:lnTo>
                    <a:pt x="5099" y="363349"/>
                  </a:lnTo>
                  <a:lnTo>
                    <a:pt x="5240" y="363257"/>
                  </a:lnTo>
                  <a:lnTo>
                    <a:pt x="5318" y="363220"/>
                  </a:lnTo>
                  <a:lnTo>
                    <a:pt x="5388" y="363183"/>
                  </a:lnTo>
                  <a:lnTo>
                    <a:pt x="5472" y="363183"/>
                  </a:lnTo>
                  <a:lnTo>
                    <a:pt x="5556" y="363202"/>
                  </a:lnTo>
                  <a:lnTo>
                    <a:pt x="7886" y="363551"/>
                  </a:lnTo>
                  <a:lnTo>
                    <a:pt x="10210" y="363883"/>
                  </a:lnTo>
                  <a:lnTo>
                    <a:pt x="12541" y="364196"/>
                  </a:lnTo>
                  <a:lnTo>
                    <a:pt x="14871" y="364490"/>
                  </a:lnTo>
                  <a:lnTo>
                    <a:pt x="17195" y="364766"/>
                  </a:lnTo>
                  <a:lnTo>
                    <a:pt x="19526" y="365024"/>
                  </a:lnTo>
                  <a:lnTo>
                    <a:pt x="21850" y="365263"/>
                  </a:lnTo>
                  <a:lnTo>
                    <a:pt x="24180" y="365484"/>
                  </a:lnTo>
                  <a:lnTo>
                    <a:pt x="26504" y="365705"/>
                  </a:lnTo>
                  <a:lnTo>
                    <a:pt x="28828" y="365889"/>
                  </a:lnTo>
                  <a:lnTo>
                    <a:pt x="31159" y="366073"/>
                  </a:lnTo>
                  <a:lnTo>
                    <a:pt x="33483" y="366239"/>
                  </a:lnTo>
                  <a:lnTo>
                    <a:pt x="35807" y="366386"/>
                  </a:lnTo>
                  <a:lnTo>
                    <a:pt x="38131" y="366515"/>
                  </a:lnTo>
                  <a:lnTo>
                    <a:pt x="40455" y="366644"/>
                  </a:lnTo>
                  <a:lnTo>
                    <a:pt x="42779" y="366754"/>
                  </a:lnTo>
                  <a:lnTo>
                    <a:pt x="45103" y="366846"/>
                  </a:lnTo>
                  <a:lnTo>
                    <a:pt x="47421" y="366938"/>
                  </a:lnTo>
                  <a:lnTo>
                    <a:pt x="49745" y="367012"/>
                  </a:lnTo>
                  <a:lnTo>
                    <a:pt x="52069" y="367067"/>
                  </a:lnTo>
                  <a:lnTo>
                    <a:pt x="56717" y="367159"/>
                  </a:lnTo>
                  <a:lnTo>
                    <a:pt x="61358" y="367214"/>
                  </a:lnTo>
                  <a:lnTo>
                    <a:pt x="66000" y="367233"/>
                  </a:lnTo>
                  <a:lnTo>
                    <a:pt x="70642" y="367214"/>
                  </a:lnTo>
                  <a:lnTo>
                    <a:pt x="75283" y="367177"/>
                  </a:lnTo>
                  <a:lnTo>
                    <a:pt x="79925" y="367104"/>
                  </a:lnTo>
                  <a:lnTo>
                    <a:pt x="84573" y="367030"/>
                  </a:lnTo>
                  <a:lnTo>
                    <a:pt x="89215" y="366920"/>
                  </a:lnTo>
                  <a:lnTo>
                    <a:pt x="93856" y="366791"/>
                  </a:lnTo>
                  <a:lnTo>
                    <a:pt x="98498" y="366662"/>
                  </a:lnTo>
                  <a:lnTo>
                    <a:pt x="117071" y="366110"/>
                  </a:lnTo>
                  <a:lnTo>
                    <a:pt x="121719" y="365981"/>
                  </a:lnTo>
                  <a:lnTo>
                    <a:pt x="126367" y="365852"/>
                  </a:lnTo>
                  <a:lnTo>
                    <a:pt x="131015" y="365742"/>
                  </a:lnTo>
                  <a:lnTo>
                    <a:pt x="135663" y="365668"/>
                  </a:lnTo>
                  <a:lnTo>
                    <a:pt x="140318" y="365594"/>
                  </a:lnTo>
                  <a:lnTo>
                    <a:pt x="144972" y="365558"/>
                  </a:lnTo>
                  <a:lnTo>
                    <a:pt x="149627" y="365539"/>
                  </a:lnTo>
                  <a:lnTo>
                    <a:pt x="154281" y="365558"/>
                  </a:lnTo>
                  <a:lnTo>
                    <a:pt x="154474" y="362834"/>
                  </a:lnTo>
                  <a:lnTo>
                    <a:pt x="154655" y="360110"/>
                  </a:lnTo>
                  <a:lnTo>
                    <a:pt x="154828" y="357367"/>
                  </a:lnTo>
                  <a:lnTo>
                    <a:pt x="154996" y="354606"/>
                  </a:lnTo>
                  <a:lnTo>
                    <a:pt x="155150" y="351845"/>
                  </a:lnTo>
                  <a:lnTo>
                    <a:pt x="155298" y="349084"/>
                  </a:lnTo>
                  <a:lnTo>
                    <a:pt x="155440" y="346305"/>
                  </a:lnTo>
                  <a:lnTo>
                    <a:pt x="155575" y="343526"/>
                  </a:lnTo>
                  <a:lnTo>
                    <a:pt x="155698" y="340747"/>
                  </a:lnTo>
                  <a:lnTo>
                    <a:pt x="155813" y="337949"/>
                  </a:lnTo>
                  <a:lnTo>
                    <a:pt x="155929" y="335151"/>
                  </a:lnTo>
                  <a:lnTo>
                    <a:pt x="156032" y="332335"/>
                  </a:lnTo>
                  <a:lnTo>
                    <a:pt x="156129" y="329519"/>
                  </a:lnTo>
                  <a:lnTo>
                    <a:pt x="156219" y="326703"/>
                  </a:lnTo>
                  <a:lnTo>
                    <a:pt x="156303" y="323887"/>
                  </a:lnTo>
                  <a:lnTo>
                    <a:pt x="156380" y="321071"/>
                  </a:lnTo>
                  <a:lnTo>
                    <a:pt x="156451" y="318236"/>
                  </a:lnTo>
                  <a:lnTo>
                    <a:pt x="156515" y="315402"/>
                  </a:lnTo>
                  <a:lnTo>
                    <a:pt x="156573" y="312549"/>
                  </a:lnTo>
                  <a:lnTo>
                    <a:pt x="156631" y="309714"/>
                  </a:lnTo>
                  <a:lnTo>
                    <a:pt x="156676" y="306862"/>
                  </a:lnTo>
                  <a:lnTo>
                    <a:pt x="156721" y="304009"/>
                  </a:lnTo>
                  <a:lnTo>
                    <a:pt x="156760" y="301156"/>
                  </a:lnTo>
                  <a:lnTo>
                    <a:pt x="156792" y="298303"/>
                  </a:lnTo>
                  <a:lnTo>
                    <a:pt x="156824" y="295450"/>
                  </a:lnTo>
                  <a:lnTo>
                    <a:pt x="156850" y="292579"/>
                  </a:lnTo>
                  <a:lnTo>
                    <a:pt x="156869" y="289707"/>
                  </a:lnTo>
                  <a:lnTo>
                    <a:pt x="156889" y="286854"/>
                  </a:lnTo>
                  <a:lnTo>
                    <a:pt x="156908" y="281112"/>
                  </a:lnTo>
                  <a:lnTo>
                    <a:pt x="156921" y="275369"/>
                  </a:lnTo>
                  <a:lnTo>
                    <a:pt x="156914" y="269627"/>
                  </a:lnTo>
                  <a:lnTo>
                    <a:pt x="156901" y="263884"/>
                  </a:lnTo>
                  <a:lnTo>
                    <a:pt x="156876" y="258141"/>
                  </a:lnTo>
                  <a:lnTo>
                    <a:pt x="156844" y="252399"/>
                  </a:lnTo>
                  <a:lnTo>
                    <a:pt x="156805" y="246656"/>
                  </a:lnTo>
                  <a:lnTo>
                    <a:pt x="156760" y="240932"/>
                  </a:lnTo>
                  <a:lnTo>
                    <a:pt x="156670" y="229502"/>
                  </a:lnTo>
                  <a:lnTo>
                    <a:pt x="156573" y="218146"/>
                  </a:lnTo>
                  <a:lnTo>
                    <a:pt x="156528" y="212477"/>
                  </a:lnTo>
                  <a:lnTo>
                    <a:pt x="156489" y="206826"/>
                  </a:lnTo>
                  <a:lnTo>
                    <a:pt x="156451" y="201212"/>
                  </a:lnTo>
                  <a:lnTo>
                    <a:pt x="156425" y="195617"/>
                  </a:lnTo>
                  <a:lnTo>
                    <a:pt x="156406" y="190040"/>
                  </a:lnTo>
                  <a:lnTo>
                    <a:pt x="156399" y="184500"/>
                  </a:lnTo>
                  <a:lnTo>
                    <a:pt x="156393" y="172978"/>
                  </a:lnTo>
                  <a:lnTo>
                    <a:pt x="156386" y="161456"/>
                  </a:lnTo>
                  <a:lnTo>
                    <a:pt x="156367" y="149934"/>
                  </a:lnTo>
                  <a:lnTo>
                    <a:pt x="156341" y="138412"/>
                  </a:lnTo>
                  <a:lnTo>
                    <a:pt x="156309" y="126890"/>
                  </a:lnTo>
                  <a:lnTo>
                    <a:pt x="156277" y="115368"/>
                  </a:lnTo>
                  <a:lnTo>
                    <a:pt x="156193" y="92324"/>
                  </a:lnTo>
                  <a:lnTo>
                    <a:pt x="156103" y="69280"/>
                  </a:lnTo>
                  <a:lnTo>
                    <a:pt x="156000" y="46236"/>
                  </a:lnTo>
                  <a:lnTo>
                    <a:pt x="155897" y="23210"/>
                  </a:lnTo>
                  <a:lnTo>
                    <a:pt x="155801" y="166"/>
                  </a:lnTo>
                  <a:lnTo>
                    <a:pt x="155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-3321475" y="-7305050"/>
              <a:ext cx="3673750" cy="4475400"/>
            </a:xfrm>
            <a:custGeom>
              <a:avLst/>
              <a:gdLst/>
              <a:ahLst/>
              <a:cxnLst/>
              <a:rect l="l" t="t" r="r" b="b"/>
              <a:pathLst>
                <a:path w="146950" h="179016" extrusionOk="0">
                  <a:moveTo>
                    <a:pt x="132921" y="39813"/>
                  </a:moveTo>
                  <a:lnTo>
                    <a:pt x="133153" y="39831"/>
                  </a:lnTo>
                  <a:lnTo>
                    <a:pt x="133379" y="39868"/>
                  </a:lnTo>
                  <a:lnTo>
                    <a:pt x="133610" y="39923"/>
                  </a:lnTo>
                  <a:lnTo>
                    <a:pt x="133836" y="39997"/>
                  </a:lnTo>
                  <a:lnTo>
                    <a:pt x="134061" y="40089"/>
                  </a:lnTo>
                  <a:lnTo>
                    <a:pt x="134286" y="40217"/>
                  </a:lnTo>
                  <a:lnTo>
                    <a:pt x="134512" y="40346"/>
                  </a:lnTo>
                  <a:lnTo>
                    <a:pt x="134737" y="40494"/>
                  </a:lnTo>
                  <a:lnTo>
                    <a:pt x="134956" y="40659"/>
                  </a:lnTo>
                  <a:lnTo>
                    <a:pt x="135175" y="40843"/>
                  </a:lnTo>
                  <a:lnTo>
                    <a:pt x="135394" y="41064"/>
                  </a:lnTo>
                  <a:lnTo>
                    <a:pt x="135612" y="41285"/>
                  </a:lnTo>
                  <a:lnTo>
                    <a:pt x="135825" y="41524"/>
                  </a:lnTo>
                  <a:lnTo>
                    <a:pt x="136037" y="41800"/>
                  </a:lnTo>
                  <a:lnTo>
                    <a:pt x="136250" y="42076"/>
                  </a:lnTo>
                  <a:lnTo>
                    <a:pt x="136456" y="42371"/>
                  </a:lnTo>
                  <a:lnTo>
                    <a:pt x="136662" y="42684"/>
                  </a:lnTo>
                  <a:lnTo>
                    <a:pt x="136861" y="43015"/>
                  </a:lnTo>
                  <a:lnTo>
                    <a:pt x="137061" y="43383"/>
                  </a:lnTo>
                  <a:lnTo>
                    <a:pt x="137254" y="43751"/>
                  </a:lnTo>
                  <a:lnTo>
                    <a:pt x="137447" y="44138"/>
                  </a:lnTo>
                  <a:lnTo>
                    <a:pt x="137634" y="44543"/>
                  </a:lnTo>
                  <a:lnTo>
                    <a:pt x="137821" y="44966"/>
                  </a:lnTo>
                  <a:lnTo>
                    <a:pt x="138001" y="45408"/>
                  </a:lnTo>
                  <a:lnTo>
                    <a:pt x="138175" y="45868"/>
                  </a:lnTo>
                  <a:lnTo>
                    <a:pt x="138348" y="46347"/>
                  </a:lnTo>
                  <a:lnTo>
                    <a:pt x="138516" y="46844"/>
                  </a:lnTo>
                  <a:lnTo>
                    <a:pt x="138677" y="47359"/>
                  </a:lnTo>
                  <a:lnTo>
                    <a:pt x="138838" y="47893"/>
                  </a:lnTo>
                  <a:lnTo>
                    <a:pt x="138986" y="48445"/>
                  </a:lnTo>
                  <a:lnTo>
                    <a:pt x="139134" y="48997"/>
                  </a:lnTo>
                  <a:lnTo>
                    <a:pt x="139276" y="49586"/>
                  </a:lnTo>
                  <a:lnTo>
                    <a:pt x="139411" y="50193"/>
                  </a:lnTo>
                  <a:lnTo>
                    <a:pt x="139546" y="50801"/>
                  </a:lnTo>
                  <a:lnTo>
                    <a:pt x="139649" y="51353"/>
                  </a:lnTo>
                  <a:lnTo>
                    <a:pt x="139752" y="51887"/>
                  </a:lnTo>
                  <a:lnTo>
                    <a:pt x="139842" y="52439"/>
                  </a:lnTo>
                  <a:lnTo>
                    <a:pt x="139926" y="52973"/>
                  </a:lnTo>
                  <a:lnTo>
                    <a:pt x="140009" y="53525"/>
                  </a:lnTo>
                  <a:lnTo>
                    <a:pt x="140080" y="54059"/>
                  </a:lnTo>
                  <a:lnTo>
                    <a:pt x="140145" y="54611"/>
                  </a:lnTo>
                  <a:lnTo>
                    <a:pt x="140203" y="55145"/>
                  </a:lnTo>
                  <a:lnTo>
                    <a:pt x="140254" y="55697"/>
                  </a:lnTo>
                  <a:lnTo>
                    <a:pt x="140306" y="56249"/>
                  </a:lnTo>
                  <a:lnTo>
                    <a:pt x="140344" y="56783"/>
                  </a:lnTo>
                  <a:lnTo>
                    <a:pt x="140376" y="57335"/>
                  </a:lnTo>
                  <a:lnTo>
                    <a:pt x="140402" y="57869"/>
                  </a:lnTo>
                  <a:lnTo>
                    <a:pt x="140428" y="58402"/>
                  </a:lnTo>
                  <a:lnTo>
                    <a:pt x="140441" y="58936"/>
                  </a:lnTo>
                  <a:lnTo>
                    <a:pt x="140454" y="59488"/>
                  </a:lnTo>
                  <a:lnTo>
                    <a:pt x="140454" y="60022"/>
                  </a:lnTo>
                  <a:lnTo>
                    <a:pt x="140454" y="60537"/>
                  </a:lnTo>
                  <a:lnTo>
                    <a:pt x="140447" y="61071"/>
                  </a:lnTo>
                  <a:lnTo>
                    <a:pt x="140434" y="61605"/>
                  </a:lnTo>
                  <a:lnTo>
                    <a:pt x="140415" y="62120"/>
                  </a:lnTo>
                  <a:lnTo>
                    <a:pt x="140389" y="62636"/>
                  </a:lnTo>
                  <a:lnTo>
                    <a:pt x="140357" y="63169"/>
                  </a:lnTo>
                  <a:lnTo>
                    <a:pt x="140325" y="63666"/>
                  </a:lnTo>
                  <a:lnTo>
                    <a:pt x="140286" y="64182"/>
                  </a:lnTo>
                  <a:lnTo>
                    <a:pt x="140241" y="64697"/>
                  </a:lnTo>
                  <a:lnTo>
                    <a:pt x="140190" y="65194"/>
                  </a:lnTo>
                  <a:lnTo>
                    <a:pt x="140132" y="65691"/>
                  </a:lnTo>
                  <a:lnTo>
                    <a:pt x="140074" y="66188"/>
                  </a:lnTo>
                  <a:lnTo>
                    <a:pt x="140009" y="66667"/>
                  </a:lnTo>
                  <a:lnTo>
                    <a:pt x="139939" y="67145"/>
                  </a:lnTo>
                  <a:lnTo>
                    <a:pt x="139868" y="67624"/>
                  </a:lnTo>
                  <a:lnTo>
                    <a:pt x="139784" y="68102"/>
                  </a:lnTo>
                  <a:lnTo>
                    <a:pt x="139707" y="68562"/>
                  </a:lnTo>
                  <a:lnTo>
                    <a:pt x="139617" y="69023"/>
                  </a:lnTo>
                  <a:lnTo>
                    <a:pt x="139527" y="69483"/>
                  </a:lnTo>
                  <a:lnTo>
                    <a:pt x="139430" y="69924"/>
                  </a:lnTo>
                  <a:lnTo>
                    <a:pt x="139327" y="70366"/>
                  </a:lnTo>
                  <a:lnTo>
                    <a:pt x="139224" y="70808"/>
                  </a:lnTo>
                  <a:lnTo>
                    <a:pt x="139115" y="71231"/>
                  </a:lnTo>
                  <a:lnTo>
                    <a:pt x="139005" y="71655"/>
                  </a:lnTo>
                  <a:lnTo>
                    <a:pt x="138883" y="72059"/>
                  </a:lnTo>
                  <a:lnTo>
                    <a:pt x="138767" y="72464"/>
                  </a:lnTo>
                  <a:lnTo>
                    <a:pt x="138645" y="72869"/>
                  </a:lnTo>
                  <a:lnTo>
                    <a:pt x="138516" y="73256"/>
                  </a:lnTo>
                  <a:lnTo>
                    <a:pt x="138381" y="73642"/>
                  </a:lnTo>
                  <a:lnTo>
                    <a:pt x="138252" y="74010"/>
                  </a:lnTo>
                  <a:lnTo>
                    <a:pt x="138110" y="74379"/>
                  </a:lnTo>
                  <a:lnTo>
                    <a:pt x="137969" y="74728"/>
                  </a:lnTo>
                  <a:lnTo>
                    <a:pt x="137827" y="75078"/>
                  </a:lnTo>
                  <a:lnTo>
                    <a:pt x="137679" y="75428"/>
                  </a:lnTo>
                  <a:lnTo>
                    <a:pt x="137524" y="75741"/>
                  </a:lnTo>
                  <a:lnTo>
                    <a:pt x="137376" y="76072"/>
                  </a:lnTo>
                  <a:lnTo>
                    <a:pt x="137215" y="76366"/>
                  </a:lnTo>
                  <a:lnTo>
                    <a:pt x="137061" y="76679"/>
                  </a:lnTo>
                  <a:lnTo>
                    <a:pt x="136894" y="76955"/>
                  </a:lnTo>
                  <a:lnTo>
                    <a:pt x="136733" y="77232"/>
                  </a:lnTo>
                  <a:lnTo>
                    <a:pt x="136565" y="77508"/>
                  </a:lnTo>
                  <a:lnTo>
                    <a:pt x="136391" y="77765"/>
                  </a:lnTo>
                  <a:lnTo>
                    <a:pt x="136224" y="78005"/>
                  </a:lnTo>
                  <a:lnTo>
                    <a:pt x="136044" y="78244"/>
                  </a:lnTo>
                  <a:lnTo>
                    <a:pt x="135870" y="78465"/>
                  </a:lnTo>
                  <a:lnTo>
                    <a:pt x="135690" y="78667"/>
                  </a:lnTo>
                  <a:lnTo>
                    <a:pt x="135509" y="78870"/>
                  </a:lnTo>
                  <a:lnTo>
                    <a:pt x="135310" y="79164"/>
                  </a:lnTo>
                  <a:lnTo>
                    <a:pt x="135104" y="79440"/>
                  </a:lnTo>
                  <a:lnTo>
                    <a:pt x="134898" y="79698"/>
                  </a:lnTo>
                  <a:lnTo>
                    <a:pt x="134692" y="79956"/>
                  </a:lnTo>
                  <a:lnTo>
                    <a:pt x="134479" y="80176"/>
                  </a:lnTo>
                  <a:lnTo>
                    <a:pt x="134267" y="80379"/>
                  </a:lnTo>
                  <a:lnTo>
                    <a:pt x="134048" y="80545"/>
                  </a:lnTo>
                  <a:lnTo>
                    <a:pt x="133829" y="80710"/>
                  </a:lnTo>
                  <a:lnTo>
                    <a:pt x="133610" y="80839"/>
                  </a:lnTo>
                  <a:lnTo>
                    <a:pt x="133391" y="80949"/>
                  </a:lnTo>
                  <a:lnTo>
                    <a:pt x="133166" y="81042"/>
                  </a:lnTo>
                  <a:lnTo>
                    <a:pt x="132947" y="81097"/>
                  </a:lnTo>
                  <a:lnTo>
                    <a:pt x="132722" y="81134"/>
                  </a:lnTo>
                  <a:lnTo>
                    <a:pt x="132497" y="81152"/>
                  </a:lnTo>
                  <a:lnTo>
                    <a:pt x="132271" y="81115"/>
                  </a:lnTo>
                  <a:lnTo>
                    <a:pt x="132046" y="81078"/>
                  </a:lnTo>
                  <a:lnTo>
                    <a:pt x="131782" y="81005"/>
                  </a:lnTo>
                  <a:lnTo>
                    <a:pt x="131524" y="80913"/>
                  </a:lnTo>
                  <a:lnTo>
                    <a:pt x="131267" y="80784"/>
                  </a:lnTo>
                  <a:lnTo>
                    <a:pt x="131022" y="80637"/>
                  </a:lnTo>
                  <a:lnTo>
                    <a:pt x="130771" y="80471"/>
                  </a:lnTo>
                  <a:lnTo>
                    <a:pt x="130533" y="80287"/>
                  </a:lnTo>
                  <a:lnTo>
                    <a:pt x="130295" y="80066"/>
                  </a:lnTo>
                  <a:lnTo>
                    <a:pt x="130070" y="79827"/>
                  </a:lnTo>
                  <a:lnTo>
                    <a:pt x="129838" y="79587"/>
                  </a:lnTo>
                  <a:lnTo>
                    <a:pt x="129619" y="79311"/>
                  </a:lnTo>
                  <a:lnTo>
                    <a:pt x="129400" y="79017"/>
                  </a:lnTo>
                  <a:lnTo>
                    <a:pt x="129194" y="78704"/>
                  </a:lnTo>
                  <a:lnTo>
                    <a:pt x="128988" y="78373"/>
                  </a:lnTo>
                  <a:lnTo>
                    <a:pt x="128788" y="78023"/>
                  </a:lnTo>
                  <a:lnTo>
                    <a:pt x="128589" y="77655"/>
                  </a:lnTo>
                  <a:lnTo>
                    <a:pt x="128402" y="77268"/>
                  </a:lnTo>
                  <a:lnTo>
                    <a:pt x="128215" y="76863"/>
                  </a:lnTo>
                  <a:lnTo>
                    <a:pt x="128035" y="76440"/>
                  </a:lnTo>
                  <a:lnTo>
                    <a:pt x="127861" y="76017"/>
                  </a:lnTo>
                  <a:lnTo>
                    <a:pt x="127694" y="75557"/>
                  </a:lnTo>
                  <a:lnTo>
                    <a:pt x="127533" y="75096"/>
                  </a:lnTo>
                  <a:lnTo>
                    <a:pt x="127379" y="74618"/>
                  </a:lnTo>
                  <a:lnTo>
                    <a:pt x="127224" y="74139"/>
                  </a:lnTo>
                  <a:lnTo>
                    <a:pt x="127082" y="73624"/>
                  </a:lnTo>
                  <a:lnTo>
                    <a:pt x="126941" y="73109"/>
                  </a:lnTo>
                  <a:lnTo>
                    <a:pt x="126812" y="72575"/>
                  </a:lnTo>
                  <a:lnTo>
                    <a:pt x="126683" y="72041"/>
                  </a:lnTo>
                  <a:lnTo>
                    <a:pt x="126561" y="71489"/>
                  </a:lnTo>
                  <a:lnTo>
                    <a:pt x="126445" y="70918"/>
                  </a:lnTo>
                  <a:lnTo>
                    <a:pt x="126342" y="70348"/>
                  </a:lnTo>
                  <a:lnTo>
                    <a:pt x="126239" y="69777"/>
                  </a:lnTo>
                  <a:lnTo>
                    <a:pt x="126142" y="69188"/>
                  </a:lnTo>
                  <a:lnTo>
                    <a:pt x="126052" y="68581"/>
                  </a:lnTo>
                  <a:lnTo>
                    <a:pt x="125975" y="67973"/>
                  </a:lnTo>
                  <a:lnTo>
                    <a:pt x="125898" y="67366"/>
                  </a:lnTo>
                  <a:lnTo>
                    <a:pt x="125827" y="66740"/>
                  </a:lnTo>
                  <a:lnTo>
                    <a:pt x="125769" y="66114"/>
                  </a:lnTo>
                  <a:lnTo>
                    <a:pt x="125711" y="65470"/>
                  </a:lnTo>
                  <a:lnTo>
                    <a:pt x="125666" y="64826"/>
                  </a:lnTo>
                  <a:lnTo>
                    <a:pt x="125621" y="64182"/>
                  </a:lnTo>
                  <a:lnTo>
                    <a:pt x="125589" y="63538"/>
                  </a:lnTo>
                  <a:lnTo>
                    <a:pt x="125563" y="62875"/>
                  </a:lnTo>
                  <a:lnTo>
                    <a:pt x="125544" y="62231"/>
                  </a:lnTo>
                  <a:lnTo>
                    <a:pt x="125531" y="61568"/>
                  </a:lnTo>
                  <a:lnTo>
                    <a:pt x="125524" y="60906"/>
                  </a:lnTo>
                  <a:lnTo>
                    <a:pt x="125524" y="60243"/>
                  </a:lnTo>
                  <a:lnTo>
                    <a:pt x="125531" y="59580"/>
                  </a:lnTo>
                  <a:lnTo>
                    <a:pt x="125550" y="58899"/>
                  </a:lnTo>
                  <a:lnTo>
                    <a:pt x="125576" y="58237"/>
                  </a:lnTo>
                  <a:lnTo>
                    <a:pt x="125608" y="57574"/>
                  </a:lnTo>
                  <a:lnTo>
                    <a:pt x="125647" y="56912"/>
                  </a:lnTo>
                  <a:lnTo>
                    <a:pt x="125692" y="56230"/>
                  </a:lnTo>
                  <a:lnTo>
                    <a:pt x="125750" y="55568"/>
                  </a:lnTo>
                  <a:lnTo>
                    <a:pt x="125814" y="54905"/>
                  </a:lnTo>
                  <a:lnTo>
                    <a:pt x="125885" y="54243"/>
                  </a:lnTo>
                  <a:lnTo>
                    <a:pt x="125962" y="53598"/>
                  </a:lnTo>
                  <a:lnTo>
                    <a:pt x="126052" y="52936"/>
                  </a:lnTo>
                  <a:lnTo>
                    <a:pt x="126149" y="52292"/>
                  </a:lnTo>
                  <a:lnTo>
                    <a:pt x="126252" y="51647"/>
                  </a:lnTo>
                  <a:lnTo>
                    <a:pt x="126361" y="51003"/>
                  </a:lnTo>
                  <a:lnTo>
                    <a:pt x="126484" y="50377"/>
                  </a:lnTo>
                  <a:lnTo>
                    <a:pt x="126612" y="49752"/>
                  </a:lnTo>
                  <a:lnTo>
                    <a:pt x="126748" y="49126"/>
                  </a:lnTo>
                  <a:lnTo>
                    <a:pt x="126896" y="48518"/>
                  </a:lnTo>
                  <a:lnTo>
                    <a:pt x="127044" y="47929"/>
                  </a:lnTo>
                  <a:lnTo>
                    <a:pt x="127198" y="47359"/>
                  </a:lnTo>
                  <a:lnTo>
                    <a:pt x="127359" y="46807"/>
                  </a:lnTo>
                  <a:lnTo>
                    <a:pt x="127527" y="46291"/>
                  </a:lnTo>
                  <a:lnTo>
                    <a:pt x="127694" y="45776"/>
                  </a:lnTo>
                  <a:lnTo>
                    <a:pt x="127868" y="45297"/>
                  </a:lnTo>
                  <a:lnTo>
                    <a:pt x="128048" y="44837"/>
                  </a:lnTo>
                  <a:lnTo>
                    <a:pt x="128228" y="44396"/>
                  </a:lnTo>
                  <a:lnTo>
                    <a:pt x="128415" y="43972"/>
                  </a:lnTo>
                  <a:lnTo>
                    <a:pt x="128608" y="43586"/>
                  </a:lnTo>
                  <a:lnTo>
                    <a:pt x="128801" y="43199"/>
                  </a:lnTo>
                  <a:lnTo>
                    <a:pt x="129001" y="42849"/>
                  </a:lnTo>
                  <a:lnTo>
                    <a:pt x="129200" y="42500"/>
                  </a:lnTo>
                  <a:lnTo>
                    <a:pt x="129400" y="42187"/>
                  </a:lnTo>
                  <a:lnTo>
                    <a:pt x="129606" y="41892"/>
                  </a:lnTo>
                  <a:lnTo>
                    <a:pt x="129818" y="41616"/>
                  </a:lnTo>
                  <a:lnTo>
                    <a:pt x="130031" y="41359"/>
                  </a:lnTo>
                  <a:lnTo>
                    <a:pt x="130243" y="41119"/>
                  </a:lnTo>
                  <a:lnTo>
                    <a:pt x="130456" y="40898"/>
                  </a:lnTo>
                  <a:lnTo>
                    <a:pt x="130675" y="40696"/>
                  </a:lnTo>
                  <a:lnTo>
                    <a:pt x="130894" y="40530"/>
                  </a:lnTo>
                  <a:lnTo>
                    <a:pt x="131119" y="40365"/>
                  </a:lnTo>
                  <a:lnTo>
                    <a:pt x="131338" y="40236"/>
                  </a:lnTo>
                  <a:lnTo>
                    <a:pt x="131563" y="40107"/>
                  </a:lnTo>
                  <a:lnTo>
                    <a:pt x="131788" y="40015"/>
                  </a:lnTo>
                  <a:lnTo>
                    <a:pt x="132014" y="39941"/>
                  </a:lnTo>
                  <a:lnTo>
                    <a:pt x="132239" y="39868"/>
                  </a:lnTo>
                  <a:lnTo>
                    <a:pt x="132471" y="39831"/>
                  </a:lnTo>
                  <a:lnTo>
                    <a:pt x="132696" y="39813"/>
                  </a:lnTo>
                  <a:close/>
                  <a:moveTo>
                    <a:pt x="15348" y="48942"/>
                  </a:moveTo>
                  <a:lnTo>
                    <a:pt x="15548" y="48960"/>
                  </a:lnTo>
                  <a:lnTo>
                    <a:pt x="15748" y="48979"/>
                  </a:lnTo>
                  <a:lnTo>
                    <a:pt x="15947" y="49034"/>
                  </a:lnTo>
                  <a:lnTo>
                    <a:pt x="16147" y="49107"/>
                  </a:lnTo>
                  <a:lnTo>
                    <a:pt x="16346" y="49199"/>
                  </a:lnTo>
                  <a:lnTo>
                    <a:pt x="16546" y="49310"/>
                  </a:lnTo>
                  <a:lnTo>
                    <a:pt x="16745" y="49439"/>
                  </a:lnTo>
                  <a:lnTo>
                    <a:pt x="16945" y="49586"/>
                  </a:lnTo>
                  <a:lnTo>
                    <a:pt x="17151" y="49752"/>
                  </a:lnTo>
                  <a:lnTo>
                    <a:pt x="17351" y="49954"/>
                  </a:lnTo>
                  <a:lnTo>
                    <a:pt x="17544" y="50157"/>
                  </a:lnTo>
                  <a:lnTo>
                    <a:pt x="17743" y="50396"/>
                  </a:lnTo>
                  <a:lnTo>
                    <a:pt x="17859" y="50635"/>
                  </a:lnTo>
                  <a:lnTo>
                    <a:pt x="17917" y="50727"/>
                  </a:lnTo>
                  <a:lnTo>
                    <a:pt x="17975" y="50801"/>
                  </a:lnTo>
                  <a:lnTo>
                    <a:pt x="18265" y="51058"/>
                  </a:lnTo>
                  <a:lnTo>
                    <a:pt x="18548" y="51353"/>
                  </a:lnTo>
                  <a:lnTo>
                    <a:pt x="18825" y="51684"/>
                  </a:lnTo>
                  <a:lnTo>
                    <a:pt x="19102" y="52052"/>
                  </a:lnTo>
                  <a:lnTo>
                    <a:pt x="19237" y="52255"/>
                  </a:lnTo>
                  <a:lnTo>
                    <a:pt x="19372" y="52457"/>
                  </a:lnTo>
                  <a:lnTo>
                    <a:pt x="19501" y="52678"/>
                  </a:lnTo>
                  <a:lnTo>
                    <a:pt x="19636" y="52917"/>
                  </a:lnTo>
                  <a:lnTo>
                    <a:pt x="19758" y="53157"/>
                  </a:lnTo>
                  <a:lnTo>
                    <a:pt x="19887" y="53414"/>
                  </a:lnTo>
                  <a:lnTo>
                    <a:pt x="20009" y="53672"/>
                  </a:lnTo>
                  <a:lnTo>
                    <a:pt x="20132" y="53948"/>
                  </a:lnTo>
                  <a:lnTo>
                    <a:pt x="20248" y="54224"/>
                  </a:lnTo>
                  <a:lnTo>
                    <a:pt x="20370" y="54519"/>
                  </a:lnTo>
                  <a:lnTo>
                    <a:pt x="20479" y="54832"/>
                  </a:lnTo>
                  <a:lnTo>
                    <a:pt x="20589" y="55145"/>
                  </a:lnTo>
                  <a:lnTo>
                    <a:pt x="20698" y="55457"/>
                  </a:lnTo>
                  <a:lnTo>
                    <a:pt x="20801" y="55789"/>
                  </a:lnTo>
                  <a:lnTo>
                    <a:pt x="20904" y="56138"/>
                  </a:lnTo>
                  <a:lnTo>
                    <a:pt x="21007" y="56507"/>
                  </a:lnTo>
                  <a:lnTo>
                    <a:pt x="21097" y="56856"/>
                  </a:lnTo>
                  <a:lnTo>
                    <a:pt x="21194" y="57243"/>
                  </a:lnTo>
                  <a:lnTo>
                    <a:pt x="21284" y="57629"/>
                  </a:lnTo>
                  <a:lnTo>
                    <a:pt x="21368" y="58034"/>
                  </a:lnTo>
                  <a:lnTo>
                    <a:pt x="21445" y="58439"/>
                  </a:lnTo>
                  <a:lnTo>
                    <a:pt x="21522" y="58844"/>
                  </a:lnTo>
                  <a:lnTo>
                    <a:pt x="21599" y="59286"/>
                  </a:lnTo>
                  <a:lnTo>
                    <a:pt x="21664" y="59728"/>
                  </a:lnTo>
                  <a:lnTo>
                    <a:pt x="21748" y="60280"/>
                  </a:lnTo>
                  <a:lnTo>
                    <a:pt x="21818" y="60832"/>
                  </a:lnTo>
                  <a:lnTo>
                    <a:pt x="21883" y="61403"/>
                  </a:lnTo>
                  <a:lnTo>
                    <a:pt x="21941" y="61955"/>
                  </a:lnTo>
                  <a:lnTo>
                    <a:pt x="21992" y="62525"/>
                  </a:lnTo>
                  <a:lnTo>
                    <a:pt x="22037" y="63096"/>
                  </a:lnTo>
                  <a:lnTo>
                    <a:pt x="22082" y="63666"/>
                  </a:lnTo>
                  <a:lnTo>
                    <a:pt x="22114" y="64237"/>
                  </a:lnTo>
                  <a:lnTo>
                    <a:pt x="22140" y="64808"/>
                  </a:lnTo>
                  <a:lnTo>
                    <a:pt x="22166" y="65397"/>
                  </a:lnTo>
                  <a:lnTo>
                    <a:pt x="22179" y="65967"/>
                  </a:lnTo>
                  <a:lnTo>
                    <a:pt x="22192" y="66538"/>
                  </a:lnTo>
                  <a:lnTo>
                    <a:pt x="22192" y="67127"/>
                  </a:lnTo>
                  <a:lnTo>
                    <a:pt x="22192" y="67697"/>
                  </a:lnTo>
                  <a:lnTo>
                    <a:pt x="22185" y="68268"/>
                  </a:lnTo>
                  <a:lnTo>
                    <a:pt x="22172" y="68838"/>
                  </a:lnTo>
                  <a:lnTo>
                    <a:pt x="22153" y="69409"/>
                  </a:lnTo>
                  <a:lnTo>
                    <a:pt x="22127" y="69980"/>
                  </a:lnTo>
                  <a:lnTo>
                    <a:pt x="22095" y="70550"/>
                  </a:lnTo>
                  <a:lnTo>
                    <a:pt x="22063" y="71102"/>
                  </a:lnTo>
                  <a:lnTo>
                    <a:pt x="22024" y="71673"/>
                  </a:lnTo>
                  <a:lnTo>
                    <a:pt x="21973" y="72225"/>
                  </a:lnTo>
                  <a:lnTo>
                    <a:pt x="21921" y="72777"/>
                  </a:lnTo>
                  <a:lnTo>
                    <a:pt x="21870" y="73329"/>
                  </a:lnTo>
                  <a:lnTo>
                    <a:pt x="21805" y="73863"/>
                  </a:lnTo>
                  <a:lnTo>
                    <a:pt x="21741" y="74415"/>
                  </a:lnTo>
                  <a:lnTo>
                    <a:pt x="21670" y="74931"/>
                  </a:lnTo>
                  <a:lnTo>
                    <a:pt x="21593" y="75465"/>
                  </a:lnTo>
                  <a:lnTo>
                    <a:pt x="21509" y="75980"/>
                  </a:lnTo>
                  <a:lnTo>
                    <a:pt x="21426" y="76495"/>
                  </a:lnTo>
                  <a:lnTo>
                    <a:pt x="21336" y="77011"/>
                  </a:lnTo>
                  <a:lnTo>
                    <a:pt x="21239" y="77508"/>
                  </a:lnTo>
                  <a:lnTo>
                    <a:pt x="21136" y="78005"/>
                  </a:lnTo>
                  <a:lnTo>
                    <a:pt x="21033" y="78483"/>
                  </a:lnTo>
                  <a:lnTo>
                    <a:pt x="20923" y="78962"/>
                  </a:lnTo>
                  <a:lnTo>
                    <a:pt x="20808" y="79422"/>
                  </a:lnTo>
                  <a:lnTo>
                    <a:pt x="20692" y="79882"/>
                  </a:lnTo>
                  <a:lnTo>
                    <a:pt x="20569" y="80324"/>
                  </a:lnTo>
                  <a:lnTo>
                    <a:pt x="20441" y="80765"/>
                  </a:lnTo>
                  <a:lnTo>
                    <a:pt x="20312" y="81189"/>
                  </a:lnTo>
                  <a:lnTo>
                    <a:pt x="20177" y="81612"/>
                  </a:lnTo>
                  <a:lnTo>
                    <a:pt x="20035" y="82017"/>
                  </a:lnTo>
                  <a:lnTo>
                    <a:pt x="19893" y="82404"/>
                  </a:lnTo>
                  <a:lnTo>
                    <a:pt x="19745" y="82790"/>
                  </a:lnTo>
                  <a:lnTo>
                    <a:pt x="19597" y="83158"/>
                  </a:lnTo>
                  <a:lnTo>
                    <a:pt x="19443" y="83526"/>
                  </a:lnTo>
                  <a:lnTo>
                    <a:pt x="19282" y="83858"/>
                  </a:lnTo>
                  <a:lnTo>
                    <a:pt x="19121" y="84189"/>
                  </a:lnTo>
                  <a:lnTo>
                    <a:pt x="18960" y="84520"/>
                  </a:lnTo>
                  <a:lnTo>
                    <a:pt x="18786" y="84815"/>
                  </a:lnTo>
                  <a:lnTo>
                    <a:pt x="18619" y="85109"/>
                  </a:lnTo>
                  <a:lnTo>
                    <a:pt x="18439" y="85385"/>
                  </a:lnTo>
                  <a:lnTo>
                    <a:pt x="18258" y="85643"/>
                  </a:lnTo>
                  <a:lnTo>
                    <a:pt x="18078" y="85882"/>
                  </a:lnTo>
                  <a:lnTo>
                    <a:pt x="17891" y="86103"/>
                  </a:lnTo>
                  <a:lnTo>
                    <a:pt x="17705" y="86324"/>
                  </a:lnTo>
                  <a:lnTo>
                    <a:pt x="17511" y="86508"/>
                  </a:lnTo>
                  <a:lnTo>
                    <a:pt x="17318" y="86692"/>
                  </a:lnTo>
                  <a:lnTo>
                    <a:pt x="17119" y="86858"/>
                  </a:lnTo>
                  <a:lnTo>
                    <a:pt x="16919" y="86987"/>
                  </a:lnTo>
                  <a:lnTo>
                    <a:pt x="16713" y="87115"/>
                  </a:lnTo>
                  <a:lnTo>
                    <a:pt x="16507" y="87226"/>
                  </a:lnTo>
                  <a:lnTo>
                    <a:pt x="16295" y="87318"/>
                  </a:lnTo>
                  <a:lnTo>
                    <a:pt x="16089" y="87373"/>
                  </a:lnTo>
                  <a:lnTo>
                    <a:pt x="15857" y="87428"/>
                  </a:lnTo>
                  <a:lnTo>
                    <a:pt x="15625" y="87447"/>
                  </a:lnTo>
                  <a:lnTo>
                    <a:pt x="15400" y="87447"/>
                  </a:lnTo>
                  <a:lnTo>
                    <a:pt x="15168" y="87428"/>
                  </a:lnTo>
                  <a:lnTo>
                    <a:pt x="14943" y="87392"/>
                  </a:lnTo>
                  <a:lnTo>
                    <a:pt x="14717" y="87318"/>
                  </a:lnTo>
                  <a:lnTo>
                    <a:pt x="14492" y="87226"/>
                  </a:lnTo>
                  <a:lnTo>
                    <a:pt x="14267" y="87115"/>
                  </a:lnTo>
                  <a:lnTo>
                    <a:pt x="14048" y="86987"/>
                  </a:lnTo>
                  <a:lnTo>
                    <a:pt x="13829" y="86839"/>
                  </a:lnTo>
                  <a:lnTo>
                    <a:pt x="13610" y="86674"/>
                  </a:lnTo>
                  <a:lnTo>
                    <a:pt x="13391" y="86490"/>
                  </a:lnTo>
                  <a:lnTo>
                    <a:pt x="13172" y="86287"/>
                  </a:lnTo>
                  <a:lnTo>
                    <a:pt x="12960" y="86066"/>
                  </a:lnTo>
                  <a:lnTo>
                    <a:pt x="12748" y="85827"/>
                  </a:lnTo>
                  <a:lnTo>
                    <a:pt x="12535" y="85569"/>
                  </a:lnTo>
                  <a:lnTo>
                    <a:pt x="12477" y="85569"/>
                  </a:lnTo>
                  <a:lnTo>
                    <a:pt x="12252" y="85275"/>
                  </a:lnTo>
                  <a:lnTo>
                    <a:pt x="12033" y="84944"/>
                  </a:lnTo>
                  <a:lnTo>
                    <a:pt x="11814" y="84612"/>
                  </a:lnTo>
                  <a:lnTo>
                    <a:pt x="11602" y="84244"/>
                  </a:lnTo>
                  <a:lnTo>
                    <a:pt x="11389" y="83858"/>
                  </a:lnTo>
                  <a:lnTo>
                    <a:pt x="11190" y="83453"/>
                  </a:lnTo>
                  <a:lnTo>
                    <a:pt x="10990" y="83048"/>
                  </a:lnTo>
                  <a:lnTo>
                    <a:pt x="10797" y="82606"/>
                  </a:lnTo>
                  <a:lnTo>
                    <a:pt x="10610" y="82146"/>
                  </a:lnTo>
                  <a:lnTo>
                    <a:pt x="10430" y="81667"/>
                  </a:lnTo>
                  <a:lnTo>
                    <a:pt x="10250" y="81170"/>
                  </a:lnTo>
                  <a:lnTo>
                    <a:pt x="10082" y="80673"/>
                  </a:lnTo>
                  <a:lnTo>
                    <a:pt x="9921" y="80140"/>
                  </a:lnTo>
                  <a:lnTo>
                    <a:pt x="9767" y="79606"/>
                  </a:lnTo>
                  <a:lnTo>
                    <a:pt x="9619" y="79035"/>
                  </a:lnTo>
                  <a:lnTo>
                    <a:pt x="9477" y="78465"/>
                  </a:lnTo>
                  <a:lnTo>
                    <a:pt x="9348" y="77876"/>
                  </a:lnTo>
                  <a:lnTo>
                    <a:pt x="9220" y="77268"/>
                  </a:lnTo>
                  <a:lnTo>
                    <a:pt x="9104" y="76661"/>
                  </a:lnTo>
                  <a:lnTo>
                    <a:pt x="9001" y="76035"/>
                  </a:lnTo>
                  <a:lnTo>
                    <a:pt x="8898" y="75391"/>
                  </a:lnTo>
                  <a:lnTo>
                    <a:pt x="8814" y="74728"/>
                  </a:lnTo>
                  <a:lnTo>
                    <a:pt x="8730" y="74047"/>
                  </a:lnTo>
                  <a:lnTo>
                    <a:pt x="8660" y="73366"/>
                  </a:lnTo>
                  <a:lnTo>
                    <a:pt x="8602" y="72667"/>
                  </a:lnTo>
                  <a:lnTo>
                    <a:pt x="8550" y="71967"/>
                  </a:lnTo>
                  <a:lnTo>
                    <a:pt x="8511" y="71250"/>
                  </a:lnTo>
                  <a:lnTo>
                    <a:pt x="8479" y="70513"/>
                  </a:lnTo>
                  <a:lnTo>
                    <a:pt x="8460" y="69777"/>
                  </a:lnTo>
                  <a:lnTo>
                    <a:pt x="8454" y="69023"/>
                  </a:lnTo>
                  <a:lnTo>
                    <a:pt x="8460" y="68268"/>
                  </a:lnTo>
                  <a:lnTo>
                    <a:pt x="8473" y="67495"/>
                  </a:lnTo>
                  <a:lnTo>
                    <a:pt x="8492" y="66906"/>
                  </a:lnTo>
                  <a:lnTo>
                    <a:pt x="8524" y="66317"/>
                  </a:lnTo>
                  <a:lnTo>
                    <a:pt x="8557" y="65728"/>
                  </a:lnTo>
                  <a:lnTo>
                    <a:pt x="8595" y="65157"/>
                  </a:lnTo>
                  <a:lnTo>
                    <a:pt x="8640" y="64587"/>
                  </a:lnTo>
                  <a:lnTo>
                    <a:pt x="8692" y="64016"/>
                  </a:lnTo>
                  <a:lnTo>
                    <a:pt x="8750" y="63464"/>
                  </a:lnTo>
                  <a:lnTo>
                    <a:pt x="8814" y="62912"/>
                  </a:lnTo>
                  <a:lnTo>
                    <a:pt x="8878" y="62360"/>
                  </a:lnTo>
                  <a:lnTo>
                    <a:pt x="8956" y="61826"/>
                  </a:lnTo>
                  <a:lnTo>
                    <a:pt x="9033" y="61292"/>
                  </a:lnTo>
                  <a:lnTo>
                    <a:pt x="9117" y="60758"/>
                  </a:lnTo>
                  <a:lnTo>
                    <a:pt x="9200" y="60243"/>
                  </a:lnTo>
                  <a:lnTo>
                    <a:pt x="9297" y="59728"/>
                  </a:lnTo>
                  <a:lnTo>
                    <a:pt x="9393" y="59231"/>
                  </a:lnTo>
                  <a:lnTo>
                    <a:pt x="9496" y="58734"/>
                  </a:lnTo>
                  <a:lnTo>
                    <a:pt x="9599" y="58255"/>
                  </a:lnTo>
                  <a:lnTo>
                    <a:pt x="9715" y="57777"/>
                  </a:lnTo>
                  <a:lnTo>
                    <a:pt x="9831" y="57316"/>
                  </a:lnTo>
                  <a:lnTo>
                    <a:pt x="9947" y="56856"/>
                  </a:lnTo>
                  <a:lnTo>
                    <a:pt x="10069" y="56415"/>
                  </a:lnTo>
                  <a:lnTo>
                    <a:pt x="10198" y="55973"/>
                  </a:lnTo>
                  <a:lnTo>
                    <a:pt x="10333" y="55549"/>
                  </a:lnTo>
                  <a:lnTo>
                    <a:pt x="10469" y="55126"/>
                  </a:lnTo>
                  <a:lnTo>
                    <a:pt x="10604" y="54721"/>
                  </a:lnTo>
                  <a:lnTo>
                    <a:pt x="10745" y="54335"/>
                  </a:lnTo>
                  <a:lnTo>
                    <a:pt x="10893" y="53948"/>
                  </a:lnTo>
                  <a:lnTo>
                    <a:pt x="11042" y="53580"/>
                  </a:lnTo>
                  <a:lnTo>
                    <a:pt x="11196" y="53230"/>
                  </a:lnTo>
                  <a:lnTo>
                    <a:pt x="11351" y="52881"/>
                  </a:lnTo>
                  <a:lnTo>
                    <a:pt x="11511" y="52549"/>
                  </a:lnTo>
                  <a:lnTo>
                    <a:pt x="11672" y="52218"/>
                  </a:lnTo>
                  <a:lnTo>
                    <a:pt x="11833" y="51924"/>
                  </a:lnTo>
                  <a:lnTo>
                    <a:pt x="12001" y="51629"/>
                  </a:lnTo>
                  <a:lnTo>
                    <a:pt x="12175" y="51353"/>
                  </a:lnTo>
                  <a:lnTo>
                    <a:pt x="12342" y="51077"/>
                  </a:lnTo>
                  <a:lnTo>
                    <a:pt x="12522" y="50819"/>
                  </a:lnTo>
                  <a:lnTo>
                    <a:pt x="12696" y="50598"/>
                  </a:lnTo>
                  <a:lnTo>
                    <a:pt x="12876" y="50359"/>
                  </a:lnTo>
                  <a:lnTo>
                    <a:pt x="13057" y="50157"/>
                  </a:lnTo>
                  <a:lnTo>
                    <a:pt x="13237" y="49973"/>
                  </a:lnTo>
                  <a:lnTo>
                    <a:pt x="13423" y="49788"/>
                  </a:lnTo>
                  <a:lnTo>
                    <a:pt x="13610" y="49623"/>
                  </a:lnTo>
                  <a:lnTo>
                    <a:pt x="13797" y="49494"/>
                  </a:lnTo>
                  <a:lnTo>
                    <a:pt x="13990" y="49365"/>
                  </a:lnTo>
                  <a:lnTo>
                    <a:pt x="14183" y="49255"/>
                  </a:lnTo>
                  <a:lnTo>
                    <a:pt x="14370" y="49144"/>
                  </a:lnTo>
                  <a:lnTo>
                    <a:pt x="14569" y="49071"/>
                  </a:lnTo>
                  <a:lnTo>
                    <a:pt x="14763" y="49015"/>
                  </a:lnTo>
                  <a:lnTo>
                    <a:pt x="14956" y="48979"/>
                  </a:lnTo>
                  <a:lnTo>
                    <a:pt x="15155" y="48942"/>
                  </a:lnTo>
                  <a:close/>
                  <a:moveTo>
                    <a:pt x="348" y="1"/>
                  </a:moveTo>
                  <a:lnTo>
                    <a:pt x="245" y="7050"/>
                  </a:lnTo>
                  <a:lnTo>
                    <a:pt x="200" y="10584"/>
                  </a:lnTo>
                  <a:lnTo>
                    <a:pt x="162" y="14100"/>
                  </a:lnTo>
                  <a:lnTo>
                    <a:pt x="123" y="17634"/>
                  </a:lnTo>
                  <a:lnTo>
                    <a:pt x="91" y="21167"/>
                  </a:lnTo>
                  <a:lnTo>
                    <a:pt x="65" y="24701"/>
                  </a:lnTo>
                  <a:lnTo>
                    <a:pt x="39" y="28235"/>
                  </a:lnTo>
                  <a:lnTo>
                    <a:pt x="26" y="31769"/>
                  </a:lnTo>
                  <a:lnTo>
                    <a:pt x="14" y="35303"/>
                  </a:lnTo>
                  <a:lnTo>
                    <a:pt x="7" y="38837"/>
                  </a:lnTo>
                  <a:lnTo>
                    <a:pt x="1" y="42371"/>
                  </a:lnTo>
                  <a:lnTo>
                    <a:pt x="7" y="45905"/>
                  </a:lnTo>
                  <a:lnTo>
                    <a:pt x="20" y="49439"/>
                  </a:lnTo>
                  <a:lnTo>
                    <a:pt x="39" y="52991"/>
                  </a:lnTo>
                  <a:lnTo>
                    <a:pt x="59" y="56525"/>
                  </a:lnTo>
                  <a:lnTo>
                    <a:pt x="72" y="58402"/>
                  </a:lnTo>
                  <a:lnTo>
                    <a:pt x="78" y="60317"/>
                  </a:lnTo>
                  <a:lnTo>
                    <a:pt x="91" y="64255"/>
                  </a:lnTo>
                  <a:lnTo>
                    <a:pt x="91" y="68323"/>
                  </a:lnTo>
                  <a:lnTo>
                    <a:pt x="84" y="72520"/>
                  </a:lnTo>
                  <a:lnTo>
                    <a:pt x="78" y="76808"/>
                  </a:lnTo>
                  <a:lnTo>
                    <a:pt x="72" y="81189"/>
                  </a:lnTo>
                  <a:lnTo>
                    <a:pt x="84" y="85643"/>
                  </a:lnTo>
                  <a:lnTo>
                    <a:pt x="91" y="87888"/>
                  </a:lnTo>
                  <a:lnTo>
                    <a:pt x="104" y="90152"/>
                  </a:lnTo>
                  <a:lnTo>
                    <a:pt x="117" y="92416"/>
                  </a:lnTo>
                  <a:lnTo>
                    <a:pt x="142" y="94699"/>
                  </a:lnTo>
                  <a:lnTo>
                    <a:pt x="168" y="96981"/>
                  </a:lnTo>
                  <a:lnTo>
                    <a:pt x="200" y="99263"/>
                  </a:lnTo>
                  <a:lnTo>
                    <a:pt x="239" y="101564"/>
                  </a:lnTo>
                  <a:lnTo>
                    <a:pt x="290" y="103846"/>
                  </a:lnTo>
                  <a:lnTo>
                    <a:pt x="342" y="106147"/>
                  </a:lnTo>
                  <a:lnTo>
                    <a:pt x="406" y="108429"/>
                  </a:lnTo>
                  <a:lnTo>
                    <a:pt x="477" y="110712"/>
                  </a:lnTo>
                  <a:lnTo>
                    <a:pt x="561" y="112976"/>
                  </a:lnTo>
                  <a:lnTo>
                    <a:pt x="651" y="115239"/>
                  </a:lnTo>
                  <a:lnTo>
                    <a:pt x="754" y="117503"/>
                  </a:lnTo>
                  <a:lnTo>
                    <a:pt x="870" y="119730"/>
                  </a:lnTo>
                  <a:lnTo>
                    <a:pt x="992" y="121958"/>
                  </a:lnTo>
                  <a:lnTo>
                    <a:pt x="1127" y="124166"/>
                  </a:lnTo>
                  <a:lnTo>
                    <a:pt x="1282" y="126338"/>
                  </a:lnTo>
                  <a:lnTo>
                    <a:pt x="1443" y="128510"/>
                  </a:lnTo>
                  <a:lnTo>
                    <a:pt x="1533" y="129578"/>
                  </a:lnTo>
                  <a:lnTo>
                    <a:pt x="1623" y="130645"/>
                  </a:lnTo>
                  <a:lnTo>
                    <a:pt x="1713" y="131713"/>
                  </a:lnTo>
                  <a:lnTo>
                    <a:pt x="1810" y="132762"/>
                  </a:lnTo>
                  <a:lnTo>
                    <a:pt x="1913" y="133811"/>
                  </a:lnTo>
                  <a:lnTo>
                    <a:pt x="2016" y="134842"/>
                  </a:lnTo>
                  <a:lnTo>
                    <a:pt x="2125" y="135891"/>
                  </a:lnTo>
                  <a:lnTo>
                    <a:pt x="2241" y="136903"/>
                  </a:lnTo>
                  <a:lnTo>
                    <a:pt x="2357" y="137934"/>
                  </a:lnTo>
                  <a:lnTo>
                    <a:pt x="2479" y="138928"/>
                  </a:lnTo>
                  <a:lnTo>
                    <a:pt x="2608" y="139940"/>
                  </a:lnTo>
                  <a:lnTo>
                    <a:pt x="2737" y="140934"/>
                  </a:lnTo>
                  <a:lnTo>
                    <a:pt x="2872" y="141909"/>
                  </a:lnTo>
                  <a:lnTo>
                    <a:pt x="3007" y="142885"/>
                  </a:lnTo>
                  <a:lnTo>
                    <a:pt x="3149" y="143842"/>
                  </a:lnTo>
                  <a:lnTo>
                    <a:pt x="3297" y="144799"/>
                  </a:lnTo>
                  <a:lnTo>
                    <a:pt x="3451" y="145756"/>
                  </a:lnTo>
                  <a:lnTo>
                    <a:pt x="3606" y="146695"/>
                  </a:lnTo>
                  <a:lnTo>
                    <a:pt x="3767" y="147615"/>
                  </a:lnTo>
                  <a:lnTo>
                    <a:pt x="3934" y="148536"/>
                  </a:lnTo>
                  <a:lnTo>
                    <a:pt x="4108" y="149437"/>
                  </a:lnTo>
                  <a:lnTo>
                    <a:pt x="4282" y="150321"/>
                  </a:lnTo>
                  <a:lnTo>
                    <a:pt x="4462" y="151204"/>
                  </a:lnTo>
                  <a:lnTo>
                    <a:pt x="4649" y="152088"/>
                  </a:lnTo>
                  <a:lnTo>
                    <a:pt x="4842" y="152935"/>
                  </a:lnTo>
                  <a:lnTo>
                    <a:pt x="5035" y="153781"/>
                  </a:lnTo>
                  <a:lnTo>
                    <a:pt x="5235" y="154628"/>
                  </a:lnTo>
                  <a:lnTo>
                    <a:pt x="5447" y="155438"/>
                  </a:lnTo>
                  <a:lnTo>
                    <a:pt x="5660" y="156248"/>
                  </a:lnTo>
                  <a:lnTo>
                    <a:pt x="5872" y="157039"/>
                  </a:lnTo>
                  <a:lnTo>
                    <a:pt x="6097" y="157830"/>
                  </a:lnTo>
                  <a:lnTo>
                    <a:pt x="6329" y="158604"/>
                  </a:lnTo>
                  <a:lnTo>
                    <a:pt x="6561" y="159358"/>
                  </a:lnTo>
                  <a:lnTo>
                    <a:pt x="6805" y="160094"/>
                  </a:lnTo>
                  <a:lnTo>
                    <a:pt x="7050" y="160831"/>
                  </a:lnTo>
                  <a:lnTo>
                    <a:pt x="7301" y="161530"/>
                  </a:lnTo>
                  <a:lnTo>
                    <a:pt x="7559" y="162229"/>
                  </a:lnTo>
                  <a:lnTo>
                    <a:pt x="7823" y="162910"/>
                  </a:lnTo>
                  <a:lnTo>
                    <a:pt x="8093" y="163592"/>
                  </a:lnTo>
                  <a:lnTo>
                    <a:pt x="8370" y="164236"/>
                  </a:lnTo>
                  <a:lnTo>
                    <a:pt x="8653" y="164880"/>
                  </a:lnTo>
                  <a:lnTo>
                    <a:pt x="8943" y="165506"/>
                  </a:lnTo>
                  <a:lnTo>
                    <a:pt x="9239" y="166095"/>
                  </a:lnTo>
                  <a:lnTo>
                    <a:pt x="9542" y="166684"/>
                  </a:lnTo>
                  <a:lnTo>
                    <a:pt x="9851" y="167254"/>
                  </a:lnTo>
                  <a:lnTo>
                    <a:pt x="10166" y="167825"/>
                  </a:lnTo>
                  <a:lnTo>
                    <a:pt x="10488" y="168359"/>
                  </a:lnTo>
                  <a:lnTo>
                    <a:pt x="10816" y="168874"/>
                  </a:lnTo>
                  <a:lnTo>
                    <a:pt x="11157" y="169371"/>
                  </a:lnTo>
                  <a:lnTo>
                    <a:pt x="11499" y="169868"/>
                  </a:lnTo>
                  <a:lnTo>
                    <a:pt x="11846" y="170328"/>
                  </a:lnTo>
                  <a:lnTo>
                    <a:pt x="12207" y="170770"/>
                  </a:lnTo>
                  <a:lnTo>
                    <a:pt x="12567" y="171212"/>
                  </a:lnTo>
                  <a:lnTo>
                    <a:pt x="12941" y="171616"/>
                  </a:lnTo>
                  <a:lnTo>
                    <a:pt x="13314" y="172003"/>
                  </a:lnTo>
                  <a:lnTo>
                    <a:pt x="13700" y="172371"/>
                  </a:lnTo>
                  <a:lnTo>
                    <a:pt x="14093" y="172739"/>
                  </a:lnTo>
                  <a:lnTo>
                    <a:pt x="14492" y="173070"/>
                  </a:lnTo>
                  <a:lnTo>
                    <a:pt x="14904" y="173383"/>
                  </a:lnTo>
                  <a:lnTo>
                    <a:pt x="15316" y="173659"/>
                  </a:lnTo>
                  <a:lnTo>
                    <a:pt x="15741" y="173936"/>
                  </a:lnTo>
                  <a:lnTo>
                    <a:pt x="16172" y="174193"/>
                  </a:lnTo>
                  <a:lnTo>
                    <a:pt x="16629" y="174433"/>
                  </a:lnTo>
                  <a:lnTo>
                    <a:pt x="17087" y="174653"/>
                  </a:lnTo>
                  <a:lnTo>
                    <a:pt x="17544" y="174874"/>
                  </a:lnTo>
                  <a:lnTo>
                    <a:pt x="18007" y="175077"/>
                  </a:lnTo>
                  <a:lnTo>
                    <a:pt x="18471" y="175261"/>
                  </a:lnTo>
                  <a:lnTo>
                    <a:pt x="18934" y="175426"/>
                  </a:lnTo>
                  <a:lnTo>
                    <a:pt x="19404" y="175592"/>
                  </a:lnTo>
                  <a:lnTo>
                    <a:pt x="19874" y="175739"/>
                  </a:lnTo>
                  <a:lnTo>
                    <a:pt x="20344" y="175868"/>
                  </a:lnTo>
                  <a:lnTo>
                    <a:pt x="20820" y="175997"/>
                  </a:lnTo>
                  <a:lnTo>
                    <a:pt x="21297" y="176107"/>
                  </a:lnTo>
                  <a:lnTo>
                    <a:pt x="21773" y="176199"/>
                  </a:lnTo>
                  <a:lnTo>
                    <a:pt x="22733" y="176365"/>
                  </a:lnTo>
                  <a:lnTo>
                    <a:pt x="23698" y="176494"/>
                  </a:lnTo>
                  <a:lnTo>
                    <a:pt x="24670" y="176586"/>
                  </a:lnTo>
                  <a:lnTo>
                    <a:pt x="25642" y="176641"/>
                  </a:lnTo>
                  <a:lnTo>
                    <a:pt x="26627" y="176660"/>
                  </a:lnTo>
                  <a:lnTo>
                    <a:pt x="27606" y="176660"/>
                  </a:lnTo>
                  <a:lnTo>
                    <a:pt x="28597" y="176623"/>
                  </a:lnTo>
                  <a:lnTo>
                    <a:pt x="29582" y="176568"/>
                  </a:lnTo>
                  <a:lnTo>
                    <a:pt x="30574" y="176494"/>
                  </a:lnTo>
                  <a:lnTo>
                    <a:pt x="31565" y="176402"/>
                  </a:lnTo>
                  <a:lnTo>
                    <a:pt x="32563" y="176292"/>
                  </a:lnTo>
                  <a:lnTo>
                    <a:pt x="33554" y="176163"/>
                  </a:lnTo>
                  <a:lnTo>
                    <a:pt x="35537" y="175887"/>
                  </a:lnTo>
                  <a:lnTo>
                    <a:pt x="37514" y="175592"/>
                  </a:lnTo>
                  <a:lnTo>
                    <a:pt x="39484" y="175316"/>
                  </a:lnTo>
                  <a:lnTo>
                    <a:pt x="41428" y="175058"/>
                  </a:lnTo>
                  <a:lnTo>
                    <a:pt x="42400" y="174948"/>
                  </a:lnTo>
                  <a:lnTo>
                    <a:pt x="43359" y="174856"/>
                  </a:lnTo>
                  <a:lnTo>
                    <a:pt x="44312" y="174782"/>
                  </a:lnTo>
                  <a:lnTo>
                    <a:pt x="45265" y="174727"/>
                  </a:lnTo>
                  <a:lnTo>
                    <a:pt x="46205" y="174690"/>
                  </a:lnTo>
                  <a:lnTo>
                    <a:pt x="47138" y="174672"/>
                  </a:lnTo>
                  <a:lnTo>
                    <a:pt x="54651" y="174745"/>
                  </a:lnTo>
                  <a:lnTo>
                    <a:pt x="62157" y="174856"/>
                  </a:lnTo>
                  <a:lnTo>
                    <a:pt x="77157" y="175095"/>
                  </a:lnTo>
                  <a:lnTo>
                    <a:pt x="77981" y="175114"/>
                  </a:lnTo>
                  <a:lnTo>
                    <a:pt x="78844" y="175169"/>
                  </a:lnTo>
                  <a:lnTo>
                    <a:pt x="79745" y="175242"/>
                  </a:lnTo>
                  <a:lnTo>
                    <a:pt x="80672" y="175353"/>
                  </a:lnTo>
                  <a:lnTo>
                    <a:pt x="81638" y="175482"/>
                  </a:lnTo>
                  <a:lnTo>
                    <a:pt x="82630" y="175629"/>
                  </a:lnTo>
                  <a:lnTo>
                    <a:pt x="84703" y="175960"/>
                  </a:lnTo>
                  <a:lnTo>
                    <a:pt x="86878" y="176347"/>
                  </a:lnTo>
                  <a:lnTo>
                    <a:pt x="89145" y="176770"/>
                  </a:lnTo>
                  <a:lnTo>
                    <a:pt x="91494" y="177193"/>
                  </a:lnTo>
                  <a:lnTo>
                    <a:pt x="93909" y="177617"/>
                  </a:lnTo>
                  <a:lnTo>
                    <a:pt x="95145" y="177819"/>
                  </a:lnTo>
                  <a:lnTo>
                    <a:pt x="96394" y="178022"/>
                  </a:lnTo>
                  <a:lnTo>
                    <a:pt x="97649" y="178206"/>
                  </a:lnTo>
                  <a:lnTo>
                    <a:pt x="98917" y="178371"/>
                  </a:lnTo>
                  <a:lnTo>
                    <a:pt x="100198" y="178537"/>
                  </a:lnTo>
                  <a:lnTo>
                    <a:pt x="101479" y="178666"/>
                  </a:lnTo>
                  <a:lnTo>
                    <a:pt x="102773" y="178795"/>
                  </a:lnTo>
                  <a:lnTo>
                    <a:pt x="104074" y="178887"/>
                  </a:lnTo>
                  <a:lnTo>
                    <a:pt x="105374" y="178960"/>
                  </a:lnTo>
                  <a:lnTo>
                    <a:pt x="106675" y="178997"/>
                  </a:lnTo>
                  <a:lnTo>
                    <a:pt x="107982" y="179016"/>
                  </a:lnTo>
                  <a:lnTo>
                    <a:pt x="109282" y="178997"/>
                  </a:lnTo>
                  <a:lnTo>
                    <a:pt x="110582" y="178942"/>
                  </a:lnTo>
                  <a:lnTo>
                    <a:pt x="111883" y="178850"/>
                  </a:lnTo>
                  <a:lnTo>
                    <a:pt x="113170" y="178739"/>
                  </a:lnTo>
                  <a:lnTo>
                    <a:pt x="114458" y="178574"/>
                  </a:lnTo>
                  <a:lnTo>
                    <a:pt x="115102" y="178463"/>
                  </a:lnTo>
                  <a:lnTo>
                    <a:pt x="115739" y="178353"/>
                  </a:lnTo>
                  <a:lnTo>
                    <a:pt x="116376" y="178243"/>
                  </a:lnTo>
                  <a:lnTo>
                    <a:pt x="117007" y="178095"/>
                  </a:lnTo>
                  <a:lnTo>
                    <a:pt x="117638" y="177948"/>
                  </a:lnTo>
                  <a:lnTo>
                    <a:pt x="118269" y="177801"/>
                  </a:lnTo>
                  <a:lnTo>
                    <a:pt x="118894" y="177635"/>
                  </a:lnTo>
                  <a:lnTo>
                    <a:pt x="119518" y="177451"/>
                  </a:lnTo>
                  <a:lnTo>
                    <a:pt x="120136" y="177249"/>
                  </a:lnTo>
                  <a:lnTo>
                    <a:pt x="120754" y="177046"/>
                  </a:lnTo>
                  <a:lnTo>
                    <a:pt x="121366" y="176807"/>
                  </a:lnTo>
                  <a:lnTo>
                    <a:pt x="121971" y="176586"/>
                  </a:lnTo>
                  <a:lnTo>
                    <a:pt x="122576" y="176328"/>
                  </a:lnTo>
                  <a:lnTo>
                    <a:pt x="123175" y="176052"/>
                  </a:lnTo>
                  <a:lnTo>
                    <a:pt x="123773" y="175776"/>
                  </a:lnTo>
                  <a:lnTo>
                    <a:pt x="124359" y="175482"/>
                  </a:lnTo>
                  <a:lnTo>
                    <a:pt x="124945" y="175169"/>
                  </a:lnTo>
                  <a:lnTo>
                    <a:pt x="125531" y="174837"/>
                  </a:lnTo>
                  <a:lnTo>
                    <a:pt x="126104" y="174506"/>
                  </a:lnTo>
                  <a:lnTo>
                    <a:pt x="126677" y="174138"/>
                  </a:lnTo>
                  <a:lnTo>
                    <a:pt x="127243" y="173770"/>
                  </a:lnTo>
                  <a:lnTo>
                    <a:pt x="127803" y="173383"/>
                  </a:lnTo>
                  <a:lnTo>
                    <a:pt x="128357" y="172960"/>
                  </a:lnTo>
                  <a:lnTo>
                    <a:pt x="128904" y="172537"/>
                  </a:lnTo>
                  <a:lnTo>
                    <a:pt x="129445" y="172095"/>
                  </a:lnTo>
                  <a:lnTo>
                    <a:pt x="129979" y="171635"/>
                  </a:lnTo>
                  <a:lnTo>
                    <a:pt x="130514" y="171156"/>
                  </a:lnTo>
                  <a:lnTo>
                    <a:pt x="131035" y="170659"/>
                  </a:lnTo>
                  <a:lnTo>
                    <a:pt x="131550" y="170126"/>
                  </a:lnTo>
                  <a:lnTo>
                    <a:pt x="132059" y="169592"/>
                  </a:lnTo>
                  <a:lnTo>
                    <a:pt x="132561" y="169040"/>
                  </a:lnTo>
                  <a:lnTo>
                    <a:pt x="133057" y="168469"/>
                  </a:lnTo>
                  <a:lnTo>
                    <a:pt x="133539" y="167862"/>
                  </a:lnTo>
                  <a:lnTo>
                    <a:pt x="134022" y="167254"/>
                  </a:lnTo>
                  <a:lnTo>
                    <a:pt x="134492" y="166610"/>
                  </a:lnTo>
                  <a:lnTo>
                    <a:pt x="134956" y="165947"/>
                  </a:lnTo>
                  <a:lnTo>
                    <a:pt x="135413" y="165266"/>
                  </a:lnTo>
                  <a:lnTo>
                    <a:pt x="135857" y="164567"/>
                  </a:lnTo>
                  <a:lnTo>
                    <a:pt x="136295" y="163849"/>
                  </a:lnTo>
                  <a:lnTo>
                    <a:pt x="136726" y="163095"/>
                  </a:lnTo>
                  <a:lnTo>
                    <a:pt x="137145" y="162340"/>
                  </a:lnTo>
                  <a:lnTo>
                    <a:pt x="137557" y="161548"/>
                  </a:lnTo>
                  <a:lnTo>
                    <a:pt x="137962" y="160739"/>
                  </a:lnTo>
                  <a:lnTo>
                    <a:pt x="138355" y="159892"/>
                  </a:lnTo>
                  <a:lnTo>
                    <a:pt x="138735" y="159027"/>
                  </a:lnTo>
                  <a:lnTo>
                    <a:pt x="139108" y="158143"/>
                  </a:lnTo>
                  <a:lnTo>
                    <a:pt x="139475" y="157242"/>
                  </a:lnTo>
                  <a:lnTo>
                    <a:pt x="139823" y="156321"/>
                  </a:lnTo>
                  <a:lnTo>
                    <a:pt x="140170" y="155364"/>
                  </a:lnTo>
                  <a:lnTo>
                    <a:pt x="140499" y="154370"/>
                  </a:lnTo>
                  <a:lnTo>
                    <a:pt x="140821" y="153376"/>
                  </a:lnTo>
                  <a:lnTo>
                    <a:pt x="141130" y="152346"/>
                  </a:lnTo>
                  <a:lnTo>
                    <a:pt x="141432" y="151278"/>
                  </a:lnTo>
                  <a:lnTo>
                    <a:pt x="141722" y="150192"/>
                  </a:lnTo>
                  <a:lnTo>
                    <a:pt x="141999" y="149088"/>
                  </a:lnTo>
                  <a:lnTo>
                    <a:pt x="142263" y="147947"/>
                  </a:lnTo>
                  <a:lnTo>
                    <a:pt x="142520" y="146787"/>
                  </a:lnTo>
                  <a:lnTo>
                    <a:pt x="142758" y="145591"/>
                  </a:lnTo>
                  <a:lnTo>
                    <a:pt x="142990" y="144376"/>
                  </a:lnTo>
                  <a:lnTo>
                    <a:pt x="143209" y="143124"/>
                  </a:lnTo>
                  <a:lnTo>
                    <a:pt x="143312" y="142498"/>
                  </a:lnTo>
                  <a:lnTo>
                    <a:pt x="143415" y="141854"/>
                  </a:lnTo>
                  <a:lnTo>
                    <a:pt x="143512" y="141210"/>
                  </a:lnTo>
                  <a:lnTo>
                    <a:pt x="143602" y="140547"/>
                  </a:lnTo>
                  <a:lnTo>
                    <a:pt x="143698" y="139885"/>
                  </a:lnTo>
                  <a:lnTo>
                    <a:pt x="143782" y="139222"/>
                  </a:lnTo>
                  <a:lnTo>
                    <a:pt x="143872" y="138541"/>
                  </a:lnTo>
                  <a:lnTo>
                    <a:pt x="143949" y="137860"/>
                  </a:lnTo>
                  <a:lnTo>
                    <a:pt x="144168" y="135946"/>
                  </a:lnTo>
                  <a:lnTo>
                    <a:pt x="144374" y="134013"/>
                  </a:lnTo>
                  <a:lnTo>
                    <a:pt x="144574" y="132081"/>
                  </a:lnTo>
                  <a:lnTo>
                    <a:pt x="144767" y="130130"/>
                  </a:lnTo>
                  <a:lnTo>
                    <a:pt x="144947" y="128179"/>
                  </a:lnTo>
                  <a:lnTo>
                    <a:pt x="145115" y="126209"/>
                  </a:lnTo>
                  <a:lnTo>
                    <a:pt x="145282" y="124240"/>
                  </a:lnTo>
                  <a:lnTo>
                    <a:pt x="145430" y="122252"/>
                  </a:lnTo>
                  <a:lnTo>
                    <a:pt x="145578" y="120264"/>
                  </a:lnTo>
                  <a:lnTo>
                    <a:pt x="145713" y="118258"/>
                  </a:lnTo>
                  <a:lnTo>
                    <a:pt x="145842" y="116252"/>
                  </a:lnTo>
                  <a:lnTo>
                    <a:pt x="145964" y="114227"/>
                  </a:lnTo>
                  <a:lnTo>
                    <a:pt x="146074" y="112203"/>
                  </a:lnTo>
                  <a:lnTo>
                    <a:pt x="146183" y="110159"/>
                  </a:lnTo>
                  <a:lnTo>
                    <a:pt x="146280" y="108116"/>
                  </a:lnTo>
                  <a:lnTo>
                    <a:pt x="146370" y="106073"/>
                  </a:lnTo>
                  <a:lnTo>
                    <a:pt x="146454" y="104012"/>
                  </a:lnTo>
                  <a:lnTo>
                    <a:pt x="146531" y="101950"/>
                  </a:lnTo>
                  <a:lnTo>
                    <a:pt x="146595" y="99871"/>
                  </a:lnTo>
                  <a:lnTo>
                    <a:pt x="146660" y="97809"/>
                  </a:lnTo>
                  <a:lnTo>
                    <a:pt x="146718" y="95729"/>
                  </a:lnTo>
                  <a:lnTo>
                    <a:pt x="146763" y="93631"/>
                  </a:lnTo>
                  <a:lnTo>
                    <a:pt x="146808" y="91533"/>
                  </a:lnTo>
                  <a:lnTo>
                    <a:pt x="146846" y="89435"/>
                  </a:lnTo>
                  <a:lnTo>
                    <a:pt x="146879" y="87336"/>
                  </a:lnTo>
                  <a:lnTo>
                    <a:pt x="146904" y="85220"/>
                  </a:lnTo>
                  <a:lnTo>
                    <a:pt x="146924" y="83121"/>
                  </a:lnTo>
                  <a:lnTo>
                    <a:pt x="146936" y="80986"/>
                  </a:lnTo>
                  <a:lnTo>
                    <a:pt x="146943" y="78870"/>
                  </a:lnTo>
                  <a:lnTo>
                    <a:pt x="146949" y="76753"/>
                  </a:lnTo>
                  <a:lnTo>
                    <a:pt x="146949" y="74618"/>
                  </a:lnTo>
                  <a:lnTo>
                    <a:pt x="146943" y="72483"/>
                  </a:lnTo>
                  <a:lnTo>
                    <a:pt x="146930" y="70348"/>
                  </a:lnTo>
                  <a:lnTo>
                    <a:pt x="146917" y="68213"/>
                  </a:lnTo>
                  <a:lnTo>
                    <a:pt x="146898" y="66078"/>
                  </a:lnTo>
                  <a:lnTo>
                    <a:pt x="146872" y="63924"/>
                  </a:lnTo>
                  <a:lnTo>
                    <a:pt x="146814" y="59636"/>
                  </a:lnTo>
                  <a:lnTo>
                    <a:pt x="146743" y="55329"/>
                  </a:lnTo>
                  <a:lnTo>
                    <a:pt x="146660" y="51022"/>
                  </a:lnTo>
                  <a:lnTo>
                    <a:pt x="146557" y="46715"/>
                  </a:lnTo>
                  <a:lnTo>
                    <a:pt x="146454" y="42408"/>
                  </a:lnTo>
                  <a:lnTo>
                    <a:pt x="146331" y="38101"/>
                  </a:lnTo>
                  <a:lnTo>
                    <a:pt x="146209" y="33794"/>
                  </a:lnTo>
                  <a:lnTo>
                    <a:pt x="146074" y="29505"/>
                  </a:lnTo>
                  <a:lnTo>
                    <a:pt x="145939" y="25217"/>
                  </a:lnTo>
                  <a:lnTo>
                    <a:pt x="145797" y="20928"/>
                  </a:lnTo>
                  <a:lnTo>
                    <a:pt x="145501" y="12388"/>
                  </a:lnTo>
                  <a:lnTo>
                    <a:pt x="145211" y="3921"/>
                  </a:lnTo>
                  <a:lnTo>
                    <a:pt x="142971" y="3995"/>
                  </a:lnTo>
                  <a:lnTo>
                    <a:pt x="140737" y="4032"/>
                  </a:lnTo>
                  <a:lnTo>
                    <a:pt x="138497" y="4068"/>
                  </a:lnTo>
                  <a:lnTo>
                    <a:pt x="136263" y="4087"/>
                  </a:lnTo>
                  <a:lnTo>
                    <a:pt x="131788" y="4087"/>
                  </a:lnTo>
                  <a:lnTo>
                    <a:pt x="129548" y="4068"/>
                  </a:lnTo>
                  <a:lnTo>
                    <a:pt x="127314" y="4032"/>
                  </a:lnTo>
                  <a:lnTo>
                    <a:pt x="122840" y="3921"/>
                  </a:lnTo>
                  <a:lnTo>
                    <a:pt x="118366" y="3792"/>
                  </a:lnTo>
                  <a:lnTo>
                    <a:pt x="113898" y="3627"/>
                  </a:lnTo>
                  <a:lnTo>
                    <a:pt x="109424" y="3443"/>
                  </a:lnTo>
                  <a:lnTo>
                    <a:pt x="100482" y="3038"/>
                  </a:lnTo>
                  <a:lnTo>
                    <a:pt x="91533" y="2614"/>
                  </a:lnTo>
                  <a:lnTo>
                    <a:pt x="87059" y="2430"/>
                  </a:lnTo>
                  <a:lnTo>
                    <a:pt x="82584" y="2265"/>
                  </a:lnTo>
                  <a:lnTo>
                    <a:pt x="78110" y="2136"/>
                  </a:lnTo>
                  <a:lnTo>
                    <a:pt x="73636" y="2044"/>
                  </a:lnTo>
                  <a:lnTo>
                    <a:pt x="71396" y="2007"/>
                  </a:lnTo>
                  <a:lnTo>
                    <a:pt x="69155" y="2007"/>
                  </a:lnTo>
                  <a:lnTo>
                    <a:pt x="66909" y="2025"/>
                  </a:lnTo>
                  <a:lnTo>
                    <a:pt x="64668" y="2062"/>
                  </a:lnTo>
                  <a:lnTo>
                    <a:pt x="62421" y="2136"/>
                  </a:lnTo>
                  <a:lnTo>
                    <a:pt x="60175" y="2191"/>
                  </a:lnTo>
                  <a:lnTo>
                    <a:pt x="57928" y="2283"/>
                  </a:lnTo>
                  <a:lnTo>
                    <a:pt x="55681" y="2375"/>
                  </a:lnTo>
                  <a:lnTo>
                    <a:pt x="51181" y="2596"/>
                  </a:lnTo>
                  <a:lnTo>
                    <a:pt x="46681" y="2835"/>
                  </a:lnTo>
                  <a:lnTo>
                    <a:pt x="42181" y="3075"/>
                  </a:lnTo>
                  <a:lnTo>
                    <a:pt x="37681" y="3295"/>
                  </a:lnTo>
                  <a:lnTo>
                    <a:pt x="33181" y="3498"/>
                  </a:lnTo>
                  <a:lnTo>
                    <a:pt x="30934" y="3572"/>
                  </a:lnTo>
                  <a:lnTo>
                    <a:pt x="28681" y="3627"/>
                  </a:lnTo>
                  <a:lnTo>
                    <a:pt x="26434" y="3682"/>
                  </a:lnTo>
                  <a:lnTo>
                    <a:pt x="24187" y="3719"/>
                  </a:lnTo>
                  <a:lnTo>
                    <a:pt x="21934" y="3719"/>
                  </a:lnTo>
                  <a:lnTo>
                    <a:pt x="19687" y="3700"/>
                  </a:lnTo>
                  <a:lnTo>
                    <a:pt x="17441" y="3664"/>
                  </a:lnTo>
                  <a:lnTo>
                    <a:pt x="15200" y="3608"/>
                  </a:lnTo>
                  <a:lnTo>
                    <a:pt x="12954" y="3516"/>
                  </a:lnTo>
                  <a:lnTo>
                    <a:pt x="10707" y="3387"/>
                  </a:lnTo>
                  <a:lnTo>
                    <a:pt x="8466" y="3222"/>
                  </a:lnTo>
                  <a:lnTo>
                    <a:pt x="6226" y="3038"/>
                  </a:lnTo>
                  <a:lnTo>
                    <a:pt x="3986" y="2798"/>
                  </a:lnTo>
                  <a:lnTo>
                    <a:pt x="1745" y="2522"/>
                  </a:lnTo>
                  <a:lnTo>
                    <a:pt x="1617" y="2486"/>
                  </a:lnTo>
                  <a:lnTo>
                    <a:pt x="1494" y="2430"/>
                  </a:lnTo>
                  <a:lnTo>
                    <a:pt x="1372" y="2338"/>
                  </a:lnTo>
                  <a:lnTo>
                    <a:pt x="1263" y="2246"/>
                  </a:lnTo>
                  <a:lnTo>
                    <a:pt x="1153" y="2136"/>
                  </a:lnTo>
                  <a:lnTo>
                    <a:pt x="1050" y="2007"/>
                  </a:lnTo>
                  <a:lnTo>
                    <a:pt x="954" y="1860"/>
                  </a:lnTo>
                  <a:lnTo>
                    <a:pt x="863" y="1694"/>
                  </a:lnTo>
                  <a:lnTo>
                    <a:pt x="780" y="1510"/>
                  </a:lnTo>
                  <a:lnTo>
                    <a:pt x="702" y="1326"/>
                  </a:lnTo>
                  <a:lnTo>
                    <a:pt x="632" y="1124"/>
                  </a:lnTo>
                  <a:lnTo>
                    <a:pt x="561" y="921"/>
                  </a:lnTo>
                  <a:lnTo>
                    <a:pt x="496" y="700"/>
                  </a:lnTo>
                  <a:lnTo>
                    <a:pt x="445" y="479"/>
                  </a:lnTo>
                  <a:lnTo>
                    <a:pt x="393" y="240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-3310675" y="-8319650"/>
              <a:ext cx="3613700" cy="948825"/>
            </a:xfrm>
            <a:custGeom>
              <a:avLst/>
              <a:gdLst/>
              <a:ahLst/>
              <a:cxnLst/>
              <a:rect l="l" t="t" r="r" b="b"/>
              <a:pathLst>
                <a:path w="144548" h="37953" extrusionOk="0">
                  <a:moveTo>
                    <a:pt x="631" y="0"/>
                  </a:moveTo>
                  <a:lnTo>
                    <a:pt x="670" y="497"/>
                  </a:lnTo>
                  <a:lnTo>
                    <a:pt x="702" y="994"/>
                  </a:lnTo>
                  <a:lnTo>
                    <a:pt x="715" y="1270"/>
                  </a:lnTo>
                  <a:lnTo>
                    <a:pt x="721" y="1528"/>
                  </a:lnTo>
                  <a:lnTo>
                    <a:pt x="721" y="1822"/>
                  </a:lnTo>
                  <a:lnTo>
                    <a:pt x="715" y="2117"/>
                  </a:lnTo>
                  <a:lnTo>
                    <a:pt x="612" y="6387"/>
                  </a:lnTo>
                  <a:lnTo>
                    <a:pt x="509" y="10657"/>
                  </a:lnTo>
                  <a:lnTo>
                    <a:pt x="419" y="14909"/>
                  </a:lnTo>
                  <a:lnTo>
                    <a:pt x="328" y="19179"/>
                  </a:lnTo>
                  <a:lnTo>
                    <a:pt x="155" y="27719"/>
                  </a:lnTo>
                  <a:lnTo>
                    <a:pt x="0" y="36241"/>
                  </a:lnTo>
                  <a:lnTo>
                    <a:pt x="45" y="36020"/>
                  </a:lnTo>
                  <a:lnTo>
                    <a:pt x="97" y="35799"/>
                  </a:lnTo>
                  <a:lnTo>
                    <a:pt x="148" y="35578"/>
                  </a:lnTo>
                  <a:lnTo>
                    <a:pt x="213" y="35376"/>
                  </a:lnTo>
                  <a:lnTo>
                    <a:pt x="277" y="35173"/>
                  </a:lnTo>
                  <a:lnTo>
                    <a:pt x="341" y="34989"/>
                  </a:lnTo>
                  <a:lnTo>
                    <a:pt x="419" y="34824"/>
                  </a:lnTo>
                  <a:lnTo>
                    <a:pt x="496" y="34658"/>
                  </a:lnTo>
                  <a:lnTo>
                    <a:pt x="579" y="34511"/>
                  </a:lnTo>
                  <a:lnTo>
                    <a:pt x="670" y="34364"/>
                  </a:lnTo>
                  <a:lnTo>
                    <a:pt x="766" y="34235"/>
                  </a:lnTo>
                  <a:lnTo>
                    <a:pt x="863" y="34143"/>
                  </a:lnTo>
                  <a:lnTo>
                    <a:pt x="972" y="34051"/>
                  </a:lnTo>
                  <a:lnTo>
                    <a:pt x="1082" y="33959"/>
                  </a:lnTo>
                  <a:lnTo>
                    <a:pt x="1197" y="33903"/>
                  </a:lnTo>
                  <a:lnTo>
                    <a:pt x="1313" y="33867"/>
                  </a:lnTo>
                  <a:lnTo>
                    <a:pt x="2427" y="33609"/>
                  </a:lnTo>
                  <a:lnTo>
                    <a:pt x="3547" y="33370"/>
                  </a:lnTo>
                  <a:lnTo>
                    <a:pt x="4661" y="33149"/>
                  </a:lnTo>
                  <a:lnTo>
                    <a:pt x="5775" y="32928"/>
                  </a:lnTo>
                  <a:lnTo>
                    <a:pt x="6895" y="32707"/>
                  </a:lnTo>
                  <a:lnTo>
                    <a:pt x="8009" y="32523"/>
                  </a:lnTo>
                  <a:lnTo>
                    <a:pt x="10249" y="32155"/>
                  </a:lnTo>
                  <a:lnTo>
                    <a:pt x="12489" y="31842"/>
                  </a:lnTo>
                  <a:lnTo>
                    <a:pt x="14730" y="31566"/>
                  </a:lnTo>
                  <a:lnTo>
                    <a:pt x="16976" y="31327"/>
                  </a:lnTo>
                  <a:lnTo>
                    <a:pt x="19223" y="31124"/>
                  </a:lnTo>
                  <a:lnTo>
                    <a:pt x="21470" y="30959"/>
                  </a:lnTo>
                  <a:lnTo>
                    <a:pt x="23717" y="30811"/>
                  </a:lnTo>
                  <a:lnTo>
                    <a:pt x="25970" y="30701"/>
                  </a:lnTo>
                  <a:lnTo>
                    <a:pt x="28223" y="30627"/>
                  </a:lnTo>
                  <a:lnTo>
                    <a:pt x="30476" y="30572"/>
                  </a:lnTo>
                  <a:lnTo>
                    <a:pt x="32730" y="30535"/>
                  </a:lnTo>
                  <a:lnTo>
                    <a:pt x="37236" y="30535"/>
                  </a:lnTo>
                  <a:lnTo>
                    <a:pt x="39496" y="30572"/>
                  </a:lnTo>
                  <a:lnTo>
                    <a:pt x="41749" y="30627"/>
                  </a:lnTo>
                  <a:lnTo>
                    <a:pt x="44002" y="30682"/>
                  </a:lnTo>
                  <a:lnTo>
                    <a:pt x="46255" y="30756"/>
                  </a:lnTo>
                  <a:lnTo>
                    <a:pt x="50762" y="30922"/>
                  </a:lnTo>
                  <a:lnTo>
                    <a:pt x="55268" y="31124"/>
                  </a:lnTo>
                  <a:lnTo>
                    <a:pt x="59762" y="31327"/>
                  </a:lnTo>
                  <a:lnTo>
                    <a:pt x="64255" y="31511"/>
                  </a:lnTo>
                  <a:lnTo>
                    <a:pt x="68736" y="31695"/>
                  </a:lnTo>
                  <a:lnTo>
                    <a:pt x="70970" y="31768"/>
                  </a:lnTo>
                  <a:lnTo>
                    <a:pt x="73204" y="31824"/>
                  </a:lnTo>
                  <a:lnTo>
                    <a:pt x="82127" y="32026"/>
                  </a:lnTo>
                  <a:lnTo>
                    <a:pt x="86588" y="32137"/>
                  </a:lnTo>
                  <a:lnTo>
                    <a:pt x="91049" y="32284"/>
                  </a:lnTo>
                  <a:lnTo>
                    <a:pt x="95511" y="32449"/>
                  </a:lnTo>
                  <a:lnTo>
                    <a:pt x="99972" y="32633"/>
                  </a:lnTo>
                  <a:lnTo>
                    <a:pt x="102206" y="32762"/>
                  </a:lnTo>
                  <a:lnTo>
                    <a:pt x="104434" y="32891"/>
                  </a:lnTo>
                  <a:lnTo>
                    <a:pt x="106668" y="33020"/>
                  </a:lnTo>
                  <a:lnTo>
                    <a:pt x="108901" y="33167"/>
                  </a:lnTo>
                  <a:lnTo>
                    <a:pt x="111129" y="33333"/>
                  </a:lnTo>
                  <a:lnTo>
                    <a:pt x="113363" y="33517"/>
                  </a:lnTo>
                  <a:lnTo>
                    <a:pt x="115590" y="33701"/>
                  </a:lnTo>
                  <a:lnTo>
                    <a:pt x="117818" y="33922"/>
                  </a:lnTo>
                  <a:lnTo>
                    <a:pt x="120052" y="34143"/>
                  </a:lnTo>
                  <a:lnTo>
                    <a:pt x="122279" y="34382"/>
                  </a:lnTo>
                  <a:lnTo>
                    <a:pt x="124507" y="34640"/>
                  </a:lnTo>
                  <a:lnTo>
                    <a:pt x="126741" y="34934"/>
                  </a:lnTo>
                  <a:lnTo>
                    <a:pt x="128968" y="35229"/>
                  </a:lnTo>
                  <a:lnTo>
                    <a:pt x="131195" y="35560"/>
                  </a:lnTo>
                  <a:lnTo>
                    <a:pt x="133423" y="35891"/>
                  </a:lnTo>
                  <a:lnTo>
                    <a:pt x="135650" y="36259"/>
                  </a:lnTo>
                  <a:lnTo>
                    <a:pt x="137871" y="36646"/>
                  </a:lnTo>
                  <a:lnTo>
                    <a:pt x="140099" y="37051"/>
                  </a:lnTo>
                  <a:lnTo>
                    <a:pt x="142326" y="37493"/>
                  </a:lnTo>
                  <a:lnTo>
                    <a:pt x="144547" y="37953"/>
                  </a:lnTo>
                  <a:lnTo>
                    <a:pt x="144277" y="29394"/>
                  </a:lnTo>
                  <a:lnTo>
                    <a:pt x="144142" y="25161"/>
                  </a:lnTo>
                  <a:lnTo>
                    <a:pt x="144020" y="20927"/>
                  </a:lnTo>
                  <a:lnTo>
                    <a:pt x="143910" y="16731"/>
                  </a:lnTo>
                  <a:lnTo>
                    <a:pt x="143807" y="12571"/>
                  </a:lnTo>
                  <a:lnTo>
                    <a:pt x="143768" y="10491"/>
                  </a:lnTo>
                  <a:lnTo>
                    <a:pt x="143723" y="8430"/>
                  </a:lnTo>
                  <a:lnTo>
                    <a:pt x="143691" y="6368"/>
                  </a:lnTo>
                  <a:lnTo>
                    <a:pt x="143659" y="4325"/>
                  </a:lnTo>
                  <a:lnTo>
                    <a:pt x="142539" y="4546"/>
                  </a:lnTo>
                  <a:lnTo>
                    <a:pt x="141419" y="4749"/>
                  </a:lnTo>
                  <a:lnTo>
                    <a:pt x="140292" y="4933"/>
                  </a:lnTo>
                  <a:lnTo>
                    <a:pt x="139172" y="5098"/>
                  </a:lnTo>
                  <a:lnTo>
                    <a:pt x="138045" y="5264"/>
                  </a:lnTo>
                  <a:lnTo>
                    <a:pt x="136925" y="5411"/>
                  </a:lnTo>
                  <a:lnTo>
                    <a:pt x="135798" y="5540"/>
                  </a:lnTo>
                  <a:lnTo>
                    <a:pt x="134672" y="5669"/>
                  </a:lnTo>
                  <a:lnTo>
                    <a:pt x="132419" y="5890"/>
                  </a:lnTo>
                  <a:lnTo>
                    <a:pt x="130165" y="6074"/>
                  </a:lnTo>
                  <a:lnTo>
                    <a:pt x="127906" y="6203"/>
                  </a:lnTo>
                  <a:lnTo>
                    <a:pt x="125653" y="6313"/>
                  </a:lnTo>
                  <a:lnTo>
                    <a:pt x="123393" y="6368"/>
                  </a:lnTo>
                  <a:lnTo>
                    <a:pt x="121133" y="6405"/>
                  </a:lnTo>
                  <a:lnTo>
                    <a:pt x="118874" y="6405"/>
                  </a:lnTo>
                  <a:lnTo>
                    <a:pt x="116607" y="6368"/>
                  </a:lnTo>
                  <a:lnTo>
                    <a:pt x="114348" y="6332"/>
                  </a:lnTo>
                  <a:lnTo>
                    <a:pt x="112082" y="6240"/>
                  </a:lnTo>
                  <a:lnTo>
                    <a:pt x="109822" y="6148"/>
                  </a:lnTo>
                  <a:lnTo>
                    <a:pt x="107556" y="6037"/>
                  </a:lnTo>
                  <a:lnTo>
                    <a:pt x="105296" y="5890"/>
                  </a:lnTo>
                  <a:lnTo>
                    <a:pt x="103030" y="5743"/>
                  </a:lnTo>
                  <a:lnTo>
                    <a:pt x="98504" y="5411"/>
                  </a:lnTo>
                  <a:lnTo>
                    <a:pt x="93979" y="5043"/>
                  </a:lnTo>
                  <a:lnTo>
                    <a:pt x="89459" y="4675"/>
                  </a:lnTo>
                  <a:lnTo>
                    <a:pt x="84940" y="4307"/>
                  </a:lnTo>
                  <a:lnTo>
                    <a:pt x="80427" y="3957"/>
                  </a:lnTo>
                  <a:lnTo>
                    <a:pt x="78174" y="3810"/>
                  </a:lnTo>
                  <a:lnTo>
                    <a:pt x="75927" y="3663"/>
                  </a:lnTo>
                  <a:lnTo>
                    <a:pt x="73680" y="3534"/>
                  </a:lnTo>
                  <a:lnTo>
                    <a:pt x="71434" y="3423"/>
                  </a:lnTo>
                  <a:lnTo>
                    <a:pt x="67004" y="3258"/>
                  </a:lnTo>
                  <a:lnTo>
                    <a:pt x="62575" y="3092"/>
                  </a:lnTo>
                  <a:lnTo>
                    <a:pt x="53723" y="2761"/>
                  </a:lnTo>
                  <a:lnTo>
                    <a:pt x="44871" y="2448"/>
                  </a:lnTo>
                  <a:lnTo>
                    <a:pt x="36019" y="2117"/>
                  </a:lnTo>
                  <a:lnTo>
                    <a:pt x="31597" y="1933"/>
                  </a:lnTo>
                  <a:lnTo>
                    <a:pt x="27167" y="1730"/>
                  </a:lnTo>
                  <a:lnTo>
                    <a:pt x="22745" y="1509"/>
                  </a:lnTo>
                  <a:lnTo>
                    <a:pt x="18322" y="1252"/>
                  </a:lnTo>
                  <a:lnTo>
                    <a:pt x="13899" y="994"/>
                  </a:lnTo>
                  <a:lnTo>
                    <a:pt x="9476" y="681"/>
                  </a:lnTo>
                  <a:lnTo>
                    <a:pt x="5054" y="368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-3110150" y="-6081525"/>
              <a:ext cx="343475" cy="962650"/>
            </a:xfrm>
            <a:custGeom>
              <a:avLst/>
              <a:gdLst/>
              <a:ahLst/>
              <a:cxnLst/>
              <a:rect l="l" t="t" r="r" b="b"/>
              <a:pathLst>
                <a:path w="13739" h="38506" extrusionOk="0">
                  <a:moveTo>
                    <a:pt x="6702" y="1"/>
                  </a:moveTo>
                  <a:lnTo>
                    <a:pt x="6503" y="38"/>
                  </a:lnTo>
                  <a:lnTo>
                    <a:pt x="6310" y="74"/>
                  </a:lnTo>
                  <a:lnTo>
                    <a:pt x="6116" y="130"/>
                  </a:lnTo>
                  <a:lnTo>
                    <a:pt x="5917" y="203"/>
                  </a:lnTo>
                  <a:lnTo>
                    <a:pt x="5730" y="314"/>
                  </a:lnTo>
                  <a:lnTo>
                    <a:pt x="5537" y="424"/>
                  </a:lnTo>
                  <a:lnTo>
                    <a:pt x="5344" y="553"/>
                  </a:lnTo>
                  <a:lnTo>
                    <a:pt x="5157" y="682"/>
                  </a:lnTo>
                  <a:lnTo>
                    <a:pt x="4970" y="847"/>
                  </a:lnTo>
                  <a:lnTo>
                    <a:pt x="4784" y="1032"/>
                  </a:lnTo>
                  <a:lnTo>
                    <a:pt x="4604" y="1216"/>
                  </a:lnTo>
                  <a:lnTo>
                    <a:pt x="4423" y="1418"/>
                  </a:lnTo>
                  <a:lnTo>
                    <a:pt x="4243" y="1657"/>
                  </a:lnTo>
                  <a:lnTo>
                    <a:pt x="4069" y="1878"/>
                  </a:lnTo>
                  <a:lnTo>
                    <a:pt x="3889" y="2136"/>
                  </a:lnTo>
                  <a:lnTo>
                    <a:pt x="3722" y="2412"/>
                  </a:lnTo>
                  <a:lnTo>
                    <a:pt x="3548" y="2688"/>
                  </a:lnTo>
                  <a:lnTo>
                    <a:pt x="3380" y="2983"/>
                  </a:lnTo>
                  <a:lnTo>
                    <a:pt x="3219" y="3277"/>
                  </a:lnTo>
                  <a:lnTo>
                    <a:pt x="3058" y="3608"/>
                  </a:lnTo>
                  <a:lnTo>
                    <a:pt x="2898" y="3940"/>
                  </a:lnTo>
                  <a:lnTo>
                    <a:pt x="2743" y="4289"/>
                  </a:lnTo>
                  <a:lnTo>
                    <a:pt x="2589" y="4639"/>
                  </a:lnTo>
                  <a:lnTo>
                    <a:pt x="2440" y="5007"/>
                  </a:lnTo>
                  <a:lnTo>
                    <a:pt x="2292" y="5394"/>
                  </a:lnTo>
                  <a:lnTo>
                    <a:pt x="2151" y="5780"/>
                  </a:lnTo>
                  <a:lnTo>
                    <a:pt x="2016" y="6185"/>
                  </a:lnTo>
                  <a:lnTo>
                    <a:pt x="1880" y="6608"/>
                  </a:lnTo>
                  <a:lnTo>
                    <a:pt x="1745" y="7032"/>
                  </a:lnTo>
                  <a:lnTo>
                    <a:pt x="1616" y="7474"/>
                  </a:lnTo>
                  <a:lnTo>
                    <a:pt x="1494" y="7915"/>
                  </a:lnTo>
                  <a:lnTo>
                    <a:pt x="1378" y="8375"/>
                  </a:lnTo>
                  <a:lnTo>
                    <a:pt x="1262" y="8836"/>
                  </a:lnTo>
                  <a:lnTo>
                    <a:pt x="1146" y="9314"/>
                  </a:lnTo>
                  <a:lnTo>
                    <a:pt x="1043" y="9793"/>
                  </a:lnTo>
                  <a:lnTo>
                    <a:pt x="940" y="10290"/>
                  </a:lnTo>
                  <a:lnTo>
                    <a:pt x="844" y="10787"/>
                  </a:lnTo>
                  <a:lnTo>
                    <a:pt x="747" y="11302"/>
                  </a:lnTo>
                  <a:lnTo>
                    <a:pt x="664" y="11817"/>
                  </a:lnTo>
                  <a:lnTo>
                    <a:pt x="580" y="12351"/>
                  </a:lnTo>
                  <a:lnTo>
                    <a:pt x="503" y="12885"/>
                  </a:lnTo>
                  <a:lnTo>
                    <a:pt x="425" y="13419"/>
                  </a:lnTo>
                  <a:lnTo>
                    <a:pt x="361" y="13971"/>
                  </a:lnTo>
                  <a:lnTo>
                    <a:pt x="297" y="14523"/>
                  </a:lnTo>
                  <a:lnTo>
                    <a:pt x="239" y="15075"/>
                  </a:lnTo>
                  <a:lnTo>
                    <a:pt x="187" y="15646"/>
                  </a:lnTo>
                  <a:lnTo>
                    <a:pt x="142" y="16216"/>
                  </a:lnTo>
                  <a:lnTo>
                    <a:pt x="104" y="16787"/>
                  </a:lnTo>
                  <a:lnTo>
                    <a:pt x="71" y="17376"/>
                  </a:lnTo>
                  <a:lnTo>
                    <a:pt x="39" y="17965"/>
                  </a:lnTo>
                  <a:lnTo>
                    <a:pt x="20" y="18554"/>
                  </a:lnTo>
                  <a:lnTo>
                    <a:pt x="7" y="19327"/>
                  </a:lnTo>
                  <a:lnTo>
                    <a:pt x="1" y="20082"/>
                  </a:lnTo>
                  <a:lnTo>
                    <a:pt x="7" y="20836"/>
                  </a:lnTo>
                  <a:lnTo>
                    <a:pt x="26" y="21572"/>
                  </a:lnTo>
                  <a:lnTo>
                    <a:pt x="58" y="22309"/>
                  </a:lnTo>
                  <a:lnTo>
                    <a:pt x="97" y="23026"/>
                  </a:lnTo>
                  <a:lnTo>
                    <a:pt x="149" y="23726"/>
                  </a:lnTo>
                  <a:lnTo>
                    <a:pt x="207" y="24425"/>
                  </a:lnTo>
                  <a:lnTo>
                    <a:pt x="277" y="25106"/>
                  </a:lnTo>
                  <a:lnTo>
                    <a:pt x="361" y="25787"/>
                  </a:lnTo>
                  <a:lnTo>
                    <a:pt x="445" y="26450"/>
                  </a:lnTo>
                  <a:lnTo>
                    <a:pt x="548" y="27094"/>
                  </a:lnTo>
                  <a:lnTo>
                    <a:pt x="651" y="27720"/>
                  </a:lnTo>
                  <a:lnTo>
                    <a:pt x="767" y="28327"/>
                  </a:lnTo>
                  <a:lnTo>
                    <a:pt x="895" y="28935"/>
                  </a:lnTo>
                  <a:lnTo>
                    <a:pt x="1024" y="29524"/>
                  </a:lnTo>
                  <a:lnTo>
                    <a:pt x="1166" y="30094"/>
                  </a:lnTo>
                  <a:lnTo>
                    <a:pt x="1314" y="30665"/>
                  </a:lnTo>
                  <a:lnTo>
                    <a:pt x="1468" y="31199"/>
                  </a:lnTo>
                  <a:lnTo>
                    <a:pt x="1629" y="31732"/>
                  </a:lnTo>
                  <a:lnTo>
                    <a:pt x="1797" y="32229"/>
                  </a:lnTo>
                  <a:lnTo>
                    <a:pt x="1977" y="32726"/>
                  </a:lnTo>
                  <a:lnTo>
                    <a:pt x="2157" y="33205"/>
                  </a:lnTo>
                  <a:lnTo>
                    <a:pt x="2344" y="33665"/>
                  </a:lnTo>
                  <a:lnTo>
                    <a:pt x="2537" y="34107"/>
                  </a:lnTo>
                  <a:lnTo>
                    <a:pt x="2737" y="34512"/>
                  </a:lnTo>
                  <a:lnTo>
                    <a:pt x="2936" y="34917"/>
                  </a:lnTo>
                  <a:lnTo>
                    <a:pt x="3149" y="35303"/>
                  </a:lnTo>
                  <a:lnTo>
                    <a:pt x="3361" y="35671"/>
                  </a:lnTo>
                  <a:lnTo>
                    <a:pt x="3580" y="36003"/>
                  </a:lnTo>
                  <a:lnTo>
                    <a:pt x="3799" y="36334"/>
                  </a:lnTo>
                  <a:lnTo>
                    <a:pt x="4024" y="36628"/>
                  </a:lnTo>
                  <a:lnTo>
                    <a:pt x="4082" y="36628"/>
                  </a:lnTo>
                  <a:lnTo>
                    <a:pt x="4295" y="36886"/>
                  </a:lnTo>
                  <a:lnTo>
                    <a:pt x="4507" y="37125"/>
                  </a:lnTo>
                  <a:lnTo>
                    <a:pt x="4719" y="37346"/>
                  </a:lnTo>
                  <a:lnTo>
                    <a:pt x="4938" y="37549"/>
                  </a:lnTo>
                  <a:lnTo>
                    <a:pt x="5157" y="37733"/>
                  </a:lnTo>
                  <a:lnTo>
                    <a:pt x="5376" y="37898"/>
                  </a:lnTo>
                  <a:lnTo>
                    <a:pt x="5595" y="38046"/>
                  </a:lnTo>
                  <a:lnTo>
                    <a:pt x="5814" y="38174"/>
                  </a:lnTo>
                  <a:lnTo>
                    <a:pt x="6039" y="38285"/>
                  </a:lnTo>
                  <a:lnTo>
                    <a:pt x="6264" y="38377"/>
                  </a:lnTo>
                  <a:lnTo>
                    <a:pt x="6490" y="38451"/>
                  </a:lnTo>
                  <a:lnTo>
                    <a:pt x="6715" y="38487"/>
                  </a:lnTo>
                  <a:lnTo>
                    <a:pt x="6947" y="38506"/>
                  </a:lnTo>
                  <a:lnTo>
                    <a:pt x="7172" y="38506"/>
                  </a:lnTo>
                  <a:lnTo>
                    <a:pt x="7404" y="38487"/>
                  </a:lnTo>
                  <a:lnTo>
                    <a:pt x="7636" y="38432"/>
                  </a:lnTo>
                  <a:lnTo>
                    <a:pt x="7842" y="38377"/>
                  </a:lnTo>
                  <a:lnTo>
                    <a:pt x="8054" y="38285"/>
                  </a:lnTo>
                  <a:lnTo>
                    <a:pt x="8260" y="38174"/>
                  </a:lnTo>
                  <a:lnTo>
                    <a:pt x="8466" y="38046"/>
                  </a:lnTo>
                  <a:lnTo>
                    <a:pt x="8666" y="37917"/>
                  </a:lnTo>
                  <a:lnTo>
                    <a:pt x="8865" y="37751"/>
                  </a:lnTo>
                  <a:lnTo>
                    <a:pt x="9058" y="37567"/>
                  </a:lnTo>
                  <a:lnTo>
                    <a:pt x="9252" y="37383"/>
                  </a:lnTo>
                  <a:lnTo>
                    <a:pt x="9438" y="37162"/>
                  </a:lnTo>
                  <a:lnTo>
                    <a:pt x="9625" y="36941"/>
                  </a:lnTo>
                  <a:lnTo>
                    <a:pt x="9805" y="36702"/>
                  </a:lnTo>
                  <a:lnTo>
                    <a:pt x="9986" y="36444"/>
                  </a:lnTo>
                  <a:lnTo>
                    <a:pt x="10166" y="36168"/>
                  </a:lnTo>
                  <a:lnTo>
                    <a:pt x="10333" y="35874"/>
                  </a:lnTo>
                  <a:lnTo>
                    <a:pt x="10507" y="35579"/>
                  </a:lnTo>
                  <a:lnTo>
                    <a:pt x="10668" y="35248"/>
                  </a:lnTo>
                  <a:lnTo>
                    <a:pt x="10829" y="34917"/>
                  </a:lnTo>
                  <a:lnTo>
                    <a:pt x="10990" y="34585"/>
                  </a:lnTo>
                  <a:lnTo>
                    <a:pt x="11144" y="34217"/>
                  </a:lnTo>
                  <a:lnTo>
                    <a:pt x="11292" y="33849"/>
                  </a:lnTo>
                  <a:lnTo>
                    <a:pt x="11440" y="33463"/>
                  </a:lnTo>
                  <a:lnTo>
                    <a:pt x="11582" y="33076"/>
                  </a:lnTo>
                  <a:lnTo>
                    <a:pt x="11724" y="32671"/>
                  </a:lnTo>
                  <a:lnTo>
                    <a:pt x="11859" y="32248"/>
                  </a:lnTo>
                  <a:lnTo>
                    <a:pt x="11988" y="31824"/>
                  </a:lnTo>
                  <a:lnTo>
                    <a:pt x="12116" y="31383"/>
                  </a:lnTo>
                  <a:lnTo>
                    <a:pt x="12239" y="30941"/>
                  </a:lnTo>
                  <a:lnTo>
                    <a:pt x="12355" y="30481"/>
                  </a:lnTo>
                  <a:lnTo>
                    <a:pt x="12470" y="30021"/>
                  </a:lnTo>
                  <a:lnTo>
                    <a:pt x="12580" y="29542"/>
                  </a:lnTo>
                  <a:lnTo>
                    <a:pt x="12683" y="29064"/>
                  </a:lnTo>
                  <a:lnTo>
                    <a:pt x="12786" y="28567"/>
                  </a:lnTo>
                  <a:lnTo>
                    <a:pt x="12883" y="28070"/>
                  </a:lnTo>
                  <a:lnTo>
                    <a:pt x="12973" y="27554"/>
                  </a:lnTo>
                  <a:lnTo>
                    <a:pt x="13056" y="27039"/>
                  </a:lnTo>
                  <a:lnTo>
                    <a:pt x="13140" y="26524"/>
                  </a:lnTo>
                  <a:lnTo>
                    <a:pt x="13217" y="25990"/>
                  </a:lnTo>
                  <a:lnTo>
                    <a:pt x="13288" y="25474"/>
                  </a:lnTo>
                  <a:lnTo>
                    <a:pt x="13352" y="24922"/>
                  </a:lnTo>
                  <a:lnTo>
                    <a:pt x="13417" y="24388"/>
                  </a:lnTo>
                  <a:lnTo>
                    <a:pt x="13468" y="23836"/>
                  </a:lnTo>
                  <a:lnTo>
                    <a:pt x="13520" y="23284"/>
                  </a:lnTo>
                  <a:lnTo>
                    <a:pt x="13571" y="22732"/>
                  </a:lnTo>
                  <a:lnTo>
                    <a:pt x="13610" y="22161"/>
                  </a:lnTo>
                  <a:lnTo>
                    <a:pt x="13642" y="21609"/>
                  </a:lnTo>
                  <a:lnTo>
                    <a:pt x="13674" y="21039"/>
                  </a:lnTo>
                  <a:lnTo>
                    <a:pt x="13700" y="20468"/>
                  </a:lnTo>
                  <a:lnTo>
                    <a:pt x="13719" y="19897"/>
                  </a:lnTo>
                  <a:lnTo>
                    <a:pt x="13732" y="19327"/>
                  </a:lnTo>
                  <a:lnTo>
                    <a:pt x="13739" y="18756"/>
                  </a:lnTo>
                  <a:lnTo>
                    <a:pt x="13739" y="18186"/>
                  </a:lnTo>
                  <a:lnTo>
                    <a:pt x="13739" y="17597"/>
                  </a:lnTo>
                  <a:lnTo>
                    <a:pt x="13726" y="17026"/>
                  </a:lnTo>
                  <a:lnTo>
                    <a:pt x="13713" y="16456"/>
                  </a:lnTo>
                  <a:lnTo>
                    <a:pt x="13687" y="15867"/>
                  </a:lnTo>
                  <a:lnTo>
                    <a:pt x="13661" y="15296"/>
                  </a:lnTo>
                  <a:lnTo>
                    <a:pt x="13629" y="14725"/>
                  </a:lnTo>
                  <a:lnTo>
                    <a:pt x="13584" y="14155"/>
                  </a:lnTo>
                  <a:lnTo>
                    <a:pt x="13539" y="13584"/>
                  </a:lnTo>
                  <a:lnTo>
                    <a:pt x="13488" y="13014"/>
                  </a:lnTo>
                  <a:lnTo>
                    <a:pt x="13430" y="12462"/>
                  </a:lnTo>
                  <a:lnTo>
                    <a:pt x="13365" y="11891"/>
                  </a:lnTo>
                  <a:lnTo>
                    <a:pt x="13295" y="11339"/>
                  </a:lnTo>
                  <a:lnTo>
                    <a:pt x="13211" y="10787"/>
                  </a:lnTo>
                  <a:lnTo>
                    <a:pt x="13146" y="10345"/>
                  </a:lnTo>
                  <a:lnTo>
                    <a:pt x="13069" y="9903"/>
                  </a:lnTo>
                  <a:lnTo>
                    <a:pt x="12992" y="9498"/>
                  </a:lnTo>
                  <a:lnTo>
                    <a:pt x="12915" y="9093"/>
                  </a:lnTo>
                  <a:lnTo>
                    <a:pt x="12831" y="8688"/>
                  </a:lnTo>
                  <a:lnTo>
                    <a:pt x="12741" y="8302"/>
                  </a:lnTo>
                  <a:lnTo>
                    <a:pt x="12644" y="7915"/>
                  </a:lnTo>
                  <a:lnTo>
                    <a:pt x="12554" y="7566"/>
                  </a:lnTo>
                  <a:lnTo>
                    <a:pt x="12451" y="7197"/>
                  </a:lnTo>
                  <a:lnTo>
                    <a:pt x="12348" y="6848"/>
                  </a:lnTo>
                  <a:lnTo>
                    <a:pt x="12245" y="6516"/>
                  </a:lnTo>
                  <a:lnTo>
                    <a:pt x="12136" y="6204"/>
                  </a:lnTo>
                  <a:lnTo>
                    <a:pt x="12026" y="5891"/>
                  </a:lnTo>
                  <a:lnTo>
                    <a:pt x="11917" y="5578"/>
                  </a:lnTo>
                  <a:lnTo>
                    <a:pt x="11795" y="5283"/>
                  </a:lnTo>
                  <a:lnTo>
                    <a:pt x="11679" y="5007"/>
                  </a:lnTo>
                  <a:lnTo>
                    <a:pt x="11556" y="4731"/>
                  </a:lnTo>
                  <a:lnTo>
                    <a:pt x="11434" y="4473"/>
                  </a:lnTo>
                  <a:lnTo>
                    <a:pt x="11305" y="4216"/>
                  </a:lnTo>
                  <a:lnTo>
                    <a:pt x="11183" y="3976"/>
                  </a:lnTo>
                  <a:lnTo>
                    <a:pt x="11048" y="3737"/>
                  </a:lnTo>
                  <a:lnTo>
                    <a:pt x="10919" y="3516"/>
                  </a:lnTo>
                  <a:lnTo>
                    <a:pt x="10784" y="3314"/>
                  </a:lnTo>
                  <a:lnTo>
                    <a:pt x="10649" y="3111"/>
                  </a:lnTo>
                  <a:lnTo>
                    <a:pt x="10372" y="2743"/>
                  </a:lnTo>
                  <a:lnTo>
                    <a:pt x="10095" y="2412"/>
                  </a:lnTo>
                  <a:lnTo>
                    <a:pt x="9812" y="2117"/>
                  </a:lnTo>
                  <a:lnTo>
                    <a:pt x="9522" y="1860"/>
                  </a:lnTo>
                  <a:lnTo>
                    <a:pt x="9464" y="1786"/>
                  </a:lnTo>
                  <a:lnTo>
                    <a:pt x="9406" y="1694"/>
                  </a:lnTo>
                  <a:lnTo>
                    <a:pt x="9290" y="1455"/>
                  </a:lnTo>
                  <a:lnTo>
                    <a:pt x="9091" y="1216"/>
                  </a:lnTo>
                  <a:lnTo>
                    <a:pt x="8898" y="1013"/>
                  </a:lnTo>
                  <a:lnTo>
                    <a:pt x="8698" y="811"/>
                  </a:lnTo>
                  <a:lnTo>
                    <a:pt x="8492" y="645"/>
                  </a:lnTo>
                  <a:lnTo>
                    <a:pt x="8292" y="498"/>
                  </a:lnTo>
                  <a:lnTo>
                    <a:pt x="8093" y="369"/>
                  </a:lnTo>
                  <a:lnTo>
                    <a:pt x="7893" y="258"/>
                  </a:lnTo>
                  <a:lnTo>
                    <a:pt x="7694" y="166"/>
                  </a:lnTo>
                  <a:lnTo>
                    <a:pt x="7494" y="93"/>
                  </a:lnTo>
                  <a:lnTo>
                    <a:pt x="7295" y="38"/>
                  </a:lnTo>
                  <a:lnTo>
                    <a:pt x="7095" y="19"/>
                  </a:lnTo>
                  <a:lnTo>
                    <a:pt x="689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-2901250" y="-15720175"/>
              <a:ext cx="2802225" cy="3613075"/>
            </a:xfrm>
            <a:custGeom>
              <a:avLst/>
              <a:gdLst/>
              <a:ahLst/>
              <a:cxnLst/>
              <a:rect l="l" t="t" r="r" b="b"/>
              <a:pathLst>
                <a:path w="112089" h="144523" extrusionOk="0">
                  <a:moveTo>
                    <a:pt x="3084" y="12351"/>
                  </a:moveTo>
                  <a:lnTo>
                    <a:pt x="3194" y="12424"/>
                  </a:lnTo>
                  <a:lnTo>
                    <a:pt x="3303" y="12517"/>
                  </a:lnTo>
                  <a:lnTo>
                    <a:pt x="3419" y="12609"/>
                  </a:lnTo>
                  <a:lnTo>
                    <a:pt x="3542" y="12682"/>
                  </a:lnTo>
                  <a:lnTo>
                    <a:pt x="7752" y="12848"/>
                  </a:lnTo>
                  <a:lnTo>
                    <a:pt x="11969" y="13050"/>
                  </a:lnTo>
                  <a:lnTo>
                    <a:pt x="16192" y="13271"/>
                  </a:lnTo>
                  <a:lnTo>
                    <a:pt x="20408" y="13510"/>
                  </a:lnTo>
                  <a:lnTo>
                    <a:pt x="28855" y="14026"/>
                  </a:lnTo>
                  <a:lnTo>
                    <a:pt x="37308" y="14578"/>
                  </a:lnTo>
                  <a:lnTo>
                    <a:pt x="41531" y="14836"/>
                  </a:lnTo>
                  <a:lnTo>
                    <a:pt x="45760" y="15093"/>
                  </a:lnTo>
                  <a:lnTo>
                    <a:pt x="49990" y="15333"/>
                  </a:lnTo>
                  <a:lnTo>
                    <a:pt x="54220" y="15553"/>
                  </a:lnTo>
                  <a:lnTo>
                    <a:pt x="58449" y="15738"/>
                  </a:lnTo>
                  <a:lnTo>
                    <a:pt x="62679" y="15903"/>
                  </a:lnTo>
                  <a:lnTo>
                    <a:pt x="66909" y="16032"/>
                  </a:lnTo>
                  <a:lnTo>
                    <a:pt x="69020" y="16069"/>
                  </a:lnTo>
                  <a:lnTo>
                    <a:pt x="71138" y="16106"/>
                  </a:lnTo>
                  <a:lnTo>
                    <a:pt x="73449" y="16142"/>
                  </a:lnTo>
                  <a:lnTo>
                    <a:pt x="75760" y="16179"/>
                  </a:lnTo>
                  <a:lnTo>
                    <a:pt x="80389" y="16179"/>
                  </a:lnTo>
                  <a:lnTo>
                    <a:pt x="82700" y="16161"/>
                  </a:lnTo>
                  <a:lnTo>
                    <a:pt x="85012" y="16106"/>
                  </a:lnTo>
                  <a:lnTo>
                    <a:pt x="87323" y="16050"/>
                  </a:lnTo>
                  <a:lnTo>
                    <a:pt x="89634" y="15958"/>
                  </a:lnTo>
                  <a:lnTo>
                    <a:pt x="91939" y="15866"/>
                  </a:lnTo>
                  <a:lnTo>
                    <a:pt x="94250" y="15738"/>
                  </a:lnTo>
                  <a:lnTo>
                    <a:pt x="96561" y="15590"/>
                  </a:lnTo>
                  <a:lnTo>
                    <a:pt x="98866" y="15425"/>
                  </a:lnTo>
                  <a:lnTo>
                    <a:pt x="101170" y="15222"/>
                  </a:lnTo>
                  <a:lnTo>
                    <a:pt x="103475" y="15001"/>
                  </a:lnTo>
                  <a:lnTo>
                    <a:pt x="105780" y="14744"/>
                  </a:lnTo>
                  <a:lnTo>
                    <a:pt x="108085" y="14468"/>
                  </a:lnTo>
                  <a:lnTo>
                    <a:pt x="108097" y="14652"/>
                  </a:lnTo>
                  <a:lnTo>
                    <a:pt x="108117" y="14836"/>
                  </a:lnTo>
                  <a:lnTo>
                    <a:pt x="108142" y="15020"/>
                  </a:lnTo>
                  <a:lnTo>
                    <a:pt x="108175" y="15185"/>
                  </a:lnTo>
                  <a:lnTo>
                    <a:pt x="108220" y="15333"/>
                  </a:lnTo>
                  <a:lnTo>
                    <a:pt x="108265" y="15480"/>
                  </a:lnTo>
                  <a:lnTo>
                    <a:pt x="108329" y="15590"/>
                  </a:lnTo>
                  <a:lnTo>
                    <a:pt x="108400" y="15701"/>
                  </a:lnTo>
                  <a:lnTo>
                    <a:pt x="108439" y="15811"/>
                  </a:lnTo>
                  <a:lnTo>
                    <a:pt x="108464" y="15848"/>
                  </a:lnTo>
                  <a:lnTo>
                    <a:pt x="108484" y="15866"/>
                  </a:lnTo>
                  <a:lnTo>
                    <a:pt x="108432" y="16014"/>
                  </a:lnTo>
                  <a:lnTo>
                    <a:pt x="108381" y="16179"/>
                  </a:lnTo>
                  <a:lnTo>
                    <a:pt x="108336" y="16363"/>
                  </a:lnTo>
                  <a:lnTo>
                    <a:pt x="108297" y="16529"/>
                  </a:lnTo>
                  <a:lnTo>
                    <a:pt x="108258" y="16713"/>
                  </a:lnTo>
                  <a:lnTo>
                    <a:pt x="108226" y="16897"/>
                  </a:lnTo>
                  <a:lnTo>
                    <a:pt x="108194" y="17100"/>
                  </a:lnTo>
                  <a:lnTo>
                    <a:pt x="108168" y="17302"/>
                  </a:lnTo>
                  <a:lnTo>
                    <a:pt x="108149" y="17504"/>
                  </a:lnTo>
                  <a:lnTo>
                    <a:pt x="108130" y="17707"/>
                  </a:lnTo>
                  <a:lnTo>
                    <a:pt x="108117" y="17909"/>
                  </a:lnTo>
                  <a:lnTo>
                    <a:pt x="108104" y="18112"/>
                  </a:lnTo>
                  <a:lnTo>
                    <a:pt x="108097" y="18333"/>
                  </a:lnTo>
                  <a:lnTo>
                    <a:pt x="108097" y="18554"/>
                  </a:lnTo>
                  <a:lnTo>
                    <a:pt x="108104" y="18756"/>
                  </a:lnTo>
                  <a:lnTo>
                    <a:pt x="108110" y="18977"/>
                  </a:lnTo>
                  <a:lnTo>
                    <a:pt x="108130" y="19308"/>
                  </a:lnTo>
                  <a:lnTo>
                    <a:pt x="108155" y="19621"/>
                  </a:lnTo>
                  <a:lnTo>
                    <a:pt x="108188" y="19916"/>
                  </a:lnTo>
                  <a:lnTo>
                    <a:pt x="108226" y="20192"/>
                  </a:lnTo>
                  <a:lnTo>
                    <a:pt x="108271" y="20449"/>
                  </a:lnTo>
                  <a:lnTo>
                    <a:pt x="108316" y="20689"/>
                  </a:lnTo>
                  <a:lnTo>
                    <a:pt x="108374" y="20928"/>
                  </a:lnTo>
                  <a:lnTo>
                    <a:pt x="108432" y="21130"/>
                  </a:lnTo>
                  <a:lnTo>
                    <a:pt x="108490" y="21333"/>
                  </a:lnTo>
                  <a:lnTo>
                    <a:pt x="108561" y="21499"/>
                  </a:lnTo>
                  <a:lnTo>
                    <a:pt x="108632" y="21664"/>
                  </a:lnTo>
                  <a:lnTo>
                    <a:pt x="108703" y="21811"/>
                  </a:lnTo>
                  <a:lnTo>
                    <a:pt x="108780" y="21940"/>
                  </a:lnTo>
                  <a:lnTo>
                    <a:pt x="108857" y="22069"/>
                  </a:lnTo>
                  <a:lnTo>
                    <a:pt x="108941" y="22161"/>
                  </a:lnTo>
                  <a:lnTo>
                    <a:pt x="109024" y="22253"/>
                  </a:lnTo>
                  <a:lnTo>
                    <a:pt x="108941" y="23689"/>
                  </a:lnTo>
                  <a:lnTo>
                    <a:pt x="108857" y="25124"/>
                  </a:lnTo>
                  <a:lnTo>
                    <a:pt x="108786" y="26579"/>
                  </a:lnTo>
                  <a:lnTo>
                    <a:pt x="108715" y="28014"/>
                  </a:lnTo>
                  <a:lnTo>
                    <a:pt x="108645" y="29468"/>
                  </a:lnTo>
                  <a:lnTo>
                    <a:pt x="108580" y="30904"/>
                  </a:lnTo>
                  <a:lnTo>
                    <a:pt x="108522" y="32358"/>
                  </a:lnTo>
                  <a:lnTo>
                    <a:pt x="108471" y="33794"/>
                  </a:lnTo>
                  <a:lnTo>
                    <a:pt x="108374" y="36683"/>
                  </a:lnTo>
                  <a:lnTo>
                    <a:pt x="108291" y="39573"/>
                  </a:lnTo>
                  <a:lnTo>
                    <a:pt x="108213" y="42481"/>
                  </a:lnTo>
                  <a:lnTo>
                    <a:pt x="108155" y="45371"/>
                  </a:lnTo>
                  <a:lnTo>
                    <a:pt x="108104" y="48261"/>
                  </a:lnTo>
                  <a:lnTo>
                    <a:pt x="108059" y="51169"/>
                  </a:lnTo>
                  <a:lnTo>
                    <a:pt x="108020" y="54058"/>
                  </a:lnTo>
                  <a:lnTo>
                    <a:pt x="107988" y="56967"/>
                  </a:lnTo>
                  <a:lnTo>
                    <a:pt x="107936" y="62764"/>
                  </a:lnTo>
                  <a:lnTo>
                    <a:pt x="107885" y="68562"/>
                  </a:lnTo>
                  <a:lnTo>
                    <a:pt x="106417" y="68120"/>
                  </a:lnTo>
                  <a:lnTo>
                    <a:pt x="104949" y="67716"/>
                  </a:lnTo>
                  <a:lnTo>
                    <a:pt x="103488" y="67329"/>
                  </a:lnTo>
                  <a:lnTo>
                    <a:pt x="102020" y="66979"/>
                  </a:lnTo>
                  <a:lnTo>
                    <a:pt x="100552" y="66630"/>
                  </a:lnTo>
                  <a:lnTo>
                    <a:pt x="99085" y="66298"/>
                  </a:lnTo>
                  <a:lnTo>
                    <a:pt x="97617" y="65985"/>
                  </a:lnTo>
                  <a:lnTo>
                    <a:pt x="96149" y="65691"/>
                  </a:lnTo>
                  <a:lnTo>
                    <a:pt x="93213" y="65139"/>
                  </a:lnTo>
                  <a:lnTo>
                    <a:pt x="90278" y="64605"/>
                  </a:lnTo>
                  <a:lnTo>
                    <a:pt x="84413" y="63574"/>
                  </a:lnTo>
                  <a:lnTo>
                    <a:pt x="84342" y="63556"/>
                  </a:lnTo>
                  <a:lnTo>
                    <a:pt x="84265" y="63556"/>
                  </a:lnTo>
                  <a:lnTo>
                    <a:pt x="84123" y="63593"/>
                  </a:lnTo>
                  <a:lnTo>
                    <a:pt x="83988" y="63666"/>
                  </a:lnTo>
                  <a:lnTo>
                    <a:pt x="83853" y="63777"/>
                  </a:lnTo>
                  <a:lnTo>
                    <a:pt x="83724" y="63924"/>
                  </a:lnTo>
                  <a:lnTo>
                    <a:pt x="83608" y="64108"/>
                  </a:lnTo>
                  <a:lnTo>
                    <a:pt x="83492" y="64329"/>
                  </a:lnTo>
                  <a:lnTo>
                    <a:pt x="83383" y="64568"/>
                  </a:lnTo>
                  <a:lnTo>
                    <a:pt x="83280" y="64826"/>
                  </a:lnTo>
                  <a:lnTo>
                    <a:pt x="83183" y="65120"/>
                  </a:lnTo>
                  <a:lnTo>
                    <a:pt x="83093" y="65433"/>
                  </a:lnTo>
                  <a:lnTo>
                    <a:pt x="83009" y="65746"/>
                  </a:lnTo>
                  <a:lnTo>
                    <a:pt x="82939" y="66096"/>
                  </a:lnTo>
                  <a:lnTo>
                    <a:pt x="82868" y="66446"/>
                  </a:lnTo>
                  <a:lnTo>
                    <a:pt x="82810" y="66795"/>
                  </a:lnTo>
                  <a:lnTo>
                    <a:pt x="82758" y="67163"/>
                  </a:lnTo>
                  <a:lnTo>
                    <a:pt x="81870" y="74176"/>
                  </a:lnTo>
                  <a:lnTo>
                    <a:pt x="80982" y="81207"/>
                  </a:lnTo>
                  <a:lnTo>
                    <a:pt x="80093" y="88220"/>
                  </a:lnTo>
                  <a:lnTo>
                    <a:pt x="79205" y="95232"/>
                  </a:lnTo>
                  <a:lnTo>
                    <a:pt x="78876" y="91809"/>
                  </a:lnTo>
                  <a:lnTo>
                    <a:pt x="78542" y="88385"/>
                  </a:lnTo>
                  <a:lnTo>
                    <a:pt x="78188" y="84999"/>
                  </a:lnTo>
                  <a:lnTo>
                    <a:pt x="77827" y="81612"/>
                  </a:lnTo>
                  <a:lnTo>
                    <a:pt x="77454" y="78244"/>
                  </a:lnTo>
                  <a:lnTo>
                    <a:pt x="77061" y="74875"/>
                  </a:lnTo>
                  <a:lnTo>
                    <a:pt x="76662" y="71544"/>
                  </a:lnTo>
                  <a:lnTo>
                    <a:pt x="76250" y="68194"/>
                  </a:lnTo>
                  <a:lnTo>
                    <a:pt x="75825" y="64863"/>
                  </a:lnTo>
                  <a:lnTo>
                    <a:pt x="75387" y="61550"/>
                  </a:lnTo>
                  <a:lnTo>
                    <a:pt x="74936" y="58237"/>
                  </a:lnTo>
                  <a:lnTo>
                    <a:pt x="74473" y="54923"/>
                  </a:lnTo>
                  <a:lnTo>
                    <a:pt x="73997" y="51629"/>
                  </a:lnTo>
                  <a:lnTo>
                    <a:pt x="73507" y="48316"/>
                  </a:lnTo>
                  <a:lnTo>
                    <a:pt x="72999" y="45021"/>
                  </a:lnTo>
                  <a:lnTo>
                    <a:pt x="72484" y="41727"/>
                  </a:lnTo>
                  <a:lnTo>
                    <a:pt x="72426" y="41395"/>
                  </a:lnTo>
                  <a:lnTo>
                    <a:pt x="72361" y="41101"/>
                  </a:lnTo>
                  <a:lnTo>
                    <a:pt x="72297" y="40825"/>
                  </a:lnTo>
                  <a:lnTo>
                    <a:pt x="72220" y="40567"/>
                  </a:lnTo>
                  <a:lnTo>
                    <a:pt x="72149" y="40328"/>
                  </a:lnTo>
                  <a:lnTo>
                    <a:pt x="72065" y="40125"/>
                  </a:lnTo>
                  <a:lnTo>
                    <a:pt x="71982" y="39941"/>
                  </a:lnTo>
                  <a:lnTo>
                    <a:pt x="71891" y="39776"/>
                  </a:lnTo>
                  <a:lnTo>
                    <a:pt x="71801" y="39628"/>
                  </a:lnTo>
                  <a:lnTo>
                    <a:pt x="71705" y="39518"/>
                  </a:lnTo>
                  <a:lnTo>
                    <a:pt x="71608" y="39407"/>
                  </a:lnTo>
                  <a:lnTo>
                    <a:pt x="71512" y="39334"/>
                  </a:lnTo>
                  <a:lnTo>
                    <a:pt x="71415" y="39260"/>
                  </a:lnTo>
                  <a:lnTo>
                    <a:pt x="71312" y="39223"/>
                  </a:lnTo>
                  <a:lnTo>
                    <a:pt x="71209" y="39187"/>
                  </a:lnTo>
                  <a:lnTo>
                    <a:pt x="71106" y="39187"/>
                  </a:lnTo>
                  <a:lnTo>
                    <a:pt x="70958" y="39205"/>
                  </a:lnTo>
                  <a:lnTo>
                    <a:pt x="70803" y="39260"/>
                  </a:lnTo>
                  <a:lnTo>
                    <a:pt x="70655" y="39334"/>
                  </a:lnTo>
                  <a:lnTo>
                    <a:pt x="70501" y="39463"/>
                  </a:lnTo>
                  <a:lnTo>
                    <a:pt x="70353" y="39610"/>
                  </a:lnTo>
                  <a:lnTo>
                    <a:pt x="70211" y="39794"/>
                  </a:lnTo>
                  <a:lnTo>
                    <a:pt x="70069" y="40015"/>
                  </a:lnTo>
                  <a:lnTo>
                    <a:pt x="69928" y="40254"/>
                  </a:lnTo>
                  <a:lnTo>
                    <a:pt x="69799" y="40512"/>
                  </a:lnTo>
                  <a:lnTo>
                    <a:pt x="69677" y="40806"/>
                  </a:lnTo>
                  <a:lnTo>
                    <a:pt x="69567" y="41119"/>
                  </a:lnTo>
                  <a:lnTo>
                    <a:pt x="69464" y="41469"/>
                  </a:lnTo>
                  <a:lnTo>
                    <a:pt x="69368" y="41819"/>
                  </a:lnTo>
                  <a:lnTo>
                    <a:pt x="69284" y="42205"/>
                  </a:lnTo>
                  <a:lnTo>
                    <a:pt x="69220" y="42610"/>
                  </a:lnTo>
                  <a:lnTo>
                    <a:pt x="69188" y="42812"/>
                  </a:lnTo>
                  <a:lnTo>
                    <a:pt x="69162" y="43033"/>
                  </a:lnTo>
                  <a:lnTo>
                    <a:pt x="68801" y="45960"/>
                  </a:lnTo>
                  <a:lnTo>
                    <a:pt x="68454" y="48886"/>
                  </a:lnTo>
                  <a:lnTo>
                    <a:pt x="68112" y="51831"/>
                  </a:lnTo>
                  <a:lnTo>
                    <a:pt x="67778" y="54758"/>
                  </a:lnTo>
                  <a:lnTo>
                    <a:pt x="67456" y="57684"/>
                  </a:lnTo>
                  <a:lnTo>
                    <a:pt x="67140" y="60629"/>
                  </a:lnTo>
                  <a:lnTo>
                    <a:pt x="66831" y="63574"/>
                  </a:lnTo>
                  <a:lnTo>
                    <a:pt x="66535" y="66519"/>
                  </a:lnTo>
                  <a:lnTo>
                    <a:pt x="66245" y="69464"/>
                  </a:lnTo>
                  <a:lnTo>
                    <a:pt x="65969" y="72427"/>
                  </a:lnTo>
                  <a:lnTo>
                    <a:pt x="65698" y="75391"/>
                  </a:lnTo>
                  <a:lnTo>
                    <a:pt x="65434" y="78372"/>
                  </a:lnTo>
                  <a:lnTo>
                    <a:pt x="65183" y="81336"/>
                  </a:lnTo>
                  <a:lnTo>
                    <a:pt x="64939" y="84318"/>
                  </a:lnTo>
                  <a:lnTo>
                    <a:pt x="64700" y="87318"/>
                  </a:lnTo>
                  <a:lnTo>
                    <a:pt x="64469" y="90318"/>
                  </a:lnTo>
                  <a:lnTo>
                    <a:pt x="62969" y="75391"/>
                  </a:lnTo>
                  <a:lnTo>
                    <a:pt x="61462" y="60464"/>
                  </a:lnTo>
                  <a:lnTo>
                    <a:pt x="61417" y="60077"/>
                  </a:lnTo>
                  <a:lnTo>
                    <a:pt x="61353" y="59691"/>
                  </a:lnTo>
                  <a:lnTo>
                    <a:pt x="61282" y="59322"/>
                  </a:lnTo>
                  <a:lnTo>
                    <a:pt x="61198" y="58954"/>
                  </a:lnTo>
                  <a:lnTo>
                    <a:pt x="61102" y="58605"/>
                  </a:lnTo>
                  <a:lnTo>
                    <a:pt x="61005" y="58273"/>
                  </a:lnTo>
                  <a:lnTo>
                    <a:pt x="60889" y="57960"/>
                  </a:lnTo>
                  <a:lnTo>
                    <a:pt x="60773" y="57666"/>
                  </a:lnTo>
                  <a:lnTo>
                    <a:pt x="60651" y="57390"/>
                  </a:lnTo>
                  <a:lnTo>
                    <a:pt x="60516" y="57169"/>
                  </a:lnTo>
                  <a:lnTo>
                    <a:pt x="60381" y="56948"/>
                  </a:lnTo>
                  <a:lnTo>
                    <a:pt x="60239" y="56782"/>
                  </a:lnTo>
                  <a:lnTo>
                    <a:pt x="60091" y="56654"/>
                  </a:lnTo>
                  <a:lnTo>
                    <a:pt x="60014" y="56598"/>
                  </a:lnTo>
                  <a:lnTo>
                    <a:pt x="59943" y="56562"/>
                  </a:lnTo>
                  <a:lnTo>
                    <a:pt x="59866" y="56543"/>
                  </a:lnTo>
                  <a:lnTo>
                    <a:pt x="59788" y="56525"/>
                  </a:lnTo>
                  <a:lnTo>
                    <a:pt x="59634" y="56525"/>
                  </a:lnTo>
                  <a:lnTo>
                    <a:pt x="54374" y="57813"/>
                  </a:lnTo>
                  <a:lnTo>
                    <a:pt x="49115" y="59065"/>
                  </a:lnTo>
                  <a:lnTo>
                    <a:pt x="43855" y="60335"/>
                  </a:lnTo>
                  <a:lnTo>
                    <a:pt x="38595" y="61605"/>
                  </a:lnTo>
                  <a:lnTo>
                    <a:pt x="38505" y="61623"/>
                  </a:lnTo>
                  <a:lnTo>
                    <a:pt x="38415" y="61660"/>
                  </a:lnTo>
                  <a:lnTo>
                    <a:pt x="38325" y="61697"/>
                  </a:lnTo>
                  <a:lnTo>
                    <a:pt x="38235" y="61752"/>
                  </a:lnTo>
                  <a:lnTo>
                    <a:pt x="38054" y="61899"/>
                  </a:lnTo>
                  <a:lnTo>
                    <a:pt x="37887" y="62083"/>
                  </a:lnTo>
                  <a:lnTo>
                    <a:pt x="37720" y="62304"/>
                  </a:lnTo>
                  <a:lnTo>
                    <a:pt x="37636" y="62433"/>
                  </a:lnTo>
                  <a:lnTo>
                    <a:pt x="37559" y="62562"/>
                  </a:lnTo>
                  <a:lnTo>
                    <a:pt x="37481" y="62709"/>
                  </a:lnTo>
                  <a:lnTo>
                    <a:pt x="37404" y="62856"/>
                  </a:lnTo>
                  <a:lnTo>
                    <a:pt x="37333" y="63022"/>
                  </a:lnTo>
                  <a:lnTo>
                    <a:pt x="37269" y="63206"/>
                  </a:lnTo>
                  <a:lnTo>
                    <a:pt x="37205" y="63372"/>
                  </a:lnTo>
                  <a:lnTo>
                    <a:pt x="37140" y="63574"/>
                  </a:lnTo>
                  <a:lnTo>
                    <a:pt x="37082" y="63758"/>
                  </a:lnTo>
                  <a:lnTo>
                    <a:pt x="37024" y="63979"/>
                  </a:lnTo>
                  <a:lnTo>
                    <a:pt x="36973" y="64182"/>
                  </a:lnTo>
                  <a:lnTo>
                    <a:pt x="36928" y="64402"/>
                  </a:lnTo>
                  <a:lnTo>
                    <a:pt x="36883" y="64642"/>
                  </a:lnTo>
                  <a:lnTo>
                    <a:pt x="36844" y="64863"/>
                  </a:lnTo>
                  <a:lnTo>
                    <a:pt x="36806" y="65120"/>
                  </a:lnTo>
                  <a:lnTo>
                    <a:pt x="36780" y="65360"/>
                  </a:lnTo>
                  <a:lnTo>
                    <a:pt x="36754" y="65617"/>
                  </a:lnTo>
                  <a:lnTo>
                    <a:pt x="36735" y="65875"/>
                  </a:lnTo>
                  <a:lnTo>
                    <a:pt x="36722" y="66151"/>
                  </a:lnTo>
                  <a:lnTo>
                    <a:pt x="36709" y="66427"/>
                  </a:lnTo>
                  <a:lnTo>
                    <a:pt x="36709" y="66722"/>
                  </a:lnTo>
                  <a:lnTo>
                    <a:pt x="36709" y="66998"/>
                  </a:lnTo>
                  <a:lnTo>
                    <a:pt x="36393" y="71562"/>
                  </a:lnTo>
                  <a:lnTo>
                    <a:pt x="36084" y="76127"/>
                  </a:lnTo>
                  <a:lnTo>
                    <a:pt x="35479" y="85256"/>
                  </a:lnTo>
                  <a:lnTo>
                    <a:pt x="34733" y="79238"/>
                  </a:lnTo>
                  <a:lnTo>
                    <a:pt x="33992" y="73219"/>
                  </a:lnTo>
                  <a:lnTo>
                    <a:pt x="33258" y="67200"/>
                  </a:lnTo>
                  <a:lnTo>
                    <a:pt x="32531" y="61181"/>
                  </a:lnTo>
                  <a:lnTo>
                    <a:pt x="31810" y="55163"/>
                  </a:lnTo>
                  <a:lnTo>
                    <a:pt x="31095" y="49126"/>
                  </a:lnTo>
                  <a:lnTo>
                    <a:pt x="30381" y="43089"/>
                  </a:lnTo>
                  <a:lnTo>
                    <a:pt x="29666" y="37051"/>
                  </a:lnTo>
                  <a:lnTo>
                    <a:pt x="29634" y="36775"/>
                  </a:lnTo>
                  <a:lnTo>
                    <a:pt x="29602" y="36518"/>
                  </a:lnTo>
                  <a:lnTo>
                    <a:pt x="29557" y="36260"/>
                  </a:lnTo>
                  <a:lnTo>
                    <a:pt x="29518" y="36002"/>
                  </a:lnTo>
                  <a:lnTo>
                    <a:pt x="29473" y="35781"/>
                  </a:lnTo>
                  <a:lnTo>
                    <a:pt x="29421" y="35542"/>
                  </a:lnTo>
                  <a:lnTo>
                    <a:pt x="29370" y="35340"/>
                  </a:lnTo>
                  <a:lnTo>
                    <a:pt x="29318" y="35137"/>
                  </a:lnTo>
                  <a:lnTo>
                    <a:pt x="29267" y="34935"/>
                  </a:lnTo>
                  <a:lnTo>
                    <a:pt x="29209" y="34751"/>
                  </a:lnTo>
                  <a:lnTo>
                    <a:pt x="29151" y="34585"/>
                  </a:lnTo>
                  <a:lnTo>
                    <a:pt x="29087" y="34419"/>
                  </a:lnTo>
                  <a:lnTo>
                    <a:pt x="29022" y="34272"/>
                  </a:lnTo>
                  <a:lnTo>
                    <a:pt x="28958" y="34125"/>
                  </a:lnTo>
                  <a:lnTo>
                    <a:pt x="28823" y="33886"/>
                  </a:lnTo>
                  <a:lnTo>
                    <a:pt x="28687" y="33665"/>
                  </a:lnTo>
                  <a:lnTo>
                    <a:pt x="28539" y="33499"/>
                  </a:lnTo>
                  <a:lnTo>
                    <a:pt x="28391" y="33352"/>
                  </a:lnTo>
                  <a:lnTo>
                    <a:pt x="28243" y="33260"/>
                  </a:lnTo>
                  <a:lnTo>
                    <a:pt x="28089" y="33205"/>
                  </a:lnTo>
                  <a:lnTo>
                    <a:pt x="27934" y="33186"/>
                  </a:lnTo>
                  <a:lnTo>
                    <a:pt x="27780" y="33205"/>
                  </a:lnTo>
                  <a:lnTo>
                    <a:pt x="27625" y="33260"/>
                  </a:lnTo>
                  <a:lnTo>
                    <a:pt x="27471" y="33333"/>
                  </a:lnTo>
                  <a:lnTo>
                    <a:pt x="27316" y="33462"/>
                  </a:lnTo>
                  <a:lnTo>
                    <a:pt x="27168" y="33610"/>
                  </a:lnTo>
                  <a:lnTo>
                    <a:pt x="27027" y="33812"/>
                  </a:lnTo>
                  <a:lnTo>
                    <a:pt x="26885" y="34033"/>
                  </a:lnTo>
                  <a:lnTo>
                    <a:pt x="26750" y="34291"/>
                  </a:lnTo>
                  <a:lnTo>
                    <a:pt x="26627" y="34567"/>
                  </a:lnTo>
                  <a:lnTo>
                    <a:pt x="26505" y="34898"/>
                  </a:lnTo>
                  <a:lnTo>
                    <a:pt x="26396" y="35248"/>
                  </a:lnTo>
                  <a:lnTo>
                    <a:pt x="26293" y="35634"/>
                  </a:lnTo>
                  <a:lnTo>
                    <a:pt x="26202" y="36039"/>
                  </a:lnTo>
                  <a:lnTo>
                    <a:pt x="26119" y="36481"/>
                  </a:lnTo>
                  <a:lnTo>
                    <a:pt x="26048" y="36941"/>
                  </a:lnTo>
                  <a:lnTo>
                    <a:pt x="26022" y="37199"/>
                  </a:lnTo>
                  <a:lnTo>
                    <a:pt x="25990" y="37456"/>
                  </a:lnTo>
                  <a:lnTo>
                    <a:pt x="25971" y="37714"/>
                  </a:lnTo>
                  <a:lnTo>
                    <a:pt x="25951" y="37972"/>
                  </a:lnTo>
                  <a:lnTo>
                    <a:pt x="25932" y="38248"/>
                  </a:lnTo>
                  <a:lnTo>
                    <a:pt x="25919" y="38524"/>
                  </a:lnTo>
                  <a:lnTo>
                    <a:pt x="25810" y="41616"/>
                  </a:lnTo>
                  <a:lnTo>
                    <a:pt x="25694" y="44690"/>
                  </a:lnTo>
                  <a:lnTo>
                    <a:pt x="25572" y="47764"/>
                  </a:lnTo>
                  <a:lnTo>
                    <a:pt x="25436" y="50837"/>
                  </a:lnTo>
                  <a:lnTo>
                    <a:pt x="25301" y="53893"/>
                  </a:lnTo>
                  <a:lnTo>
                    <a:pt x="25160" y="56967"/>
                  </a:lnTo>
                  <a:lnTo>
                    <a:pt x="25012" y="60022"/>
                  </a:lnTo>
                  <a:lnTo>
                    <a:pt x="24857" y="63077"/>
                  </a:lnTo>
                  <a:lnTo>
                    <a:pt x="24696" y="66133"/>
                  </a:lnTo>
                  <a:lnTo>
                    <a:pt x="24529" y="69170"/>
                  </a:lnTo>
                  <a:lnTo>
                    <a:pt x="24355" y="72225"/>
                  </a:lnTo>
                  <a:lnTo>
                    <a:pt x="24175" y="75262"/>
                  </a:lnTo>
                  <a:lnTo>
                    <a:pt x="23988" y="78299"/>
                  </a:lnTo>
                  <a:lnTo>
                    <a:pt x="23801" y="81317"/>
                  </a:lnTo>
                  <a:lnTo>
                    <a:pt x="23602" y="84354"/>
                  </a:lnTo>
                  <a:lnTo>
                    <a:pt x="23402" y="87373"/>
                  </a:lnTo>
                  <a:lnTo>
                    <a:pt x="23209" y="85054"/>
                  </a:lnTo>
                  <a:lnTo>
                    <a:pt x="23022" y="82735"/>
                  </a:lnTo>
                  <a:lnTo>
                    <a:pt x="22842" y="80416"/>
                  </a:lnTo>
                  <a:lnTo>
                    <a:pt x="22668" y="78096"/>
                  </a:lnTo>
                  <a:lnTo>
                    <a:pt x="22501" y="75759"/>
                  </a:lnTo>
                  <a:lnTo>
                    <a:pt x="22346" y="73421"/>
                  </a:lnTo>
                  <a:lnTo>
                    <a:pt x="22198" y="71065"/>
                  </a:lnTo>
                  <a:lnTo>
                    <a:pt x="22057" y="68709"/>
                  </a:lnTo>
                  <a:lnTo>
                    <a:pt x="21921" y="66335"/>
                  </a:lnTo>
                  <a:lnTo>
                    <a:pt x="21799" y="63942"/>
                  </a:lnTo>
                  <a:lnTo>
                    <a:pt x="21683" y="61550"/>
                  </a:lnTo>
                  <a:lnTo>
                    <a:pt x="21574" y="59120"/>
                  </a:lnTo>
                  <a:lnTo>
                    <a:pt x="21477" y="56690"/>
                  </a:lnTo>
                  <a:lnTo>
                    <a:pt x="21381" y="54224"/>
                  </a:lnTo>
                  <a:lnTo>
                    <a:pt x="21303" y="51758"/>
                  </a:lnTo>
                  <a:lnTo>
                    <a:pt x="21226" y="49254"/>
                  </a:lnTo>
                  <a:lnTo>
                    <a:pt x="21200" y="48739"/>
                  </a:lnTo>
                  <a:lnTo>
                    <a:pt x="21162" y="48224"/>
                  </a:lnTo>
                  <a:lnTo>
                    <a:pt x="21110" y="47708"/>
                  </a:lnTo>
                  <a:lnTo>
                    <a:pt x="21039" y="47193"/>
                  </a:lnTo>
                  <a:lnTo>
                    <a:pt x="20956" y="46696"/>
                  </a:lnTo>
                  <a:lnTo>
                    <a:pt x="20859" y="46218"/>
                  </a:lnTo>
                  <a:lnTo>
                    <a:pt x="20808" y="45978"/>
                  </a:lnTo>
                  <a:lnTo>
                    <a:pt x="20750" y="45757"/>
                  </a:lnTo>
                  <a:lnTo>
                    <a:pt x="20692" y="45537"/>
                  </a:lnTo>
                  <a:lnTo>
                    <a:pt x="20627" y="45334"/>
                  </a:lnTo>
                  <a:lnTo>
                    <a:pt x="20563" y="45132"/>
                  </a:lnTo>
                  <a:lnTo>
                    <a:pt x="20492" y="44948"/>
                  </a:lnTo>
                  <a:lnTo>
                    <a:pt x="20421" y="44763"/>
                  </a:lnTo>
                  <a:lnTo>
                    <a:pt x="20344" y="44579"/>
                  </a:lnTo>
                  <a:lnTo>
                    <a:pt x="20267" y="44432"/>
                  </a:lnTo>
                  <a:lnTo>
                    <a:pt x="20190" y="44285"/>
                  </a:lnTo>
                  <a:lnTo>
                    <a:pt x="20106" y="44156"/>
                  </a:lnTo>
                  <a:lnTo>
                    <a:pt x="20022" y="44027"/>
                  </a:lnTo>
                  <a:lnTo>
                    <a:pt x="19932" y="43935"/>
                  </a:lnTo>
                  <a:lnTo>
                    <a:pt x="19842" y="43843"/>
                  </a:lnTo>
                  <a:lnTo>
                    <a:pt x="19752" y="43770"/>
                  </a:lnTo>
                  <a:lnTo>
                    <a:pt x="19655" y="43714"/>
                  </a:lnTo>
                  <a:lnTo>
                    <a:pt x="19559" y="43678"/>
                  </a:lnTo>
                  <a:lnTo>
                    <a:pt x="19456" y="43659"/>
                  </a:lnTo>
                  <a:lnTo>
                    <a:pt x="19353" y="43659"/>
                  </a:lnTo>
                  <a:lnTo>
                    <a:pt x="19250" y="43678"/>
                  </a:lnTo>
                  <a:lnTo>
                    <a:pt x="12458" y="45776"/>
                  </a:lnTo>
                  <a:lnTo>
                    <a:pt x="9052" y="46843"/>
                  </a:lnTo>
                  <a:lnTo>
                    <a:pt x="5660" y="47929"/>
                  </a:lnTo>
                  <a:lnTo>
                    <a:pt x="5563" y="47966"/>
                  </a:lnTo>
                  <a:lnTo>
                    <a:pt x="5473" y="48021"/>
                  </a:lnTo>
                  <a:lnTo>
                    <a:pt x="5383" y="48077"/>
                  </a:lnTo>
                  <a:lnTo>
                    <a:pt x="5299" y="48150"/>
                  </a:lnTo>
                  <a:lnTo>
                    <a:pt x="5215" y="48224"/>
                  </a:lnTo>
                  <a:lnTo>
                    <a:pt x="5138" y="48316"/>
                  </a:lnTo>
                  <a:lnTo>
                    <a:pt x="4984" y="48518"/>
                  </a:lnTo>
                  <a:lnTo>
                    <a:pt x="4842" y="48739"/>
                  </a:lnTo>
                  <a:lnTo>
                    <a:pt x="4707" y="48997"/>
                  </a:lnTo>
                  <a:lnTo>
                    <a:pt x="4578" y="49273"/>
                  </a:lnTo>
                  <a:lnTo>
                    <a:pt x="4456" y="49567"/>
                  </a:lnTo>
                  <a:lnTo>
                    <a:pt x="4398" y="47230"/>
                  </a:lnTo>
                  <a:lnTo>
                    <a:pt x="4340" y="44874"/>
                  </a:lnTo>
                  <a:lnTo>
                    <a:pt x="4275" y="42536"/>
                  </a:lnTo>
                  <a:lnTo>
                    <a:pt x="4205" y="40199"/>
                  </a:lnTo>
                  <a:lnTo>
                    <a:pt x="4134" y="37843"/>
                  </a:lnTo>
                  <a:lnTo>
                    <a:pt x="4057" y="35505"/>
                  </a:lnTo>
                  <a:lnTo>
                    <a:pt x="3973" y="33168"/>
                  </a:lnTo>
                  <a:lnTo>
                    <a:pt x="3889" y="30830"/>
                  </a:lnTo>
                  <a:lnTo>
                    <a:pt x="3709" y="26174"/>
                  </a:lnTo>
                  <a:lnTo>
                    <a:pt x="3509" y="21554"/>
                  </a:lnTo>
                  <a:lnTo>
                    <a:pt x="3303" y="16934"/>
                  </a:lnTo>
                  <a:lnTo>
                    <a:pt x="3084" y="12351"/>
                  </a:lnTo>
                  <a:close/>
                  <a:moveTo>
                    <a:pt x="12574" y="56746"/>
                  </a:moveTo>
                  <a:lnTo>
                    <a:pt x="12947" y="56764"/>
                  </a:lnTo>
                  <a:lnTo>
                    <a:pt x="13134" y="56782"/>
                  </a:lnTo>
                  <a:lnTo>
                    <a:pt x="13321" y="56819"/>
                  </a:lnTo>
                  <a:lnTo>
                    <a:pt x="13507" y="56874"/>
                  </a:lnTo>
                  <a:lnTo>
                    <a:pt x="13687" y="56930"/>
                  </a:lnTo>
                  <a:lnTo>
                    <a:pt x="13874" y="57003"/>
                  </a:lnTo>
                  <a:lnTo>
                    <a:pt x="14054" y="57095"/>
                  </a:lnTo>
                  <a:lnTo>
                    <a:pt x="14235" y="57187"/>
                  </a:lnTo>
                  <a:lnTo>
                    <a:pt x="14415" y="57316"/>
                  </a:lnTo>
                  <a:lnTo>
                    <a:pt x="14589" y="57427"/>
                  </a:lnTo>
                  <a:lnTo>
                    <a:pt x="14769" y="57574"/>
                  </a:lnTo>
                  <a:lnTo>
                    <a:pt x="14943" y="57740"/>
                  </a:lnTo>
                  <a:lnTo>
                    <a:pt x="15123" y="57905"/>
                  </a:lnTo>
                  <a:lnTo>
                    <a:pt x="15297" y="58089"/>
                  </a:lnTo>
                  <a:lnTo>
                    <a:pt x="15464" y="58310"/>
                  </a:lnTo>
                  <a:lnTo>
                    <a:pt x="15638" y="58531"/>
                  </a:lnTo>
                  <a:lnTo>
                    <a:pt x="15812" y="58770"/>
                  </a:lnTo>
                  <a:lnTo>
                    <a:pt x="15979" y="59028"/>
                  </a:lnTo>
                  <a:lnTo>
                    <a:pt x="16147" y="59304"/>
                  </a:lnTo>
                  <a:lnTo>
                    <a:pt x="16314" y="59599"/>
                  </a:lnTo>
                  <a:lnTo>
                    <a:pt x="16481" y="59911"/>
                  </a:lnTo>
                  <a:lnTo>
                    <a:pt x="16642" y="60243"/>
                  </a:lnTo>
                  <a:lnTo>
                    <a:pt x="16810" y="60592"/>
                  </a:lnTo>
                  <a:lnTo>
                    <a:pt x="16971" y="60961"/>
                  </a:lnTo>
                  <a:lnTo>
                    <a:pt x="17132" y="61366"/>
                  </a:lnTo>
                  <a:lnTo>
                    <a:pt x="17293" y="61770"/>
                  </a:lnTo>
                  <a:lnTo>
                    <a:pt x="17447" y="62212"/>
                  </a:lnTo>
                  <a:lnTo>
                    <a:pt x="17608" y="62672"/>
                  </a:lnTo>
                  <a:lnTo>
                    <a:pt x="17763" y="63151"/>
                  </a:lnTo>
                  <a:lnTo>
                    <a:pt x="17866" y="63501"/>
                  </a:lnTo>
                  <a:lnTo>
                    <a:pt x="17962" y="63887"/>
                  </a:lnTo>
                  <a:lnTo>
                    <a:pt x="18059" y="64292"/>
                  </a:lnTo>
                  <a:lnTo>
                    <a:pt x="18155" y="64734"/>
                  </a:lnTo>
                  <a:lnTo>
                    <a:pt x="18245" y="65212"/>
                  </a:lnTo>
                  <a:lnTo>
                    <a:pt x="18342" y="65709"/>
                  </a:lnTo>
                  <a:lnTo>
                    <a:pt x="18426" y="66243"/>
                  </a:lnTo>
                  <a:lnTo>
                    <a:pt x="18516" y="66814"/>
                  </a:lnTo>
                  <a:lnTo>
                    <a:pt x="18599" y="67403"/>
                  </a:lnTo>
                  <a:lnTo>
                    <a:pt x="18683" y="68028"/>
                  </a:lnTo>
                  <a:lnTo>
                    <a:pt x="18767" y="68673"/>
                  </a:lnTo>
                  <a:lnTo>
                    <a:pt x="18844" y="69335"/>
                  </a:lnTo>
                  <a:lnTo>
                    <a:pt x="18928" y="70016"/>
                  </a:lnTo>
                  <a:lnTo>
                    <a:pt x="19005" y="70734"/>
                  </a:lnTo>
                  <a:lnTo>
                    <a:pt x="19153" y="72225"/>
                  </a:lnTo>
                  <a:lnTo>
                    <a:pt x="19295" y="73789"/>
                  </a:lnTo>
                  <a:lnTo>
                    <a:pt x="19436" y="75409"/>
                  </a:lnTo>
                  <a:lnTo>
                    <a:pt x="19572" y="77102"/>
                  </a:lnTo>
                  <a:lnTo>
                    <a:pt x="19700" y="78833"/>
                  </a:lnTo>
                  <a:lnTo>
                    <a:pt x="19823" y="80618"/>
                  </a:lnTo>
                  <a:lnTo>
                    <a:pt x="19945" y="82440"/>
                  </a:lnTo>
                  <a:lnTo>
                    <a:pt x="20061" y="84281"/>
                  </a:lnTo>
                  <a:lnTo>
                    <a:pt x="20177" y="86140"/>
                  </a:lnTo>
                  <a:lnTo>
                    <a:pt x="20396" y="89876"/>
                  </a:lnTo>
                  <a:lnTo>
                    <a:pt x="20608" y="93594"/>
                  </a:lnTo>
                  <a:lnTo>
                    <a:pt x="20814" y="97202"/>
                  </a:lnTo>
                  <a:lnTo>
                    <a:pt x="21014" y="100662"/>
                  </a:lnTo>
                  <a:lnTo>
                    <a:pt x="21117" y="102300"/>
                  </a:lnTo>
                  <a:lnTo>
                    <a:pt x="21220" y="103883"/>
                  </a:lnTo>
                  <a:lnTo>
                    <a:pt x="21323" y="105392"/>
                  </a:lnTo>
                  <a:lnTo>
                    <a:pt x="21426" y="106809"/>
                  </a:lnTo>
                  <a:lnTo>
                    <a:pt x="21529" y="108135"/>
                  </a:lnTo>
                  <a:lnTo>
                    <a:pt x="21638" y="109368"/>
                  </a:lnTo>
                  <a:lnTo>
                    <a:pt x="21748" y="110509"/>
                  </a:lnTo>
                  <a:lnTo>
                    <a:pt x="21857" y="111521"/>
                  </a:lnTo>
                  <a:lnTo>
                    <a:pt x="21883" y="111742"/>
                  </a:lnTo>
                  <a:lnTo>
                    <a:pt x="21915" y="111981"/>
                  </a:lnTo>
                  <a:lnTo>
                    <a:pt x="21992" y="112405"/>
                  </a:lnTo>
                  <a:lnTo>
                    <a:pt x="22076" y="112810"/>
                  </a:lnTo>
                  <a:lnTo>
                    <a:pt x="22166" y="113196"/>
                  </a:lnTo>
                  <a:lnTo>
                    <a:pt x="22275" y="113546"/>
                  </a:lnTo>
                  <a:lnTo>
                    <a:pt x="22391" y="113877"/>
                  </a:lnTo>
                  <a:lnTo>
                    <a:pt x="22507" y="114172"/>
                  </a:lnTo>
                  <a:lnTo>
                    <a:pt x="22642" y="114429"/>
                  </a:lnTo>
                  <a:lnTo>
                    <a:pt x="22778" y="114669"/>
                  </a:lnTo>
                  <a:lnTo>
                    <a:pt x="22919" y="114871"/>
                  </a:lnTo>
                  <a:lnTo>
                    <a:pt x="23061" y="115037"/>
                  </a:lnTo>
                  <a:lnTo>
                    <a:pt x="23215" y="115184"/>
                  </a:lnTo>
                  <a:lnTo>
                    <a:pt x="23363" y="115294"/>
                  </a:lnTo>
                  <a:lnTo>
                    <a:pt x="23518" y="115368"/>
                  </a:lnTo>
                  <a:lnTo>
                    <a:pt x="23672" y="115423"/>
                  </a:lnTo>
                  <a:lnTo>
                    <a:pt x="23833" y="115442"/>
                  </a:lnTo>
                  <a:lnTo>
                    <a:pt x="23975" y="115423"/>
                  </a:lnTo>
                  <a:lnTo>
                    <a:pt x="24117" y="115387"/>
                  </a:lnTo>
                  <a:lnTo>
                    <a:pt x="24258" y="115313"/>
                  </a:lnTo>
                  <a:lnTo>
                    <a:pt x="24393" y="115202"/>
                  </a:lnTo>
                  <a:lnTo>
                    <a:pt x="24529" y="115074"/>
                  </a:lnTo>
                  <a:lnTo>
                    <a:pt x="24651" y="114908"/>
                  </a:lnTo>
                  <a:lnTo>
                    <a:pt x="24773" y="114705"/>
                  </a:lnTo>
                  <a:lnTo>
                    <a:pt x="24896" y="114485"/>
                  </a:lnTo>
                  <a:lnTo>
                    <a:pt x="25005" y="114227"/>
                  </a:lnTo>
                  <a:lnTo>
                    <a:pt x="25108" y="113932"/>
                  </a:lnTo>
                  <a:lnTo>
                    <a:pt x="25205" y="113620"/>
                  </a:lnTo>
                  <a:lnTo>
                    <a:pt x="25295" y="113270"/>
                  </a:lnTo>
                  <a:lnTo>
                    <a:pt x="25372" y="112883"/>
                  </a:lnTo>
                  <a:lnTo>
                    <a:pt x="25443" y="112460"/>
                  </a:lnTo>
                  <a:lnTo>
                    <a:pt x="25501" y="112000"/>
                  </a:lnTo>
                  <a:lnTo>
                    <a:pt x="25546" y="111521"/>
                  </a:lnTo>
                  <a:lnTo>
                    <a:pt x="25790" y="108466"/>
                  </a:lnTo>
                  <a:lnTo>
                    <a:pt x="26029" y="105411"/>
                  </a:lnTo>
                  <a:lnTo>
                    <a:pt x="26254" y="102374"/>
                  </a:lnTo>
                  <a:lnTo>
                    <a:pt x="26479" y="99318"/>
                  </a:lnTo>
                  <a:lnTo>
                    <a:pt x="26692" y="96281"/>
                  </a:lnTo>
                  <a:lnTo>
                    <a:pt x="26904" y="93244"/>
                  </a:lnTo>
                  <a:lnTo>
                    <a:pt x="27110" y="90207"/>
                  </a:lnTo>
                  <a:lnTo>
                    <a:pt x="27303" y="87152"/>
                  </a:lnTo>
                  <a:lnTo>
                    <a:pt x="27496" y="84115"/>
                  </a:lnTo>
                  <a:lnTo>
                    <a:pt x="27683" y="81078"/>
                  </a:lnTo>
                  <a:lnTo>
                    <a:pt x="27863" y="78023"/>
                  </a:lnTo>
                  <a:lnTo>
                    <a:pt x="28037" y="74986"/>
                  </a:lnTo>
                  <a:lnTo>
                    <a:pt x="28211" y="71930"/>
                  </a:lnTo>
                  <a:lnTo>
                    <a:pt x="28378" y="68875"/>
                  </a:lnTo>
                  <a:lnTo>
                    <a:pt x="28539" y="65820"/>
                  </a:lnTo>
                  <a:lnTo>
                    <a:pt x="28694" y="62746"/>
                  </a:lnTo>
                  <a:lnTo>
                    <a:pt x="29351" y="68268"/>
                  </a:lnTo>
                  <a:lnTo>
                    <a:pt x="30014" y="73789"/>
                  </a:lnTo>
                  <a:lnTo>
                    <a:pt x="30683" y="79311"/>
                  </a:lnTo>
                  <a:lnTo>
                    <a:pt x="31359" y="84833"/>
                  </a:lnTo>
                  <a:lnTo>
                    <a:pt x="32035" y="90336"/>
                  </a:lnTo>
                  <a:lnTo>
                    <a:pt x="32718" y="95858"/>
                  </a:lnTo>
                  <a:lnTo>
                    <a:pt x="33413" y="101361"/>
                  </a:lnTo>
                  <a:lnTo>
                    <a:pt x="34108" y="106846"/>
                  </a:lnTo>
                  <a:lnTo>
                    <a:pt x="34153" y="107214"/>
                  </a:lnTo>
                  <a:lnTo>
                    <a:pt x="34218" y="107564"/>
                  </a:lnTo>
                  <a:lnTo>
                    <a:pt x="34288" y="107895"/>
                  </a:lnTo>
                  <a:lnTo>
                    <a:pt x="34366" y="108227"/>
                  </a:lnTo>
                  <a:lnTo>
                    <a:pt x="34449" y="108521"/>
                  </a:lnTo>
                  <a:lnTo>
                    <a:pt x="34539" y="108816"/>
                  </a:lnTo>
                  <a:lnTo>
                    <a:pt x="34642" y="109092"/>
                  </a:lnTo>
                  <a:lnTo>
                    <a:pt x="34745" y="109349"/>
                  </a:lnTo>
                  <a:lnTo>
                    <a:pt x="34861" y="109589"/>
                  </a:lnTo>
                  <a:lnTo>
                    <a:pt x="34977" y="109810"/>
                  </a:lnTo>
                  <a:lnTo>
                    <a:pt x="35093" y="110012"/>
                  </a:lnTo>
                  <a:lnTo>
                    <a:pt x="35222" y="110196"/>
                  </a:lnTo>
                  <a:lnTo>
                    <a:pt x="35351" y="110362"/>
                  </a:lnTo>
                  <a:lnTo>
                    <a:pt x="35479" y="110491"/>
                  </a:lnTo>
                  <a:lnTo>
                    <a:pt x="35608" y="110601"/>
                  </a:lnTo>
                  <a:lnTo>
                    <a:pt x="35743" y="110693"/>
                  </a:lnTo>
                  <a:lnTo>
                    <a:pt x="35878" y="110767"/>
                  </a:lnTo>
                  <a:lnTo>
                    <a:pt x="36014" y="110803"/>
                  </a:lnTo>
                  <a:lnTo>
                    <a:pt x="36149" y="110803"/>
                  </a:lnTo>
                  <a:lnTo>
                    <a:pt x="36278" y="110785"/>
                  </a:lnTo>
                  <a:lnTo>
                    <a:pt x="36413" y="110748"/>
                  </a:lnTo>
                  <a:lnTo>
                    <a:pt x="36542" y="110675"/>
                  </a:lnTo>
                  <a:lnTo>
                    <a:pt x="36670" y="110564"/>
                  </a:lnTo>
                  <a:lnTo>
                    <a:pt x="36793" y="110435"/>
                  </a:lnTo>
                  <a:lnTo>
                    <a:pt x="36915" y="110270"/>
                  </a:lnTo>
                  <a:lnTo>
                    <a:pt x="37031" y="110067"/>
                  </a:lnTo>
                  <a:lnTo>
                    <a:pt x="37140" y="109846"/>
                  </a:lnTo>
                  <a:lnTo>
                    <a:pt x="37243" y="109570"/>
                  </a:lnTo>
                  <a:lnTo>
                    <a:pt x="37346" y="109276"/>
                  </a:lnTo>
                  <a:lnTo>
                    <a:pt x="37436" y="108944"/>
                  </a:lnTo>
                  <a:lnTo>
                    <a:pt x="37520" y="108576"/>
                  </a:lnTo>
                  <a:lnTo>
                    <a:pt x="37597" y="108153"/>
                  </a:lnTo>
                  <a:lnTo>
                    <a:pt x="37726" y="107325"/>
                  </a:lnTo>
                  <a:lnTo>
                    <a:pt x="37855" y="106515"/>
                  </a:lnTo>
                  <a:lnTo>
                    <a:pt x="38093" y="104877"/>
                  </a:lnTo>
                  <a:lnTo>
                    <a:pt x="38312" y="103276"/>
                  </a:lnTo>
                  <a:lnTo>
                    <a:pt x="38512" y="101711"/>
                  </a:lnTo>
                  <a:lnTo>
                    <a:pt x="38698" y="100165"/>
                  </a:lnTo>
                  <a:lnTo>
                    <a:pt x="38878" y="98656"/>
                  </a:lnTo>
                  <a:lnTo>
                    <a:pt x="39046" y="97165"/>
                  </a:lnTo>
                  <a:lnTo>
                    <a:pt x="39207" y="95711"/>
                  </a:lnTo>
                  <a:lnTo>
                    <a:pt x="39509" y="92876"/>
                  </a:lnTo>
                  <a:lnTo>
                    <a:pt x="39664" y="91514"/>
                  </a:lnTo>
                  <a:lnTo>
                    <a:pt x="39812" y="90171"/>
                  </a:lnTo>
                  <a:lnTo>
                    <a:pt x="39966" y="88864"/>
                  </a:lnTo>
                  <a:lnTo>
                    <a:pt x="40134" y="87594"/>
                  </a:lnTo>
                  <a:lnTo>
                    <a:pt x="40301" y="86342"/>
                  </a:lnTo>
                  <a:lnTo>
                    <a:pt x="40481" y="85127"/>
                  </a:lnTo>
                  <a:lnTo>
                    <a:pt x="40572" y="84538"/>
                  </a:lnTo>
                  <a:lnTo>
                    <a:pt x="40668" y="83949"/>
                  </a:lnTo>
                  <a:lnTo>
                    <a:pt x="40771" y="83379"/>
                  </a:lnTo>
                  <a:lnTo>
                    <a:pt x="40874" y="82808"/>
                  </a:lnTo>
                  <a:lnTo>
                    <a:pt x="40984" y="82256"/>
                  </a:lnTo>
                  <a:lnTo>
                    <a:pt x="41100" y="81704"/>
                  </a:lnTo>
                  <a:lnTo>
                    <a:pt x="41215" y="81152"/>
                  </a:lnTo>
                  <a:lnTo>
                    <a:pt x="41344" y="80618"/>
                  </a:lnTo>
                  <a:lnTo>
                    <a:pt x="41473" y="80103"/>
                  </a:lnTo>
                  <a:lnTo>
                    <a:pt x="41602" y="79587"/>
                  </a:lnTo>
                  <a:lnTo>
                    <a:pt x="41743" y="79072"/>
                  </a:lnTo>
                  <a:lnTo>
                    <a:pt x="41891" y="78575"/>
                  </a:lnTo>
                  <a:lnTo>
                    <a:pt x="42039" y="78078"/>
                  </a:lnTo>
                  <a:lnTo>
                    <a:pt x="42200" y="77599"/>
                  </a:lnTo>
                  <a:lnTo>
                    <a:pt x="42368" y="77121"/>
                  </a:lnTo>
                  <a:lnTo>
                    <a:pt x="42535" y="76661"/>
                  </a:lnTo>
                  <a:lnTo>
                    <a:pt x="42715" y="76219"/>
                  </a:lnTo>
                  <a:lnTo>
                    <a:pt x="42909" y="75759"/>
                  </a:lnTo>
                  <a:lnTo>
                    <a:pt x="43102" y="75336"/>
                  </a:lnTo>
                  <a:lnTo>
                    <a:pt x="43308" y="74894"/>
                  </a:lnTo>
                  <a:lnTo>
                    <a:pt x="43520" y="74489"/>
                  </a:lnTo>
                  <a:lnTo>
                    <a:pt x="43739" y="74084"/>
                  </a:lnTo>
                  <a:lnTo>
                    <a:pt x="43971" y="73679"/>
                  </a:lnTo>
                  <a:lnTo>
                    <a:pt x="44209" y="73292"/>
                  </a:lnTo>
                  <a:lnTo>
                    <a:pt x="44460" y="72906"/>
                  </a:lnTo>
                  <a:lnTo>
                    <a:pt x="44718" y="72538"/>
                  </a:lnTo>
                  <a:lnTo>
                    <a:pt x="44988" y="72170"/>
                  </a:lnTo>
                  <a:lnTo>
                    <a:pt x="45265" y="71820"/>
                  </a:lnTo>
                  <a:lnTo>
                    <a:pt x="45561" y="71489"/>
                  </a:lnTo>
                  <a:lnTo>
                    <a:pt x="45857" y="71157"/>
                  </a:lnTo>
                  <a:lnTo>
                    <a:pt x="46172" y="70826"/>
                  </a:lnTo>
                  <a:lnTo>
                    <a:pt x="46494" y="70513"/>
                  </a:lnTo>
                  <a:lnTo>
                    <a:pt x="47061" y="70016"/>
                  </a:lnTo>
                  <a:lnTo>
                    <a:pt x="47338" y="69795"/>
                  </a:lnTo>
                  <a:lnTo>
                    <a:pt x="47615" y="69574"/>
                  </a:lnTo>
                  <a:lnTo>
                    <a:pt x="47885" y="69372"/>
                  </a:lnTo>
                  <a:lnTo>
                    <a:pt x="48149" y="69188"/>
                  </a:lnTo>
                  <a:lnTo>
                    <a:pt x="48413" y="69022"/>
                  </a:lnTo>
                  <a:lnTo>
                    <a:pt x="48670" y="68857"/>
                  </a:lnTo>
                  <a:lnTo>
                    <a:pt x="48928" y="68709"/>
                  </a:lnTo>
                  <a:lnTo>
                    <a:pt x="49179" y="68581"/>
                  </a:lnTo>
                  <a:lnTo>
                    <a:pt x="49424" y="68470"/>
                  </a:lnTo>
                  <a:lnTo>
                    <a:pt x="49668" y="68360"/>
                  </a:lnTo>
                  <a:lnTo>
                    <a:pt x="49913" y="68268"/>
                  </a:lnTo>
                  <a:lnTo>
                    <a:pt x="50151" y="68194"/>
                  </a:lnTo>
                  <a:lnTo>
                    <a:pt x="50383" y="68139"/>
                  </a:lnTo>
                  <a:lnTo>
                    <a:pt x="50615" y="68084"/>
                  </a:lnTo>
                  <a:lnTo>
                    <a:pt x="50840" y="68047"/>
                  </a:lnTo>
                  <a:lnTo>
                    <a:pt x="51065" y="68028"/>
                  </a:lnTo>
                  <a:lnTo>
                    <a:pt x="51290" y="68010"/>
                  </a:lnTo>
                  <a:lnTo>
                    <a:pt x="51503" y="68010"/>
                  </a:lnTo>
                  <a:lnTo>
                    <a:pt x="51722" y="68028"/>
                  </a:lnTo>
                  <a:lnTo>
                    <a:pt x="51928" y="68047"/>
                  </a:lnTo>
                  <a:lnTo>
                    <a:pt x="52140" y="68084"/>
                  </a:lnTo>
                  <a:lnTo>
                    <a:pt x="52346" y="68139"/>
                  </a:lnTo>
                  <a:lnTo>
                    <a:pt x="52546" y="68194"/>
                  </a:lnTo>
                  <a:lnTo>
                    <a:pt x="52745" y="68268"/>
                  </a:lnTo>
                  <a:lnTo>
                    <a:pt x="52939" y="68360"/>
                  </a:lnTo>
                  <a:lnTo>
                    <a:pt x="53132" y="68452"/>
                  </a:lnTo>
                  <a:lnTo>
                    <a:pt x="53325" y="68562"/>
                  </a:lnTo>
                  <a:lnTo>
                    <a:pt x="53512" y="68691"/>
                  </a:lnTo>
                  <a:lnTo>
                    <a:pt x="53692" y="68820"/>
                  </a:lnTo>
                  <a:lnTo>
                    <a:pt x="53872" y="68949"/>
                  </a:lnTo>
                  <a:lnTo>
                    <a:pt x="54052" y="69114"/>
                  </a:lnTo>
                  <a:lnTo>
                    <a:pt x="54226" y="69262"/>
                  </a:lnTo>
                  <a:lnTo>
                    <a:pt x="54400" y="69446"/>
                  </a:lnTo>
                  <a:lnTo>
                    <a:pt x="54574" y="69630"/>
                  </a:lnTo>
                  <a:lnTo>
                    <a:pt x="54741" y="69832"/>
                  </a:lnTo>
                  <a:lnTo>
                    <a:pt x="54902" y="70035"/>
                  </a:lnTo>
                  <a:lnTo>
                    <a:pt x="55063" y="70237"/>
                  </a:lnTo>
                  <a:lnTo>
                    <a:pt x="55224" y="70476"/>
                  </a:lnTo>
                  <a:lnTo>
                    <a:pt x="55378" y="70697"/>
                  </a:lnTo>
                  <a:lnTo>
                    <a:pt x="55533" y="70955"/>
                  </a:lnTo>
                  <a:lnTo>
                    <a:pt x="55687" y="71194"/>
                  </a:lnTo>
                  <a:lnTo>
                    <a:pt x="55836" y="71470"/>
                  </a:lnTo>
                  <a:lnTo>
                    <a:pt x="55984" y="71746"/>
                  </a:lnTo>
                  <a:lnTo>
                    <a:pt x="56132" y="72022"/>
                  </a:lnTo>
                  <a:lnTo>
                    <a:pt x="56273" y="72317"/>
                  </a:lnTo>
                  <a:lnTo>
                    <a:pt x="56409" y="72611"/>
                  </a:lnTo>
                  <a:lnTo>
                    <a:pt x="56685" y="73237"/>
                  </a:lnTo>
                  <a:lnTo>
                    <a:pt x="56949" y="73900"/>
                  </a:lnTo>
                  <a:lnTo>
                    <a:pt x="57207" y="74599"/>
                  </a:lnTo>
                  <a:lnTo>
                    <a:pt x="57451" y="75336"/>
                  </a:lnTo>
                  <a:lnTo>
                    <a:pt x="57690" y="76090"/>
                  </a:lnTo>
                  <a:lnTo>
                    <a:pt x="57921" y="76882"/>
                  </a:lnTo>
                  <a:lnTo>
                    <a:pt x="58147" y="77710"/>
                  </a:lnTo>
                  <a:lnTo>
                    <a:pt x="58359" y="78557"/>
                  </a:lnTo>
                  <a:lnTo>
                    <a:pt x="58572" y="79422"/>
                  </a:lnTo>
                  <a:lnTo>
                    <a:pt x="58778" y="80323"/>
                  </a:lnTo>
                  <a:lnTo>
                    <a:pt x="58971" y="81262"/>
                  </a:lnTo>
                  <a:lnTo>
                    <a:pt x="59164" y="82201"/>
                  </a:lnTo>
                  <a:lnTo>
                    <a:pt x="59344" y="83176"/>
                  </a:lnTo>
                  <a:lnTo>
                    <a:pt x="59524" y="84170"/>
                  </a:lnTo>
                  <a:lnTo>
                    <a:pt x="59698" y="85201"/>
                  </a:lnTo>
                  <a:lnTo>
                    <a:pt x="59866" y="86232"/>
                  </a:lnTo>
                  <a:lnTo>
                    <a:pt x="60027" y="87299"/>
                  </a:lnTo>
                  <a:lnTo>
                    <a:pt x="60188" y="88367"/>
                  </a:lnTo>
                  <a:lnTo>
                    <a:pt x="60342" y="89471"/>
                  </a:lnTo>
                  <a:lnTo>
                    <a:pt x="60490" y="90576"/>
                  </a:lnTo>
                  <a:lnTo>
                    <a:pt x="60638" y="91698"/>
                  </a:lnTo>
                  <a:lnTo>
                    <a:pt x="60780" y="92839"/>
                  </a:lnTo>
                  <a:lnTo>
                    <a:pt x="60915" y="93981"/>
                  </a:lnTo>
                  <a:lnTo>
                    <a:pt x="61050" y="95159"/>
                  </a:lnTo>
                  <a:lnTo>
                    <a:pt x="61314" y="97514"/>
                  </a:lnTo>
                  <a:lnTo>
                    <a:pt x="61572" y="99907"/>
                  </a:lnTo>
                  <a:lnTo>
                    <a:pt x="61823" y="102337"/>
                  </a:lnTo>
                  <a:lnTo>
                    <a:pt x="62067" y="104785"/>
                  </a:lnTo>
                  <a:lnTo>
                    <a:pt x="62550" y="109718"/>
                  </a:lnTo>
                  <a:lnTo>
                    <a:pt x="62788" y="112165"/>
                  </a:lnTo>
                  <a:lnTo>
                    <a:pt x="63039" y="114613"/>
                  </a:lnTo>
                  <a:lnTo>
                    <a:pt x="63065" y="114853"/>
                  </a:lnTo>
                  <a:lnTo>
                    <a:pt x="63091" y="115074"/>
                  </a:lnTo>
                  <a:lnTo>
                    <a:pt x="63123" y="115276"/>
                  </a:lnTo>
                  <a:lnTo>
                    <a:pt x="63162" y="115497"/>
                  </a:lnTo>
                  <a:lnTo>
                    <a:pt x="63245" y="115883"/>
                  </a:lnTo>
                  <a:lnTo>
                    <a:pt x="63336" y="116252"/>
                  </a:lnTo>
                  <a:lnTo>
                    <a:pt x="63445" y="116601"/>
                  </a:lnTo>
                  <a:lnTo>
                    <a:pt x="63554" y="116914"/>
                  </a:lnTo>
                  <a:lnTo>
                    <a:pt x="63677" y="117209"/>
                  </a:lnTo>
                  <a:lnTo>
                    <a:pt x="63812" y="117466"/>
                  </a:lnTo>
                  <a:lnTo>
                    <a:pt x="63947" y="117687"/>
                  </a:lnTo>
                  <a:lnTo>
                    <a:pt x="64089" y="117890"/>
                  </a:lnTo>
                  <a:lnTo>
                    <a:pt x="64237" y="118074"/>
                  </a:lnTo>
                  <a:lnTo>
                    <a:pt x="64391" y="118203"/>
                  </a:lnTo>
                  <a:lnTo>
                    <a:pt x="64546" y="118313"/>
                  </a:lnTo>
                  <a:lnTo>
                    <a:pt x="64700" y="118405"/>
                  </a:lnTo>
                  <a:lnTo>
                    <a:pt x="64855" y="118442"/>
                  </a:lnTo>
                  <a:lnTo>
                    <a:pt x="65009" y="118460"/>
                  </a:lnTo>
                  <a:lnTo>
                    <a:pt x="65157" y="118460"/>
                  </a:lnTo>
                  <a:lnTo>
                    <a:pt x="65299" y="118405"/>
                  </a:lnTo>
                  <a:lnTo>
                    <a:pt x="65441" y="118331"/>
                  </a:lnTo>
                  <a:lnTo>
                    <a:pt x="65576" y="118239"/>
                  </a:lnTo>
                  <a:lnTo>
                    <a:pt x="65705" y="118111"/>
                  </a:lnTo>
                  <a:lnTo>
                    <a:pt x="65833" y="117945"/>
                  </a:lnTo>
                  <a:lnTo>
                    <a:pt x="65949" y="117742"/>
                  </a:lnTo>
                  <a:lnTo>
                    <a:pt x="66065" y="117522"/>
                  </a:lnTo>
                  <a:lnTo>
                    <a:pt x="66168" y="117264"/>
                  </a:lnTo>
                  <a:lnTo>
                    <a:pt x="66271" y="116988"/>
                  </a:lnTo>
                  <a:lnTo>
                    <a:pt x="66355" y="116675"/>
                  </a:lnTo>
                  <a:lnTo>
                    <a:pt x="66439" y="116325"/>
                  </a:lnTo>
                  <a:lnTo>
                    <a:pt x="66509" y="115957"/>
                  </a:lnTo>
                  <a:lnTo>
                    <a:pt x="66567" y="115534"/>
                  </a:lnTo>
                  <a:lnTo>
                    <a:pt x="66612" y="115092"/>
                  </a:lnTo>
                  <a:lnTo>
                    <a:pt x="66645" y="114613"/>
                  </a:lnTo>
                  <a:lnTo>
                    <a:pt x="66844" y="111061"/>
                  </a:lnTo>
                  <a:lnTo>
                    <a:pt x="67050" y="107509"/>
                  </a:lnTo>
                  <a:lnTo>
                    <a:pt x="67269" y="103975"/>
                  </a:lnTo>
                  <a:lnTo>
                    <a:pt x="67501" y="100459"/>
                  </a:lnTo>
                  <a:lnTo>
                    <a:pt x="67745" y="96944"/>
                  </a:lnTo>
                  <a:lnTo>
                    <a:pt x="67997" y="93447"/>
                  </a:lnTo>
                  <a:lnTo>
                    <a:pt x="68260" y="89968"/>
                  </a:lnTo>
                  <a:lnTo>
                    <a:pt x="68537" y="86508"/>
                  </a:lnTo>
                  <a:lnTo>
                    <a:pt x="68821" y="83048"/>
                  </a:lnTo>
                  <a:lnTo>
                    <a:pt x="69117" y="79606"/>
                  </a:lnTo>
                  <a:lnTo>
                    <a:pt x="69426" y="76164"/>
                  </a:lnTo>
                  <a:lnTo>
                    <a:pt x="69748" y="72722"/>
                  </a:lnTo>
                  <a:lnTo>
                    <a:pt x="70076" y="69298"/>
                  </a:lnTo>
                  <a:lnTo>
                    <a:pt x="70417" y="65893"/>
                  </a:lnTo>
                  <a:lnTo>
                    <a:pt x="70771" y="62470"/>
                  </a:lnTo>
                  <a:lnTo>
                    <a:pt x="71138" y="59065"/>
                  </a:lnTo>
                  <a:lnTo>
                    <a:pt x="71615" y="62415"/>
                  </a:lnTo>
                  <a:lnTo>
                    <a:pt x="72085" y="65783"/>
                  </a:lnTo>
                  <a:lnTo>
                    <a:pt x="72535" y="69133"/>
                  </a:lnTo>
                  <a:lnTo>
                    <a:pt x="72966" y="72501"/>
                  </a:lnTo>
                  <a:lnTo>
                    <a:pt x="73391" y="75869"/>
                  </a:lnTo>
                  <a:lnTo>
                    <a:pt x="73797" y="79238"/>
                  </a:lnTo>
                  <a:lnTo>
                    <a:pt x="74196" y="82624"/>
                  </a:lnTo>
                  <a:lnTo>
                    <a:pt x="74576" y="86029"/>
                  </a:lnTo>
                  <a:lnTo>
                    <a:pt x="74943" y="89434"/>
                  </a:lnTo>
                  <a:lnTo>
                    <a:pt x="75297" y="92876"/>
                  </a:lnTo>
                  <a:lnTo>
                    <a:pt x="75638" y="96318"/>
                  </a:lnTo>
                  <a:lnTo>
                    <a:pt x="75973" y="99797"/>
                  </a:lnTo>
                  <a:lnTo>
                    <a:pt x="76288" y="103294"/>
                  </a:lnTo>
                  <a:lnTo>
                    <a:pt x="76597" y="106828"/>
                  </a:lnTo>
                  <a:lnTo>
                    <a:pt x="76894" y="110380"/>
                  </a:lnTo>
                  <a:lnTo>
                    <a:pt x="77177" y="113969"/>
                  </a:lnTo>
                  <a:lnTo>
                    <a:pt x="77215" y="114429"/>
                  </a:lnTo>
                  <a:lnTo>
                    <a:pt x="77273" y="114871"/>
                  </a:lnTo>
                  <a:lnTo>
                    <a:pt x="77338" y="115258"/>
                  </a:lnTo>
                  <a:lnTo>
                    <a:pt x="77415" y="115626"/>
                  </a:lnTo>
                  <a:lnTo>
                    <a:pt x="77499" y="115957"/>
                  </a:lnTo>
                  <a:lnTo>
                    <a:pt x="77589" y="116252"/>
                  </a:lnTo>
                  <a:lnTo>
                    <a:pt x="77692" y="116509"/>
                  </a:lnTo>
                  <a:lnTo>
                    <a:pt x="77801" y="116749"/>
                  </a:lnTo>
                  <a:lnTo>
                    <a:pt x="77911" y="116951"/>
                  </a:lnTo>
                  <a:lnTo>
                    <a:pt x="78033" y="117117"/>
                  </a:lnTo>
                  <a:lnTo>
                    <a:pt x="78155" y="117264"/>
                  </a:lnTo>
                  <a:lnTo>
                    <a:pt x="78284" y="117374"/>
                  </a:lnTo>
                  <a:lnTo>
                    <a:pt x="78419" y="117448"/>
                  </a:lnTo>
                  <a:lnTo>
                    <a:pt x="78548" y="117503"/>
                  </a:lnTo>
                  <a:lnTo>
                    <a:pt x="78690" y="117540"/>
                  </a:lnTo>
                  <a:lnTo>
                    <a:pt x="78825" y="117522"/>
                  </a:lnTo>
                  <a:lnTo>
                    <a:pt x="78960" y="117485"/>
                  </a:lnTo>
                  <a:lnTo>
                    <a:pt x="79102" y="117430"/>
                  </a:lnTo>
                  <a:lnTo>
                    <a:pt x="79237" y="117338"/>
                  </a:lnTo>
                  <a:lnTo>
                    <a:pt x="79372" y="117227"/>
                  </a:lnTo>
                  <a:lnTo>
                    <a:pt x="79501" y="117098"/>
                  </a:lnTo>
                  <a:lnTo>
                    <a:pt x="79630" y="116933"/>
                  </a:lnTo>
                  <a:lnTo>
                    <a:pt x="79758" y="116730"/>
                  </a:lnTo>
                  <a:lnTo>
                    <a:pt x="79874" y="116528"/>
                  </a:lnTo>
                  <a:lnTo>
                    <a:pt x="79990" y="116288"/>
                  </a:lnTo>
                  <a:lnTo>
                    <a:pt x="80100" y="116012"/>
                  </a:lnTo>
                  <a:lnTo>
                    <a:pt x="80203" y="115736"/>
                  </a:lnTo>
                  <a:lnTo>
                    <a:pt x="80293" y="115423"/>
                  </a:lnTo>
                  <a:lnTo>
                    <a:pt x="80383" y="115092"/>
                  </a:lnTo>
                  <a:lnTo>
                    <a:pt x="80460" y="114742"/>
                  </a:lnTo>
                  <a:lnTo>
                    <a:pt x="80524" y="114356"/>
                  </a:lnTo>
                  <a:lnTo>
                    <a:pt x="80582" y="113969"/>
                  </a:lnTo>
                  <a:lnTo>
                    <a:pt x="80814" y="112055"/>
                  </a:lnTo>
                  <a:lnTo>
                    <a:pt x="81039" y="110159"/>
                  </a:lnTo>
                  <a:lnTo>
                    <a:pt x="81458" y="106497"/>
                  </a:lnTo>
                  <a:lnTo>
                    <a:pt x="81863" y="102981"/>
                  </a:lnTo>
                  <a:lnTo>
                    <a:pt x="82063" y="101288"/>
                  </a:lnTo>
                  <a:lnTo>
                    <a:pt x="82269" y="99631"/>
                  </a:lnTo>
                  <a:lnTo>
                    <a:pt x="82469" y="97993"/>
                  </a:lnTo>
                  <a:lnTo>
                    <a:pt x="82675" y="96410"/>
                  </a:lnTo>
                  <a:lnTo>
                    <a:pt x="82894" y="94882"/>
                  </a:lnTo>
                  <a:lnTo>
                    <a:pt x="83112" y="93373"/>
                  </a:lnTo>
                  <a:lnTo>
                    <a:pt x="83228" y="92637"/>
                  </a:lnTo>
                  <a:lnTo>
                    <a:pt x="83344" y="91919"/>
                  </a:lnTo>
                  <a:lnTo>
                    <a:pt x="83460" y="91220"/>
                  </a:lnTo>
                  <a:lnTo>
                    <a:pt x="83589" y="90502"/>
                  </a:lnTo>
                  <a:lnTo>
                    <a:pt x="83711" y="89821"/>
                  </a:lnTo>
                  <a:lnTo>
                    <a:pt x="83840" y="89140"/>
                  </a:lnTo>
                  <a:lnTo>
                    <a:pt x="83975" y="88477"/>
                  </a:lnTo>
                  <a:lnTo>
                    <a:pt x="84110" y="87833"/>
                  </a:lnTo>
                  <a:lnTo>
                    <a:pt x="84252" y="87189"/>
                  </a:lnTo>
                  <a:lnTo>
                    <a:pt x="84400" y="86545"/>
                  </a:lnTo>
                  <a:lnTo>
                    <a:pt x="84548" y="85937"/>
                  </a:lnTo>
                  <a:lnTo>
                    <a:pt x="84703" y="85330"/>
                  </a:lnTo>
                  <a:lnTo>
                    <a:pt x="84863" y="84741"/>
                  </a:lnTo>
                  <a:lnTo>
                    <a:pt x="85031" y="84152"/>
                  </a:lnTo>
                  <a:lnTo>
                    <a:pt x="85198" y="83581"/>
                  </a:lnTo>
                  <a:lnTo>
                    <a:pt x="85379" y="83029"/>
                  </a:lnTo>
                  <a:lnTo>
                    <a:pt x="85559" y="82477"/>
                  </a:lnTo>
                  <a:lnTo>
                    <a:pt x="85752" y="81943"/>
                  </a:lnTo>
                  <a:lnTo>
                    <a:pt x="85945" y="81428"/>
                  </a:lnTo>
                  <a:lnTo>
                    <a:pt x="86145" y="80931"/>
                  </a:lnTo>
                  <a:lnTo>
                    <a:pt x="86357" y="80434"/>
                  </a:lnTo>
                  <a:lnTo>
                    <a:pt x="86570" y="79955"/>
                  </a:lnTo>
                  <a:lnTo>
                    <a:pt x="86795" y="79495"/>
                  </a:lnTo>
                  <a:lnTo>
                    <a:pt x="87027" y="79035"/>
                  </a:lnTo>
                  <a:lnTo>
                    <a:pt x="87265" y="78593"/>
                  </a:lnTo>
                  <a:lnTo>
                    <a:pt x="87509" y="78170"/>
                  </a:lnTo>
                  <a:lnTo>
                    <a:pt x="87760" y="77765"/>
                  </a:lnTo>
                  <a:lnTo>
                    <a:pt x="88024" y="77360"/>
                  </a:lnTo>
                  <a:lnTo>
                    <a:pt x="88295" y="76974"/>
                  </a:lnTo>
                  <a:lnTo>
                    <a:pt x="88578" y="76606"/>
                  </a:lnTo>
                  <a:lnTo>
                    <a:pt x="88868" y="76256"/>
                  </a:lnTo>
                  <a:lnTo>
                    <a:pt x="89164" y="75906"/>
                  </a:lnTo>
                  <a:lnTo>
                    <a:pt x="89473" y="75593"/>
                  </a:lnTo>
                  <a:lnTo>
                    <a:pt x="89788" y="75280"/>
                  </a:lnTo>
                  <a:lnTo>
                    <a:pt x="90117" y="74967"/>
                  </a:lnTo>
                  <a:lnTo>
                    <a:pt x="90458" y="74691"/>
                  </a:lnTo>
                  <a:lnTo>
                    <a:pt x="90806" y="74415"/>
                  </a:lnTo>
                  <a:lnTo>
                    <a:pt x="91166" y="74176"/>
                  </a:lnTo>
                  <a:lnTo>
                    <a:pt x="91533" y="73937"/>
                  </a:lnTo>
                  <a:lnTo>
                    <a:pt x="91913" y="73716"/>
                  </a:lnTo>
                  <a:lnTo>
                    <a:pt x="92370" y="73477"/>
                  </a:lnTo>
                  <a:lnTo>
                    <a:pt x="92833" y="73274"/>
                  </a:lnTo>
                  <a:lnTo>
                    <a:pt x="93303" y="73108"/>
                  </a:lnTo>
                  <a:lnTo>
                    <a:pt x="93773" y="72961"/>
                  </a:lnTo>
                  <a:lnTo>
                    <a:pt x="94250" y="72832"/>
                  </a:lnTo>
                  <a:lnTo>
                    <a:pt x="94739" y="72740"/>
                  </a:lnTo>
                  <a:lnTo>
                    <a:pt x="95222" y="72648"/>
                  </a:lnTo>
                  <a:lnTo>
                    <a:pt x="95718" y="72593"/>
                  </a:lnTo>
                  <a:lnTo>
                    <a:pt x="96213" y="72556"/>
                  </a:lnTo>
                  <a:lnTo>
                    <a:pt x="96709" y="72538"/>
                  </a:lnTo>
                  <a:lnTo>
                    <a:pt x="97713" y="72538"/>
                  </a:lnTo>
                  <a:lnTo>
                    <a:pt x="98222" y="72575"/>
                  </a:lnTo>
                  <a:lnTo>
                    <a:pt x="98730" y="72611"/>
                  </a:lnTo>
                  <a:lnTo>
                    <a:pt x="99754" y="72703"/>
                  </a:lnTo>
                  <a:lnTo>
                    <a:pt x="100778" y="72851"/>
                  </a:lnTo>
                  <a:lnTo>
                    <a:pt x="101801" y="72998"/>
                  </a:lnTo>
                  <a:lnTo>
                    <a:pt x="103848" y="73348"/>
                  </a:lnTo>
                  <a:lnTo>
                    <a:pt x="104859" y="73495"/>
                  </a:lnTo>
                  <a:lnTo>
                    <a:pt x="105864" y="73642"/>
                  </a:lnTo>
                  <a:lnTo>
                    <a:pt x="106848" y="73734"/>
                  </a:lnTo>
                  <a:lnTo>
                    <a:pt x="107338" y="73771"/>
                  </a:lnTo>
                  <a:lnTo>
                    <a:pt x="107827" y="73789"/>
                  </a:lnTo>
                  <a:lnTo>
                    <a:pt x="107776" y="77360"/>
                  </a:lnTo>
                  <a:lnTo>
                    <a:pt x="107718" y="80931"/>
                  </a:lnTo>
                  <a:lnTo>
                    <a:pt x="107685" y="82716"/>
                  </a:lnTo>
                  <a:lnTo>
                    <a:pt x="107647" y="84483"/>
                  </a:lnTo>
                  <a:lnTo>
                    <a:pt x="107602" y="86269"/>
                  </a:lnTo>
                  <a:lnTo>
                    <a:pt x="107550" y="88054"/>
                  </a:lnTo>
                  <a:lnTo>
                    <a:pt x="107499" y="89839"/>
                  </a:lnTo>
                  <a:lnTo>
                    <a:pt x="107441" y="91625"/>
                  </a:lnTo>
                  <a:lnTo>
                    <a:pt x="107376" y="93410"/>
                  </a:lnTo>
                  <a:lnTo>
                    <a:pt x="107299" y="95177"/>
                  </a:lnTo>
                  <a:lnTo>
                    <a:pt x="107222" y="96962"/>
                  </a:lnTo>
                  <a:lnTo>
                    <a:pt x="107138" y="98729"/>
                  </a:lnTo>
                  <a:lnTo>
                    <a:pt x="107042" y="100496"/>
                  </a:lnTo>
                  <a:lnTo>
                    <a:pt x="106939" y="102263"/>
                  </a:lnTo>
                  <a:lnTo>
                    <a:pt x="106848" y="103791"/>
                  </a:lnTo>
                  <a:lnTo>
                    <a:pt x="106752" y="105263"/>
                  </a:lnTo>
                  <a:lnTo>
                    <a:pt x="106655" y="106681"/>
                  </a:lnTo>
                  <a:lnTo>
                    <a:pt x="106559" y="108043"/>
                  </a:lnTo>
                  <a:lnTo>
                    <a:pt x="106456" y="109349"/>
                  </a:lnTo>
                  <a:lnTo>
                    <a:pt x="106353" y="110619"/>
                  </a:lnTo>
                  <a:lnTo>
                    <a:pt x="106250" y="111834"/>
                  </a:lnTo>
                  <a:lnTo>
                    <a:pt x="106140" y="113012"/>
                  </a:lnTo>
                  <a:lnTo>
                    <a:pt x="106031" y="114135"/>
                  </a:lnTo>
                  <a:lnTo>
                    <a:pt x="105915" y="115202"/>
                  </a:lnTo>
                  <a:lnTo>
                    <a:pt x="105799" y="116252"/>
                  </a:lnTo>
                  <a:lnTo>
                    <a:pt x="105683" y="117227"/>
                  </a:lnTo>
                  <a:lnTo>
                    <a:pt x="105561" y="118184"/>
                  </a:lnTo>
                  <a:lnTo>
                    <a:pt x="105432" y="119086"/>
                  </a:lnTo>
                  <a:lnTo>
                    <a:pt x="105303" y="119933"/>
                  </a:lnTo>
                  <a:lnTo>
                    <a:pt x="105168" y="120761"/>
                  </a:lnTo>
                  <a:lnTo>
                    <a:pt x="105033" y="121552"/>
                  </a:lnTo>
                  <a:lnTo>
                    <a:pt x="104891" y="122289"/>
                  </a:lnTo>
                  <a:lnTo>
                    <a:pt x="104750" y="122988"/>
                  </a:lnTo>
                  <a:lnTo>
                    <a:pt x="104595" y="123669"/>
                  </a:lnTo>
                  <a:lnTo>
                    <a:pt x="104447" y="124295"/>
                  </a:lnTo>
                  <a:lnTo>
                    <a:pt x="104286" y="124902"/>
                  </a:lnTo>
                  <a:lnTo>
                    <a:pt x="104125" y="125454"/>
                  </a:lnTo>
                  <a:lnTo>
                    <a:pt x="103958" y="125988"/>
                  </a:lnTo>
                  <a:lnTo>
                    <a:pt x="103784" y="126485"/>
                  </a:lnTo>
                  <a:lnTo>
                    <a:pt x="103610" y="126964"/>
                  </a:lnTo>
                  <a:lnTo>
                    <a:pt x="103424" y="127405"/>
                  </a:lnTo>
                  <a:lnTo>
                    <a:pt x="103237" y="127810"/>
                  </a:lnTo>
                  <a:lnTo>
                    <a:pt x="103044" y="128179"/>
                  </a:lnTo>
                  <a:lnTo>
                    <a:pt x="102844" y="128547"/>
                  </a:lnTo>
                  <a:lnTo>
                    <a:pt x="102645" y="128860"/>
                  </a:lnTo>
                  <a:lnTo>
                    <a:pt x="102432" y="129172"/>
                  </a:lnTo>
                  <a:lnTo>
                    <a:pt x="102220" y="129449"/>
                  </a:lnTo>
                  <a:lnTo>
                    <a:pt x="101994" y="129688"/>
                  </a:lnTo>
                  <a:lnTo>
                    <a:pt x="101769" y="129927"/>
                  </a:lnTo>
                  <a:lnTo>
                    <a:pt x="101537" y="130130"/>
                  </a:lnTo>
                  <a:lnTo>
                    <a:pt x="101299" y="130314"/>
                  </a:lnTo>
                  <a:lnTo>
                    <a:pt x="101048" y="130479"/>
                  </a:lnTo>
                  <a:lnTo>
                    <a:pt x="100797" y="130627"/>
                  </a:lnTo>
                  <a:lnTo>
                    <a:pt x="100539" y="130755"/>
                  </a:lnTo>
                  <a:lnTo>
                    <a:pt x="100269" y="130866"/>
                  </a:lnTo>
                  <a:lnTo>
                    <a:pt x="99999" y="130958"/>
                  </a:lnTo>
                  <a:lnTo>
                    <a:pt x="99715" y="131031"/>
                  </a:lnTo>
                  <a:lnTo>
                    <a:pt x="99426" y="131087"/>
                  </a:lnTo>
                  <a:lnTo>
                    <a:pt x="99136" y="131142"/>
                  </a:lnTo>
                  <a:lnTo>
                    <a:pt x="98827" y="131179"/>
                  </a:lnTo>
                  <a:lnTo>
                    <a:pt x="98518" y="131197"/>
                  </a:lnTo>
                  <a:lnTo>
                    <a:pt x="98203" y="131215"/>
                  </a:lnTo>
                  <a:lnTo>
                    <a:pt x="97539" y="131215"/>
                  </a:lnTo>
                  <a:lnTo>
                    <a:pt x="96844" y="131179"/>
                  </a:lnTo>
                  <a:lnTo>
                    <a:pt x="96117" y="131105"/>
                  </a:lnTo>
                  <a:lnTo>
                    <a:pt x="95357" y="131031"/>
                  </a:lnTo>
                  <a:lnTo>
                    <a:pt x="93728" y="130829"/>
                  </a:lnTo>
                  <a:lnTo>
                    <a:pt x="92853" y="130737"/>
                  </a:lnTo>
                  <a:lnTo>
                    <a:pt x="91945" y="130663"/>
                  </a:lnTo>
                  <a:lnTo>
                    <a:pt x="75117" y="129191"/>
                  </a:lnTo>
                  <a:lnTo>
                    <a:pt x="72567" y="128988"/>
                  </a:lnTo>
                  <a:lnTo>
                    <a:pt x="70018" y="128768"/>
                  </a:lnTo>
                  <a:lnTo>
                    <a:pt x="67475" y="128565"/>
                  </a:lnTo>
                  <a:lnTo>
                    <a:pt x="64926" y="128363"/>
                  </a:lnTo>
                  <a:lnTo>
                    <a:pt x="44338" y="126651"/>
                  </a:lnTo>
                  <a:lnTo>
                    <a:pt x="34044" y="125823"/>
                  </a:lnTo>
                  <a:lnTo>
                    <a:pt x="23743" y="125013"/>
                  </a:lnTo>
                  <a:lnTo>
                    <a:pt x="13887" y="124166"/>
                  </a:lnTo>
                  <a:lnTo>
                    <a:pt x="8962" y="123761"/>
                  </a:lnTo>
                  <a:lnTo>
                    <a:pt x="4024" y="123375"/>
                  </a:lnTo>
                  <a:lnTo>
                    <a:pt x="4108" y="121405"/>
                  </a:lnTo>
                  <a:lnTo>
                    <a:pt x="4179" y="119417"/>
                  </a:lnTo>
                  <a:lnTo>
                    <a:pt x="4250" y="117448"/>
                  </a:lnTo>
                  <a:lnTo>
                    <a:pt x="4314" y="115460"/>
                  </a:lnTo>
                  <a:lnTo>
                    <a:pt x="4378" y="113454"/>
                  </a:lnTo>
                  <a:lnTo>
                    <a:pt x="4436" y="111466"/>
                  </a:lnTo>
                  <a:lnTo>
                    <a:pt x="4488" y="109478"/>
                  </a:lnTo>
                  <a:lnTo>
                    <a:pt x="4539" y="107472"/>
                  </a:lnTo>
                  <a:lnTo>
                    <a:pt x="4584" y="105466"/>
                  </a:lnTo>
                  <a:lnTo>
                    <a:pt x="4630" y="103460"/>
                  </a:lnTo>
                  <a:lnTo>
                    <a:pt x="4700" y="99429"/>
                  </a:lnTo>
                  <a:lnTo>
                    <a:pt x="4758" y="95398"/>
                  </a:lnTo>
                  <a:lnTo>
                    <a:pt x="4803" y="91349"/>
                  </a:lnTo>
                  <a:lnTo>
                    <a:pt x="4836" y="87281"/>
                  </a:lnTo>
                  <a:lnTo>
                    <a:pt x="4848" y="83232"/>
                  </a:lnTo>
                  <a:lnTo>
                    <a:pt x="4848" y="79164"/>
                  </a:lnTo>
                  <a:lnTo>
                    <a:pt x="4836" y="75096"/>
                  </a:lnTo>
                  <a:lnTo>
                    <a:pt x="4810" y="71029"/>
                  </a:lnTo>
                  <a:lnTo>
                    <a:pt x="4771" y="66961"/>
                  </a:lnTo>
                  <a:lnTo>
                    <a:pt x="4720" y="62893"/>
                  </a:lnTo>
                  <a:lnTo>
                    <a:pt x="4655" y="58826"/>
                  </a:lnTo>
                  <a:lnTo>
                    <a:pt x="4758" y="58973"/>
                  </a:lnTo>
                  <a:lnTo>
                    <a:pt x="4861" y="59102"/>
                  </a:lnTo>
                  <a:lnTo>
                    <a:pt x="4977" y="59194"/>
                  </a:lnTo>
                  <a:lnTo>
                    <a:pt x="5093" y="59286"/>
                  </a:lnTo>
                  <a:lnTo>
                    <a:pt x="5222" y="59341"/>
                  </a:lnTo>
                  <a:lnTo>
                    <a:pt x="5357" y="59359"/>
                  </a:lnTo>
                  <a:lnTo>
                    <a:pt x="5505" y="59359"/>
                  </a:lnTo>
                  <a:lnTo>
                    <a:pt x="5660" y="59304"/>
                  </a:lnTo>
                  <a:lnTo>
                    <a:pt x="6091" y="59175"/>
                  </a:lnTo>
                  <a:lnTo>
                    <a:pt x="6516" y="59010"/>
                  </a:lnTo>
                  <a:lnTo>
                    <a:pt x="6941" y="58826"/>
                  </a:lnTo>
                  <a:lnTo>
                    <a:pt x="7366" y="58641"/>
                  </a:lnTo>
                  <a:lnTo>
                    <a:pt x="8202" y="58237"/>
                  </a:lnTo>
                  <a:lnTo>
                    <a:pt x="9027" y="57832"/>
                  </a:lnTo>
                  <a:lnTo>
                    <a:pt x="9838" y="57463"/>
                  </a:lnTo>
                  <a:lnTo>
                    <a:pt x="10243" y="57279"/>
                  </a:lnTo>
                  <a:lnTo>
                    <a:pt x="10636" y="57132"/>
                  </a:lnTo>
                  <a:lnTo>
                    <a:pt x="11035" y="57003"/>
                  </a:lnTo>
                  <a:lnTo>
                    <a:pt x="11421" y="56893"/>
                  </a:lnTo>
                  <a:lnTo>
                    <a:pt x="11808" y="56801"/>
                  </a:lnTo>
                  <a:lnTo>
                    <a:pt x="12194" y="56746"/>
                  </a:lnTo>
                  <a:close/>
                  <a:moveTo>
                    <a:pt x="3406" y="1"/>
                  </a:moveTo>
                  <a:lnTo>
                    <a:pt x="3271" y="19"/>
                  </a:lnTo>
                  <a:lnTo>
                    <a:pt x="3142" y="56"/>
                  </a:lnTo>
                  <a:lnTo>
                    <a:pt x="3020" y="111"/>
                  </a:lnTo>
                  <a:lnTo>
                    <a:pt x="2898" y="203"/>
                  </a:lnTo>
                  <a:lnTo>
                    <a:pt x="2788" y="295"/>
                  </a:lnTo>
                  <a:lnTo>
                    <a:pt x="2672" y="406"/>
                  </a:lnTo>
                  <a:lnTo>
                    <a:pt x="2569" y="534"/>
                  </a:lnTo>
                  <a:lnTo>
                    <a:pt x="2466" y="682"/>
                  </a:lnTo>
                  <a:lnTo>
                    <a:pt x="2370" y="829"/>
                  </a:lnTo>
                  <a:lnTo>
                    <a:pt x="2280" y="1013"/>
                  </a:lnTo>
                  <a:lnTo>
                    <a:pt x="2196" y="1197"/>
                  </a:lnTo>
                  <a:lnTo>
                    <a:pt x="2112" y="1381"/>
                  </a:lnTo>
                  <a:lnTo>
                    <a:pt x="2035" y="1602"/>
                  </a:lnTo>
                  <a:lnTo>
                    <a:pt x="1958" y="1823"/>
                  </a:lnTo>
                  <a:lnTo>
                    <a:pt x="1893" y="2044"/>
                  </a:lnTo>
                  <a:lnTo>
                    <a:pt x="1829" y="2283"/>
                  </a:lnTo>
                  <a:lnTo>
                    <a:pt x="1771" y="2541"/>
                  </a:lnTo>
                  <a:lnTo>
                    <a:pt x="1713" y="2798"/>
                  </a:lnTo>
                  <a:lnTo>
                    <a:pt x="1662" y="3056"/>
                  </a:lnTo>
                  <a:lnTo>
                    <a:pt x="1617" y="3332"/>
                  </a:lnTo>
                  <a:lnTo>
                    <a:pt x="1578" y="3608"/>
                  </a:lnTo>
                  <a:lnTo>
                    <a:pt x="1539" y="3903"/>
                  </a:lnTo>
                  <a:lnTo>
                    <a:pt x="1507" y="4197"/>
                  </a:lnTo>
                  <a:lnTo>
                    <a:pt x="1481" y="4492"/>
                  </a:lnTo>
                  <a:lnTo>
                    <a:pt x="1462" y="4786"/>
                  </a:lnTo>
                  <a:lnTo>
                    <a:pt x="1443" y="5081"/>
                  </a:lnTo>
                  <a:lnTo>
                    <a:pt x="1430" y="5393"/>
                  </a:lnTo>
                  <a:lnTo>
                    <a:pt x="1417" y="5706"/>
                  </a:lnTo>
                  <a:lnTo>
                    <a:pt x="1417" y="6001"/>
                  </a:lnTo>
                  <a:lnTo>
                    <a:pt x="1417" y="6314"/>
                  </a:lnTo>
                  <a:lnTo>
                    <a:pt x="1423" y="6627"/>
                  </a:lnTo>
                  <a:lnTo>
                    <a:pt x="1340" y="6719"/>
                  </a:lnTo>
                  <a:lnTo>
                    <a:pt x="1256" y="6829"/>
                  </a:lnTo>
                  <a:lnTo>
                    <a:pt x="1179" y="6940"/>
                  </a:lnTo>
                  <a:lnTo>
                    <a:pt x="1102" y="7087"/>
                  </a:lnTo>
                  <a:lnTo>
                    <a:pt x="1031" y="7234"/>
                  </a:lnTo>
                  <a:lnTo>
                    <a:pt x="960" y="7381"/>
                  </a:lnTo>
                  <a:lnTo>
                    <a:pt x="896" y="7547"/>
                  </a:lnTo>
                  <a:lnTo>
                    <a:pt x="838" y="7731"/>
                  </a:lnTo>
                  <a:lnTo>
                    <a:pt x="780" y="7933"/>
                  </a:lnTo>
                  <a:lnTo>
                    <a:pt x="735" y="8136"/>
                  </a:lnTo>
                  <a:lnTo>
                    <a:pt x="696" y="8357"/>
                  </a:lnTo>
                  <a:lnTo>
                    <a:pt x="657" y="8578"/>
                  </a:lnTo>
                  <a:lnTo>
                    <a:pt x="632" y="8835"/>
                  </a:lnTo>
                  <a:lnTo>
                    <a:pt x="612" y="9093"/>
                  </a:lnTo>
                  <a:lnTo>
                    <a:pt x="599" y="9369"/>
                  </a:lnTo>
                  <a:lnTo>
                    <a:pt x="593" y="9645"/>
                  </a:lnTo>
                  <a:lnTo>
                    <a:pt x="593" y="16842"/>
                  </a:lnTo>
                  <a:lnTo>
                    <a:pt x="587" y="24039"/>
                  </a:lnTo>
                  <a:lnTo>
                    <a:pt x="561" y="38469"/>
                  </a:lnTo>
                  <a:lnTo>
                    <a:pt x="535" y="52899"/>
                  </a:lnTo>
                  <a:lnTo>
                    <a:pt x="509" y="67311"/>
                  </a:lnTo>
                  <a:lnTo>
                    <a:pt x="496" y="74526"/>
                  </a:lnTo>
                  <a:lnTo>
                    <a:pt x="490" y="81741"/>
                  </a:lnTo>
                  <a:lnTo>
                    <a:pt x="490" y="88956"/>
                  </a:lnTo>
                  <a:lnTo>
                    <a:pt x="496" y="96152"/>
                  </a:lnTo>
                  <a:lnTo>
                    <a:pt x="509" y="103368"/>
                  </a:lnTo>
                  <a:lnTo>
                    <a:pt x="529" y="110564"/>
                  </a:lnTo>
                  <a:lnTo>
                    <a:pt x="554" y="117742"/>
                  </a:lnTo>
                  <a:lnTo>
                    <a:pt x="593" y="124939"/>
                  </a:lnTo>
                  <a:lnTo>
                    <a:pt x="490" y="125270"/>
                  </a:lnTo>
                  <a:lnTo>
                    <a:pt x="400" y="125620"/>
                  </a:lnTo>
                  <a:lnTo>
                    <a:pt x="316" y="125988"/>
                  </a:lnTo>
                  <a:lnTo>
                    <a:pt x="239" y="126375"/>
                  </a:lnTo>
                  <a:lnTo>
                    <a:pt x="181" y="126780"/>
                  </a:lnTo>
                  <a:lnTo>
                    <a:pt x="123" y="127203"/>
                  </a:lnTo>
                  <a:lnTo>
                    <a:pt x="78" y="127626"/>
                  </a:lnTo>
                  <a:lnTo>
                    <a:pt x="46" y="128068"/>
                  </a:lnTo>
                  <a:lnTo>
                    <a:pt x="20" y="128510"/>
                  </a:lnTo>
                  <a:lnTo>
                    <a:pt x="7" y="128970"/>
                  </a:lnTo>
                  <a:lnTo>
                    <a:pt x="1" y="129412"/>
                  </a:lnTo>
                  <a:lnTo>
                    <a:pt x="7" y="129872"/>
                  </a:lnTo>
                  <a:lnTo>
                    <a:pt x="20" y="130314"/>
                  </a:lnTo>
                  <a:lnTo>
                    <a:pt x="46" y="130755"/>
                  </a:lnTo>
                  <a:lnTo>
                    <a:pt x="78" y="131197"/>
                  </a:lnTo>
                  <a:lnTo>
                    <a:pt x="123" y="131639"/>
                  </a:lnTo>
                  <a:lnTo>
                    <a:pt x="175" y="132062"/>
                  </a:lnTo>
                  <a:lnTo>
                    <a:pt x="239" y="132485"/>
                  </a:lnTo>
                  <a:lnTo>
                    <a:pt x="310" y="132872"/>
                  </a:lnTo>
                  <a:lnTo>
                    <a:pt x="393" y="133259"/>
                  </a:lnTo>
                  <a:lnTo>
                    <a:pt x="484" y="133627"/>
                  </a:lnTo>
                  <a:lnTo>
                    <a:pt x="587" y="133976"/>
                  </a:lnTo>
                  <a:lnTo>
                    <a:pt x="696" y="134289"/>
                  </a:lnTo>
                  <a:lnTo>
                    <a:pt x="818" y="134602"/>
                  </a:lnTo>
                  <a:lnTo>
                    <a:pt x="947" y="134878"/>
                  </a:lnTo>
                  <a:lnTo>
                    <a:pt x="1089" y="135118"/>
                  </a:lnTo>
                  <a:lnTo>
                    <a:pt x="1243" y="135338"/>
                  </a:lnTo>
                  <a:lnTo>
                    <a:pt x="1398" y="135522"/>
                  </a:lnTo>
                  <a:lnTo>
                    <a:pt x="1572" y="135670"/>
                  </a:lnTo>
                  <a:lnTo>
                    <a:pt x="1752" y="135780"/>
                  </a:lnTo>
                  <a:lnTo>
                    <a:pt x="1939" y="135854"/>
                  </a:lnTo>
                  <a:lnTo>
                    <a:pt x="2138" y="135891"/>
                  </a:lnTo>
                  <a:lnTo>
                    <a:pt x="8099" y="136424"/>
                  </a:lnTo>
                  <a:lnTo>
                    <a:pt x="14061" y="136977"/>
                  </a:lnTo>
                  <a:lnTo>
                    <a:pt x="25990" y="138118"/>
                  </a:lnTo>
                  <a:lnTo>
                    <a:pt x="37919" y="139277"/>
                  </a:lnTo>
                  <a:lnTo>
                    <a:pt x="43881" y="139848"/>
                  </a:lnTo>
                  <a:lnTo>
                    <a:pt x="49842" y="140400"/>
                  </a:lnTo>
                  <a:lnTo>
                    <a:pt x="55810" y="140952"/>
                  </a:lnTo>
                  <a:lnTo>
                    <a:pt x="61771" y="141486"/>
                  </a:lnTo>
                  <a:lnTo>
                    <a:pt x="67739" y="141983"/>
                  </a:lnTo>
                  <a:lnTo>
                    <a:pt x="73700" y="142461"/>
                  </a:lnTo>
                  <a:lnTo>
                    <a:pt x="79662" y="142903"/>
                  </a:lnTo>
                  <a:lnTo>
                    <a:pt x="85630" y="143308"/>
                  </a:lnTo>
                  <a:lnTo>
                    <a:pt x="88610" y="143511"/>
                  </a:lnTo>
                  <a:lnTo>
                    <a:pt x="91591" y="143676"/>
                  </a:lnTo>
                  <a:lnTo>
                    <a:pt x="94572" y="143842"/>
                  </a:lnTo>
                  <a:lnTo>
                    <a:pt x="97552" y="143989"/>
                  </a:lnTo>
                  <a:lnTo>
                    <a:pt x="98009" y="144026"/>
                  </a:lnTo>
                  <a:lnTo>
                    <a:pt x="98473" y="144063"/>
                  </a:lnTo>
                  <a:lnTo>
                    <a:pt x="99387" y="144192"/>
                  </a:lnTo>
                  <a:lnTo>
                    <a:pt x="100295" y="144320"/>
                  </a:lnTo>
                  <a:lnTo>
                    <a:pt x="101190" y="144431"/>
                  </a:lnTo>
                  <a:lnTo>
                    <a:pt x="101634" y="144486"/>
                  </a:lnTo>
                  <a:lnTo>
                    <a:pt x="102072" y="144504"/>
                  </a:lnTo>
                  <a:lnTo>
                    <a:pt x="102509" y="144523"/>
                  </a:lnTo>
                  <a:lnTo>
                    <a:pt x="102941" y="144523"/>
                  </a:lnTo>
                  <a:lnTo>
                    <a:pt x="103372" y="144486"/>
                  </a:lnTo>
                  <a:lnTo>
                    <a:pt x="103797" y="144449"/>
                  </a:lnTo>
                  <a:lnTo>
                    <a:pt x="104215" y="144357"/>
                  </a:lnTo>
                  <a:lnTo>
                    <a:pt x="104627" y="144247"/>
                  </a:lnTo>
                  <a:lnTo>
                    <a:pt x="105039" y="144081"/>
                  </a:lnTo>
                  <a:lnTo>
                    <a:pt x="105445" y="143897"/>
                  </a:lnTo>
                  <a:lnTo>
                    <a:pt x="105645" y="143787"/>
                  </a:lnTo>
                  <a:lnTo>
                    <a:pt x="105844" y="143658"/>
                  </a:lnTo>
                  <a:lnTo>
                    <a:pt x="106044" y="143529"/>
                  </a:lnTo>
                  <a:lnTo>
                    <a:pt x="106237" y="143382"/>
                  </a:lnTo>
                  <a:lnTo>
                    <a:pt x="106430" y="143216"/>
                  </a:lnTo>
                  <a:lnTo>
                    <a:pt x="106623" y="143050"/>
                  </a:lnTo>
                  <a:lnTo>
                    <a:pt x="106816" y="142866"/>
                  </a:lnTo>
                  <a:lnTo>
                    <a:pt x="107003" y="142664"/>
                  </a:lnTo>
                  <a:lnTo>
                    <a:pt x="107190" y="142443"/>
                  </a:lnTo>
                  <a:lnTo>
                    <a:pt x="107376" y="142222"/>
                  </a:lnTo>
                  <a:lnTo>
                    <a:pt x="107563" y="141983"/>
                  </a:lnTo>
                  <a:lnTo>
                    <a:pt x="107743" y="141725"/>
                  </a:lnTo>
                  <a:lnTo>
                    <a:pt x="107924" y="141449"/>
                  </a:lnTo>
                  <a:lnTo>
                    <a:pt x="108104" y="141155"/>
                  </a:lnTo>
                  <a:lnTo>
                    <a:pt x="108284" y="140842"/>
                  </a:lnTo>
                  <a:lnTo>
                    <a:pt x="108458" y="140529"/>
                  </a:lnTo>
                  <a:lnTo>
                    <a:pt x="108632" y="140179"/>
                  </a:lnTo>
                  <a:lnTo>
                    <a:pt x="108799" y="139829"/>
                  </a:lnTo>
                  <a:lnTo>
                    <a:pt x="108973" y="139443"/>
                  </a:lnTo>
                  <a:lnTo>
                    <a:pt x="109140" y="139056"/>
                  </a:lnTo>
                  <a:lnTo>
                    <a:pt x="109301" y="138633"/>
                  </a:lnTo>
                  <a:lnTo>
                    <a:pt x="109469" y="138191"/>
                  </a:lnTo>
                  <a:lnTo>
                    <a:pt x="109630" y="137750"/>
                  </a:lnTo>
                  <a:lnTo>
                    <a:pt x="109784" y="137271"/>
                  </a:lnTo>
                  <a:lnTo>
                    <a:pt x="109945" y="136774"/>
                  </a:lnTo>
                  <a:lnTo>
                    <a:pt x="110100" y="136259"/>
                  </a:lnTo>
                  <a:lnTo>
                    <a:pt x="110248" y="135725"/>
                  </a:lnTo>
                  <a:lnTo>
                    <a:pt x="110402" y="135154"/>
                  </a:lnTo>
                  <a:lnTo>
                    <a:pt x="110524" y="134639"/>
                  </a:lnTo>
                  <a:lnTo>
                    <a:pt x="110647" y="134105"/>
                  </a:lnTo>
                  <a:lnTo>
                    <a:pt x="110763" y="133553"/>
                  </a:lnTo>
                  <a:lnTo>
                    <a:pt x="110872" y="132982"/>
                  </a:lnTo>
                  <a:lnTo>
                    <a:pt x="110975" y="132393"/>
                  </a:lnTo>
                  <a:lnTo>
                    <a:pt x="111072" y="131786"/>
                  </a:lnTo>
                  <a:lnTo>
                    <a:pt x="111162" y="131160"/>
                  </a:lnTo>
                  <a:lnTo>
                    <a:pt x="111245" y="130534"/>
                  </a:lnTo>
                  <a:lnTo>
                    <a:pt x="111323" y="129872"/>
                  </a:lnTo>
                  <a:lnTo>
                    <a:pt x="111400" y="129191"/>
                  </a:lnTo>
                  <a:lnTo>
                    <a:pt x="111471" y="128510"/>
                  </a:lnTo>
                  <a:lnTo>
                    <a:pt x="111535" y="127810"/>
                  </a:lnTo>
                  <a:lnTo>
                    <a:pt x="111593" y="127093"/>
                  </a:lnTo>
                  <a:lnTo>
                    <a:pt x="111645" y="126375"/>
                  </a:lnTo>
                  <a:lnTo>
                    <a:pt x="111696" y="125620"/>
                  </a:lnTo>
                  <a:lnTo>
                    <a:pt x="111741" y="124884"/>
                  </a:lnTo>
                  <a:lnTo>
                    <a:pt x="111786" y="124111"/>
                  </a:lnTo>
                  <a:lnTo>
                    <a:pt x="111825" y="123338"/>
                  </a:lnTo>
                  <a:lnTo>
                    <a:pt x="111857" y="122565"/>
                  </a:lnTo>
                  <a:lnTo>
                    <a:pt x="111889" y="121773"/>
                  </a:lnTo>
                  <a:lnTo>
                    <a:pt x="111934" y="120154"/>
                  </a:lnTo>
                  <a:lnTo>
                    <a:pt x="111973" y="118515"/>
                  </a:lnTo>
                  <a:lnTo>
                    <a:pt x="111999" y="116859"/>
                  </a:lnTo>
                  <a:lnTo>
                    <a:pt x="112012" y="115184"/>
                  </a:lnTo>
                  <a:lnTo>
                    <a:pt x="112012" y="113472"/>
                  </a:lnTo>
                  <a:lnTo>
                    <a:pt x="112005" y="111761"/>
                  </a:lnTo>
                  <a:lnTo>
                    <a:pt x="111992" y="110049"/>
                  </a:lnTo>
                  <a:lnTo>
                    <a:pt x="111973" y="108337"/>
                  </a:lnTo>
                  <a:lnTo>
                    <a:pt x="111947" y="106625"/>
                  </a:lnTo>
                  <a:lnTo>
                    <a:pt x="111915" y="104932"/>
                  </a:lnTo>
                  <a:lnTo>
                    <a:pt x="111851" y="101564"/>
                  </a:lnTo>
                  <a:lnTo>
                    <a:pt x="111780" y="98306"/>
                  </a:lnTo>
                  <a:lnTo>
                    <a:pt x="111715" y="95177"/>
                  </a:lnTo>
                  <a:lnTo>
                    <a:pt x="111690" y="93668"/>
                  </a:lnTo>
                  <a:lnTo>
                    <a:pt x="111670" y="92214"/>
                  </a:lnTo>
                  <a:lnTo>
                    <a:pt x="111658" y="90815"/>
                  </a:lnTo>
                  <a:lnTo>
                    <a:pt x="111645" y="89471"/>
                  </a:lnTo>
                  <a:lnTo>
                    <a:pt x="111651" y="88183"/>
                  </a:lnTo>
                  <a:lnTo>
                    <a:pt x="111658" y="86968"/>
                  </a:lnTo>
                  <a:lnTo>
                    <a:pt x="111715" y="82661"/>
                  </a:lnTo>
                  <a:lnTo>
                    <a:pt x="111780" y="78354"/>
                  </a:lnTo>
                  <a:lnTo>
                    <a:pt x="111902" y="69759"/>
                  </a:lnTo>
                  <a:lnTo>
                    <a:pt x="111960" y="65452"/>
                  </a:lnTo>
                  <a:lnTo>
                    <a:pt x="112012" y="61163"/>
                  </a:lnTo>
                  <a:lnTo>
                    <a:pt x="112050" y="56856"/>
                  </a:lnTo>
                  <a:lnTo>
                    <a:pt x="112076" y="52568"/>
                  </a:lnTo>
                  <a:lnTo>
                    <a:pt x="112089" y="50432"/>
                  </a:lnTo>
                  <a:lnTo>
                    <a:pt x="112089" y="48279"/>
                  </a:lnTo>
                  <a:lnTo>
                    <a:pt x="112089" y="46126"/>
                  </a:lnTo>
                  <a:lnTo>
                    <a:pt x="112082" y="43990"/>
                  </a:lnTo>
                  <a:lnTo>
                    <a:pt x="112070" y="41837"/>
                  </a:lnTo>
                  <a:lnTo>
                    <a:pt x="112057" y="39702"/>
                  </a:lnTo>
                  <a:lnTo>
                    <a:pt x="112031" y="37548"/>
                  </a:lnTo>
                  <a:lnTo>
                    <a:pt x="111999" y="35413"/>
                  </a:lnTo>
                  <a:lnTo>
                    <a:pt x="111967" y="33260"/>
                  </a:lnTo>
                  <a:lnTo>
                    <a:pt x="111921" y="31125"/>
                  </a:lnTo>
                  <a:lnTo>
                    <a:pt x="111870" y="28971"/>
                  </a:lnTo>
                  <a:lnTo>
                    <a:pt x="111812" y="26818"/>
                  </a:lnTo>
                  <a:lnTo>
                    <a:pt x="111741" y="24683"/>
                  </a:lnTo>
                  <a:lnTo>
                    <a:pt x="111670" y="22529"/>
                  </a:lnTo>
                  <a:lnTo>
                    <a:pt x="111580" y="20394"/>
                  </a:lnTo>
                  <a:lnTo>
                    <a:pt x="111490" y="18241"/>
                  </a:lnTo>
                  <a:lnTo>
                    <a:pt x="111484" y="18130"/>
                  </a:lnTo>
                  <a:lnTo>
                    <a:pt x="111471" y="18038"/>
                  </a:lnTo>
                  <a:lnTo>
                    <a:pt x="111432" y="17836"/>
                  </a:lnTo>
                  <a:lnTo>
                    <a:pt x="111452" y="17541"/>
                  </a:lnTo>
                  <a:lnTo>
                    <a:pt x="111464" y="17284"/>
                  </a:lnTo>
                  <a:lnTo>
                    <a:pt x="111464" y="17008"/>
                  </a:lnTo>
                  <a:lnTo>
                    <a:pt x="111464" y="16750"/>
                  </a:lnTo>
                  <a:lnTo>
                    <a:pt x="111464" y="16511"/>
                  </a:lnTo>
                  <a:lnTo>
                    <a:pt x="111452" y="16253"/>
                  </a:lnTo>
                  <a:lnTo>
                    <a:pt x="111432" y="16032"/>
                  </a:lnTo>
                  <a:lnTo>
                    <a:pt x="111413" y="15793"/>
                  </a:lnTo>
                  <a:lnTo>
                    <a:pt x="111387" y="15572"/>
                  </a:lnTo>
                  <a:lnTo>
                    <a:pt x="111355" y="15369"/>
                  </a:lnTo>
                  <a:lnTo>
                    <a:pt x="111323" y="15149"/>
                  </a:lnTo>
                  <a:lnTo>
                    <a:pt x="111278" y="14964"/>
                  </a:lnTo>
                  <a:lnTo>
                    <a:pt x="111239" y="14762"/>
                  </a:lnTo>
                  <a:lnTo>
                    <a:pt x="111188" y="14578"/>
                  </a:lnTo>
                  <a:lnTo>
                    <a:pt x="111136" y="14394"/>
                  </a:lnTo>
                  <a:lnTo>
                    <a:pt x="111078" y="14228"/>
                  </a:lnTo>
                  <a:lnTo>
                    <a:pt x="111020" y="14063"/>
                  </a:lnTo>
                  <a:lnTo>
                    <a:pt x="110956" y="13897"/>
                  </a:lnTo>
                  <a:lnTo>
                    <a:pt x="110821" y="13602"/>
                  </a:lnTo>
                  <a:lnTo>
                    <a:pt x="110679" y="13326"/>
                  </a:lnTo>
                  <a:lnTo>
                    <a:pt x="110524" y="13087"/>
                  </a:lnTo>
                  <a:lnTo>
                    <a:pt x="110357" y="12866"/>
                  </a:lnTo>
                  <a:lnTo>
                    <a:pt x="110183" y="12664"/>
                  </a:lnTo>
                  <a:lnTo>
                    <a:pt x="110009" y="12498"/>
                  </a:lnTo>
                  <a:lnTo>
                    <a:pt x="109829" y="12351"/>
                  </a:lnTo>
                  <a:lnTo>
                    <a:pt x="109861" y="12130"/>
                  </a:lnTo>
                  <a:lnTo>
                    <a:pt x="109887" y="11928"/>
                  </a:lnTo>
                  <a:lnTo>
                    <a:pt x="109913" y="11707"/>
                  </a:lnTo>
                  <a:lnTo>
                    <a:pt x="109932" y="11486"/>
                  </a:lnTo>
                  <a:lnTo>
                    <a:pt x="109945" y="11265"/>
                  </a:lnTo>
                  <a:lnTo>
                    <a:pt x="109958" y="11026"/>
                  </a:lnTo>
                  <a:lnTo>
                    <a:pt x="109964" y="10805"/>
                  </a:lnTo>
                  <a:lnTo>
                    <a:pt x="109971" y="10584"/>
                  </a:lnTo>
                  <a:lnTo>
                    <a:pt x="109964" y="10345"/>
                  </a:lnTo>
                  <a:lnTo>
                    <a:pt x="109958" y="10124"/>
                  </a:lnTo>
                  <a:lnTo>
                    <a:pt x="109945" y="9903"/>
                  </a:lnTo>
                  <a:lnTo>
                    <a:pt x="109932" y="9682"/>
                  </a:lnTo>
                  <a:lnTo>
                    <a:pt x="109913" y="9461"/>
                  </a:lnTo>
                  <a:lnTo>
                    <a:pt x="109887" y="9240"/>
                  </a:lnTo>
                  <a:lnTo>
                    <a:pt x="109861" y="9038"/>
                  </a:lnTo>
                  <a:lnTo>
                    <a:pt x="109829" y="8835"/>
                  </a:lnTo>
                  <a:lnTo>
                    <a:pt x="109791" y="8633"/>
                  </a:lnTo>
                  <a:lnTo>
                    <a:pt x="109752" y="8430"/>
                  </a:lnTo>
                  <a:lnTo>
                    <a:pt x="109707" y="8246"/>
                  </a:lnTo>
                  <a:lnTo>
                    <a:pt x="109655" y="8062"/>
                  </a:lnTo>
                  <a:lnTo>
                    <a:pt x="109597" y="7897"/>
                  </a:lnTo>
                  <a:lnTo>
                    <a:pt x="109539" y="7731"/>
                  </a:lnTo>
                  <a:lnTo>
                    <a:pt x="109475" y="7584"/>
                  </a:lnTo>
                  <a:lnTo>
                    <a:pt x="109411" y="7437"/>
                  </a:lnTo>
                  <a:lnTo>
                    <a:pt x="109340" y="7308"/>
                  </a:lnTo>
                  <a:lnTo>
                    <a:pt x="109263" y="7197"/>
                  </a:lnTo>
                  <a:lnTo>
                    <a:pt x="109179" y="7087"/>
                  </a:lnTo>
                  <a:lnTo>
                    <a:pt x="109095" y="6995"/>
                  </a:lnTo>
                  <a:lnTo>
                    <a:pt x="109005" y="6921"/>
                  </a:lnTo>
                  <a:lnTo>
                    <a:pt x="108915" y="6866"/>
                  </a:lnTo>
                  <a:lnTo>
                    <a:pt x="108812" y="6811"/>
                  </a:lnTo>
                  <a:lnTo>
                    <a:pt x="108709" y="6774"/>
                  </a:lnTo>
                  <a:lnTo>
                    <a:pt x="107074" y="6443"/>
                  </a:lnTo>
                  <a:lnTo>
                    <a:pt x="105439" y="6130"/>
                  </a:lnTo>
                  <a:lnTo>
                    <a:pt x="103803" y="5817"/>
                  </a:lnTo>
                  <a:lnTo>
                    <a:pt x="102168" y="5522"/>
                  </a:lnTo>
                  <a:lnTo>
                    <a:pt x="100527" y="5246"/>
                  </a:lnTo>
                  <a:lnTo>
                    <a:pt x="98891" y="4970"/>
                  </a:lnTo>
                  <a:lnTo>
                    <a:pt x="97250" y="4712"/>
                  </a:lnTo>
                  <a:lnTo>
                    <a:pt x="95615" y="4455"/>
                  </a:lnTo>
                  <a:lnTo>
                    <a:pt x="93973" y="4234"/>
                  </a:lnTo>
                  <a:lnTo>
                    <a:pt x="92331" y="3995"/>
                  </a:lnTo>
                  <a:lnTo>
                    <a:pt x="89048" y="3590"/>
                  </a:lnTo>
                  <a:lnTo>
                    <a:pt x="85765" y="3203"/>
                  </a:lnTo>
                  <a:lnTo>
                    <a:pt x="82482" y="2872"/>
                  </a:lnTo>
                  <a:lnTo>
                    <a:pt x="79192" y="2559"/>
                  </a:lnTo>
                  <a:lnTo>
                    <a:pt x="75902" y="2301"/>
                  </a:lnTo>
                  <a:lnTo>
                    <a:pt x="72619" y="2062"/>
                  </a:lnTo>
                  <a:lnTo>
                    <a:pt x="69323" y="1841"/>
                  </a:lnTo>
                  <a:lnTo>
                    <a:pt x="66033" y="1657"/>
                  </a:lnTo>
                  <a:lnTo>
                    <a:pt x="62743" y="1491"/>
                  </a:lnTo>
                  <a:lnTo>
                    <a:pt x="59454" y="1363"/>
                  </a:lnTo>
                  <a:lnTo>
                    <a:pt x="56157" y="1234"/>
                  </a:lnTo>
                  <a:lnTo>
                    <a:pt x="52868" y="1142"/>
                  </a:lnTo>
                  <a:lnTo>
                    <a:pt x="49572" y="1050"/>
                  </a:lnTo>
                  <a:lnTo>
                    <a:pt x="42986" y="902"/>
                  </a:lnTo>
                  <a:lnTo>
                    <a:pt x="36406" y="792"/>
                  </a:lnTo>
                  <a:lnTo>
                    <a:pt x="29821" y="682"/>
                  </a:lnTo>
                  <a:lnTo>
                    <a:pt x="23241" y="571"/>
                  </a:lnTo>
                  <a:lnTo>
                    <a:pt x="16668" y="424"/>
                  </a:lnTo>
                  <a:lnTo>
                    <a:pt x="13385" y="350"/>
                  </a:lnTo>
                  <a:lnTo>
                    <a:pt x="10102" y="240"/>
                  </a:lnTo>
                  <a:lnTo>
                    <a:pt x="6818" y="129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-2847325" y="-17840975"/>
              <a:ext cx="554000" cy="1478475"/>
            </a:xfrm>
            <a:custGeom>
              <a:avLst/>
              <a:gdLst/>
              <a:ahLst/>
              <a:cxnLst/>
              <a:rect l="l" t="t" r="r" b="b"/>
              <a:pathLst>
                <a:path w="22160" h="59139" extrusionOk="0">
                  <a:moveTo>
                    <a:pt x="11125" y="8430"/>
                  </a:moveTo>
                  <a:lnTo>
                    <a:pt x="11395" y="8467"/>
                  </a:lnTo>
                  <a:lnTo>
                    <a:pt x="11666" y="8541"/>
                  </a:lnTo>
                  <a:lnTo>
                    <a:pt x="11936" y="8633"/>
                  </a:lnTo>
                  <a:lnTo>
                    <a:pt x="12206" y="8761"/>
                  </a:lnTo>
                  <a:lnTo>
                    <a:pt x="12470" y="8909"/>
                  </a:lnTo>
                  <a:lnTo>
                    <a:pt x="12741" y="9093"/>
                  </a:lnTo>
                  <a:lnTo>
                    <a:pt x="12998" y="9295"/>
                  </a:lnTo>
                  <a:lnTo>
                    <a:pt x="13262" y="9516"/>
                  </a:lnTo>
                  <a:lnTo>
                    <a:pt x="13520" y="9755"/>
                  </a:lnTo>
                  <a:lnTo>
                    <a:pt x="13771" y="10031"/>
                  </a:lnTo>
                  <a:lnTo>
                    <a:pt x="14028" y="10344"/>
                  </a:lnTo>
                  <a:lnTo>
                    <a:pt x="14273" y="10657"/>
                  </a:lnTo>
                  <a:lnTo>
                    <a:pt x="14524" y="11007"/>
                  </a:lnTo>
                  <a:lnTo>
                    <a:pt x="14769" y="11375"/>
                  </a:lnTo>
                  <a:lnTo>
                    <a:pt x="15007" y="11762"/>
                  </a:lnTo>
                  <a:lnTo>
                    <a:pt x="15007" y="11762"/>
                  </a:lnTo>
                  <a:lnTo>
                    <a:pt x="14807" y="11614"/>
                  </a:lnTo>
                  <a:lnTo>
                    <a:pt x="14608" y="11467"/>
                  </a:lnTo>
                  <a:lnTo>
                    <a:pt x="14408" y="11357"/>
                  </a:lnTo>
                  <a:lnTo>
                    <a:pt x="14209" y="11246"/>
                  </a:lnTo>
                  <a:lnTo>
                    <a:pt x="14009" y="11136"/>
                  </a:lnTo>
                  <a:lnTo>
                    <a:pt x="13803" y="11062"/>
                  </a:lnTo>
                  <a:lnTo>
                    <a:pt x="13603" y="10989"/>
                  </a:lnTo>
                  <a:lnTo>
                    <a:pt x="13397" y="10933"/>
                  </a:lnTo>
                  <a:lnTo>
                    <a:pt x="13198" y="10896"/>
                  </a:lnTo>
                  <a:lnTo>
                    <a:pt x="12992" y="10860"/>
                  </a:lnTo>
                  <a:lnTo>
                    <a:pt x="12792" y="10841"/>
                  </a:lnTo>
                  <a:lnTo>
                    <a:pt x="12586" y="10841"/>
                  </a:lnTo>
                  <a:lnTo>
                    <a:pt x="12387" y="10860"/>
                  </a:lnTo>
                  <a:lnTo>
                    <a:pt x="12181" y="10896"/>
                  </a:lnTo>
                  <a:lnTo>
                    <a:pt x="11975" y="10952"/>
                  </a:lnTo>
                  <a:lnTo>
                    <a:pt x="11775" y="11025"/>
                  </a:lnTo>
                  <a:lnTo>
                    <a:pt x="11556" y="11117"/>
                  </a:lnTo>
                  <a:lnTo>
                    <a:pt x="11337" y="11228"/>
                  </a:lnTo>
                  <a:lnTo>
                    <a:pt x="11125" y="11375"/>
                  </a:lnTo>
                  <a:lnTo>
                    <a:pt x="10912" y="11522"/>
                  </a:lnTo>
                  <a:lnTo>
                    <a:pt x="10700" y="11688"/>
                  </a:lnTo>
                  <a:lnTo>
                    <a:pt x="10488" y="11872"/>
                  </a:lnTo>
                  <a:lnTo>
                    <a:pt x="10282" y="12074"/>
                  </a:lnTo>
                  <a:lnTo>
                    <a:pt x="10076" y="12277"/>
                  </a:lnTo>
                  <a:lnTo>
                    <a:pt x="9876" y="12516"/>
                  </a:lnTo>
                  <a:lnTo>
                    <a:pt x="9670" y="12755"/>
                  </a:lnTo>
                  <a:lnTo>
                    <a:pt x="9470" y="13013"/>
                  </a:lnTo>
                  <a:lnTo>
                    <a:pt x="9277" y="13289"/>
                  </a:lnTo>
                  <a:lnTo>
                    <a:pt x="9084" y="13584"/>
                  </a:lnTo>
                  <a:lnTo>
                    <a:pt x="8891" y="13897"/>
                  </a:lnTo>
                  <a:lnTo>
                    <a:pt x="8704" y="14210"/>
                  </a:lnTo>
                  <a:lnTo>
                    <a:pt x="8518" y="14541"/>
                  </a:lnTo>
                  <a:lnTo>
                    <a:pt x="8337" y="14891"/>
                  </a:lnTo>
                  <a:lnTo>
                    <a:pt x="8157" y="15240"/>
                  </a:lnTo>
                  <a:lnTo>
                    <a:pt x="7977" y="15627"/>
                  </a:lnTo>
                  <a:lnTo>
                    <a:pt x="7803" y="15995"/>
                  </a:lnTo>
                  <a:lnTo>
                    <a:pt x="7636" y="16400"/>
                  </a:lnTo>
                  <a:lnTo>
                    <a:pt x="7468" y="16805"/>
                  </a:lnTo>
                  <a:lnTo>
                    <a:pt x="7301" y="17228"/>
                  </a:lnTo>
                  <a:lnTo>
                    <a:pt x="7140" y="17651"/>
                  </a:lnTo>
                  <a:lnTo>
                    <a:pt x="6985" y="18093"/>
                  </a:lnTo>
                  <a:lnTo>
                    <a:pt x="6831" y="18553"/>
                  </a:lnTo>
                  <a:lnTo>
                    <a:pt x="6683" y="19013"/>
                  </a:lnTo>
                  <a:lnTo>
                    <a:pt x="6535" y="19492"/>
                  </a:lnTo>
                  <a:lnTo>
                    <a:pt x="6393" y="19971"/>
                  </a:lnTo>
                  <a:lnTo>
                    <a:pt x="6258" y="20449"/>
                  </a:lnTo>
                  <a:lnTo>
                    <a:pt x="6123" y="20964"/>
                  </a:lnTo>
                  <a:lnTo>
                    <a:pt x="5994" y="21461"/>
                  </a:lnTo>
                  <a:lnTo>
                    <a:pt x="5872" y="21977"/>
                  </a:lnTo>
                  <a:lnTo>
                    <a:pt x="5749" y="22511"/>
                  </a:lnTo>
                  <a:lnTo>
                    <a:pt x="5633" y="23044"/>
                  </a:lnTo>
                  <a:lnTo>
                    <a:pt x="5524" y="23578"/>
                  </a:lnTo>
                  <a:lnTo>
                    <a:pt x="5415" y="24130"/>
                  </a:lnTo>
                  <a:lnTo>
                    <a:pt x="5312" y="24682"/>
                  </a:lnTo>
                  <a:lnTo>
                    <a:pt x="5215" y="25253"/>
                  </a:lnTo>
                  <a:lnTo>
                    <a:pt x="5125" y="25805"/>
                  </a:lnTo>
                  <a:lnTo>
                    <a:pt x="5035" y="26394"/>
                  </a:lnTo>
                  <a:lnTo>
                    <a:pt x="4951" y="26965"/>
                  </a:lnTo>
                  <a:lnTo>
                    <a:pt x="4874" y="27554"/>
                  </a:lnTo>
                  <a:lnTo>
                    <a:pt x="4803" y="28143"/>
                  </a:lnTo>
                  <a:lnTo>
                    <a:pt x="4739" y="28732"/>
                  </a:lnTo>
                  <a:lnTo>
                    <a:pt x="4681" y="29339"/>
                  </a:lnTo>
                  <a:lnTo>
                    <a:pt x="4623" y="29946"/>
                  </a:lnTo>
                  <a:lnTo>
                    <a:pt x="4571" y="30554"/>
                  </a:lnTo>
                  <a:lnTo>
                    <a:pt x="4526" y="31161"/>
                  </a:lnTo>
                  <a:lnTo>
                    <a:pt x="4488" y="31769"/>
                  </a:lnTo>
                  <a:lnTo>
                    <a:pt x="4455" y="32394"/>
                  </a:lnTo>
                  <a:lnTo>
                    <a:pt x="4430" y="33020"/>
                  </a:lnTo>
                  <a:lnTo>
                    <a:pt x="4410" y="33628"/>
                  </a:lnTo>
                  <a:lnTo>
                    <a:pt x="4397" y="34253"/>
                  </a:lnTo>
                  <a:lnTo>
                    <a:pt x="4391" y="34879"/>
                  </a:lnTo>
                  <a:lnTo>
                    <a:pt x="4391" y="35523"/>
                  </a:lnTo>
                  <a:lnTo>
                    <a:pt x="4391" y="36149"/>
                  </a:lnTo>
                  <a:lnTo>
                    <a:pt x="4404" y="36775"/>
                  </a:lnTo>
                  <a:lnTo>
                    <a:pt x="4423" y="37401"/>
                  </a:lnTo>
                  <a:lnTo>
                    <a:pt x="4449" y="38045"/>
                  </a:lnTo>
                  <a:lnTo>
                    <a:pt x="4481" y="38671"/>
                  </a:lnTo>
                  <a:lnTo>
                    <a:pt x="4520" y="39297"/>
                  </a:lnTo>
                  <a:lnTo>
                    <a:pt x="4565" y="39922"/>
                  </a:lnTo>
                  <a:lnTo>
                    <a:pt x="4616" y="40567"/>
                  </a:lnTo>
                  <a:lnTo>
                    <a:pt x="4655" y="40935"/>
                  </a:lnTo>
                  <a:lnTo>
                    <a:pt x="4694" y="41303"/>
                  </a:lnTo>
                  <a:lnTo>
                    <a:pt x="4745" y="41671"/>
                  </a:lnTo>
                  <a:lnTo>
                    <a:pt x="4797" y="42039"/>
                  </a:lnTo>
                  <a:lnTo>
                    <a:pt x="5015" y="43512"/>
                  </a:lnTo>
                  <a:lnTo>
                    <a:pt x="4887" y="43107"/>
                  </a:lnTo>
                  <a:lnTo>
                    <a:pt x="4764" y="42720"/>
                  </a:lnTo>
                  <a:lnTo>
                    <a:pt x="4642" y="42297"/>
                  </a:lnTo>
                  <a:lnTo>
                    <a:pt x="4526" y="41892"/>
                  </a:lnTo>
                  <a:lnTo>
                    <a:pt x="4410" y="41469"/>
                  </a:lnTo>
                  <a:lnTo>
                    <a:pt x="4301" y="41045"/>
                  </a:lnTo>
                  <a:lnTo>
                    <a:pt x="4191" y="40603"/>
                  </a:lnTo>
                  <a:lnTo>
                    <a:pt x="4088" y="40162"/>
                  </a:lnTo>
                  <a:lnTo>
                    <a:pt x="3992" y="39702"/>
                  </a:lnTo>
                  <a:lnTo>
                    <a:pt x="3902" y="39260"/>
                  </a:lnTo>
                  <a:lnTo>
                    <a:pt x="3812" y="38800"/>
                  </a:lnTo>
                  <a:lnTo>
                    <a:pt x="3721" y="38321"/>
                  </a:lnTo>
                  <a:lnTo>
                    <a:pt x="3644" y="37861"/>
                  </a:lnTo>
                  <a:lnTo>
                    <a:pt x="3567" y="37382"/>
                  </a:lnTo>
                  <a:lnTo>
                    <a:pt x="3496" y="36885"/>
                  </a:lnTo>
                  <a:lnTo>
                    <a:pt x="3425" y="36407"/>
                  </a:lnTo>
                  <a:lnTo>
                    <a:pt x="3361" y="35910"/>
                  </a:lnTo>
                  <a:lnTo>
                    <a:pt x="3303" y="35413"/>
                  </a:lnTo>
                  <a:lnTo>
                    <a:pt x="3251" y="34916"/>
                  </a:lnTo>
                  <a:lnTo>
                    <a:pt x="3200" y="34419"/>
                  </a:lnTo>
                  <a:lnTo>
                    <a:pt x="3155" y="33904"/>
                  </a:lnTo>
                  <a:lnTo>
                    <a:pt x="3116" y="33407"/>
                  </a:lnTo>
                  <a:lnTo>
                    <a:pt x="3084" y="32891"/>
                  </a:lnTo>
                  <a:lnTo>
                    <a:pt x="3052" y="32376"/>
                  </a:lnTo>
                  <a:lnTo>
                    <a:pt x="3026" y="31861"/>
                  </a:lnTo>
                  <a:lnTo>
                    <a:pt x="3007" y="31345"/>
                  </a:lnTo>
                  <a:lnTo>
                    <a:pt x="2988" y="30812"/>
                  </a:lnTo>
                  <a:lnTo>
                    <a:pt x="2981" y="30296"/>
                  </a:lnTo>
                  <a:lnTo>
                    <a:pt x="2975" y="29762"/>
                  </a:lnTo>
                  <a:lnTo>
                    <a:pt x="2975" y="29247"/>
                  </a:lnTo>
                  <a:lnTo>
                    <a:pt x="2981" y="28713"/>
                  </a:lnTo>
                  <a:lnTo>
                    <a:pt x="2988" y="28198"/>
                  </a:lnTo>
                  <a:lnTo>
                    <a:pt x="3007" y="27664"/>
                  </a:lnTo>
                  <a:lnTo>
                    <a:pt x="3026" y="27149"/>
                  </a:lnTo>
                  <a:lnTo>
                    <a:pt x="3052" y="26615"/>
                  </a:lnTo>
                  <a:lnTo>
                    <a:pt x="3084" y="26081"/>
                  </a:lnTo>
                  <a:lnTo>
                    <a:pt x="3123" y="25566"/>
                  </a:lnTo>
                  <a:lnTo>
                    <a:pt x="3168" y="25032"/>
                  </a:lnTo>
                  <a:lnTo>
                    <a:pt x="3213" y="24517"/>
                  </a:lnTo>
                  <a:lnTo>
                    <a:pt x="3271" y="24001"/>
                  </a:lnTo>
                  <a:lnTo>
                    <a:pt x="3329" y="23468"/>
                  </a:lnTo>
                  <a:lnTo>
                    <a:pt x="3393" y="22952"/>
                  </a:lnTo>
                  <a:lnTo>
                    <a:pt x="3464" y="22437"/>
                  </a:lnTo>
                  <a:lnTo>
                    <a:pt x="3541" y="21922"/>
                  </a:lnTo>
                  <a:lnTo>
                    <a:pt x="3625" y="21425"/>
                  </a:lnTo>
                  <a:lnTo>
                    <a:pt x="3715" y="20909"/>
                  </a:lnTo>
                  <a:lnTo>
                    <a:pt x="3812" y="20412"/>
                  </a:lnTo>
                  <a:lnTo>
                    <a:pt x="3915" y="19897"/>
                  </a:lnTo>
                  <a:lnTo>
                    <a:pt x="4018" y="19418"/>
                  </a:lnTo>
                  <a:lnTo>
                    <a:pt x="4133" y="18921"/>
                  </a:lnTo>
                  <a:lnTo>
                    <a:pt x="4249" y="18424"/>
                  </a:lnTo>
                  <a:lnTo>
                    <a:pt x="4378" y="17946"/>
                  </a:lnTo>
                  <a:lnTo>
                    <a:pt x="4507" y="17467"/>
                  </a:lnTo>
                  <a:lnTo>
                    <a:pt x="4648" y="16989"/>
                  </a:lnTo>
                  <a:lnTo>
                    <a:pt x="4790" y="16529"/>
                  </a:lnTo>
                  <a:lnTo>
                    <a:pt x="4945" y="16050"/>
                  </a:lnTo>
                  <a:lnTo>
                    <a:pt x="5099" y="15590"/>
                  </a:lnTo>
                  <a:lnTo>
                    <a:pt x="5267" y="15148"/>
                  </a:lnTo>
                  <a:lnTo>
                    <a:pt x="5440" y="14706"/>
                  </a:lnTo>
                  <a:lnTo>
                    <a:pt x="5614" y="14265"/>
                  </a:lnTo>
                  <a:lnTo>
                    <a:pt x="5801" y="13823"/>
                  </a:lnTo>
                  <a:lnTo>
                    <a:pt x="5988" y="13400"/>
                  </a:lnTo>
                  <a:lnTo>
                    <a:pt x="6187" y="12995"/>
                  </a:lnTo>
                  <a:lnTo>
                    <a:pt x="6393" y="12571"/>
                  </a:lnTo>
                  <a:lnTo>
                    <a:pt x="6670" y="12056"/>
                  </a:lnTo>
                  <a:lnTo>
                    <a:pt x="6947" y="11578"/>
                  </a:lnTo>
                  <a:lnTo>
                    <a:pt x="7224" y="11136"/>
                  </a:lnTo>
                  <a:lnTo>
                    <a:pt x="7507" y="10731"/>
                  </a:lnTo>
                  <a:lnTo>
                    <a:pt x="7784" y="10344"/>
                  </a:lnTo>
                  <a:lnTo>
                    <a:pt x="8060" y="10013"/>
                  </a:lnTo>
                  <a:lnTo>
                    <a:pt x="8344" y="9700"/>
                  </a:lnTo>
                  <a:lnTo>
                    <a:pt x="8621" y="9442"/>
                  </a:lnTo>
                  <a:lnTo>
                    <a:pt x="8904" y="9203"/>
                  </a:lnTo>
                  <a:lnTo>
                    <a:pt x="9181" y="9001"/>
                  </a:lnTo>
                  <a:lnTo>
                    <a:pt x="9464" y="8817"/>
                  </a:lnTo>
                  <a:lnTo>
                    <a:pt x="9741" y="8688"/>
                  </a:lnTo>
                  <a:lnTo>
                    <a:pt x="10018" y="8577"/>
                  </a:lnTo>
                  <a:lnTo>
                    <a:pt x="10294" y="8485"/>
                  </a:lnTo>
                  <a:lnTo>
                    <a:pt x="10571" y="8449"/>
                  </a:lnTo>
                  <a:lnTo>
                    <a:pt x="10848" y="8430"/>
                  </a:lnTo>
                  <a:close/>
                  <a:moveTo>
                    <a:pt x="12818" y="21701"/>
                  </a:moveTo>
                  <a:lnTo>
                    <a:pt x="13063" y="21719"/>
                  </a:lnTo>
                  <a:lnTo>
                    <a:pt x="13307" y="21774"/>
                  </a:lnTo>
                  <a:lnTo>
                    <a:pt x="13552" y="21866"/>
                  </a:lnTo>
                  <a:lnTo>
                    <a:pt x="13790" y="22014"/>
                  </a:lnTo>
                  <a:lnTo>
                    <a:pt x="14028" y="22179"/>
                  </a:lnTo>
                  <a:lnTo>
                    <a:pt x="14260" y="22382"/>
                  </a:lnTo>
                  <a:lnTo>
                    <a:pt x="14492" y="22639"/>
                  </a:lnTo>
                  <a:lnTo>
                    <a:pt x="14717" y="22915"/>
                  </a:lnTo>
                  <a:lnTo>
                    <a:pt x="14936" y="23228"/>
                  </a:lnTo>
                  <a:lnTo>
                    <a:pt x="15155" y="23560"/>
                  </a:lnTo>
                  <a:lnTo>
                    <a:pt x="15361" y="23946"/>
                  </a:lnTo>
                  <a:lnTo>
                    <a:pt x="15567" y="24333"/>
                  </a:lnTo>
                  <a:lnTo>
                    <a:pt x="15767" y="24774"/>
                  </a:lnTo>
                  <a:lnTo>
                    <a:pt x="15960" y="25216"/>
                  </a:lnTo>
                  <a:lnTo>
                    <a:pt x="16140" y="25695"/>
                  </a:lnTo>
                  <a:lnTo>
                    <a:pt x="16320" y="26192"/>
                  </a:lnTo>
                  <a:lnTo>
                    <a:pt x="16488" y="26725"/>
                  </a:lnTo>
                  <a:lnTo>
                    <a:pt x="16648" y="27278"/>
                  </a:lnTo>
                  <a:lnTo>
                    <a:pt x="16803" y="27830"/>
                  </a:lnTo>
                  <a:lnTo>
                    <a:pt x="16945" y="28419"/>
                  </a:lnTo>
                  <a:lnTo>
                    <a:pt x="17080" y="29026"/>
                  </a:lnTo>
                  <a:lnTo>
                    <a:pt x="17202" y="29634"/>
                  </a:lnTo>
                  <a:lnTo>
                    <a:pt x="17312" y="30278"/>
                  </a:lnTo>
                  <a:lnTo>
                    <a:pt x="17415" y="30922"/>
                  </a:lnTo>
                  <a:lnTo>
                    <a:pt x="17505" y="31566"/>
                  </a:lnTo>
                  <a:lnTo>
                    <a:pt x="17582" y="32247"/>
                  </a:lnTo>
                  <a:lnTo>
                    <a:pt x="17646" y="32910"/>
                  </a:lnTo>
                  <a:lnTo>
                    <a:pt x="17698" y="33609"/>
                  </a:lnTo>
                  <a:lnTo>
                    <a:pt x="17730" y="34198"/>
                  </a:lnTo>
                  <a:lnTo>
                    <a:pt x="17756" y="34787"/>
                  </a:lnTo>
                  <a:lnTo>
                    <a:pt x="17769" y="35376"/>
                  </a:lnTo>
                  <a:lnTo>
                    <a:pt x="17769" y="35965"/>
                  </a:lnTo>
                  <a:lnTo>
                    <a:pt x="17762" y="36554"/>
                  </a:lnTo>
                  <a:lnTo>
                    <a:pt x="17743" y="37143"/>
                  </a:lnTo>
                  <a:lnTo>
                    <a:pt x="17717" y="37714"/>
                  </a:lnTo>
                  <a:lnTo>
                    <a:pt x="17679" y="38303"/>
                  </a:lnTo>
                  <a:lnTo>
                    <a:pt x="17633" y="38873"/>
                  </a:lnTo>
                  <a:lnTo>
                    <a:pt x="17582" y="39444"/>
                  </a:lnTo>
                  <a:lnTo>
                    <a:pt x="17518" y="39996"/>
                  </a:lnTo>
                  <a:lnTo>
                    <a:pt x="17447" y="40567"/>
                  </a:lnTo>
                  <a:lnTo>
                    <a:pt x="17363" y="41119"/>
                  </a:lnTo>
                  <a:lnTo>
                    <a:pt x="17279" y="41653"/>
                  </a:lnTo>
                  <a:lnTo>
                    <a:pt x="17183" y="42205"/>
                  </a:lnTo>
                  <a:lnTo>
                    <a:pt x="17080" y="42720"/>
                  </a:lnTo>
                  <a:lnTo>
                    <a:pt x="16970" y="43254"/>
                  </a:lnTo>
                  <a:lnTo>
                    <a:pt x="16854" y="43769"/>
                  </a:lnTo>
                  <a:lnTo>
                    <a:pt x="16732" y="44266"/>
                  </a:lnTo>
                  <a:lnTo>
                    <a:pt x="16603" y="44763"/>
                  </a:lnTo>
                  <a:lnTo>
                    <a:pt x="16468" y="45242"/>
                  </a:lnTo>
                  <a:lnTo>
                    <a:pt x="16327" y="45702"/>
                  </a:lnTo>
                  <a:lnTo>
                    <a:pt x="16179" y="46162"/>
                  </a:lnTo>
                  <a:lnTo>
                    <a:pt x="16030" y="46604"/>
                  </a:lnTo>
                  <a:lnTo>
                    <a:pt x="15876" y="47045"/>
                  </a:lnTo>
                  <a:lnTo>
                    <a:pt x="15715" y="47450"/>
                  </a:lnTo>
                  <a:lnTo>
                    <a:pt x="15548" y="47855"/>
                  </a:lnTo>
                  <a:lnTo>
                    <a:pt x="15380" y="48242"/>
                  </a:lnTo>
                  <a:lnTo>
                    <a:pt x="15206" y="48628"/>
                  </a:lnTo>
                  <a:lnTo>
                    <a:pt x="15026" y="48978"/>
                  </a:lnTo>
                  <a:lnTo>
                    <a:pt x="14846" y="49309"/>
                  </a:lnTo>
                  <a:lnTo>
                    <a:pt x="14666" y="49641"/>
                  </a:lnTo>
                  <a:lnTo>
                    <a:pt x="14659" y="49585"/>
                  </a:lnTo>
                  <a:lnTo>
                    <a:pt x="14646" y="49567"/>
                  </a:lnTo>
                  <a:lnTo>
                    <a:pt x="14608" y="49567"/>
                  </a:lnTo>
                  <a:lnTo>
                    <a:pt x="13694" y="49181"/>
                  </a:lnTo>
                  <a:lnTo>
                    <a:pt x="13243" y="48996"/>
                  </a:lnTo>
                  <a:lnTo>
                    <a:pt x="12805" y="48757"/>
                  </a:lnTo>
                  <a:lnTo>
                    <a:pt x="12586" y="48647"/>
                  </a:lnTo>
                  <a:lnTo>
                    <a:pt x="12374" y="48500"/>
                  </a:lnTo>
                  <a:lnTo>
                    <a:pt x="12161" y="48352"/>
                  </a:lnTo>
                  <a:lnTo>
                    <a:pt x="11955" y="48205"/>
                  </a:lnTo>
                  <a:lnTo>
                    <a:pt x="11749" y="48039"/>
                  </a:lnTo>
                  <a:lnTo>
                    <a:pt x="11550" y="47855"/>
                  </a:lnTo>
                  <a:lnTo>
                    <a:pt x="11350" y="47653"/>
                  </a:lnTo>
                  <a:lnTo>
                    <a:pt x="11151" y="47432"/>
                  </a:lnTo>
                  <a:lnTo>
                    <a:pt x="10964" y="47193"/>
                  </a:lnTo>
                  <a:lnTo>
                    <a:pt x="10771" y="46935"/>
                  </a:lnTo>
                  <a:lnTo>
                    <a:pt x="10591" y="46659"/>
                  </a:lnTo>
                  <a:lnTo>
                    <a:pt x="10410" y="46364"/>
                  </a:lnTo>
                  <a:lnTo>
                    <a:pt x="10230" y="46052"/>
                  </a:lnTo>
                  <a:lnTo>
                    <a:pt x="10063" y="45702"/>
                  </a:lnTo>
                  <a:lnTo>
                    <a:pt x="9895" y="45334"/>
                  </a:lnTo>
                  <a:lnTo>
                    <a:pt x="9734" y="44929"/>
                  </a:lnTo>
                  <a:lnTo>
                    <a:pt x="9573" y="44505"/>
                  </a:lnTo>
                  <a:lnTo>
                    <a:pt x="9425" y="44045"/>
                  </a:lnTo>
                  <a:lnTo>
                    <a:pt x="9277" y="43567"/>
                  </a:lnTo>
                  <a:lnTo>
                    <a:pt x="9136" y="43051"/>
                  </a:lnTo>
                  <a:lnTo>
                    <a:pt x="9000" y="42499"/>
                  </a:lnTo>
                  <a:lnTo>
                    <a:pt x="8865" y="41910"/>
                  </a:lnTo>
                  <a:lnTo>
                    <a:pt x="8743" y="41303"/>
                  </a:lnTo>
                  <a:lnTo>
                    <a:pt x="8627" y="40640"/>
                  </a:lnTo>
                  <a:lnTo>
                    <a:pt x="8569" y="40291"/>
                  </a:lnTo>
                  <a:lnTo>
                    <a:pt x="8518" y="39941"/>
                  </a:lnTo>
                  <a:lnTo>
                    <a:pt x="8473" y="39591"/>
                  </a:lnTo>
                  <a:lnTo>
                    <a:pt x="8427" y="39241"/>
                  </a:lnTo>
                  <a:lnTo>
                    <a:pt x="8389" y="38892"/>
                  </a:lnTo>
                  <a:lnTo>
                    <a:pt x="8357" y="38524"/>
                  </a:lnTo>
                  <a:lnTo>
                    <a:pt x="8324" y="38174"/>
                  </a:lnTo>
                  <a:lnTo>
                    <a:pt x="8299" y="37824"/>
                  </a:lnTo>
                  <a:lnTo>
                    <a:pt x="8273" y="37456"/>
                  </a:lnTo>
                  <a:lnTo>
                    <a:pt x="8254" y="37088"/>
                  </a:lnTo>
                  <a:lnTo>
                    <a:pt x="8228" y="36370"/>
                  </a:lnTo>
                  <a:lnTo>
                    <a:pt x="8221" y="35652"/>
                  </a:lnTo>
                  <a:lnTo>
                    <a:pt x="8221" y="34934"/>
                  </a:lnTo>
                  <a:lnTo>
                    <a:pt x="8241" y="34217"/>
                  </a:lnTo>
                  <a:lnTo>
                    <a:pt x="8273" y="33499"/>
                  </a:lnTo>
                  <a:lnTo>
                    <a:pt x="8318" y="32781"/>
                  </a:lnTo>
                  <a:lnTo>
                    <a:pt x="8382" y="32082"/>
                  </a:lnTo>
                  <a:lnTo>
                    <a:pt x="8453" y="31401"/>
                  </a:lnTo>
                  <a:lnTo>
                    <a:pt x="8537" y="30720"/>
                  </a:lnTo>
                  <a:lnTo>
                    <a:pt x="8633" y="30039"/>
                  </a:lnTo>
                  <a:lnTo>
                    <a:pt x="8743" y="29394"/>
                  </a:lnTo>
                  <a:lnTo>
                    <a:pt x="8865" y="28750"/>
                  </a:lnTo>
                  <a:lnTo>
                    <a:pt x="9000" y="28124"/>
                  </a:lnTo>
                  <a:lnTo>
                    <a:pt x="9142" y="27517"/>
                  </a:lnTo>
                  <a:lnTo>
                    <a:pt x="9297" y="26946"/>
                  </a:lnTo>
                  <a:lnTo>
                    <a:pt x="9457" y="26376"/>
                  </a:lnTo>
                  <a:lnTo>
                    <a:pt x="9631" y="25842"/>
                  </a:lnTo>
                  <a:lnTo>
                    <a:pt x="9818" y="25327"/>
                  </a:lnTo>
                  <a:lnTo>
                    <a:pt x="10011" y="24830"/>
                  </a:lnTo>
                  <a:lnTo>
                    <a:pt x="10211" y="24370"/>
                  </a:lnTo>
                  <a:lnTo>
                    <a:pt x="10417" y="23946"/>
                  </a:lnTo>
                  <a:lnTo>
                    <a:pt x="10636" y="23541"/>
                  </a:lnTo>
                  <a:lnTo>
                    <a:pt x="10861" y="23173"/>
                  </a:lnTo>
                  <a:lnTo>
                    <a:pt x="11093" y="22842"/>
                  </a:lnTo>
                  <a:lnTo>
                    <a:pt x="11331" y="22547"/>
                  </a:lnTo>
                  <a:lnTo>
                    <a:pt x="11576" y="22290"/>
                  </a:lnTo>
                  <a:lnTo>
                    <a:pt x="11827" y="22069"/>
                  </a:lnTo>
                  <a:lnTo>
                    <a:pt x="11955" y="21977"/>
                  </a:lnTo>
                  <a:lnTo>
                    <a:pt x="12078" y="21903"/>
                  </a:lnTo>
                  <a:lnTo>
                    <a:pt x="12200" y="21848"/>
                  </a:lnTo>
                  <a:lnTo>
                    <a:pt x="12322" y="21793"/>
                  </a:lnTo>
                  <a:lnTo>
                    <a:pt x="12445" y="21756"/>
                  </a:lnTo>
                  <a:lnTo>
                    <a:pt x="12573" y="21719"/>
                  </a:lnTo>
                  <a:lnTo>
                    <a:pt x="12818" y="21701"/>
                  </a:lnTo>
                  <a:close/>
                  <a:moveTo>
                    <a:pt x="10372" y="0"/>
                  </a:moveTo>
                  <a:lnTo>
                    <a:pt x="9979" y="37"/>
                  </a:lnTo>
                  <a:lnTo>
                    <a:pt x="9580" y="129"/>
                  </a:lnTo>
                  <a:lnTo>
                    <a:pt x="9387" y="203"/>
                  </a:lnTo>
                  <a:lnTo>
                    <a:pt x="9187" y="258"/>
                  </a:lnTo>
                  <a:lnTo>
                    <a:pt x="8988" y="350"/>
                  </a:lnTo>
                  <a:lnTo>
                    <a:pt x="8788" y="442"/>
                  </a:lnTo>
                  <a:lnTo>
                    <a:pt x="8595" y="552"/>
                  </a:lnTo>
                  <a:lnTo>
                    <a:pt x="8395" y="663"/>
                  </a:lnTo>
                  <a:lnTo>
                    <a:pt x="8202" y="810"/>
                  </a:lnTo>
                  <a:lnTo>
                    <a:pt x="8003" y="939"/>
                  </a:lnTo>
                  <a:lnTo>
                    <a:pt x="7803" y="1105"/>
                  </a:lnTo>
                  <a:lnTo>
                    <a:pt x="7610" y="1252"/>
                  </a:lnTo>
                  <a:lnTo>
                    <a:pt x="7417" y="1436"/>
                  </a:lnTo>
                  <a:lnTo>
                    <a:pt x="7217" y="1620"/>
                  </a:lnTo>
                  <a:lnTo>
                    <a:pt x="7024" y="1822"/>
                  </a:lnTo>
                  <a:lnTo>
                    <a:pt x="6831" y="2043"/>
                  </a:lnTo>
                  <a:lnTo>
                    <a:pt x="6638" y="2264"/>
                  </a:lnTo>
                  <a:lnTo>
                    <a:pt x="6445" y="2503"/>
                  </a:lnTo>
                  <a:lnTo>
                    <a:pt x="6251" y="2761"/>
                  </a:lnTo>
                  <a:lnTo>
                    <a:pt x="6058" y="3019"/>
                  </a:lnTo>
                  <a:lnTo>
                    <a:pt x="5865" y="3295"/>
                  </a:lnTo>
                  <a:lnTo>
                    <a:pt x="5672" y="3571"/>
                  </a:lnTo>
                  <a:lnTo>
                    <a:pt x="5485" y="3884"/>
                  </a:lnTo>
                  <a:lnTo>
                    <a:pt x="5292" y="4197"/>
                  </a:lnTo>
                  <a:lnTo>
                    <a:pt x="5106" y="4528"/>
                  </a:lnTo>
                  <a:lnTo>
                    <a:pt x="4919" y="4859"/>
                  </a:lnTo>
                  <a:lnTo>
                    <a:pt x="4732" y="5209"/>
                  </a:lnTo>
                  <a:lnTo>
                    <a:pt x="4545" y="5577"/>
                  </a:lnTo>
                  <a:lnTo>
                    <a:pt x="4359" y="5945"/>
                  </a:lnTo>
                  <a:lnTo>
                    <a:pt x="4179" y="6350"/>
                  </a:lnTo>
                  <a:lnTo>
                    <a:pt x="3998" y="6755"/>
                  </a:lnTo>
                  <a:lnTo>
                    <a:pt x="3812" y="7160"/>
                  </a:lnTo>
                  <a:lnTo>
                    <a:pt x="3631" y="7602"/>
                  </a:lnTo>
                  <a:lnTo>
                    <a:pt x="3457" y="8044"/>
                  </a:lnTo>
                  <a:lnTo>
                    <a:pt x="3277" y="8504"/>
                  </a:lnTo>
                  <a:lnTo>
                    <a:pt x="3103" y="8982"/>
                  </a:lnTo>
                  <a:lnTo>
                    <a:pt x="2936" y="9424"/>
                  </a:lnTo>
                  <a:lnTo>
                    <a:pt x="2782" y="9884"/>
                  </a:lnTo>
                  <a:lnTo>
                    <a:pt x="2627" y="10344"/>
                  </a:lnTo>
                  <a:lnTo>
                    <a:pt x="2479" y="10823"/>
                  </a:lnTo>
                  <a:lnTo>
                    <a:pt x="2337" y="11301"/>
                  </a:lnTo>
                  <a:lnTo>
                    <a:pt x="2196" y="11780"/>
                  </a:lnTo>
                  <a:lnTo>
                    <a:pt x="2060" y="12259"/>
                  </a:lnTo>
                  <a:lnTo>
                    <a:pt x="1932" y="12755"/>
                  </a:lnTo>
                  <a:lnTo>
                    <a:pt x="1809" y="13252"/>
                  </a:lnTo>
                  <a:lnTo>
                    <a:pt x="1687" y="13749"/>
                  </a:lnTo>
                  <a:lnTo>
                    <a:pt x="1571" y="14265"/>
                  </a:lnTo>
                  <a:lnTo>
                    <a:pt x="1455" y="14762"/>
                  </a:lnTo>
                  <a:lnTo>
                    <a:pt x="1352" y="15277"/>
                  </a:lnTo>
                  <a:lnTo>
                    <a:pt x="1249" y="15792"/>
                  </a:lnTo>
                  <a:lnTo>
                    <a:pt x="1146" y="16326"/>
                  </a:lnTo>
                  <a:lnTo>
                    <a:pt x="1050" y="16842"/>
                  </a:lnTo>
                  <a:lnTo>
                    <a:pt x="960" y="17375"/>
                  </a:lnTo>
                  <a:lnTo>
                    <a:pt x="876" y="17909"/>
                  </a:lnTo>
                  <a:lnTo>
                    <a:pt x="792" y="18443"/>
                  </a:lnTo>
                  <a:lnTo>
                    <a:pt x="715" y="18977"/>
                  </a:lnTo>
                  <a:lnTo>
                    <a:pt x="638" y="19529"/>
                  </a:lnTo>
                  <a:lnTo>
                    <a:pt x="573" y="20063"/>
                  </a:lnTo>
                  <a:lnTo>
                    <a:pt x="503" y="20615"/>
                  </a:lnTo>
                  <a:lnTo>
                    <a:pt x="445" y="21167"/>
                  </a:lnTo>
                  <a:lnTo>
                    <a:pt x="387" y="21719"/>
                  </a:lnTo>
                  <a:lnTo>
                    <a:pt x="335" y="22271"/>
                  </a:lnTo>
                  <a:lnTo>
                    <a:pt x="284" y="22823"/>
                  </a:lnTo>
                  <a:lnTo>
                    <a:pt x="239" y="23394"/>
                  </a:lnTo>
                  <a:lnTo>
                    <a:pt x="200" y="23946"/>
                  </a:lnTo>
                  <a:lnTo>
                    <a:pt x="161" y="24498"/>
                  </a:lnTo>
                  <a:lnTo>
                    <a:pt x="129" y="25069"/>
                  </a:lnTo>
                  <a:lnTo>
                    <a:pt x="97" y="25621"/>
                  </a:lnTo>
                  <a:lnTo>
                    <a:pt x="71" y="26192"/>
                  </a:lnTo>
                  <a:lnTo>
                    <a:pt x="52" y="26762"/>
                  </a:lnTo>
                  <a:lnTo>
                    <a:pt x="20" y="27885"/>
                  </a:lnTo>
                  <a:lnTo>
                    <a:pt x="0" y="29008"/>
                  </a:lnTo>
                  <a:lnTo>
                    <a:pt x="0" y="30149"/>
                  </a:lnTo>
                  <a:lnTo>
                    <a:pt x="13" y="31272"/>
                  </a:lnTo>
                  <a:lnTo>
                    <a:pt x="39" y="32394"/>
                  </a:lnTo>
                  <a:lnTo>
                    <a:pt x="78" y="33517"/>
                  </a:lnTo>
                  <a:lnTo>
                    <a:pt x="136" y="34622"/>
                  </a:lnTo>
                  <a:lnTo>
                    <a:pt x="206" y="35726"/>
                  </a:lnTo>
                  <a:lnTo>
                    <a:pt x="290" y="36830"/>
                  </a:lnTo>
                  <a:lnTo>
                    <a:pt x="387" y="37916"/>
                  </a:lnTo>
                  <a:lnTo>
                    <a:pt x="496" y="38984"/>
                  </a:lnTo>
                  <a:lnTo>
                    <a:pt x="618" y="40051"/>
                  </a:lnTo>
                  <a:lnTo>
                    <a:pt x="754" y="41100"/>
                  </a:lnTo>
                  <a:lnTo>
                    <a:pt x="902" y="42131"/>
                  </a:lnTo>
                  <a:lnTo>
                    <a:pt x="1063" y="43143"/>
                  </a:lnTo>
                  <a:lnTo>
                    <a:pt x="1243" y="44137"/>
                  </a:lnTo>
                  <a:lnTo>
                    <a:pt x="1423" y="45113"/>
                  </a:lnTo>
                  <a:lnTo>
                    <a:pt x="1623" y="46070"/>
                  </a:lnTo>
                  <a:lnTo>
                    <a:pt x="1835" y="47009"/>
                  </a:lnTo>
                  <a:lnTo>
                    <a:pt x="2054" y="47911"/>
                  </a:lnTo>
                  <a:lnTo>
                    <a:pt x="2292" y="48794"/>
                  </a:lnTo>
                  <a:lnTo>
                    <a:pt x="2537" y="49659"/>
                  </a:lnTo>
                  <a:lnTo>
                    <a:pt x="2788" y="50487"/>
                  </a:lnTo>
                  <a:lnTo>
                    <a:pt x="3058" y="51297"/>
                  </a:lnTo>
                  <a:lnTo>
                    <a:pt x="3335" y="52052"/>
                  </a:lnTo>
                  <a:lnTo>
                    <a:pt x="3618" y="52788"/>
                  </a:lnTo>
                  <a:lnTo>
                    <a:pt x="3767" y="53156"/>
                  </a:lnTo>
                  <a:lnTo>
                    <a:pt x="3915" y="53506"/>
                  </a:lnTo>
                  <a:lnTo>
                    <a:pt x="4069" y="53837"/>
                  </a:lnTo>
                  <a:lnTo>
                    <a:pt x="4224" y="54169"/>
                  </a:lnTo>
                  <a:lnTo>
                    <a:pt x="4385" y="54481"/>
                  </a:lnTo>
                  <a:lnTo>
                    <a:pt x="4545" y="54794"/>
                  </a:lnTo>
                  <a:lnTo>
                    <a:pt x="4706" y="55107"/>
                  </a:lnTo>
                  <a:lnTo>
                    <a:pt x="4867" y="55402"/>
                  </a:lnTo>
                  <a:lnTo>
                    <a:pt x="5035" y="55678"/>
                  </a:lnTo>
                  <a:lnTo>
                    <a:pt x="5209" y="55954"/>
                  </a:lnTo>
                  <a:lnTo>
                    <a:pt x="5376" y="56212"/>
                  </a:lnTo>
                  <a:lnTo>
                    <a:pt x="5550" y="56469"/>
                  </a:lnTo>
                  <a:lnTo>
                    <a:pt x="5730" y="56709"/>
                  </a:lnTo>
                  <a:lnTo>
                    <a:pt x="5904" y="56948"/>
                  </a:lnTo>
                  <a:lnTo>
                    <a:pt x="6084" y="57169"/>
                  </a:lnTo>
                  <a:lnTo>
                    <a:pt x="6271" y="57371"/>
                  </a:lnTo>
                  <a:lnTo>
                    <a:pt x="6457" y="57574"/>
                  </a:lnTo>
                  <a:lnTo>
                    <a:pt x="6644" y="57776"/>
                  </a:lnTo>
                  <a:lnTo>
                    <a:pt x="6831" y="57942"/>
                  </a:lnTo>
                  <a:lnTo>
                    <a:pt x="7024" y="58107"/>
                  </a:lnTo>
                  <a:lnTo>
                    <a:pt x="7217" y="58273"/>
                  </a:lnTo>
                  <a:lnTo>
                    <a:pt x="7410" y="58402"/>
                  </a:lnTo>
                  <a:lnTo>
                    <a:pt x="7610" y="58531"/>
                  </a:lnTo>
                  <a:lnTo>
                    <a:pt x="7809" y="58660"/>
                  </a:lnTo>
                  <a:lnTo>
                    <a:pt x="8009" y="58752"/>
                  </a:lnTo>
                  <a:lnTo>
                    <a:pt x="8215" y="58844"/>
                  </a:lnTo>
                  <a:lnTo>
                    <a:pt x="8421" y="58936"/>
                  </a:lnTo>
                  <a:lnTo>
                    <a:pt x="8627" y="58991"/>
                  </a:lnTo>
                  <a:lnTo>
                    <a:pt x="8839" y="59046"/>
                  </a:lnTo>
                  <a:lnTo>
                    <a:pt x="9045" y="59083"/>
                  </a:lnTo>
                  <a:lnTo>
                    <a:pt x="9258" y="59120"/>
                  </a:lnTo>
                  <a:lnTo>
                    <a:pt x="9477" y="59138"/>
                  </a:lnTo>
                  <a:lnTo>
                    <a:pt x="9689" y="59138"/>
                  </a:lnTo>
                  <a:lnTo>
                    <a:pt x="9908" y="59120"/>
                  </a:lnTo>
                  <a:lnTo>
                    <a:pt x="10127" y="59083"/>
                  </a:lnTo>
                  <a:lnTo>
                    <a:pt x="10352" y="59046"/>
                  </a:lnTo>
                  <a:lnTo>
                    <a:pt x="10571" y="58991"/>
                  </a:lnTo>
                  <a:lnTo>
                    <a:pt x="10797" y="58917"/>
                  </a:lnTo>
                  <a:lnTo>
                    <a:pt x="11028" y="58825"/>
                  </a:lnTo>
                  <a:lnTo>
                    <a:pt x="11254" y="58733"/>
                  </a:lnTo>
                  <a:lnTo>
                    <a:pt x="11485" y="58604"/>
                  </a:lnTo>
                  <a:lnTo>
                    <a:pt x="11717" y="58475"/>
                  </a:lnTo>
                  <a:lnTo>
                    <a:pt x="11917" y="58549"/>
                  </a:lnTo>
                  <a:lnTo>
                    <a:pt x="12123" y="58586"/>
                  </a:lnTo>
                  <a:lnTo>
                    <a:pt x="12329" y="58623"/>
                  </a:lnTo>
                  <a:lnTo>
                    <a:pt x="12741" y="58623"/>
                  </a:lnTo>
                  <a:lnTo>
                    <a:pt x="12947" y="58586"/>
                  </a:lnTo>
                  <a:lnTo>
                    <a:pt x="13146" y="58531"/>
                  </a:lnTo>
                  <a:lnTo>
                    <a:pt x="13352" y="58439"/>
                  </a:lnTo>
                  <a:lnTo>
                    <a:pt x="13558" y="58347"/>
                  </a:lnTo>
                  <a:lnTo>
                    <a:pt x="13758" y="58218"/>
                  </a:lnTo>
                  <a:lnTo>
                    <a:pt x="13964" y="58089"/>
                  </a:lnTo>
                  <a:lnTo>
                    <a:pt x="14164" y="57905"/>
                  </a:lnTo>
                  <a:lnTo>
                    <a:pt x="14363" y="57721"/>
                  </a:lnTo>
                  <a:lnTo>
                    <a:pt x="14556" y="57500"/>
                  </a:lnTo>
                  <a:lnTo>
                    <a:pt x="14756" y="57261"/>
                  </a:lnTo>
                  <a:lnTo>
                    <a:pt x="14949" y="57003"/>
                  </a:lnTo>
                  <a:lnTo>
                    <a:pt x="15000" y="56948"/>
                  </a:lnTo>
                  <a:lnTo>
                    <a:pt x="15045" y="56874"/>
                  </a:lnTo>
                  <a:lnTo>
                    <a:pt x="15129" y="56709"/>
                  </a:lnTo>
                  <a:lnTo>
                    <a:pt x="15290" y="56359"/>
                  </a:lnTo>
                  <a:lnTo>
                    <a:pt x="15599" y="56120"/>
                  </a:lnTo>
                  <a:lnTo>
                    <a:pt x="15902" y="55862"/>
                  </a:lnTo>
                  <a:lnTo>
                    <a:pt x="16198" y="55567"/>
                  </a:lnTo>
                  <a:lnTo>
                    <a:pt x="16488" y="55254"/>
                  </a:lnTo>
                  <a:lnTo>
                    <a:pt x="16777" y="54905"/>
                  </a:lnTo>
                  <a:lnTo>
                    <a:pt x="17061" y="54518"/>
                  </a:lnTo>
                  <a:lnTo>
                    <a:pt x="17337" y="54113"/>
                  </a:lnTo>
                  <a:lnTo>
                    <a:pt x="17601" y="53690"/>
                  </a:lnTo>
                  <a:lnTo>
                    <a:pt x="17865" y="53230"/>
                  </a:lnTo>
                  <a:lnTo>
                    <a:pt x="18123" y="52733"/>
                  </a:lnTo>
                  <a:lnTo>
                    <a:pt x="18367" y="52218"/>
                  </a:lnTo>
                  <a:lnTo>
                    <a:pt x="18612" y="51684"/>
                  </a:lnTo>
                  <a:lnTo>
                    <a:pt x="18844" y="51113"/>
                  </a:lnTo>
                  <a:lnTo>
                    <a:pt x="19069" y="50506"/>
                  </a:lnTo>
                  <a:lnTo>
                    <a:pt x="19288" y="49898"/>
                  </a:lnTo>
                  <a:lnTo>
                    <a:pt x="19494" y="49254"/>
                  </a:lnTo>
                  <a:lnTo>
                    <a:pt x="19687" y="48592"/>
                  </a:lnTo>
                  <a:lnTo>
                    <a:pt x="19880" y="47892"/>
                  </a:lnTo>
                  <a:lnTo>
                    <a:pt x="20054" y="47174"/>
                  </a:lnTo>
                  <a:lnTo>
                    <a:pt x="20228" y="46438"/>
                  </a:lnTo>
                  <a:lnTo>
                    <a:pt x="20382" y="45683"/>
                  </a:lnTo>
                  <a:lnTo>
                    <a:pt x="20530" y="44892"/>
                  </a:lnTo>
                  <a:lnTo>
                    <a:pt x="20666" y="44082"/>
                  </a:lnTo>
                  <a:lnTo>
                    <a:pt x="20788" y="43254"/>
                  </a:lnTo>
                  <a:lnTo>
                    <a:pt x="20904" y="42407"/>
                  </a:lnTo>
                  <a:lnTo>
                    <a:pt x="21000" y="41542"/>
                  </a:lnTo>
                  <a:lnTo>
                    <a:pt x="21091" y="40640"/>
                  </a:lnTo>
                  <a:lnTo>
                    <a:pt x="21168" y="39738"/>
                  </a:lnTo>
                  <a:lnTo>
                    <a:pt x="21226" y="38800"/>
                  </a:lnTo>
                  <a:lnTo>
                    <a:pt x="21277" y="37861"/>
                  </a:lnTo>
                  <a:lnTo>
                    <a:pt x="21309" y="36885"/>
                  </a:lnTo>
                  <a:lnTo>
                    <a:pt x="21329" y="35892"/>
                  </a:lnTo>
                  <a:lnTo>
                    <a:pt x="21419" y="35836"/>
                  </a:lnTo>
                  <a:lnTo>
                    <a:pt x="21496" y="35781"/>
                  </a:lnTo>
                  <a:lnTo>
                    <a:pt x="21580" y="35689"/>
                  </a:lnTo>
                  <a:lnTo>
                    <a:pt x="21657" y="35597"/>
                  </a:lnTo>
                  <a:lnTo>
                    <a:pt x="21734" y="35468"/>
                  </a:lnTo>
                  <a:lnTo>
                    <a:pt x="21805" y="35339"/>
                  </a:lnTo>
                  <a:lnTo>
                    <a:pt x="21870" y="35211"/>
                  </a:lnTo>
                  <a:lnTo>
                    <a:pt x="21927" y="35045"/>
                  </a:lnTo>
                  <a:lnTo>
                    <a:pt x="21985" y="34879"/>
                  </a:lnTo>
                  <a:lnTo>
                    <a:pt x="22030" y="34695"/>
                  </a:lnTo>
                  <a:lnTo>
                    <a:pt x="22076" y="34493"/>
                  </a:lnTo>
                  <a:lnTo>
                    <a:pt x="22108" y="34272"/>
                  </a:lnTo>
                  <a:lnTo>
                    <a:pt x="22133" y="34051"/>
                  </a:lnTo>
                  <a:lnTo>
                    <a:pt x="22153" y="33793"/>
                  </a:lnTo>
                  <a:lnTo>
                    <a:pt x="22159" y="33554"/>
                  </a:lnTo>
                  <a:lnTo>
                    <a:pt x="22159" y="33278"/>
                  </a:lnTo>
                  <a:lnTo>
                    <a:pt x="22146" y="32634"/>
                  </a:lnTo>
                  <a:lnTo>
                    <a:pt x="22133" y="31990"/>
                  </a:lnTo>
                  <a:lnTo>
                    <a:pt x="22114" y="31364"/>
                  </a:lnTo>
                  <a:lnTo>
                    <a:pt x="22095" y="30720"/>
                  </a:lnTo>
                  <a:lnTo>
                    <a:pt x="22063" y="30094"/>
                  </a:lnTo>
                  <a:lnTo>
                    <a:pt x="22037" y="29468"/>
                  </a:lnTo>
                  <a:lnTo>
                    <a:pt x="21998" y="28842"/>
                  </a:lnTo>
                  <a:lnTo>
                    <a:pt x="21966" y="28235"/>
                  </a:lnTo>
                  <a:lnTo>
                    <a:pt x="21876" y="27020"/>
                  </a:lnTo>
                  <a:lnTo>
                    <a:pt x="21773" y="25824"/>
                  </a:lnTo>
                  <a:lnTo>
                    <a:pt x="21664" y="24646"/>
                  </a:lnTo>
                  <a:lnTo>
                    <a:pt x="21535" y="23486"/>
                  </a:lnTo>
                  <a:lnTo>
                    <a:pt x="21393" y="22345"/>
                  </a:lnTo>
                  <a:lnTo>
                    <a:pt x="21239" y="21222"/>
                  </a:lnTo>
                  <a:lnTo>
                    <a:pt x="21071" y="20118"/>
                  </a:lnTo>
                  <a:lnTo>
                    <a:pt x="20897" y="19050"/>
                  </a:lnTo>
                  <a:lnTo>
                    <a:pt x="20704" y="17983"/>
                  </a:lnTo>
                  <a:lnTo>
                    <a:pt x="20505" y="16952"/>
                  </a:lnTo>
                  <a:lnTo>
                    <a:pt x="20292" y="15958"/>
                  </a:lnTo>
                  <a:lnTo>
                    <a:pt x="20067" y="14964"/>
                  </a:lnTo>
                  <a:lnTo>
                    <a:pt x="19835" y="14007"/>
                  </a:lnTo>
                  <a:lnTo>
                    <a:pt x="19591" y="13087"/>
                  </a:lnTo>
                  <a:lnTo>
                    <a:pt x="19333" y="12185"/>
                  </a:lnTo>
                  <a:lnTo>
                    <a:pt x="19076" y="11301"/>
                  </a:lnTo>
                  <a:lnTo>
                    <a:pt x="18799" y="10455"/>
                  </a:lnTo>
                  <a:lnTo>
                    <a:pt x="18522" y="9626"/>
                  </a:lnTo>
                  <a:lnTo>
                    <a:pt x="18232" y="8835"/>
                  </a:lnTo>
                  <a:lnTo>
                    <a:pt x="17930" y="8080"/>
                  </a:lnTo>
                  <a:lnTo>
                    <a:pt x="17627" y="7344"/>
                  </a:lnTo>
                  <a:lnTo>
                    <a:pt x="17312" y="6645"/>
                  </a:lnTo>
                  <a:lnTo>
                    <a:pt x="16990" y="5982"/>
                  </a:lnTo>
                  <a:lnTo>
                    <a:pt x="16661" y="5338"/>
                  </a:lnTo>
                  <a:lnTo>
                    <a:pt x="16333" y="4731"/>
                  </a:lnTo>
                  <a:lnTo>
                    <a:pt x="15992" y="4160"/>
                  </a:lnTo>
                  <a:lnTo>
                    <a:pt x="15644" y="3626"/>
                  </a:lnTo>
                  <a:lnTo>
                    <a:pt x="15290" y="3111"/>
                  </a:lnTo>
                  <a:lnTo>
                    <a:pt x="14936" y="2651"/>
                  </a:lnTo>
                  <a:lnTo>
                    <a:pt x="14576" y="2209"/>
                  </a:lnTo>
                  <a:lnTo>
                    <a:pt x="14209" y="1822"/>
                  </a:lnTo>
                  <a:lnTo>
                    <a:pt x="13835" y="1454"/>
                  </a:lnTo>
                  <a:lnTo>
                    <a:pt x="13462" y="1141"/>
                  </a:lnTo>
                  <a:lnTo>
                    <a:pt x="13088" y="847"/>
                  </a:lnTo>
                  <a:lnTo>
                    <a:pt x="12702" y="608"/>
                  </a:lnTo>
                  <a:lnTo>
                    <a:pt x="12322" y="405"/>
                  </a:lnTo>
                  <a:lnTo>
                    <a:pt x="11936" y="240"/>
                  </a:lnTo>
                  <a:lnTo>
                    <a:pt x="11543" y="111"/>
                  </a:lnTo>
                  <a:lnTo>
                    <a:pt x="11157" y="37"/>
                  </a:lnTo>
                  <a:lnTo>
                    <a:pt x="1076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-2851350" y="-24411850"/>
              <a:ext cx="1048100" cy="1274625"/>
            </a:xfrm>
            <a:custGeom>
              <a:avLst/>
              <a:gdLst/>
              <a:ahLst/>
              <a:cxnLst/>
              <a:rect l="l" t="t" r="r" b="b"/>
              <a:pathLst>
                <a:path w="41924" h="50985" extrusionOk="0">
                  <a:moveTo>
                    <a:pt x="41923" y="0"/>
                  </a:moveTo>
                  <a:lnTo>
                    <a:pt x="39329" y="589"/>
                  </a:lnTo>
                  <a:lnTo>
                    <a:pt x="36722" y="1142"/>
                  </a:lnTo>
                  <a:lnTo>
                    <a:pt x="34108" y="1657"/>
                  </a:lnTo>
                  <a:lnTo>
                    <a:pt x="31488" y="2117"/>
                  </a:lnTo>
                  <a:lnTo>
                    <a:pt x="28867" y="2559"/>
                  </a:lnTo>
                  <a:lnTo>
                    <a:pt x="27554" y="2761"/>
                  </a:lnTo>
                  <a:lnTo>
                    <a:pt x="26234" y="2945"/>
                  </a:lnTo>
                  <a:lnTo>
                    <a:pt x="24921" y="3129"/>
                  </a:lnTo>
                  <a:lnTo>
                    <a:pt x="23608" y="3295"/>
                  </a:lnTo>
                  <a:lnTo>
                    <a:pt x="22288" y="3442"/>
                  </a:lnTo>
                  <a:lnTo>
                    <a:pt x="20975" y="3590"/>
                  </a:lnTo>
                  <a:lnTo>
                    <a:pt x="19655" y="3718"/>
                  </a:lnTo>
                  <a:lnTo>
                    <a:pt x="18342" y="3829"/>
                  </a:lnTo>
                  <a:lnTo>
                    <a:pt x="17022" y="3921"/>
                  </a:lnTo>
                  <a:lnTo>
                    <a:pt x="15709" y="4013"/>
                  </a:lnTo>
                  <a:lnTo>
                    <a:pt x="14389" y="4087"/>
                  </a:lnTo>
                  <a:lnTo>
                    <a:pt x="13076" y="4142"/>
                  </a:lnTo>
                  <a:lnTo>
                    <a:pt x="11762" y="4197"/>
                  </a:lnTo>
                  <a:lnTo>
                    <a:pt x="10449" y="4215"/>
                  </a:lnTo>
                  <a:lnTo>
                    <a:pt x="9136" y="4234"/>
                  </a:lnTo>
                  <a:lnTo>
                    <a:pt x="7829" y="4234"/>
                  </a:lnTo>
                  <a:lnTo>
                    <a:pt x="6515" y="4215"/>
                  </a:lnTo>
                  <a:lnTo>
                    <a:pt x="5209" y="4179"/>
                  </a:lnTo>
                  <a:lnTo>
                    <a:pt x="3908" y="4123"/>
                  </a:lnTo>
                  <a:lnTo>
                    <a:pt x="2601" y="4050"/>
                  </a:lnTo>
                  <a:lnTo>
                    <a:pt x="1301" y="3958"/>
                  </a:lnTo>
                  <a:lnTo>
                    <a:pt x="0" y="3847"/>
                  </a:lnTo>
                  <a:lnTo>
                    <a:pt x="0" y="3847"/>
                  </a:lnTo>
                  <a:lnTo>
                    <a:pt x="39" y="5375"/>
                  </a:lnTo>
                  <a:lnTo>
                    <a:pt x="91" y="6884"/>
                  </a:lnTo>
                  <a:lnTo>
                    <a:pt x="155" y="8375"/>
                  </a:lnTo>
                  <a:lnTo>
                    <a:pt x="239" y="9811"/>
                  </a:lnTo>
                  <a:lnTo>
                    <a:pt x="329" y="11246"/>
                  </a:lnTo>
                  <a:lnTo>
                    <a:pt x="432" y="12645"/>
                  </a:lnTo>
                  <a:lnTo>
                    <a:pt x="548" y="14026"/>
                  </a:lnTo>
                  <a:lnTo>
                    <a:pt x="676" y="15369"/>
                  </a:lnTo>
                  <a:lnTo>
                    <a:pt x="818" y="16695"/>
                  </a:lnTo>
                  <a:lnTo>
                    <a:pt x="973" y="18001"/>
                  </a:lnTo>
                  <a:lnTo>
                    <a:pt x="1134" y="19271"/>
                  </a:lnTo>
                  <a:lnTo>
                    <a:pt x="1314" y="20523"/>
                  </a:lnTo>
                  <a:lnTo>
                    <a:pt x="1500" y="21738"/>
                  </a:lnTo>
                  <a:lnTo>
                    <a:pt x="1694" y="22934"/>
                  </a:lnTo>
                  <a:lnTo>
                    <a:pt x="1906" y="24112"/>
                  </a:lnTo>
                  <a:lnTo>
                    <a:pt x="2125" y="25253"/>
                  </a:lnTo>
                  <a:lnTo>
                    <a:pt x="2350" y="26376"/>
                  </a:lnTo>
                  <a:lnTo>
                    <a:pt x="2588" y="27462"/>
                  </a:lnTo>
                  <a:lnTo>
                    <a:pt x="2840" y="28548"/>
                  </a:lnTo>
                  <a:lnTo>
                    <a:pt x="3097" y="29579"/>
                  </a:lnTo>
                  <a:lnTo>
                    <a:pt x="3367" y="30609"/>
                  </a:lnTo>
                  <a:lnTo>
                    <a:pt x="3644" y="31603"/>
                  </a:lnTo>
                  <a:lnTo>
                    <a:pt x="3934" y="32560"/>
                  </a:lnTo>
                  <a:lnTo>
                    <a:pt x="4224" y="33517"/>
                  </a:lnTo>
                  <a:lnTo>
                    <a:pt x="4533" y="34419"/>
                  </a:lnTo>
                  <a:lnTo>
                    <a:pt x="4842" y="35321"/>
                  </a:lnTo>
                  <a:lnTo>
                    <a:pt x="5164" y="36186"/>
                  </a:lnTo>
                  <a:lnTo>
                    <a:pt x="5492" y="37033"/>
                  </a:lnTo>
                  <a:lnTo>
                    <a:pt x="5827" y="37843"/>
                  </a:lnTo>
                  <a:lnTo>
                    <a:pt x="6174" y="38634"/>
                  </a:lnTo>
                  <a:lnTo>
                    <a:pt x="6522" y="39407"/>
                  </a:lnTo>
                  <a:lnTo>
                    <a:pt x="6882" y="40144"/>
                  </a:lnTo>
                  <a:lnTo>
                    <a:pt x="7243" y="40861"/>
                  </a:lnTo>
                  <a:lnTo>
                    <a:pt x="7616" y="41561"/>
                  </a:lnTo>
                  <a:lnTo>
                    <a:pt x="7996" y="42223"/>
                  </a:lnTo>
                  <a:lnTo>
                    <a:pt x="8382" y="42868"/>
                  </a:lnTo>
                  <a:lnTo>
                    <a:pt x="8769" y="43493"/>
                  </a:lnTo>
                  <a:lnTo>
                    <a:pt x="9168" y="44082"/>
                  </a:lnTo>
                  <a:lnTo>
                    <a:pt x="9567" y="44653"/>
                  </a:lnTo>
                  <a:lnTo>
                    <a:pt x="9973" y="45205"/>
                  </a:lnTo>
                  <a:lnTo>
                    <a:pt x="10385" y="45720"/>
                  </a:lnTo>
                  <a:lnTo>
                    <a:pt x="10803" y="46217"/>
                  </a:lnTo>
                  <a:lnTo>
                    <a:pt x="11228" y="46678"/>
                  </a:lnTo>
                  <a:lnTo>
                    <a:pt x="11653" y="47119"/>
                  </a:lnTo>
                  <a:lnTo>
                    <a:pt x="12084" y="47543"/>
                  </a:lnTo>
                  <a:lnTo>
                    <a:pt x="12522" y="47948"/>
                  </a:lnTo>
                  <a:lnTo>
                    <a:pt x="12960" y="48316"/>
                  </a:lnTo>
                  <a:lnTo>
                    <a:pt x="13404" y="48665"/>
                  </a:lnTo>
                  <a:lnTo>
                    <a:pt x="13848" y="48997"/>
                  </a:lnTo>
                  <a:lnTo>
                    <a:pt x="14299" y="49291"/>
                  </a:lnTo>
                  <a:lnTo>
                    <a:pt x="14749" y="49567"/>
                  </a:lnTo>
                  <a:lnTo>
                    <a:pt x="15206" y="49807"/>
                  </a:lnTo>
                  <a:lnTo>
                    <a:pt x="15664" y="50046"/>
                  </a:lnTo>
                  <a:lnTo>
                    <a:pt x="16121" y="50248"/>
                  </a:lnTo>
                  <a:lnTo>
                    <a:pt x="16584" y="50414"/>
                  </a:lnTo>
                  <a:lnTo>
                    <a:pt x="17048" y="50580"/>
                  </a:lnTo>
                  <a:lnTo>
                    <a:pt x="17518" y="50708"/>
                  </a:lnTo>
                  <a:lnTo>
                    <a:pt x="17981" y="50800"/>
                  </a:lnTo>
                  <a:lnTo>
                    <a:pt x="18451" y="50893"/>
                  </a:lnTo>
                  <a:lnTo>
                    <a:pt x="18921" y="50948"/>
                  </a:lnTo>
                  <a:lnTo>
                    <a:pt x="19397" y="50966"/>
                  </a:lnTo>
                  <a:lnTo>
                    <a:pt x="19867" y="50985"/>
                  </a:lnTo>
                  <a:lnTo>
                    <a:pt x="20337" y="50966"/>
                  </a:lnTo>
                  <a:lnTo>
                    <a:pt x="20814" y="50929"/>
                  </a:lnTo>
                  <a:lnTo>
                    <a:pt x="21284" y="50874"/>
                  </a:lnTo>
                  <a:lnTo>
                    <a:pt x="21760" y="50782"/>
                  </a:lnTo>
                  <a:lnTo>
                    <a:pt x="22230" y="50672"/>
                  </a:lnTo>
                  <a:lnTo>
                    <a:pt x="22700" y="50524"/>
                  </a:lnTo>
                  <a:lnTo>
                    <a:pt x="23170" y="50377"/>
                  </a:lnTo>
                  <a:lnTo>
                    <a:pt x="23640" y="50193"/>
                  </a:lnTo>
                  <a:lnTo>
                    <a:pt x="24110" y="49991"/>
                  </a:lnTo>
                  <a:lnTo>
                    <a:pt x="24580" y="49751"/>
                  </a:lnTo>
                  <a:lnTo>
                    <a:pt x="25043" y="49494"/>
                  </a:lnTo>
                  <a:lnTo>
                    <a:pt x="25507" y="49218"/>
                  </a:lnTo>
                  <a:lnTo>
                    <a:pt x="25970" y="48923"/>
                  </a:lnTo>
                  <a:lnTo>
                    <a:pt x="26428" y="48592"/>
                  </a:lnTo>
                  <a:lnTo>
                    <a:pt x="26885" y="48260"/>
                  </a:lnTo>
                  <a:lnTo>
                    <a:pt x="27342" y="47874"/>
                  </a:lnTo>
                  <a:lnTo>
                    <a:pt x="27792" y="47487"/>
                  </a:lnTo>
                  <a:lnTo>
                    <a:pt x="28243" y="47064"/>
                  </a:lnTo>
                  <a:lnTo>
                    <a:pt x="28687" y="46622"/>
                  </a:lnTo>
                  <a:lnTo>
                    <a:pt x="29131" y="46162"/>
                  </a:lnTo>
                  <a:lnTo>
                    <a:pt x="29569" y="45665"/>
                  </a:lnTo>
                  <a:lnTo>
                    <a:pt x="30000" y="45168"/>
                  </a:lnTo>
                  <a:lnTo>
                    <a:pt x="30432" y="44616"/>
                  </a:lnTo>
                  <a:lnTo>
                    <a:pt x="30857" y="44064"/>
                  </a:lnTo>
                  <a:lnTo>
                    <a:pt x="31275" y="43475"/>
                  </a:lnTo>
                  <a:lnTo>
                    <a:pt x="31694" y="42886"/>
                  </a:lnTo>
                  <a:lnTo>
                    <a:pt x="32099" y="42242"/>
                  </a:lnTo>
                  <a:lnTo>
                    <a:pt x="32505" y="41598"/>
                  </a:lnTo>
                  <a:lnTo>
                    <a:pt x="32910" y="40917"/>
                  </a:lnTo>
                  <a:lnTo>
                    <a:pt x="33303" y="40236"/>
                  </a:lnTo>
                  <a:lnTo>
                    <a:pt x="33689" y="39499"/>
                  </a:lnTo>
                  <a:lnTo>
                    <a:pt x="34076" y="38763"/>
                  </a:lnTo>
                  <a:lnTo>
                    <a:pt x="34449" y="37990"/>
                  </a:lnTo>
                  <a:lnTo>
                    <a:pt x="34816" y="37199"/>
                  </a:lnTo>
                  <a:lnTo>
                    <a:pt x="35183" y="36389"/>
                  </a:lnTo>
                  <a:lnTo>
                    <a:pt x="35537" y="35560"/>
                  </a:lnTo>
                  <a:lnTo>
                    <a:pt x="35885" y="34695"/>
                  </a:lnTo>
                  <a:lnTo>
                    <a:pt x="36226" y="33812"/>
                  </a:lnTo>
                  <a:lnTo>
                    <a:pt x="36561" y="32910"/>
                  </a:lnTo>
                  <a:lnTo>
                    <a:pt x="36889" y="31990"/>
                  </a:lnTo>
                  <a:lnTo>
                    <a:pt x="37204" y="31033"/>
                  </a:lnTo>
                  <a:lnTo>
                    <a:pt x="37513" y="30076"/>
                  </a:lnTo>
                  <a:lnTo>
                    <a:pt x="37816" y="29082"/>
                  </a:lnTo>
                  <a:lnTo>
                    <a:pt x="38106" y="28051"/>
                  </a:lnTo>
                  <a:lnTo>
                    <a:pt x="38395" y="27020"/>
                  </a:lnTo>
                  <a:lnTo>
                    <a:pt x="38666" y="25953"/>
                  </a:lnTo>
                  <a:lnTo>
                    <a:pt x="38930" y="24867"/>
                  </a:lnTo>
                  <a:lnTo>
                    <a:pt x="39187" y="23762"/>
                  </a:lnTo>
                  <a:lnTo>
                    <a:pt x="39432" y="22640"/>
                  </a:lnTo>
                  <a:lnTo>
                    <a:pt x="39670" y="21480"/>
                  </a:lnTo>
                  <a:lnTo>
                    <a:pt x="39895" y="20302"/>
                  </a:lnTo>
                  <a:lnTo>
                    <a:pt x="40114" y="19106"/>
                  </a:lnTo>
                  <a:lnTo>
                    <a:pt x="40320" y="17891"/>
                  </a:lnTo>
                  <a:lnTo>
                    <a:pt x="40513" y="16639"/>
                  </a:lnTo>
                  <a:lnTo>
                    <a:pt x="40694" y="15388"/>
                  </a:lnTo>
                  <a:lnTo>
                    <a:pt x="40867" y="14099"/>
                  </a:lnTo>
                  <a:lnTo>
                    <a:pt x="41028" y="12793"/>
                  </a:lnTo>
                  <a:lnTo>
                    <a:pt x="41176" y="11449"/>
                  </a:lnTo>
                  <a:lnTo>
                    <a:pt x="41312" y="10105"/>
                  </a:lnTo>
                  <a:lnTo>
                    <a:pt x="41440" y="8725"/>
                  </a:lnTo>
                  <a:lnTo>
                    <a:pt x="41550" y="7326"/>
                  </a:lnTo>
                  <a:lnTo>
                    <a:pt x="41653" y="5909"/>
                  </a:lnTo>
                  <a:lnTo>
                    <a:pt x="41743" y="4473"/>
                  </a:lnTo>
                  <a:lnTo>
                    <a:pt x="41814" y="3001"/>
                  </a:lnTo>
                  <a:lnTo>
                    <a:pt x="41878" y="1510"/>
                  </a:lnTo>
                  <a:lnTo>
                    <a:pt x="419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-2772975" y="-17630225"/>
              <a:ext cx="300825" cy="877050"/>
            </a:xfrm>
            <a:custGeom>
              <a:avLst/>
              <a:gdLst/>
              <a:ahLst/>
              <a:cxnLst/>
              <a:rect l="l" t="t" r="r" b="b"/>
              <a:pathLst>
                <a:path w="12033" h="35082" extrusionOk="0">
                  <a:moveTo>
                    <a:pt x="7874" y="0"/>
                  </a:moveTo>
                  <a:lnTo>
                    <a:pt x="7597" y="19"/>
                  </a:lnTo>
                  <a:lnTo>
                    <a:pt x="7320" y="55"/>
                  </a:lnTo>
                  <a:lnTo>
                    <a:pt x="7044" y="147"/>
                  </a:lnTo>
                  <a:lnTo>
                    <a:pt x="6767" y="258"/>
                  </a:lnTo>
                  <a:lnTo>
                    <a:pt x="6490" y="387"/>
                  </a:lnTo>
                  <a:lnTo>
                    <a:pt x="6207" y="571"/>
                  </a:lnTo>
                  <a:lnTo>
                    <a:pt x="5930" y="773"/>
                  </a:lnTo>
                  <a:lnTo>
                    <a:pt x="5647" y="1012"/>
                  </a:lnTo>
                  <a:lnTo>
                    <a:pt x="5370" y="1270"/>
                  </a:lnTo>
                  <a:lnTo>
                    <a:pt x="5086" y="1583"/>
                  </a:lnTo>
                  <a:lnTo>
                    <a:pt x="4810" y="1914"/>
                  </a:lnTo>
                  <a:lnTo>
                    <a:pt x="4533" y="2301"/>
                  </a:lnTo>
                  <a:lnTo>
                    <a:pt x="4250" y="2706"/>
                  </a:lnTo>
                  <a:lnTo>
                    <a:pt x="3973" y="3148"/>
                  </a:lnTo>
                  <a:lnTo>
                    <a:pt x="3696" y="3626"/>
                  </a:lnTo>
                  <a:lnTo>
                    <a:pt x="3419" y="4141"/>
                  </a:lnTo>
                  <a:lnTo>
                    <a:pt x="3213" y="4565"/>
                  </a:lnTo>
                  <a:lnTo>
                    <a:pt x="3014" y="4970"/>
                  </a:lnTo>
                  <a:lnTo>
                    <a:pt x="2827" y="5393"/>
                  </a:lnTo>
                  <a:lnTo>
                    <a:pt x="2640" y="5835"/>
                  </a:lnTo>
                  <a:lnTo>
                    <a:pt x="2466" y="6276"/>
                  </a:lnTo>
                  <a:lnTo>
                    <a:pt x="2293" y="6718"/>
                  </a:lnTo>
                  <a:lnTo>
                    <a:pt x="2125" y="7160"/>
                  </a:lnTo>
                  <a:lnTo>
                    <a:pt x="1971" y="7620"/>
                  </a:lnTo>
                  <a:lnTo>
                    <a:pt x="1816" y="8099"/>
                  </a:lnTo>
                  <a:lnTo>
                    <a:pt x="1674" y="8559"/>
                  </a:lnTo>
                  <a:lnTo>
                    <a:pt x="1533" y="9037"/>
                  </a:lnTo>
                  <a:lnTo>
                    <a:pt x="1404" y="9516"/>
                  </a:lnTo>
                  <a:lnTo>
                    <a:pt x="1275" y="9994"/>
                  </a:lnTo>
                  <a:lnTo>
                    <a:pt x="1159" y="10491"/>
                  </a:lnTo>
                  <a:lnTo>
                    <a:pt x="1044" y="10988"/>
                  </a:lnTo>
                  <a:lnTo>
                    <a:pt x="941" y="11467"/>
                  </a:lnTo>
                  <a:lnTo>
                    <a:pt x="838" y="11982"/>
                  </a:lnTo>
                  <a:lnTo>
                    <a:pt x="741" y="12479"/>
                  </a:lnTo>
                  <a:lnTo>
                    <a:pt x="651" y="12995"/>
                  </a:lnTo>
                  <a:lnTo>
                    <a:pt x="567" y="13492"/>
                  </a:lnTo>
                  <a:lnTo>
                    <a:pt x="490" y="14007"/>
                  </a:lnTo>
                  <a:lnTo>
                    <a:pt x="419" y="14522"/>
                  </a:lnTo>
                  <a:lnTo>
                    <a:pt x="355" y="15038"/>
                  </a:lnTo>
                  <a:lnTo>
                    <a:pt x="297" y="15571"/>
                  </a:lnTo>
                  <a:lnTo>
                    <a:pt x="239" y="16087"/>
                  </a:lnTo>
                  <a:lnTo>
                    <a:pt x="194" y="16602"/>
                  </a:lnTo>
                  <a:lnTo>
                    <a:pt x="149" y="17136"/>
                  </a:lnTo>
                  <a:lnTo>
                    <a:pt x="110" y="17651"/>
                  </a:lnTo>
                  <a:lnTo>
                    <a:pt x="78" y="18185"/>
                  </a:lnTo>
                  <a:lnTo>
                    <a:pt x="52" y="18719"/>
                  </a:lnTo>
                  <a:lnTo>
                    <a:pt x="33" y="19234"/>
                  </a:lnTo>
                  <a:lnTo>
                    <a:pt x="14" y="19768"/>
                  </a:lnTo>
                  <a:lnTo>
                    <a:pt x="7" y="20283"/>
                  </a:lnTo>
                  <a:lnTo>
                    <a:pt x="1" y="20817"/>
                  </a:lnTo>
                  <a:lnTo>
                    <a:pt x="1" y="21332"/>
                  </a:lnTo>
                  <a:lnTo>
                    <a:pt x="7" y="21866"/>
                  </a:lnTo>
                  <a:lnTo>
                    <a:pt x="14" y="22382"/>
                  </a:lnTo>
                  <a:lnTo>
                    <a:pt x="33" y="22915"/>
                  </a:lnTo>
                  <a:lnTo>
                    <a:pt x="52" y="23431"/>
                  </a:lnTo>
                  <a:lnTo>
                    <a:pt x="78" y="23946"/>
                  </a:lnTo>
                  <a:lnTo>
                    <a:pt x="110" y="24461"/>
                  </a:lnTo>
                  <a:lnTo>
                    <a:pt x="142" y="24977"/>
                  </a:lnTo>
                  <a:lnTo>
                    <a:pt x="181" y="25474"/>
                  </a:lnTo>
                  <a:lnTo>
                    <a:pt x="226" y="25989"/>
                  </a:lnTo>
                  <a:lnTo>
                    <a:pt x="277" y="26486"/>
                  </a:lnTo>
                  <a:lnTo>
                    <a:pt x="329" y="26983"/>
                  </a:lnTo>
                  <a:lnTo>
                    <a:pt x="387" y="27480"/>
                  </a:lnTo>
                  <a:lnTo>
                    <a:pt x="451" y="27977"/>
                  </a:lnTo>
                  <a:lnTo>
                    <a:pt x="522" y="28455"/>
                  </a:lnTo>
                  <a:lnTo>
                    <a:pt x="593" y="28952"/>
                  </a:lnTo>
                  <a:lnTo>
                    <a:pt x="670" y="29431"/>
                  </a:lnTo>
                  <a:lnTo>
                    <a:pt x="747" y="29891"/>
                  </a:lnTo>
                  <a:lnTo>
                    <a:pt x="838" y="30370"/>
                  </a:lnTo>
                  <a:lnTo>
                    <a:pt x="928" y="30830"/>
                  </a:lnTo>
                  <a:lnTo>
                    <a:pt x="1018" y="31272"/>
                  </a:lnTo>
                  <a:lnTo>
                    <a:pt x="1114" y="31732"/>
                  </a:lnTo>
                  <a:lnTo>
                    <a:pt x="1217" y="32173"/>
                  </a:lnTo>
                  <a:lnTo>
                    <a:pt x="1327" y="32615"/>
                  </a:lnTo>
                  <a:lnTo>
                    <a:pt x="1436" y="33039"/>
                  </a:lnTo>
                  <a:lnTo>
                    <a:pt x="1552" y="33462"/>
                  </a:lnTo>
                  <a:lnTo>
                    <a:pt x="1668" y="33867"/>
                  </a:lnTo>
                  <a:lnTo>
                    <a:pt x="1790" y="34290"/>
                  </a:lnTo>
                  <a:lnTo>
                    <a:pt x="1913" y="34677"/>
                  </a:lnTo>
                  <a:lnTo>
                    <a:pt x="2041" y="35082"/>
                  </a:lnTo>
                  <a:lnTo>
                    <a:pt x="1823" y="33609"/>
                  </a:lnTo>
                  <a:lnTo>
                    <a:pt x="1771" y="33241"/>
                  </a:lnTo>
                  <a:lnTo>
                    <a:pt x="1720" y="32873"/>
                  </a:lnTo>
                  <a:lnTo>
                    <a:pt x="1681" y="32505"/>
                  </a:lnTo>
                  <a:lnTo>
                    <a:pt x="1642" y="32137"/>
                  </a:lnTo>
                  <a:lnTo>
                    <a:pt x="1591" y="31492"/>
                  </a:lnTo>
                  <a:lnTo>
                    <a:pt x="1546" y="30867"/>
                  </a:lnTo>
                  <a:lnTo>
                    <a:pt x="1507" y="30241"/>
                  </a:lnTo>
                  <a:lnTo>
                    <a:pt x="1475" y="29615"/>
                  </a:lnTo>
                  <a:lnTo>
                    <a:pt x="1449" y="28971"/>
                  </a:lnTo>
                  <a:lnTo>
                    <a:pt x="1430" y="28345"/>
                  </a:lnTo>
                  <a:lnTo>
                    <a:pt x="1417" y="27719"/>
                  </a:lnTo>
                  <a:lnTo>
                    <a:pt x="1417" y="27093"/>
                  </a:lnTo>
                  <a:lnTo>
                    <a:pt x="1417" y="26449"/>
                  </a:lnTo>
                  <a:lnTo>
                    <a:pt x="1423" y="25823"/>
                  </a:lnTo>
                  <a:lnTo>
                    <a:pt x="1436" y="25198"/>
                  </a:lnTo>
                  <a:lnTo>
                    <a:pt x="1456" y="24590"/>
                  </a:lnTo>
                  <a:lnTo>
                    <a:pt x="1481" y="23964"/>
                  </a:lnTo>
                  <a:lnTo>
                    <a:pt x="1514" y="23339"/>
                  </a:lnTo>
                  <a:lnTo>
                    <a:pt x="1552" y="22731"/>
                  </a:lnTo>
                  <a:lnTo>
                    <a:pt x="1597" y="22124"/>
                  </a:lnTo>
                  <a:lnTo>
                    <a:pt x="1649" y="21516"/>
                  </a:lnTo>
                  <a:lnTo>
                    <a:pt x="1707" y="20909"/>
                  </a:lnTo>
                  <a:lnTo>
                    <a:pt x="1765" y="20302"/>
                  </a:lnTo>
                  <a:lnTo>
                    <a:pt x="1829" y="19713"/>
                  </a:lnTo>
                  <a:lnTo>
                    <a:pt x="1900" y="19124"/>
                  </a:lnTo>
                  <a:lnTo>
                    <a:pt x="1977" y="18535"/>
                  </a:lnTo>
                  <a:lnTo>
                    <a:pt x="2061" y="17964"/>
                  </a:lnTo>
                  <a:lnTo>
                    <a:pt x="2151" y="17375"/>
                  </a:lnTo>
                  <a:lnTo>
                    <a:pt x="2241" y="16823"/>
                  </a:lnTo>
                  <a:lnTo>
                    <a:pt x="2338" y="16252"/>
                  </a:lnTo>
                  <a:lnTo>
                    <a:pt x="2441" y="15700"/>
                  </a:lnTo>
                  <a:lnTo>
                    <a:pt x="2550" y="15148"/>
                  </a:lnTo>
                  <a:lnTo>
                    <a:pt x="2659" y="14614"/>
                  </a:lnTo>
                  <a:lnTo>
                    <a:pt x="2775" y="14081"/>
                  </a:lnTo>
                  <a:lnTo>
                    <a:pt x="2898" y="13547"/>
                  </a:lnTo>
                  <a:lnTo>
                    <a:pt x="3020" y="13031"/>
                  </a:lnTo>
                  <a:lnTo>
                    <a:pt x="3149" y="12534"/>
                  </a:lnTo>
                  <a:lnTo>
                    <a:pt x="3284" y="12019"/>
                  </a:lnTo>
                  <a:lnTo>
                    <a:pt x="3419" y="11541"/>
                  </a:lnTo>
                  <a:lnTo>
                    <a:pt x="3561" y="11062"/>
                  </a:lnTo>
                  <a:lnTo>
                    <a:pt x="3709" y="10583"/>
                  </a:lnTo>
                  <a:lnTo>
                    <a:pt x="3857" y="10123"/>
                  </a:lnTo>
                  <a:lnTo>
                    <a:pt x="4011" y="9663"/>
                  </a:lnTo>
                  <a:lnTo>
                    <a:pt x="4166" y="9221"/>
                  </a:lnTo>
                  <a:lnTo>
                    <a:pt x="4327" y="8798"/>
                  </a:lnTo>
                  <a:lnTo>
                    <a:pt x="4494" y="8375"/>
                  </a:lnTo>
                  <a:lnTo>
                    <a:pt x="4662" y="7970"/>
                  </a:lnTo>
                  <a:lnTo>
                    <a:pt x="4829" y="7565"/>
                  </a:lnTo>
                  <a:lnTo>
                    <a:pt x="5003" y="7197"/>
                  </a:lnTo>
                  <a:lnTo>
                    <a:pt x="5183" y="6810"/>
                  </a:lnTo>
                  <a:lnTo>
                    <a:pt x="5363" y="6461"/>
                  </a:lnTo>
                  <a:lnTo>
                    <a:pt x="5544" y="6111"/>
                  </a:lnTo>
                  <a:lnTo>
                    <a:pt x="5730" y="5780"/>
                  </a:lnTo>
                  <a:lnTo>
                    <a:pt x="5917" y="5467"/>
                  </a:lnTo>
                  <a:lnTo>
                    <a:pt x="6110" y="5154"/>
                  </a:lnTo>
                  <a:lnTo>
                    <a:pt x="6303" y="4859"/>
                  </a:lnTo>
                  <a:lnTo>
                    <a:pt x="6496" y="4583"/>
                  </a:lnTo>
                  <a:lnTo>
                    <a:pt x="6696" y="4325"/>
                  </a:lnTo>
                  <a:lnTo>
                    <a:pt x="6902" y="4086"/>
                  </a:lnTo>
                  <a:lnTo>
                    <a:pt x="7102" y="3847"/>
                  </a:lnTo>
                  <a:lnTo>
                    <a:pt x="7308" y="3644"/>
                  </a:lnTo>
                  <a:lnTo>
                    <a:pt x="7514" y="3442"/>
                  </a:lnTo>
                  <a:lnTo>
                    <a:pt x="7726" y="3258"/>
                  </a:lnTo>
                  <a:lnTo>
                    <a:pt x="7938" y="3092"/>
                  </a:lnTo>
                  <a:lnTo>
                    <a:pt x="8151" y="2945"/>
                  </a:lnTo>
                  <a:lnTo>
                    <a:pt x="8363" y="2798"/>
                  </a:lnTo>
                  <a:lnTo>
                    <a:pt x="8582" y="2687"/>
                  </a:lnTo>
                  <a:lnTo>
                    <a:pt x="8801" y="2595"/>
                  </a:lnTo>
                  <a:lnTo>
                    <a:pt x="9001" y="2522"/>
                  </a:lnTo>
                  <a:lnTo>
                    <a:pt x="9207" y="2466"/>
                  </a:lnTo>
                  <a:lnTo>
                    <a:pt x="9413" y="2430"/>
                  </a:lnTo>
                  <a:lnTo>
                    <a:pt x="9612" y="2411"/>
                  </a:lnTo>
                  <a:lnTo>
                    <a:pt x="9818" y="2411"/>
                  </a:lnTo>
                  <a:lnTo>
                    <a:pt x="10018" y="2430"/>
                  </a:lnTo>
                  <a:lnTo>
                    <a:pt x="10224" y="2466"/>
                  </a:lnTo>
                  <a:lnTo>
                    <a:pt x="10423" y="2503"/>
                  </a:lnTo>
                  <a:lnTo>
                    <a:pt x="10629" y="2559"/>
                  </a:lnTo>
                  <a:lnTo>
                    <a:pt x="10829" y="2632"/>
                  </a:lnTo>
                  <a:lnTo>
                    <a:pt x="11035" y="2706"/>
                  </a:lnTo>
                  <a:lnTo>
                    <a:pt x="11235" y="2816"/>
                  </a:lnTo>
                  <a:lnTo>
                    <a:pt x="11434" y="2927"/>
                  </a:lnTo>
                  <a:lnTo>
                    <a:pt x="11634" y="3037"/>
                  </a:lnTo>
                  <a:lnTo>
                    <a:pt x="11833" y="3184"/>
                  </a:lnTo>
                  <a:lnTo>
                    <a:pt x="12033" y="3332"/>
                  </a:lnTo>
                  <a:lnTo>
                    <a:pt x="12033" y="3332"/>
                  </a:lnTo>
                  <a:lnTo>
                    <a:pt x="11795" y="2945"/>
                  </a:lnTo>
                  <a:lnTo>
                    <a:pt x="11550" y="2577"/>
                  </a:lnTo>
                  <a:lnTo>
                    <a:pt x="11299" y="2227"/>
                  </a:lnTo>
                  <a:lnTo>
                    <a:pt x="11054" y="1914"/>
                  </a:lnTo>
                  <a:lnTo>
                    <a:pt x="10797" y="1601"/>
                  </a:lnTo>
                  <a:lnTo>
                    <a:pt x="10546" y="1325"/>
                  </a:lnTo>
                  <a:lnTo>
                    <a:pt x="10288" y="1086"/>
                  </a:lnTo>
                  <a:lnTo>
                    <a:pt x="10024" y="865"/>
                  </a:lnTo>
                  <a:lnTo>
                    <a:pt x="9767" y="663"/>
                  </a:lnTo>
                  <a:lnTo>
                    <a:pt x="9496" y="479"/>
                  </a:lnTo>
                  <a:lnTo>
                    <a:pt x="9232" y="331"/>
                  </a:lnTo>
                  <a:lnTo>
                    <a:pt x="8962" y="203"/>
                  </a:lnTo>
                  <a:lnTo>
                    <a:pt x="8692" y="111"/>
                  </a:lnTo>
                  <a:lnTo>
                    <a:pt x="8421" y="37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-2641800" y="-17298475"/>
              <a:ext cx="238700" cy="698525"/>
            </a:xfrm>
            <a:custGeom>
              <a:avLst/>
              <a:gdLst/>
              <a:ahLst/>
              <a:cxnLst/>
              <a:rect l="l" t="t" r="r" b="b"/>
              <a:pathLst>
                <a:path w="9548" h="27941" extrusionOk="0">
                  <a:moveTo>
                    <a:pt x="4597" y="1"/>
                  </a:moveTo>
                  <a:lnTo>
                    <a:pt x="4352" y="19"/>
                  </a:lnTo>
                  <a:lnTo>
                    <a:pt x="4224" y="56"/>
                  </a:lnTo>
                  <a:lnTo>
                    <a:pt x="4101" y="93"/>
                  </a:lnTo>
                  <a:lnTo>
                    <a:pt x="3979" y="148"/>
                  </a:lnTo>
                  <a:lnTo>
                    <a:pt x="3857" y="203"/>
                  </a:lnTo>
                  <a:lnTo>
                    <a:pt x="3734" y="277"/>
                  </a:lnTo>
                  <a:lnTo>
                    <a:pt x="3606" y="369"/>
                  </a:lnTo>
                  <a:lnTo>
                    <a:pt x="3355" y="590"/>
                  </a:lnTo>
                  <a:lnTo>
                    <a:pt x="3110" y="847"/>
                  </a:lnTo>
                  <a:lnTo>
                    <a:pt x="2872" y="1142"/>
                  </a:lnTo>
                  <a:lnTo>
                    <a:pt x="2640" y="1473"/>
                  </a:lnTo>
                  <a:lnTo>
                    <a:pt x="2415" y="1841"/>
                  </a:lnTo>
                  <a:lnTo>
                    <a:pt x="2196" y="2246"/>
                  </a:lnTo>
                  <a:lnTo>
                    <a:pt x="1990" y="2670"/>
                  </a:lnTo>
                  <a:lnTo>
                    <a:pt x="1790" y="3130"/>
                  </a:lnTo>
                  <a:lnTo>
                    <a:pt x="1597" y="3627"/>
                  </a:lnTo>
                  <a:lnTo>
                    <a:pt x="1410" y="4142"/>
                  </a:lnTo>
                  <a:lnTo>
                    <a:pt x="1236" y="4676"/>
                  </a:lnTo>
                  <a:lnTo>
                    <a:pt x="1076" y="5246"/>
                  </a:lnTo>
                  <a:lnTo>
                    <a:pt x="921" y="5817"/>
                  </a:lnTo>
                  <a:lnTo>
                    <a:pt x="779" y="6424"/>
                  </a:lnTo>
                  <a:lnTo>
                    <a:pt x="644" y="7050"/>
                  </a:lnTo>
                  <a:lnTo>
                    <a:pt x="522" y="7694"/>
                  </a:lnTo>
                  <a:lnTo>
                    <a:pt x="412" y="8339"/>
                  </a:lnTo>
                  <a:lnTo>
                    <a:pt x="316" y="9020"/>
                  </a:lnTo>
                  <a:lnTo>
                    <a:pt x="232" y="9701"/>
                  </a:lnTo>
                  <a:lnTo>
                    <a:pt x="161" y="10382"/>
                  </a:lnTo>
                  <a:lnTo>
                    <a:pt x="97" y="11081"/>
                  </a:lnTo>
                  <a:lnTo>
                    <a:pt x="52" y="11799"/>
                  </a:lnTo>
                  <a:lnTo>
                    <a:pt x="20" y="12517"/>
                  </a:lnTo>
                  <a:lnTo>
                    <a:pt x="0" y="13234"/>
                  </a:lnTo>
                  <a:lnTo>
                    <a:pt x="0" y="13952"/>
                  </a:lnTo>
                  <a:lnTo>
                    <a:pt x="7" y="14670"/>
                  </a:lnTo>
                  <a:lnTo>
                    <a:pt x="33" y="15388"/>
                  </a:lnTo>
                  <a:lnTo>
                    <a:pt x="52" y="15756"/>
                  </a:lnTo>
                  <a:lnTo>
                    <a:pt x="78" y="16124"/>
                  </a:lnTo>
                  <a:lnTo>
                    <a:pt x="103" y="16474"/>
                  </a:lnTo>
                  <a:lnTo>
                    <a:pt x="136" y="16824"/>
                  </a:lnTo>
                  <a:lnTo>
                    <a:pt x="168" y="17192"/>
                  </a:lnTo>
                  <a:lnTo>
                    <a:pt x="206" y="17541"/>
                  </a:lnTo>
                  <a:lnTo>
                    <a:pt x="252" y="17891"/>
                  </a:lnTo>
                  <a:lnTo>
                    <a:pt x="297" y="18241"/>
                  </a:lnTo>
                  <a:lnTo>
                    <a:pt x="348" y="18591"/>
                  </a:lnTo>
                  <a:lnTo>
                    <a:pt x="406" y="18940"/>
                  </a:lnTo>
                  <a:lnTo>
                    <a:pt x="522" y="19603"/>
                  </a:lnTo>
                  <a:lnTo>
                    <a:pt x="644" y="20210"/>
                  </a:lnTo>
                  <a:lnTo>
                    <a:pt x="779" y="20799"/>
                  </a:lnTo>
                  <a:lnTo>
                    <a:pt x="915" y="21351"/>
                  </a:lnTo>
                  <a:lnTo>
                    <a:pt x="1056" y="21867"/>
                  </a:lnTo>
                  <a:lnTo>
                    <a:pt x="1204" y="22345"/>
                  </a:lnTo>
                  <a:lnTo>
                    <a:pt x="1352" y="22805"/>
                  </a:lnTo>
                  <a:lnTo>
                    <a:pt x="1513" y="23229"/>
                  </a:lnTo>
                  <a:lnTo>
                    <a:pt x="1674" y="23634"/>
                  </a:lnTo>
                  <a:lnTo>
                    <a:pt x="1842" y="24002"/>
                  </a:lnTo>
                  <a:lnTo>
                    <a:pt x="2009" y="24352"/>
                  </a:lnTo>
                  <a:lnTo>
                    <a:pt x="2189" y="24664"/>
                  </a:lnTo>
                  <a:lnTo>
                    <a:pt x="2370" y="24959"/>
                  </a:lnTo>
                  <a:lnTo>
                    <a:pt x="2550" y="25235"/>
                  </a:lnTo>
                  <a:lnTo>
                    <a:pt x="2743" y="25493"/>
                  </a:lnTo>
                  <a:lnTo>
                    <a:pt x="2930" y="25732"/>
                  </a:lnTo>
                  <a:lnTo>
                    <a:pt x="3129" y="25953"/>
                  </a:lnTo>
                  <a:lnTo>
                    <a:pt x="3329" y="26155"/>
                  </a:lnTo>
                  <a:lnTo>
                    <a:pt x="3528" y="26339"/>
                  </a:lnTo>
                  <a:lnTo>
                    <a:pt x="3734" y="26505"/>
                  </a:lnTo>
                  <a:lnTo>
                    <a:pt x="3940" y="26652"/>
                  </a:lnTo>
                  <a:lnTo>
                    <a:pt x="4153" y="26800"/>
                  </a:lnTo>
                  <a:lnTo>
                    <a:pt x="4365" y="26947"/>
                  </a:lnTo>
                  <a:lnTo>
                    <a:pt x="4584" y="27057"/>
                  </a:lnTo>
                  <a:lnTo>
                    <a:pt x="5022" y="27296"/>
                  </a:lnTo>
                  <a:lnTo>
                    <a:pt x="5473" y="27481"/>
                  </a:lnTo>
                  <a:lnTo>
                    <a:pt x="6387" y="27867"/>
                  </a:lnTo>
                  <a:lnTo>
                    <a:pt x="6425" y="27867"/>
                  </a:lnTo>
                  <a:lnTo>
                    <a:pt x="6438" y="27885"/>
                  </a:lnTo>
                  <a:lnTo>
                    <a:pt x="6445" y="27941"/>
                  </a:lnTo>
                  <a:lnTo>
                    <a:pt x="6625" y="27609"/>
                  </a:lnTo>
                  <a:lnTo>
                    <a:pt x="6805" y="27278"/>
                  </a:lnTo>
                  <a:lnTo>
                    <a:pt x="6985" y="26928"/>
                  </a:lnTo>
                  <a:lnTo>
                    <a:pt x="7159" y="26542"/>
                  </a:lnTo>
                  <a:lnTo>
                    <a:pt x="7327" y="26155"/>
                  </a:lnTo>
                  <a:lnTo>
                    <a:pt x="7494" y="25750"/>
                  </a:lnTo>
                  <a:lnTo>
                    <a:pt x="7655" y="25345"/>
                  </a:lnTo>
                  <a:lnTo>
                    <a:pt x="7809" y="24904"/>
                  </a:lnTo>
                  <a:lnTo>
                    <a:pt x="7958" y="24462"/>
                  </a:lnTo>
                  <a:lnTo>
                    <a:pt x="8106" y="24002"/>
                  </a:lnTo>
                  <a:lnTo>
                    <a:pt x="8247" y="23542"/>
                  </a:lnTo>
                  <a:lnTo>
                    <a:pt x="8382" y="23063"/>
                  </a:lnTo>
                  <a:lnTo>
                    <a:pt x="8511" y="22566"/>
                  </a:lnTo>
                  <a:lnTo>
                    <a:pt x="8633" y="22069"/>
                  </a:lnTo>
                  <a:lnTo>
                    <a:pt x="8749" y="21554"/>
                  </a:lnTo>
                  <a:lnTo>
                    <a:pt x="8859" y="21020"/>
                  </a:lnTo>
                  <a:lnTo>
                    <a:pt x="8962" y="20505"/>
                  </a:lnTo>
                  <a:lnTo>
                    <a:pt x="9058" y="19953"/>
                  </a:lnTo>
                  <a:lnTo>
                    <a:pt x="9142" y="19419"/>
                  </a:lnTo>
                  <a:lnTo>
                    <a:pt x="9226" y="18867"/>
                  </a:lnTo>
                  <a:lnTo>
                    <a:pt x="9297" y="18296"/>
                  </a:lnTo>
                  <a:lnTo>
                    <a:pt x="9361" y="17744"/>
                  </a:lnTo>
                  <a:lnTo>
                    <a:pt x="9412" y="17173"/>
                  </a:lnTo>
                  <a:lnTo>
                    <a:pt x="9458" y="16603"/>
                  </a:lnTo>
                  <a:lnTo>
                    <a:pt x="9496" y="16014"/>
                  </a:lnTo>
                  <a:lnTo>
                    <a:pt x="9522" y="15443"/>
                  </a:lnTo>
                  <a:lnTo>
                    <a:pt x="9541" y="14854"/>
                  </a:lnTo>
                  <a:lnTo>
                    <a:pt x="9548" y="14265"/>
                  </a:lnTo>
                  <a:lnTo>
                    <a:pt x="9548" y="13676"/>
                  </a:lnTo>
                  <a:lnTo>
                    <a:pt x="9535" y="13087"/>
                  </a:lnTo>
                  <a:lnTo>
                    <a:pt x="9509" y="12498"/>
                  </a:lnTo>
                  <a:lnTo>
                    <a:pt x="9477" y="11909"/>
                  </a:lnTo>
                  <a:lnTo>
                    <a:pt x="9425" y="11210"/>
                  </a:lnTo>
                  <a:lnTo>
                    <a:pt x="9361" y="10547"/>
                  </a:lnTo>
                  <a:lnTo>
                    <a:pt x="9284" y="9866"/>
                  </a:lnTo>
                  <a:lnTo>
                    <a:pt x="9194" y="9222"/>
                  </a:lnTo>
                  <a:lnTo>
                    <a:pt x="9091" y="8578"/>
                  </a:lnTo>
                  <a:lnTo>
                    <a:pt x="8981" y="7934"/>
                  </a:lnTo>
                  <a:lnTo>
                    <a:pt x="8859" y="7326"/>
                  </a:lnTo>
                  <a:lnTo>
                    <a:pt x="8724" y="6719"/>
                  </a:lnTo>
                  <a:lnTo>
                    <a:pt x="8582" y="6130"/>
                  </a:lnTo>
                  <a:lnTo>
                    <a:pt x="8427" y="5578"/>
                  </a:lnTo>
                  <a:lnTo>
                    <a:pt x="8267" y="5025"/>
                  </a:lnTo>
                  <a:lnTo>
                    <a:pt x="8099" y="4492"/>
                  </a:lnTo>
                  <a:lnTo>
                    <a:pt x="7919" y="3995"/>
                  </a:lnTo>
                  <a:lnTo>
                    <a:pt x="7739" y="3516"/>
                  </a:lnTo>
                  <a:lnTo>
                    <a:pt x="7546" y="3074"/>
                  </a:lnTo>
                  <a:lnTo>
                    <a:pt x="7346" y="2633"/>
                  </a:lnTo>
                  <a:lnTo>
                    <a:pt x="7140" y="2246"/>
                  </a:lnTo>
                  <a:lnTo>
                    <a:pt x="6934" y="1860"/>
                  </a:lnTo>
                  <a:lnTo>
                    <a:pt x="6715" y="1528"/>
                  </a:lnTo>
                  <a:lnTo>
                    <a:pt x="6496" y="1215"/>
                  </a:lnTo>
                  <a:lnTo>
                    <a:pt x="6271" y="939"/>
                  </a:lnTo>
                  <a:lnTo>
                    <a:pt x="6039" y="682"/>
                  </a:lnTo>
                  <a:lnTo>
                    <a:pt x="5807" y="479"/>
                  </a:lnTo>
                  <a:lnTo>
                    <a:pt x="5569" y="314"/>
                  </a:lnTo>
                  <a:lnTo>
                    <a:pt x="5331" y="166"/>
                  </a:lnTo>
                  <a:lnTo>
                    <a:pt x="5086" y="74"/>
                  </a:lnTo>
                  <a:lnTo>
                    <a:pt x="4842" y="19"/>
                  </a:lnTo>
                  <a:lnTo>
                    <a:pt x="459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-2618475" y="-22124925"/>
              <a:ext cx="458250" cy="887650"/>
            </a:xfrm>
            <a:custGeom>
              <a:avLst/>
              <a:gdLst/>
              <a:ahLst/>
              <a:cxnLst/>
              <a:rect l="l" t="t" r="r" b="b"/>
              <a:pathLst>
                <a:path w="18330" h="35506" extrusionOk="0">
                  <a:moveTo>
                    <a:pt x="18014" y="0"/>
                  </a:moveTo>
                  <a:lnTo>
                    <a:pt x="17531" y="148"/>
                  </a:lnTo>
                  <a:lnTo>
                    <a:pt x="17048" y="276"/>
                  </a:lnTo>
                  <a:lnTo>
                    <a:pt x="16559" y="387"/>
                  </a:lnTo>
                  <a:lnTo>
                    <a:pt x="16070" y="479"/>
                  </a:lnTo>
                  <a:lnTo>
                    <a:pt x="15580" y="552"/>
                  </a:lnTo>
                  <a:lnTo>
                    <a:pt x="15091" y="626"/>
                  </a:lnTo>
                  <a:lnTo>
                    <a:pt x="14106" y="737"/>
                  </a:lnTo>
                  <a:lnTo>
                    <a:pt x="12136" y="921"/>
                  </a:lnTo>
                  <a:lnTo>
                    <a:pt x="11151" y="1013"/>
                  </a:lnTo>
                  <a:lnTo>
                    <a:pt x="10173" y="1141"/>
                  </a:lnTo>
                  <a:lnTo>
                    <a:pt x="9548" y="1252"/>
                  </a:lnTo>
                  <a:lnTo>
                    <a:pt x="8930" y="1362"/>
                  </a:lnTo>
                  <a:lnTo>
                    <a:pt x="8306" y="1491"/>
                  </a:lnTo>
                  <a:lnTo>
                    <a:pt x="7688" y="1638"/>
                  </a:lnTo>
                  <a:lnTo>
                    <a:pt x="6445" y="1951"/>
                  </a:lnTo>
                  <a:lnTo>
                    <a:pt x="5209" y="2283"/>
                  </a:lnTo>
                  <a:lnTo>
                    <a:pt x="2731" y="2982"/>
                  </a:lnTo>
                  <a:lnTo>
                    <a:pt x="1488" y="3313"/>
                  </a:lnTo>
                  <a:lnTo>
                    <a:pt x="246" y="3608"/>
                  </a:lnTo>
                  <a:lnTo>
                    <a:pt x="181" y="5522"/>
                  </a:lnTo>
                  <a:lnTo>
                    <a:pt x="130" y="7436"/>
                  </a:lnTo>
                  <a:lnTo>
                    <a:pt x="91" y="9350"/>
                  </a:lnTo>
                  <a:lnTo>
                    <a:pt x="52" y="11246"/>
                  </a:lnTo>
                  <a:lnTo>
                    <a:pt x="27" y="13160"/>
                  </a:lnTo>
                  <a:lnTo>
                    <a:pt x="14" y="15056"/>
                  </a:lnTo>
                  <a:lnTo>
                    <a:pt x="1" y="16952"/>
                  </a:lnTo>
                  <a:lnTo>
                    <a:pt x="1" y="18848"/>
                  </a:lnTo>
                  <a:lnTo>
                    <a:pt x="14" y="20744"/>
                  </a:lnTo>
                  <a:lnTo>
                    <a:pt x="27" y="22658"/>
                  </a:lnTo>
                  <a:lnTo>
                    <a:pt x="52" y="24554"/>
                  </a:lnTo>
                  <a:lnTo>
                    <a:pt x="85" y="26449"/>
                  </a:lnTo>
                  <a:lnTo>
                    <a:pt x="130" y="28345"/>
                  </a:lnTo>
                  <a:lnTo>
                    <a:pt x="175" y="30241"/>
                  </a:lnTo>
                  <a:lnTo>
                    <a:pt x="233" y="32137"/>
                  </a:lnTo>
                  <a:lnTo>
                    <a:pt x="297" y="34033"/>
                  </a:lnTo>
                  <a:lnTo>
                    <a:pt x="426" y="33904"/>
                  </a:lnTo>
                  <a:lnTo>
                    <a:pt x="548" y="33757"/>
                  </a:lnTo>
                  <a:lnTo>
                    <a:pt x="677" y="33646"/>
                  </a:lnTo>
                  <a:lnTo>
                    <a:pt x="741" y="33591"/>
                  </a:lnTo>
                  <a:lnTo>
                    <a:pt x="812" y="33554"/>
                  </a:lnTo>
                  <a:lnTo>
                    <a:pt x="1404" y="33370"/>
                  </a:lnTo>
                  <a:lnTo>
                    <a:pt x="2003" y="33241"/>
                  </a:lnTo>
                  <a:lnTo>
                    <a:pt x="2602" y="33131"/>
                  </a:lnTo>
                  <a:lnTo>
                    <a:pt x="3200" y="33076"/>
                  </a:lnTo>
                  <a:lnTo>
                    <a:pt x="3799" y="33039"/>
                  </a:lnTo>
                  <a:lnTo>
                    <a:pt x="4404" y="33020"/>
                  </a:lnTo>
                  <a:lnTo>
                    <a:pt x="5010" y="33039"/>
                  </a:lnTo>
                  <a:lnTo>
                    <a:pt x="5615" y="33076"/>
                  </a:lnTo>
                  <a:lnTo>
                    <a:pt x="6220" y="33112"/>
                  </a:lnTo>
                  <a:lnTo>
                    <a:pt x="6825" y="33186"/>
                  </a:lnTo>
                  <a:lnTo>
                    <a:pt x="8029" y="33333"/>
                  </a:lnTo>
                  <a:lnTo>
                    <a:pt x="9233" y="33499"/>
                  </a:lnTo>
                  <a:lnTo>
                    <a:pt x="10430" y="33628"/>
                  </a:lnTo>
                  <a:lnTo>
                    <a:pt x="11415" y="33683"/>
                  </a:lnTo>
                  <a:lnTo>
                    <a:pt x="12413" y="33701"/>
                  </a:lnTo>
                  <a:lnTo>
                    <a:pt x="13417" y="33757"/>
                  </a:lnTo>
                  <a:lnTo>
                    <a:pt x="13919" y="33812"/>
                  </a:lnTo>
                  <a:lnTo>
                    <a:pt x="14422" y="33867"/>
                  </a:lnTo>
                  <a:lnTo>
                    <a:pt x="14924" y="33959"/>
                  </a:lnTo>
                  <a:lnTo>
                    <a:pt x="15426" y="34069"/>
                  </a:lnTo>
                  <a:lnTo>
                    <a:pt x="15922" y="34198"/>
                  </a:lnTo>
                  <a:lnTo>
                    <a:pt x="16411" y="34382"/>
                  </a:lnTo>
                  <a:lnTo>
                    <a:pt x="16900" y="34603"/>
                  </a:lnTo>
                  <a:lnTo>
                    <a:pt x="17138" y="34714"/>
                  </a:lnTo>
                  <a:lnTo>
                    <a:pt x="17383" y="34861"/>
                  </a:lnTo>
                  <a:lnTo>
                    <a:pt x="17621" y="34990"/>
                  </a:lnTo>
                  <a:lnTo>
                    <a:pt x="17859" y="35155"/>
                  </a:lnTo>
                  <a:lnTo>
                    <a:pt x="18098" y="35321"/>
                  </a:lnTo>
                  <a:lnTo>
                    <a:pt x="18329" y="35505"/>
                  </a:lnTo>
                  <a:lnTo>
                    <a:pt x="18226" y="33315"/>
                  </a:lnTo>
                  <a:lnTo>
                    <a:pt x="18136" y="31106"/>
                  </a:lnTo>
                  <a:lnTo>
                    <a:pt x="18059" y="28897"/>
                  </a:lnTo>
                  <a:lnTo>
                    <a:pt x="17988" y="26689"/>
                  </a:lnTo>
                  <a:lnTo>
                    <a:pt x="17930" y="24462"/>
                  </a:lnTo>
                  <a:lnTo>
                    <a:pt x="17879" y="22234"/>
                  </a:lnTo>
                  <a:lnTo>
                    <a:pt x="17846" y="20026"/>
                  </a:lnTo>
                  <a:lnTo>
                    <a:pt x="17821" y="17780"/>
                  </a:lnTo>
                  <a:lnTo>
                    <a:pt x="17801" y="15553"/>
                  </a:lnTo>
                  <a:lnTo>
                    <a:pt x="17801" y="13326"/>
                  </a:lnTo>
                  <a:lnTo>
                    <a:pt x="17808" y="11099"/>
                  </a:lnTo>
                  <a:lnTo>
                    <a:pt x="17827" y="8872"/>
                  </a:lnTo>
                  <a:lnTo>
                    <a:pt x="17859" y="6645"/>
                  </a:lnTo>
                  <a:lnTo>
                    <a:pt x="17898" y="4436"/>
                  </a:lnTo>
                  <a:lnTo>
                    <a:pt x="17949" y="2209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-2598825" y="-21083625"/>
              <a:ext cx="543050" cy="895925"/>
            </a:xfrm>
            <a:custGeom>
              <a:avLst/>
              <a:gdLst/>
              <a:ahLst/>
              <a:cxnLst/>
              <a:rect l="l" t="t" r="r" b="b"/>
              <a:pathLst>
                <a:path w="21722" h="35837" extrusionOk="0">
                  <a:moveTo>
                    <a:pt x="17917" y="1"/>
                  </a:moveTo>
                  <a:lnTo>
                    <a:pt x="17666" y="221"/>
                  </a:lnTo>
                  <a:lnTo>
                    <a:pt x="17421" y="424"/>
                  </a:lnTo>
                  <a:lnTo>
                    <a:pt x="17170" y="608"/>
                  </a:lnTo>
                  <a:lnTo>
                    <a:pt x="16919" y="792"/>
                  </a:lnTo>
                  <a:lnTo>
                    <a:pt x="16661" y="939"/>
                  </a:lnTo>
                  <a:lnTo>
                    <a:pt x="16410" y="1087"/>
                  </a:lnTo>
                  <a:lnTo>
                    <a:pt x="16153" y="1234"/>
                  </a:lnTo>
                  <a:lnTo>
                    <a:pt x="15902" y="1344"/>
                  </a:lnTo>
                  <a:lnTo>
                    <a:pt x="15644" y="1455"/>
                  </a:lnTo>
                  <a:lnTo>
                    <a:pt x="15387" y="1547"/>
                  </a:lnTo>
                  <a:lnTo>
                    <a:pt x="14865" y="1712"/>
                  </a:lnTo>
                  <a:lnTo>
                    <a:pt x="14344" y="1841"/>
                  </a:lnTo>
                  <a:lnTo>
                    <a:pt x="13822" y="1933"/>
                  </a:lnTo>
                  <a:lnTo>
                    <a:pt x="13301" y="2007"/>
                  </a:lnTo>
                  <a:lnTo>
                    <a:pt x="12773" y="2044"/>
                  </a:lnTo>
                  <a:lnTo>
                    <a:pt x="12251" y="2080"/>
                  </a:lnTo>
                  <a:lnTo>
                    <a:pt x="11724" y="2099"/>
                  </a:lnTo>
                  <a:lnTo>
                    <a:pt x="10681" y="2136"/>
                  </a:lnTo>
                  <a:lnTo>
                    <a:pt x="10159" y="2172"/>
                  </a:lnTo>
                  <a:lnTo>
                    <a:pt x="9644" y="2209"/>
                  </a:lnTo>
                  <a:lnTo>
                    <a:pt x="9045" y="2265"/>
                  </a:lnTo>
                  <a:lnTo>
                    <a:pt x="8447" y="2320"/>
                  </a:lnTo>
                  <a:lnTo>
                    <a:pt x="7243" y="2467"/>
                  </a:lnTo>
                  <a:lnTo>
                    <a:pt x="6039" y="2614"/>
                  </a:lnTo>
                  <a:lnTo>
                    <a:pt x="5434" y="2688"/>
                  </a:lnTo>
                  <a:lnTo>
                    <a:pt x="4829" y="2725"/>
                  </a:lnTo>
                  <a:lnTo>
                    <a:pt x="4224" y="2761"/>
                  </a:lnTo>
                  <a:lnTo>
                    <a:pt x="3618" y="2780"/>
                  </a:lnTo>
                  <a:lnTo>
                    <a:pt x="3013" y="2761"/>
                  </a:lnTo>
                  <a:lnTo>
                    <a:pt x="2414" y="2725"/>
                  </a:lnTo>
                  <a:lnTo>
                    <a:pt x="1816" y="2651"/>
                  </a:lnTo>
                  <a:lnTo>
                    <a:pt x="1217" y="2541"/>
                  </a:lnTo>
                  <a:lnTo>
                    <a:pt x="618" y="2393"/>
                  </a:lnTo>
                  <a:lnTo>
                    <a:pt x="322" y="2301"/>
                  </a:lnTo>
                  <a:lnTo>
                    <a:pt x="26" y="2209"/>
                  </a:lnTo>
                  <a:lnTo>
                    <a:pt x="0" y="2209"/>
                  </a:lnTo>
                  <a:lnTo>
                    <a:pt x="129" y="4289"/>
                  </a:lnTo>
                  <a:lnTo>
                    <a:pt x="271" y="6387"/>
                  </a:lnTo>
                  <a:lnTo>
                    <a:pt x="419" y="8467"/>
                  </a:lnTo>
                  <a:lnTo>
                    <a:pt x="573" y="10566"/>
                  </a:lnTo>
                  <a:lnTo>
                    <a:pt x="747" y="12664"/>
                  </a:lnTo>
                  <a:lnTo>
                    <a:pt x="927" y="14762"/>
                  </a:lnTo>
                  <a:lnTo>
                    <a:pt x="1114" y="16860"/>
                  </a:lnTo>
                  <a:lnTo>
                    <a:pt x="1320" y="18959"/>
                  </a:lnTo>
                  <a:lnTo>
                    <a:pt x="1526" y="21057"/>
                  </a:lnTo>
                  <a:lnTo>
                    <a:pt x="1751" y="23174"/>
                  </a:lnTo>
                  <a:lnTo>
                    <a:pt x="1983" y="25272"/>
                  </a:lnTo>
                  <a:lnTo>
                    <a:pt x="2228" y="27388"/>
                  </a:lnTo>
                  <a:lnTo>
                    <a:pt x="2485" y="29487"/>
                  </a:lnTo>
                  <a:lnTo>
                    <a:pt x="2756" y="31603"/>
                  </a:lnTo>
                  <a:lnTo>
                    <a:pt x="3033" y="33720"/>
                  </a:lnTo>
                  <a:lnTo>
                    <a:pt x="3322" y="35837"/>
                  </a:lnTo>
                  <a:lnTo>
                    <a:pt x="7912" y="35395"/>
                  </a:lnTo>
                  <a:lnTo>
                    <a:pt x="12509" y="34935"/>
                  </a:lnTo>
                  <a:lnTo>
                    <a:pt x="17112" y="34475"/>
                  </a:lnTo>
                  <a:lnTo>
                    <a:pt x="21721" y="34033"/>
                  </a:lnTo>
                  <a:lnTo>
                    <a:pt x="21393" y="31990"/>
                  </a:lnTo>
                  <a:lnTo>
                    <a:pt x="21071" y="29928"/>
                  </a:lnTo>
                  <a:lnTo>
                    <a:pt x="20769" y="27849"/>
                  </a:lnTo>
                  <a:lnTo>
                    <a:pt x="20472" y="25769"/>
                  </a:lnTo>
                  <a:lnTo>
                    <a:pt x="20196" y="23670"/>
                  </a:lnTo>
                  <a:lnTo>
                    <a:pt x="19932" y="21572"/>
                  </a:lnTo>
                  <a:lnTo>
                    <a:pt x="19674" y="19456"/>
                  </a:lnTo>
                  <a:lnTo>
                    <a:pt x="19430" y="17320"/>
                  </a:lnTo>
                  <a:lnTo>
                    <a:pt x="19204" y="15185"/>
                  </a:lnTo>
                  <a:lnTo>
                    <a:pt x="18985" y="13032"/>
                  </a:lnTo>
                  <a:lnTo>
                    <a:pt x="18779" y="10878"/>
                  </a:lnTo>
                  <a:lnTo>
                    <a:pt x="18580" y="8725"/>
                  </a:lnTo>
                  <a:lnTo>
                    <a:pt x="18399" y="6553"/>
                  </a:lnTo>
                  <a:lnTo>
                    <a:pt x="18226" y="4381"/>
                  </a:lnTo>
                  <a:lnTo>
                    <a:pt x="18065" y="2191"/>
                  </a:lnTo>
                  <a:lnTo>
                    <a:pt x="1791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-2600275" y="-22957325"/>
              <a:ext cx="492350" cy="648350"/>
            </a:xfrm>
            <a:custGeom>
              <a:avLst/>
              <a:gdLst/>
              <a:ahLst/>
              <a:cxnLst/>
              <a:rect l="l" t="t" r="r" b="b"/>
              <a:pathLst>
                <a:path w="19694" h="25934" extrusionOk="0">
                  <a:moveTo>
                    <a:pt x="19694" y="0"/>
                  </a:moveTo>
                  <a:lnTo>
                    <a:pt x="19166" y="442"/>
                  </a:lnTo>
                  <a:lnTo>
                    <a:pt x="18638" y="865"/>
                  </a:lnTo>
                  <a:lnTo>
                    <a:pt x="18103" y="1270"/>
                  </a:lnTo>
                  <a:lnTo>
                    <a:pt x="17563" y="1638"/>
                  </a:lnTo>
                  <a:lnTo>
                    <a:pt x="17022" y="1970"/>
                  </a:lnTo>
                  <a:lnTo>
                    <a:pt x="16475" y="2301"/>
                  </a:lnTo>
                  <a:lnTo>
                    <a:pt x="15927" y="2577"/>
                  </a:lnTo>
                  <a:lnTo>
                    <a:pt x="15374" y="2853"/>
                  </a:lnTo>
                  <a:lnTo>
                    <a:pt x="14820" y="3092"/>
                  </a:lnTo>
                  <a:lnTo>
                    <a:pt x="14260" y="3313"/>
                  </a:lnTo>
                  <a:lnTo>
                    <a:pt x="13706" y="3497"/>
                  </a:lnTo>
                  <a:lnTo>
                    <a:pt x="13146" y="3663"/>
                  </a:lnTo>
                  <a:lnTo>
                    <a:pt x="12580" y="3792"/>
                  </a:lnTo>
                  <a:lnTo>
                    <a:pt x="12020" y="3902"/>
                  </a:lnTo>
                  <a:lnTo>
                    <a:pt x="11453" y="3976"/>
                  </a:lnTo>
                  <a:lnTo>
                    <a:pt x="10893" y="4031"/>
                  </a:lnTo>
                  <a:lnTo>
                    <a:pt x="10327" y="4068"/>
                  </a:lnTo>
                  <a:lnTo>
                    <a:pt x="9760" y="4068"/>
                  </a:lnTo>
                  <a:lnTo>
                    <a:pt x="9194" y="4049"/>
                  </a:lnTo>
                  <a:lnTo>
                    <a:pt x="8633" y="4013"/>
                  </a:lnTo>
                  <a:lnTo>
                    <a:pt x="8067" y="3939"/>
                  </a:lnTo>
                  <a:lnTo>
                    <a:pt x="7507" y="3829"/>
                  </a:lnTo>
                  <a:lnTo>
                    <a:pt x="6947" y="3700"/>
                  </a:lnTo>
                  <a:lnTo>
                    <a:pt x="6387" y="3553"/>
                  </a:lnTo>
                  <a:lnTo>
                    <a:pt x="5827" y="3368"/>
                  </a:lnTo>
                  <a:lnTo>
                    <a:pt x="5273" y="3166"/>
                  </a:lnTo>
                  <a:lnTo>
                    <a:pt x="4719" y="2945"/>
                  </a:lnTo>
                  <a:lnTo>
                    <a:pt x="4172" y="2687"/>
                  </a:lnTo>
                  <a:lnTo>
                    <a:pt x="3625" y="2393"/>
                  </a:lnTo>
                  <a:lnTo>
                    <a:pt x="3078" y="2080"/>
                  </a:lnTo>
                  <a:lnTo>
                    <a:pt x="2543" y="1749"/>
                  </a:lnTo>
                  <a:lnTo>
                    <a:pt x="2003" y="1399"/>
                  </a:lnTo>
                  <a:lnTo>
                    <a:pt x="1835" y="2945"/>
                  </a:lnTo>
                  <a:lnTo>
                    <a:pt x="1674" y="4473"/>
                  </a:lnTo>
                  <a:lnTo>
                    <a:pt x="1520" y="6019"/>
                  </a:lnTo>
                  <a:lnTo>
                    <a:pt x="1372" y="7565"/>
                  </a:lnTo>
                  <a:lnTo>
                    <a:pt x="1224" y="9093"/>
                  </a:lnTo>
                  <a:lnTo>
                    <a:pt x="1088" y="10620"/>
                  </a:lnTo>
                  <a:lnTo>
                    <a:pt x="960" y="12148"/>
                  </a:lnTo>
                  <a:lnTo>
                    <a:pt x="831" y="13676"/>
                  </a:lnTo>
                  <a:lnTo>
                    <a:pt x="709" y="15203"/>
                  </a:lnTo>
                  <a:lnTo>
                    <a:pt x="593" y="16731"/>
                  </a:lnTo>
                  <a:lnTo>
                    <a:pt x="483" y="18259"/>
                  </a:lnTo>
                  <a:lnTo>
                    <a:pt x="380" y="19768"/>
                  </a:lnTo>
                  <a:lnTo>
                    <a:pt x="277" y="21296"/>
                  </a:lnTo>
                  <a:lnTo>
                    <a:pt x="181" y="22823"/>
                  </a:lnTo>
                  <a:lnTo>
                    <a:pt x="91" y="24333"/>
                  </a:lnTo>
                  <a:lnTo>
                    <a:pt x="0" y="25860"/>
                  </a:lnTo>
                  <a:lnTo>
                    <a:pt x="1056" y="25474"/>
                  </a:lnTo>
                  <a:lnTo>
                    <a:pt x="2131" y="25106"/>
                  </a:lnTo>
                  <a:lnTo>
                    <a:pt x="3226" y="24793"/>
                  </a:lnTo>
                  <a:lnTo>
                    <a:pt x="3779" y="24627"/>
                  </a:lnTo>
                  <a:lnTo>
                    <a:pt x="4333" y="24498"/>
                  </a:lnTo>
                  <a:lnTo>
                    <a:pt x="4887" y="24369"/>
                  </a:lnTo>
                  <a:lnTo>
                    <a:pt x="5447" y="24259"/>
                  </a:lnTo>
                  <a:lnTo>
                    <a:pt x="6007" y="24149"/>
                  </a:lnTo>
                  <a:lnTo>
                    <a:pt x="6573" y="24057"/>
                  </a:lnTo>
                  <a:lnTo>
                    <a:pt x="7133" y="23983"/>
                  </a:lnTo>
                  <a:lnTo>
                    <a:pt x="7700" y="23928"/>
                  </a:lnTo>
                  <a:lnTo>
                    <a:pt x="8266" y="23873"/>
                  </a:lnTo>
                  <a:lnTo>
                    <a:pt x="8833" y="23836"/>
                  </a:lnTo>
                  <a:lnTo>
                    <a:pt x="9393" y="23817"/>
                  </a:lnTo>
                  <a:lnTo>
                    <a:pt x="9960" y="23817"/>
                  </a:lnTo>
                  <a:lnTo>
                    <a:pt x="10520" y="23836"/>
                  </a:lnTo>
                  <a:lnTo>
                    <a:pt x="11080" y="23873"/>
                  </a:lnTo>
                  <a:lnTo>
                    <a:pt x="11640" y="23928"/>
                  </a:lnTo>
                  <a:lnTo>
                    <a:pt x="12200" y="24001"/>
                  </a:lnTo>
                  <a:lnTo>
                    <a:pt x="12754" y="24093"/>
                  </a:lnTo>
                  <a:lnTo>
                    <a:pt x="13307" y="24204"/>
                  </a:lnTo>
                  <a:lnTo>
                    <a:pt x="13854" y="24351"/>
                  </a:lnTo>
                  <a:lnTo>
                    <a:pt x="14402" y="24498"/>
                  </a:lnTo>
                  <a:lnTo>
                    <a:pt x="14942" y="24682"/>
                  </a:lnTo>
                  <a:lnTo>
                    <a:pt x="15477" y="24885"/>
                  </a:lnTo>
                  <a:lnTo>
                    <a:pt x="16011" y="25106"/>
                  </a:lnTo>
                  <a:lnTo>
                    <a:pt x="16539" y="25363"/>
                  </a:lnTo>
                  <a:lnTo>
                    <a:pt x="17060" y="25639"/>
                  </a:lnTo>
                  <a:lnTo>
                    <a:pt x="17576" y="25934"/>
                  </a:lnTo>
                  <a:lnTo>
                    <a:pt x="17659" y="24296"/>
                  </a:lnTo>
                  <a:lnTo>
                    <a:pt x="17743" y="22658"/>
                  </a:lnTo>
                  <a:lnTo>
                    <a:pt x="17839" y="21020"/>
                  </a:lnTo>
                  <a:lnTo>
                    <a:pt x="17942" y="19382"/>
                  </a:lnTo>
                  <a:lnTo>
                    <a:pt x="18052" y="17743"/>
                  </a:lnTo>
                  <a:lnTo>
                    <a:pt x="18168" y="16105"/>
                  </a:lnTo>
                  <a:lnTo>
                    <a:pt x="18290" y="14467"/>
                  </a:lnTo>
                  <a:lnTo>
                    <a:pt x="18419" y="12847"/>
                  </a:lnTo>
                  <a:lnTo>
                    <a:pt x="18554" y="11228"/>
                  </a:lnTo>
                  <a:lnTo>
                    <a:pt x="18696" y="9608"/>
                  </a:lnTo>
                  <a:lnTo>
                    <a:pt x="18844" y="7988"/>
                  </a:lnTo>
                  <a:lnTo>
                    <a:pt x="18998" y="6369"/>
                  </a:lnTo>
                  <a:lnTo>
                    <a:pt x="19159" y="4767"/>
                  </a:lnTo>
                  <a:lnTo>
                    <a:pt x="19327" y="3166"/>
                  </a:lnTo>
                  <a:lnTo>
                    <a:pt x="19507" y="1583"/>
                  </a:lnTo>
                  <a:lnTo>
                    <a:pt x="19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-2038575" y="-10475900"/>
              <a:ext cx="1071750" cy="378725"/>
            </a:xfrm>
            <a:custGeom>
              <a:avLst/>
              <a:gdLst/>
              <a:ahLst/>
              <a:cxnLst/>
              <a:rect l="l" t="t" r="r" b="b"/>
              <a:pathLst>
                <a:path w="42870" h="15149" extrusionOk="0">
                  <a:moveTo>
                    <a:pt x="0" y="0"/>
                  </a:moveTo>
                  <a:lnTo>
                    <a:pt x="123" y="6958"/>
                  </a:lnTo>
                  <a:lnTo>
                    <a:pt x="180" y="10400"/>
                  </a:lnTo>
                  <a:lnTo>
                    <a:pt x="226" y="13842"/>
                  </a:lnTo>
                  <a:lnTo>
                    <a:pt x="2826" y="13602"/>
                  </a:lnTo>
                  <a:lnTo>
                    <a:pt x="5427" y="13400"/>
                  </a:lnTo>
                  <a:lnTo>
                    <a:pt x="8041" y="13253"/>
                  </a:lnTo>
                  <a:lnTo>
                    <a:pt x="10661" y="13124"/>
                  </a:lnTo>
                  <a:lnTo>
                    <a:pt x="13288" y="13032"/>
                  </a:lnTo>
                  <a:lnTo>
                    <a:pt x="15914" y="12977"/>
                  </a:lnTo>
                  <a:lnTo>
                    <a:pt x="18541" y="12977"/>
                  </a:lnTo>
                  <a:lnTo>
                    <a:pt x="19861" y="12995"/>
                  </a:lnTo>
                  <a:lnTo>
                    <a:pt x="21174" y="13013"/>
                  </a:lnTo>
                  <a:lnTo>
                    <a:pt x="22494" y="13050"/>
                  </a:lnTo>
                  <a:lnTo>
                    <a:pt x="23807" y="13105"/>
                  </a:lnTo>
                  <a:lnTo>
                    <a:pt x="25120" y="13161"/>
                  </a:lnTo>
                  <a:lnTo>
                    <a:pt x="26440" y="13234"/>
                  </a:lnTo>
                  <a:lnTo>
                    <a:pt x="27753" y="13326"/>
                  </a:lnTo>
                  <a:lnTo>
                    <a:pt x="29067" y="13418"/>
                  </a:lnTo>
                  <a:lnTo>
                    <a:pt x="30380" y="13529"/>
                  </a:lnTo>
                  <a:lnTo>
                    <a:pt x="31693" y="13658"/>
                  </a:lnTo>
                  <a:lnTo>
                    <a:pt x="33000" y="13786"/>
                  </a:lnTo>
                  <a:lnTo>
                    <a:pt x="34307" y="13934"/>
                  </a:lnTo>
                  <a:lnTo>
                    <a:pt x="35614" y="14099"/>
                  </a:lnTo>
                  <a:lnTo>
                    <a:pt x="36921" y="14283"/>
                  </a:lnTo>
                  <a:lnTo>
                    <a:pt x="38228" y="14467"/>
                  </a:lnTo>
                  <a:lnTo>
                    <a:pt x="39528" y="14688"/>
                  </a:lnTo>
                  <a:lnTo>
                    <a:pt x="40829" y="14909"/>
                  </a:lnTo>
                  <a:lnTo>
                    <a:pt x="42123" y="15148"/>
                  </a:lnTo>
                  <a:lnTo>
                    <a:pt x="42181" y="13308"/>
                  </a:lnTo>
                  <a:lnTo>
                    <a:pt x="42245" y="11486"/>
                  </a:lnTo>
                  <a:lnTo>
                    <a:pt x="42316" y="9663"/>
                  </a:lnTo>
                  <a:lnTo>
                    <a:pt x="42399" y="7860"/>
                  </a:lnTo>
                  <a:lnTo>
                    <a:pt x="42496" y="6074"/>
                  </a:lnTo>
                  <a:lnTo>
                    <a:pt x="42547" y="5191"/>
                  </a:lnTo>
                  <a:lnTo>
                    <a:pt x="42605" y="4307"/>
                  </a:lnTo>
                  <a:lnTo>
                    <a:pt x="42663" y="3424"/>
                  </a:lnTo>
                  <a:lnTo>
                    <a:pt x="42728" y="2559"/>
                  </a:lnTo>
                  <a:lnTo>
                    <a:pt x="42799" y="1694"/>
                  </a:lnTo>
                  <a:lnTo>
                    <a:pt x="42869" y="829"/>
                  </a:lnTo>
                  <a:lnTo>
                    <a:pt x="40191" y="958"/>
                  </a:lnTo>
                  <a:lnTo>
                    <a:pt x="37513" y="1050"/>
                  </a:lnTo>
                  <a:lnTo>
                    <a:pt x="34835" y="1123"/>
                  </a:lnTo>
                  <a:lnTo>
                    <a:pt x="32150" y="1160"/>
                  </a:lnTo>
                  <a:lnTo>
                    <a:pt x="29472" y="1197"/>
                  </a:lnTo>
                  <a:lnTo>
                    <a:pt x="26794" y="1197"/>
                  </a:lnTo>
                  <a:lnTo>
                    <a:pt x="24116" y="1160"/>
                  </a:lnTo>
                  <a:lnTo>
                    <a:pt x="21432" y="1123"/>
                  </a:lnTo>
                  <a:lnTo>
                    <a:pt x="18753" y="1050"/>
                  </a:lnTo>
                  <a:lnTo>
                    <a:pt x="16075" y="958"/>
                  </a:lnTo>
                  <a:lnTo>
                    <a:pt x="13391" y="847"/>
                  </a:lnTo>
                  <a:lnTo>
                    <a:pt x="10713" y="718"/>
                  </a:lnTo>
                  <a:lnTo>
                    <a:pt x="8035" y="571"/>
                  </a:lnTo>
                  <a:lnTo>
                    <a:pt x="5356" y="405"/>
                  </a:lnTo>
                  <a:lnTo>
                    <a:pt x="2678" y="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-2030050" y="-9943975"/>
              <a:ext cx="1041000" cy="666775"/>
            </a:xfrm>
            <a:custGeom>
              <a:avLst/>
              <a:gdLst/>
              <a:ahLst/>
              <a:cxnLst/>
              <a:rect l="l" t="t" r="r" b="b"/>
              <a:pathLst>
                <a:path w="41640" h="26671" extrusionOk="0">
                  <a:moveTo>
                    <a:pt x="41640" y="1"/>
                  </a:moveTo>
                  <a:lnTo>
                    <a:pt x="40359" y="369"/>
                  </a:lnTo>
                  <a:lnTo>
                    <a:pt x="39071" y="718"/>
                  </a:lnTo>
                  <a:lnTo>
                    <a:pt x="37784" y="1031"/>
                  </a:lnTo>
                  <a:lnTo>
                    <a:pt x="36490" y="1326"/>
                  </a:lnTo>
                  <a:lnTo>
                    <a:pt x="35196" y="1602"/>
                  </a:lnTo>
                  <a:lnTo>
                    <a:pt x="33902" y="1878"/>
                  </a:lnTo>
                  <a:lnTo>
                    <a:pt x="32601" y="2099"/>
                  </a:lnTo>
                  <a:lnTo>
                    <a:pt x="31301" y="2320"/>
                  </a:lnTo>
                  <a:lnTo>
                    <a:pt x="29994" y="2522"/>
                  </a:lnTo>
                  <a:lnTo>
                    <a:pt x="28687" y="2688"/>
                  </a:lnTo>
                  <a:lnTo>
                    <a:pt x="27380" y="2853"/>
                  </a:lnTo>
                  <a:lnTo>
                    <a:pt x="26073" y="2982"/>
                  </a:lnTo>
                  <a:lnTo>
                    <a:pt x="24767" y="3111"/>
                  </a:lnTo>
                  <a:lnTo>
                    <a:pt x="23453" y="3203"/>
                  </a:lnTo>
                  <a:lnTo>
                    <a:pt x="22140" y="3277"/>
                  </a:lnTo>
                  <a:lnTo>
                    <a:pt x="20833" y="3350"/>
                  </a:lnTo>
                  <a:lnTo>
                    <a:pt x="19520" y="3387"/>
                  </a:lnTo>
                  <a:lnTo>
                    <a:pt x="18206" y="3406"/>
                  </a:lnTo>
                  <a:lnTo>
                    <a:pt x="16900" y="3424"/>
                  </a:lnTo>
                  <a:lnTo>
                    <a:pt x="15586" y="3406"/>
                  </a:lnTo>
                  <a:lnTo>
                    <a:pt x="14279" y="3387"/>
                  </a:lnTo>
                  <a:lnTo>
                    <a:pt x="12973" y="3332"/>
                  </a:lnTo>
                  <a:lnTo>
                    <a:pt x="11666" y="3277"/>
                  </a:lnTo>
                  <a:lnTo>
                    <a:pt x="10359" y="3185"/>
                  </a:lnTo>
                  <a:lnTo>
                    <a:pt x="9052" y="3093"/>
                  </a:lnTo>
                  <a:lnTo>
                    <a:pt x="7752" y="2982"/>
                  </a:lnTo>
                  <a:lnTo>
                    <a:pt x="6458" y="2853"/>
                  </a:lnTo>
                  <a:lnTo>
                    <a:pt x="5157" y="2706"/>
                  </a:lnTo>
                  <a:lnTo>
                    <a:pt x="3863" y="2541"/>
                  </a:lnTo>
                  <a:lnTo>
                    <a:pt x="2576" y="2375"/>
                  </a:lnTo>
                  <a:lnTo>
                    <a:pt x="1288" y="2172"/>
                  </a:lnTo>
                  <a:lnTo>
                    <a:pt x="0" y="1970"/>
                  </a:lnTo>
                  <a:lnTo>
                    <a:pt x="33" y="4234"/>
                  </a:lnTo>
                  <a:lnTo>
                    <a:pt x="58" y="6498"/>
                  </a:lnTo>
                  <a:lnTo>
                    <a:pt x="97" y="11007"/>
                  </a:lnTo>
                  <a:lnTo>
                    <a:pt x="123" y="15517"/>
                  </a:lnTo>
                  <a:lnTo>
                    <a:pt x="142" y="20044"/>
                  </a:lnTo>
                  <a:lnTo>
                    <a:pt x="5267" y="20597"/>
                  </a:lnTo>
                  <a:lnTo>
                    <a:pt x="10397" y="21130"/>
                  </a:lnTo>
                  <a:lnTo>
                    <a:pt x="12966" y="21406"/>
                  </a:lnTo>
                  <a:lnTo>
                    <a:pt x="15535" y="21719"/>
                  </a:lnTo>
                  <a:lnTo>
                    <a:pt x="18103" y="22032"/>
                  </a:lnTo>
                  <a:lnTo>
                    <a:pt x="20672" y="22382"/>
                  </a:lnTo>
                  <a:lnTo>
                    <a:pt x="23234" y="22750"/>
                  </a:lnTo>
                  <a:lnTo>
                    <a:pt x="25803" y="23173"/>
                  </a:lnTo>
                  <a:lnTo>
                    <a:pt x="27084" y="23394"/>
                  </a:lnTo>
                  <a:lnTo>
                    <a:pt x="28365" y="23615"/>
                  </a:lnTo>
                  <a:lnTo>
                    <a:pt x="29653" y="23873"/>
                  </a:lnTo>
                  <a:lnTo>
                    <a:pt x="30934" y="24131"/>
                  </a:lnTo>
                  <a:lnTo>
                    <a:pt x="32209" y="24388"/>
                  </a:lnTo>
                  <a:lnTo>
                    <a:pt x="33490" y="24664"/>
                  </a:lnTo>
                  <a:lnTo>
                    <a:pt x="34771" y="24959"/>
                  </a:lnTo>
                  <a:lnTo>
                    <a:pt x="36046" y="25272"/>
                  </a:lnTo>
                  <a:lnTo>
                    <a:pt x="37327" y="25603"/>
                  </a:lnTo>
                  <a:lnTo>
                    <a:pt x="38601" y="25953"/>
                  </a:lnTo>
                  <a:lnTo>
                    <a:pt x="39876" y="26302"/>
                  </a:lnTo>
                  <a:lnTo>
                    <a:pt x="41151" y="26671"/>
                  </a:lnTo>
                  <a:lnTo>
                    <a:pt x="41408" y="16529"/>
                  </a:lnTo>
                  <a:lnTo>
                    <a:pt x="41453" y="14504"/>
                  </a:lnTo>
                  <a:lnTo>
                    <a:pt x="41485" y="12461"/>
                  </a:lnTo>
                  <a:lnTo>
                    <a:pt x="41537" y="8320"/>
                  </a:lnTo>
                  <a:lnTo>
                    <a:pt x="41582" y="4179"/>
                  </a:lnTo>
                  <a:lnTo>
                    <a:pt x="41608" y="2080"/>
                  </a:lnTo>
                  <a:lnTo>
                    <a:pt x="4164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-1674050" y="-17989150"/>
              <a:ext cx="576700" cy="1547950"/>
            </a:xfrm>
            <a:custGeom>
              <a:avLst/>
              <a:gdLst/>
              <a:ahLst/>
              <a:cxnLst/>
              <a:rect l="l" t="t" r="r" b="b"/>
              <a:pathLst>
                <a:path w="23068" h="61918" extrusionOk="0">
                  <a:moveTo>
                    <a:pt x="10462" y="7473"/>
                  </a:moveTo>
                  <a:lnTo>
                    <a:pt x="10694" y="7510"/>
                  </a:lnTo>
                  <a:lnTo>
                    <a:pt x="10932" y="7547"/>
                  </a:lnTo>
                  <a:lnTo>
                    <a:pt x="11164" y="7602"/>
                  </a:lnTo>
                  <a:lnTo>
                    <a:pt x="11402" y="7676"/>
                  </a:lnTo>
                  <a:lnTo>
                    <a:pt x="11640" y="7768"/>
                  </a:lnTo>
                  <a:lnTo>
                    <a:pt x="11878" y="7860"/>
                  </a:lnTo>
                  <a:lnTo>
                    <a:pt x="12117" y="7970"/>
                  </a:lnTo>
                  <a:lnTo>
                    <a:pt x="12355" y="8118"/>
                  </a:lnTo>
                  <a:lnTo>
                    <a:pt x="12587" y="8246"/>
                  </a:lnTo>
                  <a:lnTo>
                    <a:pt x="12825" y="8412"/>
                  </a:lnTo>
                  <a:lnTo>
                    <a:pt x="13063" y="8596"/>
                  </a:lnTo>
                  <a:lnTo>
                    <a:pt x="13301" y="8780"/>
                  </a:lnTo>
                  <a:lnTo>
                    <a:pt x="13533" y="8983"/>
                  </a:lnTo>
                  <a:lnTo>
                    <a:pt x="13771" y="9185"/>
                  </a:lnTo>
                  <a:lnTo>
                    <a:pt x="14003" y="9424"/>
                  </a:lnTo>
                  <a:lnTo>
                    <a:pt x="14235" y="9664"/>
                  </a:lnTo>
                  <a:lnTo>
                    <a:pt x="14466" y="9903"/>
                  </a:lnTo>
                  <a:lnTo>
                    <a:pt x="14698" y="10179"/>
                  </a:lnTo>
                  <a:lnTo>
                    <a:pt x="14930" y="10455"/>
                  </a:lnTo>
                  <a:lnTo>
                    <a:pt x="15155" y="10750"/>
                  </a:lnTo>
                  <a:lnTo>
                    <a:pt x="15381" y="11044"/>
                  </a:lnTo>
                  <a:lnTo>
                    <a:pt x="15606" y="11357"/>
                  </a:lnTo>
                  <a:lnTo>
                    <a:pt x="15831" y="11688"/>
                  </a:lnTo>
                  <a:lnTo>
                    <a:pt x="16050" y="12020"/>
                  </a:lnTo>
                  <a:lnTo>
                    <a:pt x="16269" y="12369"/>
                  </a:lnTo>
                  <a:lnTo>
                    <a:pt x="16481" y="12737"/>
                  </a:lnTo>
                  <a:lnTo>
                    <a:pt x="16694" y="13106"/>
                  </a:lnTo>
                  <a:lnTo>
                    <a:pt x="16630" y="13069"/>
                  </a:lnTo>
                  <a:lnTo>
                    <a:pt x="16565" y="13013"/>
                  </a:lnTo>
                  <a:lnTo>
                    <a:pt x="16436" y="12885"/>
                  </a:lnTo>
                  <a:lnTo>
                    <a:pt x="16308" y="12756"/>
                  </a:lnTo>
                  <a:lnTo>
                    <a:pt x="16179" y="12609"/>
                  </a:lnTo>
                  <a:lnTo>
                    <a:pt x="15954" y="12480"/>
                  </a:lnTo>
                  <a:lnTo>
                    <a:pt x="15728" y="12351"/>
                  </a:lnTo>
                  <a:lnTo>
                    <a:pt x="15503" y="12259"/>
                  </a:lnTo>
                  <a:lnTo>
                    <a:pt x="15278" y="12167"/>
                  </a:lnTo>
                  <a:lnTo>
                    <a:pt x="15052" y="12112"/>
                  </a:lnTo>
                  <a:lnTo>
                    <a:pt x="14827" y="12075"/>
                  </a:lnTo>
                  <a:lnTo>
                    <a:pt x="14602" y="12038"/>
                  </a:lnTo>
                  <a:lnTo>
                    <a:pt x="14383" y="12038"/>
                  </a:lnTo>
                  <a:lnTo>
                    <a:pt x="14157" y="12056"/>
                  </a:lnTo>
                  <a:lnTo>
                    <a:pt x="13932" y="12093"/>
                  </a:lnTo>
                  <a:lnTo>
                    <a:pt x="13713" y="12130"/>
                  </a:lnTo>
                  <a:lnTo>
                    <a:pt x="13488" y="12204"/>
                  </a:lnTo>
                  <a:lnTo>
                    <a:pt x="13269" y="12277"/>
                  </a:lnTo>
                  <a:lnTo>
                    <a:pt x="13050" y="12388"/>
                  </a:lnTo>
                  <a:lnTo>
                    <a:pt x="12831" y="12498"/>
                  </a:lnTo>
                  <a:lnTo>
                    <a:pt x="12619" y="12627"/>
                  </a:lnTo>
                  <a:lnTo>
                    <a:pt x="12406" y="12793"/>
                  </a:lnTo>
                  <a:lnTo>
                    <a:pt x="12187" y="12958"/>
                  </a:lnTo>
                  <a:lnTo>
                    <a:pt x="11981" y="13142"/>
                  </a:lnTo>
                  <a:lnTo>
                    <a:pt x="11769" y="13326"/>
                  </a:lnTo>
                  <a:lnTo>
                    <a:pt x="11563" y="13547"/>
                  </a:lnTo>
                  <a:lnTo>
                    <a:pt x="11357" y="13768"/>
                  </a:lnTo>
                  <a:lnTo>
                    <a:pt x="11151" y="14026"/>
                  </a:lnTo>
                  <a:lnTo>
                    <a:pt x="10951" y="14283"/>
                  </a:lnTo>
                  <a:lnTo>
                    <a:pt x="10752" y="14560"/>
                  </a:lnTo>
                  <a:lnTo>
                    <a:pt x="10559" y="14836"/>
                  </a:lnTo>
                  <a:lnTo>
                    <a:pt x="10359" y="15149"/>
                  </a:lnTo>
                  <a:lnTo>
                    <a:pt x="10172" y="15461"/>
                  </a:lnTo>
                  <a:lnTo>
                    <a:pt x="9979" y="15774"/>
                  </a:lnTo>
                  <a:lnTo>
                    <a:pt x="9799" y="16124"/>
                  </a:lnTo>
                  <a:lnTo>
                    <a:pt x="9612" y="16474"/>
                  </a:lnTo>
                  <a:lnTo>
                    <a:pt x="9432" y="16842"/>
                  </a:lnTo>
                  <a:lnTo>
                    <a:pt x="9258" y="17228"/>
                  </a:lnTo>
                  <a:lnTo>
                    <a:pt x="9084" y="17615"/>
                  </a:lnTo>
                  <a:lnTo>
                    <a:pt x="8917" y="18020"/>
                  </a:lnTo>
                  <a:lnTo>
                    <a:pt x="8750" y="18443"/>
                  </a:lnTo>
                  <a:lnTo>
                    <a:pt x="8589" y="18867"/>
                  </a:lnTo>
                  <a:lnTo>
                    <a:pt x="8428" y="19308"/>
                  </a:lnTo>
                  <a:lnTo>
                    <a:pt x="8273" y="19768"/>
                  </a:lnTo>
                  <a:lnTo>
                    <a:pt x="8125" y="20229"/>
                  </a:lnTo>
                  <a:lnTo>
                    <a:pt x="7977" y="20689"/>
                  </a:lnTo>
                  <a:lnTo>
                    <a:pt x="7836" y="21167"/>
                  </a:lnTo>
                  <a:lnTo>
                    <a:pt x="7700" y="21664"/>
                  </a:lnTo>
                  <a:lnTo>
                    <a:pt x="7565" y="22180"/>
                  </a:lnTo>
                  <a:lnTo>
                    <a:pt x="7436" y="22677"/>
                  </a:lnTo>
                  <a:lnTo>
                    <a:pt x="7314" y="23210"/>
                  </a:lnTo>
                  <a:lnTo>
                    <a:pt x="7192" y="23744"/>
                  </a:lnTo>
                  <a:lnTo>
                    <a:pt x="7076" y="24278"/>
                  </a:lnTo>
                  <a:lnTo>
                    <a:pt x="6966" y="24830"/>
                  </a:lnTo>
                  <a:lnTo>
                    <a:pt x="6863" y="25382"/>
                  </a:lnTo>
                  <a:lnTo>
                    <a:pt x="6767" y="25953"/>
                  </a:lnTo>
                  <a:lnTo>
                    <a:pt x="6670" y="26523"/>
                  </a:lnTo>
                  <a:lnTo>
                    <a:pt x="6580" y="27112"/>
                  </a:lnTo>
                  <a:lnTo>
                    <a:pt x="6496" y="27701"/>
                  </a:lnTo>
                  <a:lnTo>
                    <a:pt x="6419" y="28290"/>
                  </a:lnTo>
                  <a:lnTo>
                    <a:pt x="6348" y="28898"/>
                  </a:lnTo>
                  <a:lnTo>
                    <a:pt x="6284" y="29505"/>
                  </a:lnTo>
                  <a:lnTo>
                    <a:pt x="6226" y="30131"/>
                  </a:lnTo>
                  <a:lnTo>
                    <a:pt x="6168" y="30757"/>
                  </a:lnTo>
                  <a:lnTo>
                    <a:pt x="6123" y="31382"/>
                  </a:lnTo>
                  <a:lnTo>
                    <a:pt x="6078" y="32027"/>
                  </a:lnTo>
                  <a:lnTo>
                    <a:pt x="6046" y="32671"/>
                  </a:lnTo>
                  <a:lnTo>
                    <a:pt x="6014" y="33315"/>
                  </a:lnTo>
                  <a:lnTo>
                    <a:pt x="5994" y="33959"/>
                  </a:lnTo>
                  <a:lnTo>
                    <a:pt x="5975" y="34511"/>
                  </a:lnTo>
                  <a:lnTo>
                    <a:pt x="5962" y="35064"/>
                  </a:lnTo>
                  <a:lnTo>
                    <a:pt x="5956" y="35597"/>
                  </a:lnTo>
                  <a:lnTo>
                    <a:pt x="5956" y="36131"/>
                  </a:lnTo>
                  <a:lnTo>
                    <a:pt x="5956" y="36665"/>
                  </a:lnTo>
                  <a:lnTo>
                    <a:pt x="5956" y="37180"/>
                  </a:lnTo>
                  <a:lnTo>
                    <a:pt x="5969" y="37696"/>
                  </a:lnTo>
                  <a:lnTo>
                    <a:pt x="5975" y="38211"/>
                  </a:lnTo>
                  <a:lnTo>
                    <a:pt x="5994" y="38726"/>
                  </a:lnTo>
                  <a:lnTo>
                    <a:pt x="6014" y="39223"/>
                  </a:lnTo>
                  <a:lnTo>
                    <a:pt x="6039" y="39720"/>
                  </a:lnTo>
                  <a:lnTo>
                    <a:pt x="6065" y="40217"/>
                  </a:lnTo>
                  <a:lnTo>
                    <a:pt x="6130" y="41174"/>
                  </a:lnTo>
                  <a:lnTo>
                    <a:pt x="6207" y="42131"/>
                  </a:lnTo>
                  <a:lnTo>
                    <a:pt x="6303" y="43052"/>
                  </a:lnTo>
                  <a:lnTo>
                    <a:pt x="6406" y="43954"/>
                  </a:lnTo>
                  <a:lnTo>
                    <a:pt x="6522" y="44837"/>
                  </a:lnTo>
                  <a:lnTo>
                    <a:pt x="6651" y="45702"/>
                  </a:lnTo>
                  <a:lnTo>
                    <a:pt x="6793" y="46549"/>
                  </a:lnTo>
                  <a:lnTo>
                    <a:pt x="6947" y="47359"/>
                  </a:lnTo>
                  <a:lnTo>
                    <a:pt x="7108" y="48169"/>
                  </a:lnTo>
                  <a:lnTo>
                    <a:pt x="7282" y="48942"/>
                  </a:lnTo>
                  <a:lnTo>
                    <a:pt x="6954" y="48389"/>
                  </a:lnTo>
                  <a:lnTo>
                    <a:pt x="6638" y="47800"/>
                  </a:lnTo>
                  <a:lnTo>
                    <a:pt x="6329" y="47175"/>
                  </a:lnTo>
                  <a:lnTo>
                    <a:pt x="6033" y="46549"/>
                  </a:lnTo>
                  <a:lnTo>
                    <a:pt x="5743" y="45868"/>
                  </a:lnTo>
                  <a:lnTo>
                    <a:pt x="5460" y="45187"/>
                  </a:lnTo>
                  <a:lnTo>
                    <a:pt x="5196" y="44451"/>
                  </a:lnTo>
                  <a:lnTo>
                    <a:pt x="4939" y="43714"/>
                  </a:lnTo>
                  <a:lnTo>
                    <a:pt x="4694" y="42941"/>
                  </a:lnTo>
                  <a:lnTo>
                    <a:pt x="4462" y="42150"/>
                  </a:lnTo>
                  <a:lnTo>
                    <a:pt x="4353" y="41745"/>
                  </a:lnTo>
                  <a:lnTo>
                    <a:pt x="4243" y="41340"/>
                  </a:lnTo>
                  <a:lnTo>
                    <a:pt x="4140" y="40917"/>
                  </a:lnTo>
                  <a:lnTo>
                    <a:pt x="4037" y="40493"/>
                  </a:lnTo>
                  <a:lnTo>
                    <a:pt x="3941" y="40052"/>
                  </a:lnTo>
                  <a:lnTo>
                    <a:pt x="3851" y="39628"/>
                  </a:lnTo>
                  <a:lnTo>
                    <a:pt x="3760" y="39187"/>
                  </a:lnTo>
                  <a:lnTo>
                    <a:pt x="3670" y="38745"/>
                  </a:lnTo>
                  <a:lnTo>
                    <a:pt x="3587" y="38285"/>
                  </a:lnTo>
                  <a:lnTo>
                    <a:pt x="3509" y="37825"/>
                  </a:lnTo>
                  <a:lnTo>
                    <a:pt x="3439" y="37364"/>
                  </a:lnTo>
                  <a:lnTo>
                    <a:pt x="3368" y="36886"/>
                  </a:lnTo>
                  <a:lnTo>
                    <a:pt x="3297" y="36426"/>
                  </a:lnTo>
                  <a:lnTo>
                    <a:pt x="3233" y="35947"/>
                  </a:lnTo>
                  <a:lnTo>
                    <a:pt x="3175" y="35450"/>
                  </a:lnTo>
                  <a:lnTo>
                    <a:pt x="3123" y="34972"/>
                  </a:lnTo>
                  <a:lnTo>
                    <a:pt x="3072" y="34475"/>
                  </a:lnTo>
                  <a:lnTo>
                    <a:pt x="3027" y="33959"/>
                  </a:lnTo>
                  <a:lnTo>
                    <a:pt x="2988" y="33462"/>
                  </a:lnTo>
                  <a:lnTo>
                    <a:pt x="2949" y="32947"/>
                  </a:lnTo>
                  <a:lnTo>
                    <a:pt x="2917" y="32432"/>
                  </a:lnTo>
                  <a:lnTo>
                    <a:pt x="2891" y="31916"/>
                  </a:lnTo>
                  <a:lnTo>
                    <a:pt x="2866" y="31382"/>
                  </a:lnTo>
                  <a:lnTo>
                    <a:pt x="2853" y="30867"/>
                  </a:lnTo>
                  <a:lnTo>
                    <a:pt x="2833" y="30315"/>
                  </a:lnTo>
                  <a:lnTo>
                    <a:pt x="2827" y="29781"/>
                  </a:lnTo>
                  <a:lnTo>
                    <a:pt x="2827" y="29247"/>
                  </a:lnTo>
                  <a:lnTo>
                    <a:pt x="2827" y="28695"/>
                  </a:lnTo>
                  <a:lnTo>
                    <a:pt x="2833" y="28143"/>
                  </a:lnTo>
                  <a:lnTo>
                    <a:pt x="2846" y="27572"/>
                  </a:lnTo>
                  <a:lnTo>
                    <a:pt x="2866" y="27020"/>
                  </a:lnTo>
                  <a:lnTo>
                    <a:pt x="2885" y="26450"/>
                  </a:lnTo>
                  <a:lnTo>
                    <a:pt x="2911" y="25879"/>
                  </a:lnTo>
                  <a:lnTo>
                    <a:pt x="2949" y="25309"/>
                  </a:lnTo>
                  <a:lnTo>
                    <a:pt x="2988" y="24720"/>
                  </a:lnTo>
                  <a:lnTo>
                    <a:pt x="3027" y="24131"/>
                  </a:lnTo>
                  <a:lnTo>
                    <a:pt x="3078" y="23542"/>
                  </a:lnTo>
                  <a:lnTo>
                    <a:pt x="3136" y="22953"/>
                  </a:lnTo>
                  <a:lnTo>
                    <a:pt x="3194" y="22364"/>
                  </a:lnTo>
                  <a:lnTo>
                    <a:pt x="3265" y="21756"/>
                  </a:lnTo>
                  <a:lnTo>
                    <a:pt x="3336" y="21149"/>
                  </a:lnTo>
                  <a:lnTo>
                    <a:pt x="3413" y="20541"/>
                  </a:lnTo>
                  <a:lnTo>
                    <a:pt x="3496" y="19934"/>
                  </a:lnTo>
                  <a:lnTo>
                    <a:pt x="3593" y="19327"/>
                  </a:lnTo>
                  <a:lnTo>
                    <a:pt x="3702" y="18627"/>
                  </a:lnTo>
                  <a:lnTo>
                    <a:pt x="3818" y="17965"/>
                  </a:lnTo>
                  <a:lnTo>
                    <a:pt x="3941" y="17320"/>
                  </a:lnTo>
                  <a:lnTo>
                    <a:pt x="4063" y="16695"/>
                  </a:lnTo>
                  <a:lnTo>
                    <a:pt x="4198" y="16106"/>
                  </a:lnTo>
                  <a:lnTo>
                    <a:pt x="4333" y="15517"/>
                  </a:lnTo>
                  <a:lnTo>
                    <a:pt x="4475" y="14965"/>
                  </a:lnTo>
                  <a:lnTo>
                    <a:pt x="4623" y="14431"/>
                  </a:lnTo>
                  <a:lnTo>
                    <a:pt x="4778" y="13915"/>
                  </a:lnTo>
                  <a:lnTo>
                    <a:pt x="4932" y="13418"/>
                  </a:lnTo>
                  <a:lnTo>
                    <a:pt x="5093" y="12958"/>
                  </a:lnTo>
                  <a:lnTo>
                    <a:pt x="5260" y="12498"/>
                  </a:lnTo>
                  <a:lnTo>
                    <a:pt x="5434" y="12075"/>
                  </a:lnTo>
                  <a:lnTo>
                    <a:pt x="5608" y="11670"/>
                  </a:lnTo>
                  <a:lnTo>
                    <a:pt x="5788" y="11283"/>
                  </a:lnTo>
                  <a:lnTo>
                    <a:pt x="5969" y="10915"/>
                  </a:lnTo>
                  <a:lnTo>
                    <a:pt x="6155" y="10566"/>
                  </a:lnTo>
                  <a:lnTo>
                    <a:pt x="6342" y="10234"/>
                  </a:lnTo>
                  <a:lnTo>
                    <a:pt x="6535" y="9921"/>
                  </a:lnTo>
                  <a:lnTo>
                    <a:pt x="6735" y="9627"/>
                  </a:lnTo>
                  <a:lnTo>
                    <a:pt x="6934" y="9351"/>
                  </a:lnTo>
                  <a:lnTo>
                    <a:pt x="7134" y="9111"/>
                  </a:lnTo>
                  <a:lnTo>
                    <a:pt x="7340" y="8872"/>
                  </a:lnTo>
                  <a:lnTo>
                    <a:pt x="7552" y="8670"/>
                  </a:lnTo>
                  <a:lnTo>
                    <a:pt x="7765" y="8467"/>
                  </a:lnTo>
                  <a:lnTo>
                    <a:pt x="7977" y="8283"/>
                  </a:lnTo>
                  <a:lnTo>
                    <a:pt x="8190" y="8136"/>
                  </a:lnTo>
                  <a:lnTo>
                    <a:pt x="8409" y="7989"/>
                  </a:lnTo>
                  <a:lnTo>
                    <a:pt x="8634" y="7860"/>
                  </a:lnTo>
                  <a:lnTo>
                    <a:pt x="8853" y="7749"/>
                  </a:lnTo>
                  <a:lnTo>
                    <a:pt x="9078" y="7657"/>
                  </a:lnTo>
                  <a:lnTo>
                    <a:pt x="9303" y="7584"/>
                  </a:lnTo>
                  <a:lnTo>
                    <a:pt x="9535" y="7529"/>
                  </a:lnTo>
                  <a:lnTo>
                    <a:pt x="9767" y="7492"/>
                  </a:lnTo>
                  <a:lnTo>
                    <a:pt x="9992" y="7473"/>
                  </a:lnTo>
                  <a:close/>
                  <a:moveTo>
                    <a:pt x="14402" y="23578"/>
                  </a:moveTo>
                  <a:lnTo>
                    <a:pt x="14550" y="23597"/>
                  </a:lnTo>
                  <a:lnTo>
                    <a:pt x="14692" y="23615"/>
                  </a:lnTo>
                  <a:lnTo>
                    <a:pt x="14833" y="23634"/>
                  </a:lnTo>
                  <a:lnTo>
                    <a:pt x="14981" y="23689"/>
                  </a:lnTo>
                  <a:lnTo>
                    <a:pt x="15123" y="23744"/>
                  </a:lnTo>
                  <a:lnTo>
                    <a:pt x="15265" y="23836"/>
                  </a:lnTo>
                  <a:lnTo>
                    <a:pt x="15413" y="23928"/>
                  </a:lnTo>
                  <a:lnTo>
                    <a:pt x="15554" y="24020"/>
                  </a:lnTo>
                  <a:lnTo>
                    <a:pt x="15696" y="24149"/>
                  </a:lnTo>
                  <a:lnTo>
                    <a:pt x="15844" y="24296"/>
                  </a:lnTo>
                  <a:lnTo>
                    <a:pt x="15986" y="24443"/>
                  </a:lnTo>
                  <a:lnTo>
                    <a:pt x="16127" y="24609"/>
                  </a:lnTo>
                  <a:lnTo>
                    <a:pt x="16269" y="24812"/>
                  </a:lnTo>
                  <a:lnTo>
                    <a:pt x="16475" y="25106"/>
                  </a:lnTo>
                  <a:lnTo>
                    <a:pt x="16675" y="25437"/>
                  </a:lnTo>
                  <a:lnTo>
                    <a:pt x="16868" y="25787"/>
                  </a:lnTo>
                  <a:lnTo>
                    <a:pt x="17054" y="26174"/>
                  </a:lnTo>
                  <a:lnTo>
                    <a:pt x="17235" y="26560"/>
                  </a:lnTo>
                  <a:lnTo>
                    <a:pt x="17415" y="26983"/>
                  </a:lnTo>
                  <a:lnTo>
                    <a:pt x="17582" y="27425"/>
                  </a:lnTo>
                  <a:lnTo>
                    <a:pt x="17743" y="27885"/>
                  </a:lnTo>
                  <a:lnTo>
                    <a:pt x="17891" y="28364"/>
                  </a:lnTo>
                  <a:lnTo>
                    <a:pt x="18039" y="28861"/>
                  </a:lnTo>
                  <a:lnTo>
                    <a:pt x="18181" y="29376"/>
                  </a:lnTo>
                  <a:lnTo>
                    <a:pt x="18310" y="29892"/>
                  </a:lnTo>
                  <a:lnTo>
                    <a:pt x="18432" y="30444"/>
                  </a:lnTo>
                  <a:lnTo>
                    <a:pt x="18548" y="30996"/>
                  </a:lnTo>
                  <a:lnTo>
                    <a:pt x="18657" y="31567"/>
                  </a:lnTo>
                  <a:lnTo>
                    <a:pt x="18754" y="32156"/>
                  </a:lnTo>
                  <a:lnTo>
                    <a:pt x="18844" y="32745"/>
                  </a:lnTo>
                  <a:lnTo>
                    <a:pt x="18928" y="33333"/>
                  </a:lnTo>
                  <a:lnTo>
                    <a:pt x="18999" y="33959"/>
                  </a:lnTo>
                  <a:lnTo>
                    <a:pt x="19063" y="34567"/>
                  </a:lnTo>
                  <a:lnTo>
                    <a:pt x="19115" y="35192"/>
                  </a:lnTo>
                  <a:lnTo>
                    <a:pt x="19166" y="35837"/>
                  </a:lnTo>
                  <a:lnTo>
                    <a:pt x="19198" y="36481"/>
                  </a:lnTo>
                  <a:lnTo>
                    <a:pt x="19224" y="37107"/>
                  </a:lnTo>
                  <a:lnTo>
                    <a:pt x="19243" y="37769"/>
                  </a:lnTo>
                  <a:lnTo>
                    <a:pt x="19250" y="38413"/>
                  </a:lnTo>
                  <a:lnTo>
                    <a:pt x="19243" y="39058"/>
                  </a:lnTo>
                  <a:lnTo>
                    <a:pt x="19230" y="39720"/>
                  </a:lnTo>
                  <a:lnTo>
                    <a:pt x="19211" y="40365"/>
                  </a:lnTo>
                  <a:lnTo>
                    <a:pt x="19172" y="41027"/>
                  </a:lnTo>
                  <a:lnTo>
                    <a:pt x="19127" y="41671"/>
                  </a:lnTo>
                  <a:lnTo>
                    <a:pt x="19069" y="42316"/>
                  </a:lnTo>
                  <a:lnTo>
                    <a:pt x="19024" y="42776"/>
                  </a:lnTo>
                  <a:lnTo>
                    <a:pt x="18973" y="43254"/>
                  </a:lnTo>
                  <a:lnTo>
                    <a:pt x="18915" y="43696"/>
                  </a:lnTo>
                  <a:lnTo>
                    <a:pt x="18857" y="44138"/>
                  </a:lnTo>
                  <a:lnTo>
                    <a:pt x="18793" y="44579"/>
                  </a:lnTo>
                  <a:lnTo>
                    <a:pt x="18722" y="45003"/>
                  </a:lnTo>
                  <a:lnTo>
                    <a:pt x="18651" y="45426"/>
                  </a:lnTo>
                  <a:lnTo>
                    <a:pt x="18574" y="45831"/>
                  </a:lnTo>
                  <a:lnTo>
                    <a:pt x="18497" y="46236"/>
                  </a:lnTo>
                  <a:lnTo>
                    <a:pt x="18413" y="46622"/>
                  </a:lnTo>
                  <a:lnTo>
                    <a:pt x="18329" y="47009"/>
                  </a:lnTo>
                  <a:lnTo>
                    <a:pt x="18239" y="47377"/>
                  </a:lnTo>
                  <a:lnTo>
                    <a:pt x="18142" y="47745"/>
                  </a:lnTo>
                  <a:lnTo>
                    <a:pt x="18046" y="48113"/>
                  </a:lnTo>
                  <a:lnTo>
                    <a:pt x="17949" y="48463"/>
                  </a:lnTo>
                  <a:lnTo>
                    <a:pt x="17846" y="48794"/>
                  </a:lnTo>
                  <a:lnTo>
                    <a:pt x="17737" y="49126"/>
                  </a:lnTo>
                  <a:lnTo>
                    <a:pt x="17634" y="49457"/>
                  </a:lnTo>
                  <a:lnTo>
                    <a:pt x="17518" y="49770"/>
                  </a:lnTo>
                  <a:lnTo>
                    <a:pt x="17409" y="50083"/>
                  </a:lnTo>
                  <a:lnTo>
                    <a:pt x="17170" y="50672"/>
                  </a:lnTo>
                  <a:lnTo>
                    <a:pt x="16926" y="51242"/>
                  </a:lnTo>
                  <a:lnTo>
                    <a:pt x="16675" y="51776"/>
                  </a:lnTo>
                  <a:lnTo>
                    <a:pt x="16411" y="52273"/>
                  </a:lnTo>
                  <a:lnTo>
                    <a:pt x="16140" y="52752"/>
                  </a:lnTo>
                  <a:lnTo>
                    <a:pt x="15870" y="53193"/>
                  </a:lnTo>
                  <a:lnTo>
                    <a:pt x="15825" y="53120"/>
                  </a:lnTo>
                  <a:lnTo>
                    <a:pt x="15780" y="53046"/>
                  </a:lnTo>
                  <a:lnTo>
                    <a:pt x="15741" y="52972"/>
                  </a:lnTo>
                  <a:lnTo>
                    <a:pt x="15715" y="52954"/>
                  </a:lnTo>
                  <a:lnTo>
                    <a:pt x="15696" y="52954"/>
                  </a:lnTo>
                  <a:lnTo>
                    <a:pt x="15175" y="52494"/>
                  </a:lnTo>
                  <a:lnTo>
                    <a:pt x="14653" y="51979"/>
                  </a:lnTo>
                  <a:lnTo>
                    <a:pt x="14396" y="51721"/>
                  </a:lnTo>
                  <a:lnTo>
                    <a:pt x="14138" y="51426"/>
                  </a:lnTo>
                  <a:lnTo>
                    <a:pt x="13881" y="51132"/>
                  </a:lnTo>
                  <a:lnTo>
                    <a:pt x="13623" y="50819"/>
                  </a:lnTo>
                  <a:lnTo>
                    <a:pt x="13372" y="50506"/>
                  </a:lnTo>
                  <a:lnTo>
                    <a:pt x="13121" y="50156"/>
                  </a:lnTo>
                  <a:lnTo>
                    <a:pt x="12876" y="49807"/>
                  </a:lnTo>
                  <a:lnTo>
                    <a:pt x="12638" y="49439"/>
                  </a:lnTo>
                  <a:lnTo>
                    <a:pt x="12400" y="49052"/>
                  </a:lnTo>
                  <a:lnTo>
                    <a:pt x="12175" y="48629"/>
                  </a:lnTo>
                  <a:lnTo>
                    <a:pt x="11949" y="48205"/>
                  </a:lnTo>
                  <a:lnTo>
                    <a:pt x="11737" y="47745"/>
                  </a:lnTo>
                  <a:lnTo>
                    <a:pt x="11531" y="47285"/>
                  </a:lnTo>
                  <a:lnTo>
                    <a:pt x="11331" y="46788"/>
                  </a:lnTo>
                  <a:lnTo>
                    <a:pt x="11138" y="46273"/>
                  </a:lnTo>
                  <a:lnTo>
                    <a:pt x="10958" y="45739"/>
                  </a:lnTo>
                  <a:lnTo>
                    <a:pt x="10790" y="45168"/>
                  </a:lnTo>
                  <a:lnTo>
                    <a:pt x="10630" y="44579"/>
                  </a:lnTo>
                  <a:lnTo>
                    <a:pt x="10481" y="43972"/>
                  </a:lnTo>
                  <a:lnTo>
                    <a:pt x="10411" y="43659"/>
                  </a:lnTo>
                  <a:lnTo>
                    <a:pt x="10346" y="43328"/>
                  </a:lnTo>
                  <a:lnTo>
                    <a:pt x="10282" y="42997"/>
                  </a:lnTo>
                  <a:lnTo>
                    <a:pt x="10224" y="42665"/>
                  </a:lnTo>
                  <a:lnTo>
                    <a:pt x="10166" y="42316"/>
                  </a:lnTo>
                  <a:lnTo>
                    <a:pt x="10115" y="41966"/>
                  </a:lnTo>
                  <a:lnTo>
                    <a:pt x="10063" y="41616"/>
                  </a:lnTo>
                  <a:lnTo>
                    <a:pt x="10018" y="41248"/>
                  </a:lnTo>
                  <a:lnTo>
                    <a:pt x="9979" y="40861"/>
                  </a:lnTo>
                  <a:lnTo>
                    <a:pt x="9941" y="40493"/>
                  </a:lnTo>
                  <a:lnTo>
                    <a:pt x="9902" y="40107"/>
                  </a:lnTo>
                  <a:lnTo>
                    <a:pt x="9870" y="39702"/>
                  </a:lnTo>
                  <a:lnTo>
                    <a:pt x="9844" y="39297"/>
                  </a:lnTo>
                  <a:lnTo>
                    <a:pt x="9825" y="38892"/>
                  </a:lnTo>
                  <a:lnTo>
                    <a:pt x="9806" y="38469"/>
                  </a:lnTo>
                  <a:lnTo>
                    <a:pt x="9786" y="38045"/>
                  </a:lnTo>
                  <a:lnTo>
                    <a:pt x="9780" y="37604"/>
                  </a:lnTo>
                  <a:lnTo>
                    <a:pt x="9773" y="37162"/>
                  </a:lnTo>
                  <a:lnTo>
                    <a:pt x="9773" y="36720"/>
                  </a:lnTo>
                  <a:lnTo>
                    <a:pt x="9773" y="36278"/>
                  </a:lnTo>
                  <a:lnTo>
                    <a:pt x="9786" y="35855"/>
                  </a:lnTo>
                  <a:lnTo>
                    <a:pt x="9799" y="35432"/>
                  </a:lnTo>
                  <a:lnTo>
                    <a:pt x="9825" y="35008"/>
                  </a:lnTo>
                  <a:lnTo>
                    <a:pt x="9844" y="34585"/>
                  </a:lnTo>
                  <a:lnTo>
                    <a:pt x="9876" y="34162"/>
                  </a:lnTo>
                  <a:lnTo>
                    <a:pt x="9909" y="33757"/>
                  </a:lnTo>
                  <a:lnTo>
                    <a:pt x="9947" y="33352"/>
                  </a:lnTo>
                  <a:lnTo>
                    <a:pt x="9992" y="32947"/>
                  </a:lnTo>
                  <a:lnTo>
                    <a:pt x="10037" y="32560"/>
                  </a:lnTo>
                  <a:lnTo>
                    <a:pt x="10095" y="32174"/>
                  </a:lnTo>
                  <a:lnTo>
                    <a:pt x="10147" y="31787"/>
                  </a:lnTo>
                  <a:lnTo>
                    <a:pt x="10211" y="31401"/>
                  </a:lnTo>
                  <a:lnTo>
                    <a:pt x="10269" y="31033"/>
                  </a:lnTo>
                  <a:lnTo>
                    <a:pt x="10340" y="30665"/>
                  </a:lnTo>
                  <a:lnTo>
                    <a:pt x="10411" y="30315"/>
                  </a:lnTo>
                  <a:lnTo>
                    <a:pt x="10488" y="29965"/>
                  </a:lnTo>
                  <a:lnTo>
                    <a:pt x="10565" y="29616"/>
                  </a:lnTo>
                  <a:lnTo>
                    <a:pt x="10649" y="29284"/>
                  </a:lnTo>
                  <a:lnTo>
                    <a:pt x="10733" y="28953"/>
                  </a:lnTo>
                  <a:lnTo>
                    <a:pt x="10823" y="28640"/>
                  </a:lnTo>
                  <a:lnTo>
                    <a:pt x="10913" y="28327"/>
                  </a:lnTo>
                  <a:lnTo>
                    <a:pt x="11009" y="28014"/>
                  </a:lnTo>
                  <a:lnTo>
                    <a:pt x="11106" y="27720"/>
                  </a:lnTo>
                  <a:lnTo>
                    <a:pt x="11209" y="27425"/>
                  </a:lnTo>
                  <a:lnTo>
                    <a:pt x="11312" y="27149"/>
                  </a:lnTo>
                  <a:lnTo>
                    <a:pt x="11421" y="26873"/>
                  </a:lnTo>
                  <a:lnTo>
                    <a:pt x="11531" y="26615"/>
                  </a:lnTo>
                  <a:lnTo>
                    <a:pt x="11640" y="26358"/>
                  </a:lnTo>
                  <a:lnTo>
                    <a:pt x="11756" y="26118"/>
                  </a:lnTo>
                  <a:lnTo>
                    <a:pt x="11872" y="25879"/>
                  </a:lnTo>
                  <a:lnTo>
                    <a:pt x="11988" y="25658"/>
                  </a:lnTo>
                  <a:lnTo>
                    <a:pt x="12110" y="25456"/>
                  </a:lnTo>
                  <a:lnTo>
                    <a:pt x="12233" y="25253"/>
                  </a:lnTo>
                  <a:lnTo>
                    <a:pt x="12361" y="25051"/>
                  </a:lnTo>
                  <a:lnTo>
                    <a:pt x="12484" y="24867"/>
                  </a:lnTo>
                  <a:lnTo>
                    <a:pt x="12612" y="24701"/>
                  </a:lnTo>
                  <a:lnTo>
                    <a:pt x="12748" y="24554"/>
                  </a:lnTo>
                  <a:lnTo>
                    <a:pt x="12876" y="24407"/>
                  </a:lnTo>
                  <a:lnTo>
                    <a:pt x="13012" y="24259"/>
                  </a:lnTo>
                  <a:lnTo>
                    <a:pt x="13147" y="24131"/>
                  </a:lnTo>
                  <a:lnTo>
                    <a:pt x="13282" y="24020"/>
                  </a:lnTo>
                  <a:lnTo>
                    <a:pt x="13417" y="23928"/>
                  </a:lnTo>
                  <a:lnTo>
                    <a:pt x="13559" y="23836"/>
                  </a:lnTo>
                  <a:lnTo>
                    <a:pt x="13694" y="23762"/>
                  </a:lnTo>
                  <a:lnTo>
                    <a:pt x="13836" y="23707"/>
                  </a:lnTo>
                  <a:lnTo>
                    <a:pt x="13977" y="23652"/>
                  </a:lnTo>
                  <a:lnTo>
                    <a:pt x="14119" y="23615"/>
                  </a:lnTo>
                  <a:lnTo>
                    <a:pt x="14260" y="23597"/>
                  </a:lnTo>
                  <a:lnTo>
                    <a:pt x="14402" y="23578"/>
                  </a:lnTo>
                  <a:close/>
                  <a:moveTo>
                    <a:pt x="10108" y="1"/>
                  </a:moveTo>
                  <a:lnTo>
                    <a:pt x="9876" y="19"/>
                  </a:lnTo>
                  <a:lnTo>
                    <a:pt x="9651" y="37"/>
                  </a:lnTo>
                  <a:lnTo>
                    <a:pt x="9426" y="74"/>
                  </a:lnTo>
                  <a:lnTo>
                    <a:pt x="9200" y="111"/>
                  </a:lnTo>
                  <a:lnTo>
                    <a:pt x="8975" y="166"/>
                  </a:lnTo>
                  <a:lnTo>
                    <a:pt x="8750" y="240"/>
                  </a:lnTo>
                  <a:lnTo>
                    <a:pt x="8531" y="313"/>
                  </a:lnTo>
                  <a:lnTo>
                    <a:pt x="8306" y="406"/>
                  </a:lnTo>
                  <a:lnTo>
                    <a:pt x="8087" y="516"/>
                  </a:lnTo>
                  <a:lnTo>
                    <a:pt x="7868" y="626"/>
                  </a:lnTo>
                  <a:lnTo>
                    <a:pt x="7649" y="755"/>
                  </a:lnTo>
                  <a:lnTo>
                    <a:pt x="7430" y="902"/>
                  </a:lnTo>
                  <a:lnTo>
                    <a:pt x="7218" y="1050"/>
                  </a:lnTo>
                  <a:lnTo>
                    <a:pt x="7005" y="1215"/>
                  </a:lnTo>
                  <a:lnTo>
                    <a:pt x="6793" y="1399"/>
                  </a:lnTo>
                  <a:lnTo>
                    <a:pt x="6580" y="1583"/>
                  </a:lnTo>
                  <a:lnTo>
                    <a:pt x="6374" y="1786"/>
                  </a:lnTo>
                  <a:lnTo>
                    <a:pt x="6168" y="2007"/>
                  </a:lnTo>
                  <a:lnTo>
                    <a:pt x="5962" y="2246"/>
                  </a:lnTo>
                  <a:lnTo>
                    <a:pt x="5763" y="2485"/>
                  </a:lnTo>
                  <a:lnTo>
                    <a:pt x="5563" y="2743"/>
                  </a:lnTo>
                  <a:lnTo>
                    <a:pt x="5363" y="3019"/>
                  </a:lnTo>
                  <a:lnTo>
                    <a:pt x="5170" y="3295"/>
                  </a:lnTo>
                  <a:lnTo>
                    <a:pt x="4977" y="3590"/>
                  </a:lnTo>
                  <a:lnTo>
                    <a:pt x="4784" y="3903"/>
                  </a:lnTo>
                  <a:lnTo>
                    <a:pt x="4597" y="4234"/>
                  </a:lnTo>
                  <a:lnTo>
                    <a:pt x="4411" y="4565"/>
                  </a:lnTo>
                  <a:lnTo>
                    <a:pt x="4230" y="4915"/>
                  </a:lnTo>
                  <a:lnTo>
                    <a:pt x="4050" y="5283"/>
                  </a:lnTo>
                  <a:lnTo>
                    <a:pt x="3870" y="5651"/>
                  </a:lnTo>
                  <a:lnTo>
                    <a:pt x="3696" y="6056"/>
                  </a:lnTo>
                  <a:lnTo>
                    <a:pt x="3522" y="6461"/>
                  </a:lnTo>
                  <a:lnTo>
                    <a:pt x="3355" y="6884"/>
                  </a:lnTo>
                  <a:lnTo>
                    <a:pt x="3194" y="7326"/>
                  </a:lnTo>
                  <a:lnTo>
                    <a:pt x="3033" y="7768"/>
                  </a:lnTo>
                  <a:lnTo>
                    <a:pt x="2872" y="8228"/>
                  </a:lnTo>
                  <a:lnTo>
                    <a:pt x="2718" y="8707"/>
                  </a:lnTo>
                  <a:lnTo>
                    <a:pt x="2563" y="9203"/>
                  </a:lnTo>
                  <a:lnTo>
                    <a:pt x="2415" y="9719"/>
                  </a:lnTo>
                  <a:lnTo>
                    <a:pt x="2273" y="10234"/>
                  </a:lnTo>
                  <a:lnTo>
                    <a:pt x="2132" y="10786"/>
                  </a:lnTo>
                  <a:lnTo>
                    <a:pt x="1990" y="11339"/>
                  </a:lnTo>
                  <a:lnTo>
                    <a:pt x="1855" y="11891"/>
                  </a:lnTo>
                  <a:lnTo>
                    <a:pt x="1726" y="12443"/>
                  </a:lnTo>
                  <a:lnTo>
                    <a:pt x="1604" y="12995"/>
                  </a:lnTo>
                  <a:lnTo>
                    <a:pt x="1481" y="13547"/>
                  </a:lnTo>
                  <a:lnTo>
                    <a:pt x="1372" y="14099"/>
                  </a:lnTo>
                  <a:lnTo>
                    <a:pt x="1263" y="14652"/>
                  </a:lnTo>
                  <a:lnTo>
                    <a:pt x="1153" y="15204"/>
                  </a:lnTo>
                  <a:lnTo>
                    <a:pt x="1057" y="15756"/>
                  </a:lnTo>
                  <a:lnTo>
                    <a:pt x="960" y="16308"/>
                  </a:lnTo>
                  <a:lnTo>
                    <a:pt x="870" y="16860"/>
                  </a:lnTo>
                  <a:lnTo>
                    <a:pt x="786" y="17412"/>
                  </a:lnTo>
                  <a:lnTo>
                    <a:pt x="702" y="17965"/>
                  </a:lnTo>
                  <a:lnTo>
                    <a:pt x="625" y="18517"/>
                  </a:lnTo>
                  <a:lnTo>
                    <a:pt x="554" y="19069"/>
                  </a:lnTo>
                  <a:lnTo>
                    <a:pt x="490" y="19621"/>
                  </a:lnTo>
                  <a:lnTo>
                    <a:pt x="426" y="20173"/>
                  </a:lnTo>
                  <a:lnTo>
                    <a:pt x="368" y="20726"/>
                  </a:lnTo>
                  <a:lnTo>
                    <a:pt x="316" y="21278"/>
                  </a:lnTo>
                  <a:lnTo>
                    <a:pt x="265" y="21830"/>
                  </a:lnTo>
                  <a:lnTo>
                    <a:pt x="220" y="22382"/>
                  </a:lnTo>
                  <a:lnTo>
                    <a:pt x="181" y="22916"/>
                  </a:lnTo>
                  <a:lnTo>
                    <a:pt x="142" y="23468"/>
                  </a:lnTo>
                  <a:lnTo>
                    <a:pt x="110" y="24020"/>
                  </a:lnTo>
                  <a:lnTo>
                    <a:pt x="84" y="24554"/>
                  </a:lnTo>
                  <a:lnTo>
                    <a:pt x="59" y="25106"/>
                  </a:lnTo>
                  <a:lnTo>
                    <a:pt x="39" y="25658"/>
                  </a:lnTo>
                  <a:lnTo>
                    <a:pt x="27" y="26192"/>
                  </a:lnTo>
                  <a:lnTo>
                    <a:pt x="14" y="26726"/>
                  </a:lnTo>
                  <a:lnTo>
                    <a:pt x="7" y="27278"/>
                  </a:lnTo>
                  <a:lnTo>
                    <a:pt x="1" y="27812"/>
                  </a:lnTo>
                  <a:lnTo>
                    <a:pt x="1" y="28346"/>
                  </a:lnTo>
                  <a:lnTo>
                    <a:pt x="7" y="28879"/>
                  </a:lnTo>
                  <a:lnTo>
                    <a:pt x="14" y="29413"/>
                  </a:lnTo>
                  <a:lnTo>
                    <a:pt x="27" y="29947"/>
                  </a:lnTo>
                  <a:lnTo>
                    <a:pt x="59" y="30996"/>
                  </a:lnTo>
                  <a:lnTo>
                    <a:pt x="110" y="32045"/>
                  </a:lnTo>
                  <a:lnTo>
                    <a:pt x="175" y="33076"/>
                  </a:lnTo>
                  <a:lnTo>
                    <a:pt x="252" y="34107"/>
                  </a:lnTo>
                  <a:lnTo>
                    <a:pt x="348" y="35137"/>
                  </a:lnTo>
                  <a:lnTo>
                    <a:pt x="451" y="36150"/>
                  </a:lnTo>
                  <a:lnTo>
                    <a:pt x="574" y="37143"/>
                  </a:lnTo>
                  <a:lnTo>
                    <a:pt x="709" y="38119"/>
                  </a:lnTo>
                  <a:lnTo>
                    <a:pt x="851" y="39095"/>
                  </a:lnTo>
                  <a:lnTo>
                    <a:pt x="1012" y="40070"/>
                  </a:lnTo>
                  <a:lnTo>
                    <a:pt x="1179" y="41009"/>
                  </a:lnTo>
                  <a:lnTo>
                    <a:pt x="1359" y="41947"/>
                  </a:lnTo>
                  <a:lnTo>
                    <a:pt x="1552" y="42868"/>
                  </a:lnTo>
                  <a:lnTo>
                    <a:pt x="1758" y="43770"/>
                  </a:lnTo>
                  <a:lnTo>
                    <a:pt x="1971" y="44653"/>
                  </a:lnTo>
                  <a:lnTo>
                    <a:pt x="2202" y="45518"/>
                  </a:lnTo>
                  <a:lnTo>
                    <a:pt x="2434" y="46383"/>
                  </a:lnTo>
                  <a:lnTo>
                    <a:pt x="2685" y="47211"/>
                  </a:lnTo>
                  <a:lnTo>
                    <a:pt x="2936" y="48040"/>
                  </a:lnTo>
                  <a:lnTo>
                    <a:pt x="3200" y="48831"/>
                  </a:lnTo>
                  <a:lnTo>
                    <a:pt x="3477" y="49604"/>
                  </a:lnTo>
                  <a:lnTo>
                    <a:pt x="3760" y="50377"/>
                  </a:lnTo>
                  <a:lnTo>
                    <a:pt x="4050" y="51113"/>
                  </a:lnTo>
                  <a:lnTo>
                    <a:pt x="4353" y="51831"/>
                  </a:lnTo>
                  <a:lnTo>
                    <a:pt x="4662" y="52512"/>
                  </a:lnTo>
                  <a:lnTo>
                    <a:pt x="4977" y="53193"/>
                  </a:lnTo>
                  <a:lnTo>
                    <a:pt x="5299" y="53838"/>
                  </a:lnTo>
                  <a:lnTo>
                    <a:pt x="5627" y="54463"/>
                  </a:lnTo>
                  <a:lnTo>
                    <a:pt x="5962" y="55071"/>
                  </a:lnTo>
                  <a:lnTo>
                    <a:pt x="6303" y="55641"/>
                  </a:lnTo>
                  <a:lnTo>
                    <a:pt x="6657" y="56193"/>
                  </a:lnTo>
                  <a:lnTo>
                    <a:pt x="7012" y="56709"/>
                  </a:lnTo>
                  <a:lnTo>
                    <a:pt x="7372" y="57206"/>
                  </a:lnTo>
                  <a:lnTo>
                    <a:pt x="7733" y="57684"/>
                  </a:lnTo>
                  <a:lnTo>
                    <a:pt x="8106" y="58126"/>
                  </a:lnTo>
                  <a:lnTo>
                    <a:pt x="8479" y="58531"/>
                  </a:lnTo>
                  <a:lnTo>
                    <a:pt x="8859" y="58918"/>
                  </a:lnTo>
                  <a:lnTo>
                    <a:pt x="9239" y="59286"/>
                  </a:lnTo>
                  <a:lnTo>
                    <a:pt x="9625" y="59599"/>
                  </a:lnTo>
                  <a:lnTo>
                    <a:pt x="10012" y="59893"/>
                  </a:lnTo>
                  <a:lnTo>
                    <a:pt x="10404" y="60151"/>
                  </a:lnTo>
                  <a:lnTo>
                    <a:pt x="10803" y="60390"/>
                  </a:lnTo>
                  <a:lnTo>
                    <a:pt x="11203" y="60574"/>
                  </a:lnTo>
                  <a:lnTo>
                    <a:pt x="11602" y="60740"/>
                  </a:lnTo>
                  <a:lnTo>
                    <a:pt x="12001" y="60869"/>
                  </a:lnTo>
                  <a:lnTo>
                    <a:pt x="12406" y="60961"/>
                  </a:lnTo>
                  <a:lnTo>
                    <a:pt x="12439" y="61108"/>
                  </a:lnTo>
                  <a:lnTo>
                    <a:pt x="12484" y="61237"/>
                  </a:lnTo>
                  <a:lnTo>
                    <a:pt x="12535" y="61366"/>
                  </a:lnTo>
                  <a:lnTo>
                    <a:pt x="12593" y="61458"/>
                  </a:lnTo>
                  <a:lnTo>
                    <a:pt x="12651" y="61550"/>
                  </a:lnTo>
                  <a:lnTo>
                    <a:pt x="12715" y="61605"/>
                  </a:lnTo>
                  <a:lnTo>
                    <a:pt x="12786" y="61660"/>
                  </a:lnTo>
                  <a:lnTo>
                    <a:pt x="12863" y="61697"/>
                  </a:lnTo>
                  <a:lnTo>
                    <a:pt x="13140" y="61807"/>
                  </a:lnTo>
                  <a:lnTo>
                    <a:pt x="13417" y="61881"/>
                  </a:lnTo>
                  <a:lnTo>
                    <a:pt x="13700" y="61918"/>
                  </a:lnTo>
                  <a:lnTo>
                    <a:pt x="13977" y="61918"/>
                  </a:lnTo>
                  <a:lnTo>
                    <a:pt x="14248" y="61899"/>
                  </a:lnTo>
                  <a:lnTo>
                    <a:pt x="14524" y="61862"/>
                  </a:lnTo>
                  <a:lnTo>
                    <a:pt x="14795" y="61789"/>
                  </a:lnTo>
                  <a:lnTo>
                    <a:pt x="15065" y="61697"/>
                  </a:lnTo>
                  <a:lnTo>
                    <a:pt x="15123" y="61715"/>
                  </a:lnTo>
                  <a:lnTo>
                    <a:pt x="15175" y="61752"/>
                  </a:lnTo>
                  <a:lnTo>
                    <a:pt x="15220" y="61770"/>
                  </a:lnTo>
                  <a:lnTo>
                    <a:pt x="15265" y="61789"/>
                  </a:lnTo>
                  <a:lnTo>
                    <a:pt x="15393" y="61807"/>
                  </a:lnTo>
                  <a:lnTo>
                    <a:pt x="15516" y="61789"/>
                  </a:lnTo>
                  <a:lnTo>
                    <a:pt x="15625" y="61752"/>
                  </a:lnTo>
                  <a:lnTo>
                    <a:pt x="15741" y="61678"/>
                  </a:lnTo>
                  <a:lnTo>
                    <a:pt x="15844" y="61605"/>
                  </a:lnTo>
                  <a:lnTo>
                    <a:pt x="15941" y="61494"/>
                  </a:lnTo>
                  <a:lnTo>
                    <a:pt x="16037" y="61366"/>
                  </a:lnTo>
                  <a:lnTo>
                    <a:pt x="16127" y="61218"/>
                  </a:lnTo>
                  <a:lnTo>
                    <a:pt x="16430" y="60997"/>
                  </a:lnTo>
                  <a:lnTo>
                    <a:pt x="16733" y="60740"/>
                  </a:lnTo>
                  <a:lnTo>
                    <a:pt x="17029" y="60464"/>
                  </a:lnTo>
                  <a:lnTo>
                    <a:pt x="17325" y="60151"/>
                  </a:lnTo>
                  <a:lnTo>
                    <a:pt x="17615" y="59819"/>
                  </a:lnTo>
                  <a:lnTo>
                    <a:pt x="17898" y="59451"/>
                  </a:lnTo>
                  <a:lnTo>
                    <a:pt x="18181" y="59065"/>
                  </a:lnTo>
                  <a:lnTo>
                    <a:pt x="18458" y="58641"/>
                  </a:lnTo>
                  <a:lnTo>
                    <a:pt x="18735" y="58200"/>
                  </a:lnTo>
                  <a:lnTo>
                    <a:pt x="18999" y="57740"/>
                  </a:lnTo>
                  <a:lnTo>
                    <a:pt x="19263" y="57243"/>
                  </a:lnTo>
                  <a:lnTo>
                    <a:pt x="19514" y="56709"/>
                  </a:lnTo>
                  <a:lnTo>
                    <a:pt x="19765" y="56175"/>
                  </a:lnTo>
                  <a:lnTo>
                    <a:pt x="20009" y="55605"/>
                  </a:lnTo>
                  <a:lnTo>
                    <a:pt x="20241" y="55016"/>
                  </a:lnTo>
                  <a:lnTo>
                    <a:pt x="20473" y="54408"/>
                  </a:lnTo>
                  <a:lnTo>
                    <a:pt x="20692" y="53764"/>
                  </a:lnTo>
                  <a:lnTo>
                    <a:pt x="20904" y="53101"/>
                  </a:lnTo>
                  <a:lnTo>
                    <a:pt x="21110" y="52420"/>
                  </a:lnTo>
                  <a:lnTo>
                    <a:pt x="21310" y="51721"/>
                  </a:lnTo>
                  <a:lnTo>
                    <a:pt x="21497" y="51003"/>
                  </a:lnTo>
                  <a:lnTo>
                    <a:pt x="21677" y="50267"/>
                  </a:lnTo>
                  <a:lnTo>
                    <a:pt x="21844" y="49494"/>
                  </a:lnTo>
                  <a:lnTo>
                    <a:pt x="22005" y="48721"/>
                  </a:lnTo>
                  <a:lnTo>
                    <a:pt x="22153" y="47911"/>
                  </a:lnTo>
                  <a:lnTo>
                    <a:pt x="22295" y="47101"/>
                  </a:lnTo>
                  <a:lnTo>
                    <a:pt x="22424" y="46254"/>
                  </a:lnTo>
                  <a:lnTo>
                    <a:pt x="22546" y="45408"/>
                  </a:lnTo>
                  <a:lnTo>
                    <a:pt x="22655" y="44543"/>
                  </a:lnTo>
                  <a:lnTo>
                    <a:pt x="22752" y="43641"/>
                  </a:lnTo>
                  <a:lnTo>
                    <a:pt x="22836" y="42739"/>
                  </a:lnTo>
                  <a:lnTo>
                    <a:pt x="22906" y="41819"/>
                  </a:lnTo>
                  <a:lnTo>
                    <a:pt x="22939" y="41358"/>
                  </a:lnTo>
                  <a:lnTo>
                    <a:pt x="22964" y="40898"/>
                  </a:lnTo>
                  <a:lnTo>
                    <a:pt x="22984" y="40438"/>
                  </a:lnTo>
                  <a:lnTo>
                    <a:pt x="23003" y="39960"/>
                  </a:lnTo>
                  <a:lnTo>
                    <a:pt x="23016" y="39499"/>
                  </a:lnTo>
                  <a:lnTo>
                    <a:pt x="23022" y="39039"/>
                  </a:lnTo>
                  <a:lnTo>
                    <a:pt x="23029" y="38082"/>
                  </a:lnTo>
                  <a:lnTo>
                    <a:pt x="23022" y="37143"/>
                  </a:lnTo>
                  <a:lnTo>
                    <a:pt x="23003" y="36205"/>
                  </a:lnTo>
                  <a:lnTo>
                    <a:pt x="22977" y="35248"/>
                  </a:lnTo>
                  <a:lnTo>
                    <a:pt x="22939" y="34291"/>
                  </a:lnTo>
                  <a:lnTo>
                    <a:pt x="22971" y="33628"/>
                  </a:lnTo>
                  <a:lnTo>
                    <a:pt x="23003" y="32965"/>
                  </a:lnTo>
                  <a:lnTo>
                    <a:pt x="23029" y="32303"/>
                  </a:lnTo>
                  <a:lnTo>
                    <a:pt x="23048" y="31640"/>
                  </a:lnTo>
                  <a:lnTo>
                    <a:pt x="23061" y="30996"/>
                  </a:lnTo>
                  <a:lnTo>
                    <a:pt x="23067" y="30333"/>
                  </a:lnTo>
                  <a:lnTo>
                    <a:pt x="23067" y="29689"/>
                  </a:lnTo>
                  <a:lnTo>
                    <a:pt x="23061" y="29063"/>
                  </a:lnTo>
                  <a:lnTo>
                    <a:pt x="23048" y="28419"/>
                  </a:lnTo>
                  <a:lnTo>
                    <a:pt x="23029" y="27793"/>
                  </a:lnTo>
                  <a:lnTo>
                    <a:pt x="23003" y="27168"/>
                  </a:lnTo>
                  <a:lnTo>
                    <a:pt x="22971" y="26542"/>
                  </a:lnTo>
                  <a:lnTo>
                    <a:pt x="22939" y="25934"/>
                  </a:lnTo>
                  <a:lnTo>
                    <a:pt x="22894" y="25309"/>
                  </a:lnTo>
                  <a:lnTo>
                    <a:pt x="22848" y="24720"/>
                  </a:lnTo>
                  <a:lnTo>
                    <a:pt x="22797" y="24112"/>
                  </a:lnTo>
                  <a:lnTo>
                    <a:pt x="22739" y="23523"/>
                  </a:lnTo>
                  <a:lnTo>
                    <a:pt x="22681" y="22916"/>
                  </a:lnTo>
                  <a:lnTo>
                    <a:pt x="22610" y="22345"/>
                  </a:lnTo>
                  <a:lnTo>
                    <a:pt x="22539" y="21756"/>
                  </a:lnTo>
                  <a:lnTo>
                    <a:pt x="22462" y="21186"/>
                  </a:lnTo>
                  <a:lnTo>
                    <a:pt x="22378" y="20615"/>
                  </a:lnTo>
                  <a:lnTo>
                    <a:pt x="22288" y="20063"/>
                  </a:lnTo>
                  <a:lnTo>
                    <a:pt x="22198" y="19492"/>
                  </a:lnTo>
                  <a:lnTo>
                    <a:pt x="22102" y="18940"/>
                  </a:lnTo>
                  <a:lnTo>
                    <a:pt x="21999" y="18406"/>
                  </a:lnTo>
                  <a:lnTo>
                    <a:pt x="21889" y="17873"/>
                  </a:lnTo>
                  <a:lnTo>
                    <a:pt x="21780" y="17339"/>
                  </a:lnTo>
                  <a:lnTo>
                    <a:pt x="21664" y="16805"/>
                  </a:lnTo>
                  <a:lnTo>
                    <a:pt x="21548" y="16290"/>
                  </a:lnTo>
                  <a:lnTo>
                    <a:pt x="21426" y="15774"/>
                  </a:lnTo>
                  <a:lnTo>
                    <a:pt x="21297" y="15277"/>
                  </a:lnTo>
                  <a:lnTo>
                    <a:pt x="21168" y="14762"/>
                  </a:lnTo>
                  <a:lnTo>
                    <a:pt x="21033" y="14283"/>
                  </a:lnTo>
                  <a:lnTo>
                    <a:pt x="20891" y="13787"/>
                  </a:lnTo>
                  <a:lnTo>
                    <a:pt x="20750" y="13308"/>
                  </a:lnTo>
                  <a:lnTo>
                    <a:pt x="20602" y="12829"/>
                  </a:lnTo>
                  <a:lnTo>
                    <a:pt x="20454" y="12369"/>
                  </a:lnTo>
                  <a:lnTo>
                    <a:pt x="20299" y="11909"/>
                  </a:lnTo>
                  <a:lnTo>
                    <a:pt x="20138" y="11467"/>
                  </a:lnTo>
                  <a:lnTo>
                    <a:pt x="19977" y="11026"/>
                  </a:lnTo>
                  <a:lnTo>
                    <a:pt x="19816" y="10584"/>
                  </a:lnTo>
                  <a:lnTo>
                    <a:pt x="19649" y="10161"/>
                  </a:lnTo>
                  <a:lnTo>
                    <a:pt x="19475" y="9737"/>
                  </a:lnTo>
                  <a:lnTo>
                    <a:pt x="19301" y="9314"/>
                  </a:lnTo>
                  <a:lnTo>
                    <a:pt x="19127" y="8909"/>
                  </a:lnTo>
                  <a:lnTo>
                    <a:pt x="18947" y="8522"/>
                  </a:lnTo>
                  <a:lnTo>
                    <a:pt x="18767" y="8118"/>
                  </a:lnTo>
                  <a:lnTo>
                    <a:pt x="18394" y="7363"/>
                  </a:lnTo>
                  <a:lnTo>
                    <a:pt x="18007" y="6645"/>
                  </a:lnTo>
                  <a:lnTo>
                    <a:pt x="17615" y="5946"/>
                  </a:lnTo>
                  <a:lnTo>
                    <a:pt x="17215" y="5301"/>
                  </a:lnTo>
                  <a:lnTo>
                    <a:pt x="16810" y="4676"/>
                  </a:lnTo>
                  <a:lnTo>
                    <a:pt x="16391" y="4087"/>
                  </a:lnTo>
                  <a:lnTo>
                    <a:pt x="15966" y="3535"/>
                  </a:lnTo>
                  <a:lnTo>
                    <a:pt x="15535" y="3038"/>
                  </a:lnTo>
                  <a:lnTo>
                    <a:pt x="15097" y="2559"/>
                  </a:lnTo>
                  <a:lnTo>
                    <a:pt x="14660" y="2117"/>
                  </a:lnTo>
                  <a:lnTo>
                    <a:pt x="14209" y="1712"/>
                  </a:lnTo>
                  <a:lnTo>
                    <a:pt x="13758" y="1363"/>
                  </a:lnTo>
                  <a:lnTo>
                    <a:pt x="13308" y="1050"/>
                  </a:lnTo>
                  <a:lnTo>
                    <a:pt x="12851" y="774"/>
                  </a:lnTo>
                  <a:lnTo>
                    <a:pt x="12393" y="534"/>
                  </a:lnTo>
                  <a:lnTo>
                    <a:pt x="11936" y="332"/>
                  </a:lnTo>
                  <a:lnTo>
                    <a:pt x="11479" y="185"/>
                  </a:lnTo>
                  <a:lnTo>
                    <a:pt x="11022" y="93"/>
                  </a:lnTo>
                  <a:lnTo>
                    <a:pt x="10790" y="56"/>
                  </a:lnTo>
                  <a:lnTo>
                    <a:pt x="10565" y="19"/>
                  </a:lnTo>
                  <a:lnTo>
                    <a:pt x="10333" y="19"/>
                  </a:lnTo>
                  <a:lnTo>
                    <a:pt x="1010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-1603400" y="-17802325"/>
              <a:ext cx="346700" cy="1036725"/>
            </a:xfrm>
            <a:custGeom>
              <a:avLst/>
              <a:gdLst/>
              <a:ahLst/>
              <a:cxnLst/>
              <a:rect l="l" t="t" r="r" b="b"/>
              <a:pathLst>
                <a:path w="13868" h="41469" extrusionOk="0">
                  <a:moveTo>
                    <a:pt x="7166" y="0"/>
                  </a:moveTo>
                  <a:lnTo>
                    <a:pt x="6941" y="19"/>
                  </a:lnTo>
                  <a:lnTo>
                    <a:pt x="6709" y="56"/>
                  </a:lnTo>
                  <a:lnTo>
                    <a:pt x="6477" y="111"/>
                  </a:lnTo>
                  <a:lnTo>
                    <a:pt x="6252" y="184"/>
                  </a:lnTo>
                  <a:lnTo>
                    <a:pt x="6027" y="276"/>
                  </a:lnTo>
                  <a:lnTo>
                    <a:pt x="5808" y="387"/>
                  </a:lnTo>
                  <a:lnTo>
                    <a:pt x="5583" y="516"/>
                  </a:lnTo>
                  <a:lnTo>
                    <a:pt x="5364" y="663"/>
                  </a:lnTo>
                  <a:lnTo>
                    <a:pt x="5151" y="810"/>
                  </a:lnTo>
                  <a:lnTo>
                    <a:pt x="4939" y="994"/>
                  </a:lnTo>
                  <a:lnTo>
                    <a:pt x="4726" y="1197"/>
                  </a:lnTo>
                  <a:lnTo>
                    <a:pt x="4514" y="1399"/>
                  </a:lnTo>
                  <a:lnTo>
                    <a:pt x="4308" y="1638"/>
                  </a:lnTo>
                  <a:lnTo>
                    <a:pt x="4108" y="1878"/>
                  </a:lnTo>
                  <a:lnTo>
                    <a:pt x="3909" y="2154"/>
                  </a:lnTo>
                  <a:lnTo>
                    <a:pt x="3709" y="2448"/>
                  </a:lnTo>
                  <a:lnTo>
                    <a:pt x="3516" y="2761"/>
                  </a:lnTo>
                  <a:lnTo>
                    <a:pt x="3329" y="3093"/>
                  </a:lnTo>
                  <a:lnTo>
                    <a:pt x="3143" y="3442"/>
                  </a:lnTo>
                  <a:lnTo>
                    <a:pt x="2962" y="3810"/>
                  </a:lnTo>
                  <a:lnTo>
                    <a:pt x="2782" y="4197"/>
                  </a:lnTo>
                  <a:lnTo>
                    <a:pt x="2608" y="4602"/>
                  </a:lnTo>
                  <a:lnTo>
                    <a:pt x="2434" y="5025"/>
                  </a:lnTo>
                  <a:lnTo>
                    <a:pt x="2267" y="5485"/>
                  </a:lnTo>
                  <a:lnTo>
                    <a:pt x="2106" y="5945"/>
                  </a:lnTo>
                  <a:lnTo>
                    <a:pt x="1952" y="6442"/>
                  </a:lnTo>
                  <a:lnTo>
                    <a:pt x="1797" y="6958"/>
                  </a:lnTo>
                  <a:lnTo>
                    <a:pt x="1649" y="7492"/>
                  </a:lnTo>
                  <a:lnTo>
                    <a:pt x="1507" y="8044"/>
                  </a:lnTo>
                  <a:lnTo>
                    <a:pt x="1372" y="8633"/>
                  </a:lnTo>
                  <a:lnTo>
                    <a:pt x="1237" y="9222"/>
                  </a:lnTo>
                  <a:lnTo>
                    <a:pt x="1115" y="9847"/>
                  </a:lnTo>
                  <a:lnTo>
                    <a:pt x="992" y="10492"/>
                  </a:lnTo>
                  <a:lnTo>
                    <a:pt x="876" y="11154"/>
                  </a:lnTo>
                  <a:lnTo>
                    <a:pt x="767" y="11854"/>
                  </a:lnTo>
                  <a:lnTo>
                    <a:pt x="670" y="12461"/>
                  </a:lnTo>
                  <a:lnTo>
                    <a:pt x="587" y="13068"/>
                  </a:lnTo>
                  <a:lnTo>
                    <a:pt x="510" y="13676"/>
                  </a:lnTo>
                  <a:lnTo>
                    <a:pt x="439" y="14283"/>
                  </a:lnTo>
                  <a:lnTo>
                    <a:pt x="368" y="14891"/>
                  </a:lnTo>
                  <a:lnTo>
                    <a:pt x="310" y="15480"/>
                  </a:lnTo>
                  <a:lnTo>
                    <a:pt x="252" y="16069"/>
                  </a:lnTo>
                  <a:lnTo>
                    <a:pt x="201" y="16658"/>
                  </a:lnTo>
                  <a:lnTo>
                    <a:pt x="162" y="17247"/>
                  </a:lnTo>
                  <a:lnTo>
                    <a:pt x="123" y="17836"/>
                  </a:lnTo>
                  <a:lnTo>
                    <a:pt x="85" y="18406"/>
                  </a:lnTo>
                  <a:lnTo>
                    <a:pt x="59" y="18977"/>
                  </a:lnTo>
                  <a:lnTo>
                    <a:pt x="40" y="19547"/>
                  </a:lnTo>
                  <a:lnTo>
                    <a:pt x="20" y="20099"/>
                  </a:lnTo>
                  <a:lnTo>
                    <a:pt x="7" y="20670"/>
                  </a:lnTo>
                  <a:lnTo>
                    <a:pt x="1" y="21222"/>
                  </a:lnTo>
                  <a:lnTo>
                    <a:pt x="1" y="21774"/>
                  </a:lnTo>
                  <a:lnTo>
                    <a:pt x="1" y="22308"/>
                  </a:lnTo>
                  <a:lnTo>
                    <a:pt x="7" y="22842"/>
                  </a:lnTo>
                  <a:lnTo>
                    <a:pt x="27" y="23394"/>
                  </a:lnTo>
                  <a:lnTo>
                    <a:pt x="40" y="23909"/>
                  </a:lnTo>
                  <a:lnTo>
                    <a:pt x="65" y="24443"/>
                  </a:lnTo>
                  <a:lnTo>
                    <a:pt x="91" y="24959"/>
                  </a:lnTo>
                  <a:lnTo>
                    <a:pt x="123" y="25474"/>
                  </a:lnTo>
                  <a:lnTo>
                    <a:pt x="162" y="25989"/>
                  </a:lnTo>
                  <a:lnTo>
                    <a:pt x="201" y="26486"/>
                  </a:lnTo>
                  <a:lnTo>
                    <a:pt x="246" y="27002"/>
                  </a:lnTo>
                  <a:lnTo>
                    <a:pt x="297" y="27499"/>
                  </a:lnTo>
                  <a:lnTo>
                    <a:pt x="349" y="27977"/>
                  </a:lnTo>
                  <a:lnTo>
                    <a:pt x="407" y="28474"/>
                  </a:lnTo>
                  <a:lnTo>
                    <a:pt x="471" y="28953"/>
                  </a:lnTo>
                  <a:lnTo>
                    <a:pt x="542" y="29413"/>
                  </a:lnTo>
                  <a:lnTo>
                    <a:pt x="613" y="29891"/>
                  </a:lnTo>
                  <a:lnTo>
                    <a:pt x="683" y="30352"/>
                  </a:lnTo>
                  <a:lnTo>
                    <a:pt x="761" y="30812"/>
                  </a:lnTo>
                  <a:lnTo>
                    <a:pt x="844" y="31272"/>
                  </a:lnTo>
                  <a:lnTo>
                    <a:pt x="934" y="31714"/>
                  </a:lnTo>
                  <a:lnTo>
                    <a:pt x="1025" y="32155"/>
                  </a:lnTo>
                  <a:lnTo>
                    <a:pt x="1115" y="32579"/>
                  </a:lnTo>
                  <a:lnTo>
                    <a:pt x="1211" y="33020"/>
                  </a:lnTo>
                  <a:lnTo>
                    <a:pt x="1314" y="33444"/>
                  </a:lnTo>
                  <a:lnTo>
                    <a:pt x="1417" y="33867"/>
                  </a:lnTo>
                  <a:lnTo>
                    <a:pt x="1527" y="34272"/>
                  </a:lnTo>
                  <a:lnTo>
                    <a:pt x="1636" y="34677"/>
                  </a:lnTo>
                  <a:lnTo>
                    <a:pt x="1868" y="35468"/>
                  </a:lnTo>
                  <a:lnTo>
                    <a:pt x="2113" y="36241"/>
                  </a:lnTo>
                  <a:lnTo>
                    <a:pt x="2370" y="36978"/>
                  </a:lnTo>
                  <a:lnTo>
                    <a:pt x="2634" y="37714"/>
                  </a:lnTo>
                  <a:lnTo>
                    <a:pt x="2917" y="38395"/>
                  </a:lnTo>
                  <a:lnTo>
                    <a:pt x="3207" y="39076"/>
                  </a:lnTo>
                  <a:lnTo>
                    <a:pt x="3503" y="39702"/>
                  </a:lnTo>
                  <a:lnTo>
                    <a:pt x="3812" y="40327"/>
                  </a:lnTo>
                  <a:lnTo>
                    <a:pt x="4128" y="40916"/>
                  </a:lnTo>
                  <a:lnTo>
                    <a:pt x="4456" y="41469"/>
                  </a:lnTo>
                  <a:lnTo>
                    <a:pt x="4282" y="40696"/>
                  </a:lnTo>
                  <a:lnTo>
                    <a:pt x="4121" y="39886"/>
                  </a:lnTo>
                  <a:lnTo>
                    <a:pt x="3967" y="39076"/>
                  </a:lnTo>
                  <a:lnTo>
                    <a:pt x="3825" y="38229"/>
                  </a:lnTo>
                  <a:lnTo>
                    <a:pt x="3696" y="37364"/>
                  </a:lnTo>
                  <a:lnTo>
                    <a:pt x="3580" y="36481"/>
                  </a:lnTo>
                  <a:lnTo>
                    <a:pt x="3477" y="35579"/>
                  </a:lnTo>
                  <a:lnTo>
                    <a:pt x="3381" y="34658"/>
                  </a:lnTo>
                  <a:lnTo>
                    <a:pt x="3304" y="33701"/>
                  </a:lnTo>
                  <a:lnTo>
                    <a:pt x="3239" y="32744"/>
                  </a:lnTo>
                  <a:lnTo>
                    <a:pt x="3213" y="32247"/>
                  </a:lnTo>
                  <a:lnTo>
                    <a:pt x="3188" y="31750"/>
                  </a:lnTo>
                  <a:lnTo>
                    <a:pt x="3168" y="31253"/>
                  </a:lnTo>
                  <a:lnTo>
                    <a:pt x="3149" y="30738"/>
                  </a:lnTo>
                  <a:lnTo>
                    <a:pt x="3143" y="30223"/>
                  </a:lnTo>
                  <a:lnTo>
                    <a:pt x="3130" y="29707"/>
                  </a:lnTo>
                  <a:lnTo>
                    <a:pt x="3130" y="29192"/>
                  </a:lnTo>
                  <a:lnTo>
                    <a:pt x="3130" y="28658"/>
                  </a:lnTo>
                  <a:lnTo>
                    <a:pt x="3130" y="28124"/>
                  </a:lnTo>
                  <a:lnTo>
                    <a:pt x="3136" y="27591"/>
                  </a:lnTo>
                  <a:lnTo>
                    <a:pt x="3149" y="27038"/>
                  </a:lnTo>
                  <a:lnTo>
                    <a:pt x="3168" y="26486"/>
                  </a:lnTo>
                  <a:lnTo>
                    <a:pt x="3188" y="25842"/>
                  </a:lnTo>
                  <a:lnTo>
                    <a:pt x="3220" y="25198"/>
                  </a:lnTo>
                  <a:lnTo>
                    <a:pt x="3252" y="24554"/>
                  </a:lnTo>
                  <a:lnTo>
                    <a:pt x="3297" y="23909"/>
                  </a:lnTo>
                  <a:lnTo>
                    <a:pt x="3342" y="23284"/>
                  </a:lnTo>
                  <a:lnTo>
                    <a:pt x="3400" y="22658"/>
                  </a:lnTo>
                  <a:lnTo>
                    <a:pt x="3458" y="22032"/>
                  </a:lnTo>
                  <a:lnTo>
                    <a:pt x="3522" y="21425"/>
                  </a:lnTo>
                  <a:lnTo>
                    <a:pt x="3593" y="20817"/>
                  </a:lnTo>
                  <a:lnTo>
                    <a:pt x="3670" y="20228"/>
                  </a:lnTo>
                  <a:lnTo>
                    <a:pt x="3754" y="19639"/>
                  </a:lnTo>
                  <a:lnTo>
                    <a:pt x="3844" y="19050"/>
                  </a:lnTo>
                  <a:lnTo>
                    <a:pt x="3941" y="18480"/>
                  </a:lnTo>
                  <a:lnTo>
                    <a:pt x="4037" y="17909"/>
                  </a:lnTo>
                  <a:lnTo>
                    <a:pt x="4140" y="17357"/>
                  </a:lnTo>
                  <a:lnTo>
                    <a:pt x="4250" y="16805"/>
                  </a:lnTo>
                  <a:lnTo>
                    <a:pt x="4366" y="16271"/>
                  </a:lnTo>
                  <a:lnTo>
                    <a:pt x="4488" y="15737"/>
                  </a:lnTo>
                  <a:lnTo>
                    <a:pt x="4610" y="15204"/>
                  </a:lnTo>
                  <a:lnTo>
                    <a:pt x="4739" y="14707"/>
                  </a:lnTo>
                  <a:lnTo>
                    <a:pt x="4874" y="14191"/>
                  </a:lnTo>
                  <a:lnTo>
                    <a:pt x="5010" y="13694"/>
                  </a:lnTo>
                  <a:lnTo>
                    <a:pt x="5151" y="13216"/>
                  </a:lnTo>
                  <a:lnTo>
                    <a:pt x="5299" y="12756"/>
                  </a:lnTo>
                  <a:lnTo>
                    <a:pt x="5447" y="12295"/>
                  </a:lnTo>
                  <a:lnTo>
                    <a:pt x="5602" y="11835"/>
                  </a:lnTo>
                  <a:lnTo>
                    <a:pt x="5763" y="11394"/>
                  </a:lnTo>
                  <a:lnTo>
                    <a:pt x="5924" y="10970"/>
                  </a:lnTo>
                  <a:lnTo>
                    <a:pt x="6091" y="10547"/>
                  </a:lnTo>
                  <a:lnTo>
                    <a:pt x="6258" y="10142"/>
                  </a:lnTo>
                  <a:lnTo>
                    <a:pt x="6432" y="9755"/>
                  </a:lnTo>
                  <a:lnTo>
                    <a:pt x="6606" y="9369"/>
                  </a:lnTo>
                  <a:lnTo>
                    <a:pt x="6786" y="9001"/>
                  </a:lnTo>
                  <a:lnTo>
                    <a:pt x="6973" y="8651"/>
                  </a:lnTo>
                  <a:lnTo>
                    <a:pt x="7153" y="8301"/>
                  </a:lnTo>
                  <a:lnTo>
                    <a:pt x="7346" y="7988"/>
                  </a:lnTo>
                  <a:lnTo>
                    <a:pt x="7533" y="7676"/>
                  </a:lnTo>
                  <a:lnTo>
                    <a:pt x="7733" y="7363"/>
                  </a:lnTo>
                  <a:lnTo>
                    <a:pt x="7926" y="7087"/>
                  </a:lnTo>
                  <a:lnTo>
                    <a:pt x="8125" y="6810"/>
                  </a:lnTo>
                  <a:lnTo>
                    <a:pt x="8325" y="6553"/>
                  </a:lnTo>
                  <a:lnTo>
                    <a:pt x="8531" y="6295"/>
                  </a:lnTo>
                  <a:lnTo>
                    <a:pt x="8737" y="6074"/>
                  </a:lnTo>
                  <a:lnTo>
                    <a:pt x="8943" y="5853"/>
                  </a:lnTo>
                  <a:lnTo>
                    <a:pt x="9155" y="5669"/>
                  </a:lnTo>
                  <a:lnTo>
                    <a:pt x="9361" y="5485"/>
                  </a:lnTo>
                  <a:lnTo>
                    <a:pt x="9580" y="5320"/>
                  </a:lnTo>
                  <a:lnTo>
                    <a:pt x="9793" y="5154"/>
                  </a:lnTo>
                  <a:lnTo>
                    <a:pt x="10005" y="5025"/>
                  </a:lnTo>
                  <a:lnTo>
                    <a:pt x="10224" y="4915"/>
                  </a:lnTo>
                  <a:lnTo>
                    <a:pt x="10443" y="4804"/>
                  </a:lnTo>
                  <a:lnTo>
                    <a:pt x="10662" y="4731"/>
                  </a:lnTo>
                  <a:lnTo>
                    <a:pt x="10887" y="4657"/>
                  </a:lnTo>
                  <a:lnTo>
                    <a:pt x="11106" y="4620"/>
                  </a:lnTo>
                  <a:lnTo>
                    <a:pt x="11331" y="4583"/>
                  </a:lnTo>
                  <a:lnTo>
                    <a:pt x="11557" y="4565"/>
                  </a:lnTo>
                  <a:lnTo>
                    <a:pt x="11776" y="4565"/>
                  </a:lnTo>
                  <a:lnTo>
                    <a:pt x="12001" y="4602"/>
                  </a:lnTo>
                  <a:lnTo>
                    <a:pt x="12226" y="4639"/>
                  </a:lnTo>
                  <a:lnTo>
                    <a:pt x="12452" y="4694"/>
                  </a:lnTo>
                  <a:lnTo>
                    <a:pt x="12677" y="4786"/>
                  </a:lnTo>
                  <a:lnTo>
                    <a:pt x="12902" y="4878"/>
                  </a:lnTo>
                  <a:lnTo>
                    <a:pt x="13128" y="5007"/>
                  </a:lnTo>
                  <a:lnTo>
                    <a:pt x="13353" y="5136"/>
                  </a:lnTo>
                  <a:lnTo>
                    <a:pt x="13482" y="5283"/>
                  </a:lnTo>
                  <a:lnTo>
                    <a:pt x="13610" y="5412"/>
                  </a:lnTo>
                  <a:lnTo>
                    <a:pt x="13739" y="5540"/>
                  </a:lnTo>
                  <a:lnTo>
                    <a:pt x="13804" y="5596"/>
                  </a:lnTo>
                  <a:lnTo>
                    <a:pt x="13868" y="5633"/>
                  </a:lnTo>
                  <a:lnTo>
                    <a:pt x="13655" y="5264"/>
                  </a:lnTo>
                  <a:lnTo>
                    <a:pt x="13443" y="4896"/>
                  </a:lnTo>
                  <a:lnTo>
                    <a:pt x="13224" y="4547"/>
                  </a:lnTo>
                  <a:lnTo>
                    <a:pt x="13005" y="4215"/>
                  </a:lnTo>
                  <a:lnTo>
                    <a:pt x="12780" y="3884"/>
                  </a:lnTo>
                  <a:lnTo>
                    <a:pt x="12555" y="3571"/>
                  </a:lnTo>
                  <a:lnTo>
                    <a:pt x="12329" y="3277"/>
                  </a:lnTo>
                  <a:lnTo>
                    <a:pt x="12104" y="2982"/>
                  </a:lnTo>
                  <a:lnTo>
                    <a:pt x="11872" y="2706"/>
                  </a:lnTo>
                  <a:lnTo>
                    <a:pt x="11640" y="2430"/>
                  </a:lnTo>
                  <a:lnTo>
                    <a:pt x="11409" y="2191"/>
                  </a:lnTo>
                  <a:lnTo>
                    <a:pt x="11177" y="1951"/>
                  </a:lnTo>
                  <a:lnTo>
                    <a:pt x="10945" y="1712"/>
                  </a:lnTo>
                  <a:lnTo>
                    <a:pt x="10707" y="1510"/>
                  </a:lnTo>
                  <a:lnTo>
                    <a:pt x="10475" y="1307"/>
                  </a:lnTo>
                  <a:lnTo>
                    <a:pt x="10237" y="1123"/>
                  </a:lnTo>
                  <a:lnTo>
                    <a:pt x="9999" y="939"/>
                  </a:lnTo>
                  <a:lnTo>
                    <a:pt x="9761" y="773"/>
                  </a:lnTo>
                  <a:lnTo>
                    <a:pt x="9529" y="645"/>
                  </a:lnTo>
                  <a:lnTo>
                    <a:pt x="9291" y="497"/>
                  </a:lnTo>
                  <a:lnTo>
                    <a:pt x="9052" y="387"/>
                  </a:lnTo>
                  <a:lnTo>
                    <a:pt x="8814" y="295"/>
                  </a:lnTo>
                  <a:lnTo>
                    <a:pt x="8576" y="203"/>
                  </a:lnTo>
                  <a:lnTo>
                    <a:pt x="8338" y="129"/>
                  </a:lnTo>
                  <a:lnTo>
                    <a:pt x="8106" y="74"/>
                  </a:lnTo>
                  <a:lnTo>
                    <a:pt x="7868" y="37"/>
                  </a:lnTo>
                  <a:lnTo>
                    <a:pt x="76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-1609825" y="-992775"/>
              <a:ext cx="342525" cy="963575"/>
            </a:xfrm>
            <a:custGeom>
              <a:avLst/>
              <a:gdLst/>
              <a:ahLst/>
              <a:cxnLst/>
              <a:rect l="l" t="t" r="r" b="b"/>
              <a:pathLst>
                <a:path w="13701" h="38543" extrusionOk="0">
                  <a:moveTo>
                    <a:pt x="6470" y="0"/>
                  </a:moveTo>
                  <a:lnTo>
                    <a:pt x="6136" y="37"/>
                  </a:lnTo>
                  <a:lnTo>
                    <a:pt x="5807" y="129"/>
                  </a:lnTo>
                  <a:lnTo>
                    <a:pt x="5479" y="258"/>
                  </a:lnTo>
                  <a:lnTo>
                    <a:pt x="5157" y="424"/>
                  </a:lnTo>
                  <a:lnTo>
                    <a:pt x="4996" y="516"/>
                  </a:lnTo>
                  <a:lnTo>
                    <a:pt x="4835" y="626"/>
                  </a:lnTo>
                  <a:lnTo>
                    <a:pt x="4674" y="755"/>
                  </a:lnTo>
                  <a:lnTo>
                    <a:pt x="4513" y="884"/>
                  </a:lnTo>
                  <a:lnTo>
                    <a:pt x="4359" y="1031"/>
                  </a:lnTo>
                  <a:lnTo>
                    <a:pt x="4204" y="1197"/>
                  </a:lnTo>
                  <a:lnTo>
                    <a:pt x="4043" y="1363"/>
                  </a:lnTo>
                  <a:lnTo>
                    <a:pt x="3889" y="1547"/>
                  </a:lnTo>
                  <a:lnTo>
                    <a:pt x="3734" y="1731"/>
                  </a:lnTo>
                  <a:lnTo>
                    <a:pt x="3586" y="1933"/>
                  </a:lnTo>
                  <a:lnTo>
                    <a:pt x="3432" y="2154"/>
                  </a:lnTo>
                  <a:lnTo>
                    <a:pt x="3284" y="2393"/>
                  </a:lnTo>
                  <a:lnTo>
                    <a:pt x="3136" y="2633"/>
                  </a:lnTo>
                  <a:lnTo>
                    <a:pt x="2988" y="2890"/>
                  </a:lnTo>
                  <a:lnTo>
                    <a:pt x="2846" y="3148"/>
                  </a:lnTo>
                  <a:lnTo>
                    <a:pt x="2704" y="3442"/>
                  </a:lnTo>
                  <a:lnTo>
                    <a:pt x="2563" y="3737"/>
                  </a:lnTo>
                  <a:lnTo>
                    <a:pt x="2421" y="4031"/>
                  </a:lnTo>
                  <a:lnTo>
                    <a:pt x="2286" y="4363"/>
                  </a:lnTo>
                  <a:lnTo>
                    <a:pt x="2144" y="4694"/>
                  </a:lnTo>
                  <a:lnTo>
                    <a:pt x="2009" y="5044"/>
                  </a:lnTo>
                  <a:lnTo>
                    <a:pt x="1880" y="5393"/>
                  </a:lnTo>
                  <a:lnTo>
                    <a:pt x="1758" y="5743"/>
                  </a:lnTo>
                  <a:lnTo>
                    <a:pt x="1642" y="6111"/>
                  </a:lnTo>
                  <a:lnTo>
                    <a:pt x="1533" y="6479"/>
                  </a:lnTo>
                  <a:lnTo>
                    <a:pt x="1423" y="6847"/>
                  </a:lnTo>
                  <a:lnTo>
                    <a:pt x="1320" y="7234"/>
                  </a:lnTo>
                  <a:lnTo>
                    <a:pt x="1217" y="7620"/>
                  </a:lnTo>
                  <a:lnTo>
                    <a:pt x="1121" y="8025"/>
                  </a:lnTo>
                  <a:lnTo>
                    <a:pt x="1030" y="8430"/>
                  </a:lnTo>
                  <a:lnTo>
                    <a:pt x="940" y="8835"/>
                  </a:lnTo>
                  <a:lnTo>
                    <a:pt x="857" y="9259"/>
                  </a:lnTo>
                  <a:lnTo>
                    <a:pt x="779" y="9682"/>
                  </a:lnTo>
                  <a:lnTo>
                    <a:pt x="702" y="10124"/>
                  </a:lnTo>
                  <a:lnTo>
                    <a:pt x="631" y="10565"/>
                  </a:lnTo>
                  <a:lnTo>
                    <a:pt x="561" y="11007"/>
                  </a:lnTo>
                  <a:lnTo>
                    <a:pt x="496" y="11449"/>
                  </a:lnTo>
                  <a:lnTo>
                    <a:pt x="438" y="11909"/>
                  </a:lnTo>
                  <a:lnTo>
                    <a:pt x="380" y="12351"/>
                  </a:lnTo>
                  <a:lnTo>
                    <a:pt x="329" y="12829"/>
                  </a:lnTo>
                  <a:lnTo>
                    <a:pt x="284" y="13289"/>
                  </a:lnTo>
                  <a:lnTo>
                    <a:pt x="239" y="13750"/>
                  </a:lnTo>
                  <a:lnTo>
                    <a:pt x="194" y="14228"/>
                  </a:lnTo>
                  <a:lnTo>
                    <a:pt x="161" y="14707"/>
                  </a:lnTo>
                  <a:lnTo>
                    <a:pt x="123" y="15185"/>
                  </a:lnTo>
                  <a:lnTo>
                    <a:pt x="97" y="15664"/>
                  </a:lnTo>
                  <a:lnTo>
                    <a:pt x="71" y="16142"/>
                  </a:lnTo>
                  <a:lnTo>
                    <a:pt x="52" y="16639"/>
                  </a:lnTo>
                  <a:lnTo>
                    <a:pt x="33" y="17118"/>
                  </a:lnTo>
                  <a:lnTo>
                    <a:pt x="20" y="17596"/>
                  </a:lnTo>
                  <a:lnTo>
                    <a:pt x="13" y="18093"/>
                  </a:lnTo>
                  <a:lnTo>
                    <a:pt x="7" y="18590"/>
                  </a:lnTo>
                  <a:lnTo>
                    <a:pt x="0" y="19069"/>
                  </a:lnTo>
                  <a:lnTo>
                    <a:pt x="7" y="19566"/>
                  </a:lnTo>
                  <a:lnTo>
                    <a:pt x="20" y="20541"/>
                  </a:lnTo>
                  <a:lnTo>
                    <a:pt x="52" y="21517"/>
                  </a:lnTo>
                  <a:lnTo>
                    <a:pt x="71" y="21995"/>
                  </a:lnTo>
                  <a:lnTo>
                    <a:pt x="97" y="22492"/>
                  </a:lnTo>
                  <a:lnTo>
                    <a:pt x="129" y="22971"/>
                  </a:lnTo>
                  <a:lnTo>
                    <a:pt x="161" y="23449"/>
                  </a:lnTo>
                  <a:lnTo>
                    <a:pt x="200" y="23928"/>
                  </a:lnTo>
                  <a:lnTo>
                    <a:pt x="239" y="24407"/>
                  </a:lnTo>
                  <a:lnTo>
                    <a:pt x="284" y="24885"/>
                  </a:lnTo>
                  <a:lnTo>
                    <a:pt x="329" y="25345"/>
                  </a:lnTo>
                  <a:lnTo>
                    <a:pt x="380" y="25805"/>
                  </a:lnTo>
                  <a:lnTo>
                    <a:pt x="438" y="26266"/>
                  </a:lnTo>
                  <a:lnTo>
                    <a:pt x="496" y="26726"/>
                  </a:lnTo>
                  <a:lnTo>
                    <a:pt x="561" y="27186"/>
                  </a:lnTo>
                  <a:lnTo>
                    <a:pt x="625" y="27628"/>
                  </a:lnTo>
                  <a:lnTo>
                    <a:pt x="696" y="28069"/>
                  </a:lnTo>
                  <a:lnTo>
                    <a:pt x="773" y="28511"/>
                  </a:lnTo>
                  <a:lnTo>
                    <a:pt x="850" y="28934"/>
                  </a:lnTo>
                  <a:lnTo>
                    <a:pt x="934" y="29358"/>
                  </a:lnTo>
                  <a:lnTo>
                    <a:pt x="1018" y="29781"/>
                  </a:lnTo>
                  <a:lnTo>
                    <a:pt x="1108" y="30186"/>
                  </a:lnTo>
                  <a:lnTo>
                    <a:pt x="1198" y="30591"/>
                  </a:lnTo>
                  <a:lnTo>
                    <a:pt x="1294" y="30996"/>
                  </a:lnTo>
                  <a:lnTo>
                    <a:pt x="1397" y="31382"/>
                  </a:lnTo>
                  <a:lnTo>
                    <a:pt x="1500" y="31769"/>
                  </a:lnTo>
                  <a:lnTo>
                    <a:pt x="1610" y="32137"/>
                  </a:lnTo>
                  <a:lnTo>
                    <a:pt x="1719" y="32505"/>
                  </a:lnTo>
                  <a:lnTo>
                    <a:pt x="1835" y="32855"/>
                  </a:lnTo>
                  <a:lnTo>
                    <a:pt x="1958" y="33205"/>
                  </a:lnTo>
                  <a:lnTo>
                    <a:pt x="2080" y="33536"/>
                  </a:lnTo>
                  <a:lnTo>
                    <a:pt x="2202" y="33867"/>
                  </a:lnTo>
                  <a:lnTo>
                    <a:pt x="2331" y="34180"/>
                  </a:lnTo>
                  <a:lnTo>
                    <a:pt x="2466" y="34493"/>
                  </a:lnTo>
                  <a:lnTo>
                    <a:pt x="2595" y="34787"/>
                  </a:lnTo>
                  <a:lnTo>
                    <a:pt x="2737" y="35064"/>
                  </a:lnTo>
                  <a:lnTo>
                    <a:pt x="2872" y="35340"/>
                  </a:lnTo>
                  <a:lnTo>
                    <a:pt x="3013" y="35597"/>
                  </a:lnTo>
                  <a:lnTo>
                    <a:pt x="3155" y="35855"/>
                  </a:lnTo>
                  <a:lnTo>
                    <a:pt x="3303" y="36094"/>
                  </a:lnTo>
                  <a:lnTo>
                    <a:pt x="3451" y="36315"/>
                  </a:lnTo>
                  <a:lnTo>
                    <a:pt x="3606" y="36536"/>
                  </a:lnTo>
                  <a:lnTo>
                    <a:pt x="3754" y="36738"/>
                  </a:lnTo>
                  <a:lnTo>
                    <a:pt x="3908" y="36941"/>
                  </a:lnTo>
                  <a:lnTo>
                    <a:pt x="4063" y="37125"/>
                  </a:lnTo>
                  <a:lnTo>
                    <a:pt x="4224" y="37291"/>
                  </a:lnTo>
                  <a:lnTo>
                    <a:pt x="4385" y="37456"/>
                  </a:lnTo>
                  <a:lnTo>
                    <a:pt x="4546" y="37604"/>
                  </a:lnTo>
                  <a:lnTo>
                    <a:pt x="4706" y="37732"/>
                  </a:lnTo>
                  <a:lnTo>
                    <a:pt x="4867" y="37861"/>
                  </a:lnTo>
                  <a:lnTo>
                    <a:pt x="5035" y="37990"/>
                  </a:lnTo>
                  <a:lnTo>
                    <a:pt x="5196" y="38082"/>
                  </a:lnTo>
                  <a:lnTo>
                    <a:pt x="5363" y="38174"/>
                  </a:lnTo>
                  <a:lnTo>
                    <a:pt x="5530" y="38266"/>
                  </a:lnTo>
                  <a:lnTo>
                    <a:pt x="5704" y="38340"/>
                  </a:lnTo>
                  <a:lnTo>
                    <a:pt x="5872" y="38395"/>
                  </a:lnTo>
                  <a:lnTo>
                    <a:pt x="6039" y="38450"/>
                  </a:lnTo>
                  <a:lnTo>
                    <a:pt x="6380" y="38524"/>
                  </a:lnTo>
                  <a:lnTo>
                    <a:pt x="6721" y="38542"/>
                  </a:lnTo>
                  <a:lnTo>
                    <a:pt x="7063" y="38524"/>
                  </a:lnTo>
                  <a:lnTo>
                    <a:pt x="7404" y="38469"/>
                  </a:lnTo>
                  <a:lnTo>
                    <a:pt x="7745" y="38358"/>
                  </a:lnTo>
                  <a:lnTo>
                    <a:pt x="8080" y="38211"/>
                  </a:lnTo>
                  <a:lnTo>
                    <a:pt x="8247" y="38119"/>
                  </a:lnTo>
                  <a:lnTo>
                    <a:pt x="8415" y="38027"/>
                  </a:lnTo>
                  <a:lnTo>
                    <a:pt x="8582" y="37898"/>
                  </a:lnTo>
                  <a:lnTo>
                    <a:pt x="8743" y="37788"/>
                  </a:lnTo>
                  <a:lnTo>
                    <a:pt x="8910" y="37659"/>
                  </a:lnTo>
                  <a:lnTo>
                    <a:pt x="9071" y="37512"/>
                  </a:lnTo>
                  <a:lnTo>
                    <a:pt x="9232" y="37346"/>
                  </a:lnTo>
                  <a:lnTo>
                    <a:pt x="9393" y="37180"/>
                  </a:lnTo>
                  <a:lnTo>
                    <a:pt x="9548" y="37015"/>
                  </a:lnTo>
                  <a:lnTo>
                    <a:pt x="9709" y="36830"/>
                  </a:lnTo>
                  <a:lnTo>
                    <a:pt x="9863" y="36628"/>
                  </a:lnTo>
                  <a:lnTo>
                    <a:pt x="10011" y="36426"/>
                  </a:lnTo>
                  <a:lnTo>
                    <a:pt x="10166" y="36205"/>
                  </a:lnTo>
                  <a:lnTo>
                    <a:pt x="10314" y="35965"/>
                  </a:lnTo>
                  <a:lnTo>
                    <a:pt x="10462" y="35726"/>
                  </a:lnTo>
                  <a:lnTo>
                    <a:pt x="10603" y="35487"/>
                  </a:lnTo>
                  <a:lnTo>
                    <a:pt x="10745" y="35211"/>
                  </a:lnTo>
                  <a:lnTo>
                    <a:pt x="10887" y="34953"/>
                  </a:lnTo>
                  <a:lnTo>
                    <a:pt x="11022" y="34659"/>
                  </a:lnTo>
                  <a:lnTo>
                    <a:pt x="11157" y="34383"/>
                  </a:lnTo>
                  <a:lnTo>
                    <a:pt x="11286" y="34070"/>
                  </a:lnTo>
                  <a:lnTo>
                    <a:pt x="11415" y="33757"/>
                  </a:lnTo>
                  <a:lnTo>
                    <a:pt x="11537" y="33425"/>
                  </a:lnTo>
                  <a:lnTo>
                    <a:pt x="11659" y="33094"/>
                  </a:lnTo>
                  <a:lnTo>
                    <a:pt x="11782" y="32763"/>
                  </a:lnTo>
                  <a:lnTo>
                    <a:pt x="11897" y="32395"/>
                  </a:lnTo>
                  <a:lnTo>
                    <a:pt x="12013" y="32027"/>
                  </a:lnTo>
                  <a:lnTo>
                    <a:pt x="12123" y="31658"/>
                  </a:lnTo>
                  <a:lnTo>
                    <a:pt x="12226" y="31272"/>
                  </a:lnTo>
                  <a:lnTo>
                    <a:pt x="12329" y="30885"/>
                  </a:lnTo>
                  <a:lnTo>
                    <a:pt x="12432" y="30499"/>
                  </a:lnTo>
                  <a:lnTo>
                    <a:pt x="12522" y="30094"/>
                  </a:lnTo>
                  <a:lnTo>
                    <a:pt x="12618" y="29689"/>
                  </a:lnTo>
                  <a:lnTo>
                    <a:pt x="12702" y="29284"/>
                  </a:lnTo>
                  <a:lnTo>
                    <a:pt x="12786" y="28879"/>
                  </a:lnTo>
                  <a:lnTo>
                    <a:pt x="12863" y="28456"/>
                  </a:lnTo>
                  <a:lnTo>
                    <a:pt x="12940" y="28051"/>
                  </a:lnTo>
                  <a:lnTo>
                    <a:pt x="13011" y="27628"/>
                  </a:lnTo>
                  <a:lnTo>
                    <a:pt x="13082" y="27204"/>
                  </a:lnTo>
                  <a:lnTo>
                    <a:pt x="13146" y="26763"/>
                  </a:lnTo>
                  <a:lnTo>
                    <a:pt x="13262" y="25897"/>
                  </a:lnTo>
                  <a:lnTo>
                    <a:pt x="13365" y="25014"/>
                  </a:lnTo>
                  <a:lnTo>
                    <a:pt x="13455" y="24130"/>
                  </a:lnTo>
                  <a:lnTo>
                    <a:pt x="13533" y="23229"/>
                  </a:lnTo>
                  <a:lnTo>
                    <a:pt x="13591" y="22308"/>
                  </a:lnTo>
                  <a:lnTo>
                    <a:pt x="13642" y="21406"/>
                  </a:lnTo>
                  <a:lnTo>
                    <a:pt x="13674" y="20486"/>
                  </a:lnTo>
                  <a:lnTo>
                    <a:pt x="13694" y="19547"/>
                  </a:lnTo>
                  <a:lnTo>
                    <a:pt x="13700" y="18627"/>
                  </a:lnTo>
                  <a:lnTo>
                    <a:pt x="13694" y="17688"/>
                  </a:lnTo>
                  <a:lnTo>
                    <a:pt x="13681" y="16768"/>
                  </a:lnTo>
                  <a:lnTo>
                    <a:pt x="13649" y="15829"/>
                  </a:lnTo>
                  <a:lnTo>
                    <a:pt x="13603" y="14909"/>
                  </a:lnTo>
                  <a:lnTo>
                    <a:pt x="13546" y="13970"/>
                  </a:lnTo>
                  <a:lnTo>
                    <a:pt x="13481" y="13050"/>
                  </a:lnTo>
                  <a:lnTo>
                    <a:pt x="13397" y="12148"/>
                  </a:lnTo>
                  <a:lnTo>
                    <a:pt x="13307" y="11246"/>
                  </a:lnTo>
                  <a:lnTo>
                    <a:pt x="13204" y="10345"/>
                  </a:lnTo>
                  <a:lnTo>
                    <a:pt x="13088" y="9461"/>
                  </a:lnTo>
                  <a:lnTo>
                    <a:pt x="12966" y="8578"/>
                  </a:lnTo>
                  <a:lnTo>
                    <a:pt x="12831" y="7713"/>
                  </a:lnTo>
                  <a:lnTo>
                    <a:pt x="12683" y="6866"/>
                  </a:lnTo>
                  <a:lnTo>
                    <a:pt x="12528" y="6038"/>
                  </a:lnTo>
                  <a:lnTo>
                    <a:pt x="12361" y="5209"/>
                  </a:lnTo>
                  <a:lnTo>
                    <a:pt x="12181" y="4418"/>
                  </a:lnTo>
                  <a:lnTo>
                    <a:pt x="12110" y="4418"/>
                  </a:lnTo>
                  <a:lnTo>
                    <a:pt x="12033" y="4381"/>
                  </a:lnTo>
                  <a:lnTo>
                    <a:pt x="11955" y="4344"/>
                  </a:lnTo>
                  <a:lnTo>
                    <a:pt x="11885" y="4289"/>
                  </a:lnTo>
                  <a:lnTo>
                    <a:pt x="11807" y="4215"/>
                  </a:lnTo>
                  <a:lnTo>
                    <a:pt x="11730" y="4142"/>
                  </a:lnTo>
                  <a:lnTo>
                    <a:pt x="11659" y="4031"/>
                  </a:lnTo>
                  <a:lnTo>
                    <a:pt x="11582" y="3921"/>
                  </a:lnTo>
                  <a:lnTo>
                    <a:pt x="11267" y="3442"/>
                  </a:lnTo>
                  <a:lnTo>
                    <a:pt x="10951" y="3001"/>
                  </a:lnTo>
                  <a:lnTo>
                    <a:pt x="10636" y="2559"/>
                  </a:lnTo>
                  <a:lnTo>
                    <a:pt x="10314" y="2172"/>
                  </a:lnTo>
                  <a:lnTo>
                    <a:pt x="9985" y="1804"/>
                  </a:lnTo>
                  <a:lnTo>
                    <a:pt x="9651" y="1455"/>
                  </a:lnTo>
                  <a:lnTo>
                    <a:pt x="9316" y="1160"/>
                  </a:lnTo>
                  <a:lnTo>
                    <a:pt x="8975" y="902"/>
                  </a:lnTo>
                  <a:lnTo>
                    <a:pt x="8923" y="1160"/>
                  </a:lnTo>
                  <a:lnTo>
                    <a:pt x="8872" y="1399"/>
                  </a:lnTo>
                  <a:lnTo>
                    <a:pt x="8807" y="1620"/>
                  </a:lnTo>
                  <a:lnTo>
                    <a:pt x="8743" y="1823"/>
                  </a:lnTo>
                  <a:lnTo>
                    <a:pt x="8672" y="2007"/>
                  </a:lnTo>
                  <a:lnTo>
                    <a:pt x="8595" y="2172"/>
                  </a:lnTo>
                  <a:lnTo>
                    <a:pt x="8518" y="2301"/>
                  </a:lnTo>
                  <a:lnTo>
                    <a:pt x="8440" y="2430"/>
                  </a:lnTo>
                  <a:lnTo>
                    <a:pt x="8357" y="2522"/>
                  </a:lnTo>
                  <a:lnTo>
                    <a:pt x="8273" y="2596"/>
                  </a:lnTo>
                  <a:lnTo>
                    <a:pt x="8189" y="2669"/>
                  </a:lnTo>
                  <a:lnTo>
                    <a:pt x="8099" y="2706"/>
                  </a:lnTo>
                  <a:lnTo>
                    <a:pt x="8015" y="2725"/>
                  </a:lnTo>
                  <a:lnTo>
                    <a:pt x="7835" y="2725"/>
                  </a:lnTo>
                  <a:lnTo>
                    <a:pt x="7752" y="2688"/>
                  </a:lnTo>
                  <a:lnTo>
                    <a:pt x="7661" y="2633"/>
                  </a:lnTo>
                  <a:lnTo>
                    <a:pt x="7578" y="2577"/>
                  </a:lnTo>
                  <a:lnTo>
                    <a:pt x="7494" y="2485"/>
                  </a:lnTo>
                  <a:lnTo>
                    <a:pt x="7417" y="2393"/>
                  </a:lnTo>
                  <a:lnTo>
                    <a:pt x="7340" y="2283"/>
                  </a:lnTo>
                  <a:lnTo>
                    <a:pt x="7269" y="2136"/>
                  </a:lnTo>
                  <a:lnTo>
                    <a:pt x="7198" y="1988"/>
                  </a:lnTo>
                  <a:lnTo>
                    <a:pt x="7127" y="1823"/>
                  </a:lnTo>
                  <a:lnTo>
                    <a:pt x="7069" y="1657"/>
                  </a:lnTo>
                  <a:lnTo>
                    <a:pt x="7011" y="1455"/>
                  </a:lnTo>
                  <a:lnTo>
                    <a:pt x="6960" y="1252"/>
                  </a:lnTo>
                  <a:lnTo>
                    <a:pt x="6915" y="1031"/>
                  </a:lnTo>
                  <a:lnTo>
                    <a:pt x="6876" y="792"/>
                  </a:lnTo>
                  <a:lnTo>
                    <a:pt x="6844" y="534"/>
                  </a:lnTo>
                  <a:lnTo>
                    <a:pt x="6818" y="277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-1545600" y="-2577975"/>
              <a:ext cx="273950" cy="1339500"/>
            </a:xfrm>
            <a:custGeom>
              <a:avLst/>
              <a:gdLst/>
              <a:ahLst/>
              <a:cxnLst/>
              <a:rect l="l" t="t" r="r" b="b"/>
              <a:pathLst>
                <a:path w="10958" h="53580" extrusionOk="0">
                  <a:moveTo>
                    <a:pt x="0" y="1"/>
                  </a:moveTo>
                  <a:lnTo>
                    <a:pt x="225" y="3148"/>
                  </a:lnTo>
                  <a:lnTo>
                    <a:pt x="438" y="6314"/>
                  </a:lnTo>
                  <a:lnTo>
                    <a:pt x="637" y="9480"/>
                  </a:lnTo>
                  <a:lnTo>
                    <a:pt x="837" y="12645"/>
                  </a:lnTo>
                  <a:lnTo>
                    <a:pt x="1024" y="15830"/>
                  </a:lnTo>
                  <a:lnTo>
                    <a:pt x="1204" y="19032"/>
                  </a:lnTo>
                  <a:lnTo>
                    <a:pt x="1378" y="22216"/>
                  </a:lnTo>
                  <a:lnTo>
                    <a:pt x="1552" y="25419"/>
                  </a:lnTo>
                  <a:lnTo>
                    <a:pt x="1880" y="31806"/>
                  </a:lnTo>
                  <a:lnTo>
                    <a:pt x="2208" y="38193"/>
                  </a:lnTo>
                  <a:lnTo>
                    <a:pt x="2543" y="44543"/>
                  </a:lnTo>
                  <a:lnTo>
                    <a:pt x="2710" y="47727"/>
                  </a:lnTo>
                  <a:lnTo>
                    <a:pt x="2891" y="50893"/>
                  </a:lnTo>
                  <a:lnTo>
                    <a:pt x="2916" y="51279"/>
                  </a:lnTo>
                  <a:lnTo>
                    <a:pt x="2929" y="51647"/>
                  </a:lnTo>
                  <a:lnTo>
                    <a:pt x="2929" y="51997"/>
                  </a:lnTo>
                  <a:lnTo>
                    <a:pt x="2923" y="52328"/>
                  </a:lnTo>
                  <a:lnTo>
                    <a:pt x="2904" y="52660"/>
                  </a:lnTo>
                  <a:lnTo>
                    <a:pt x="2878" y="52972"/>
                  </a:lnTo>
                  <a:lnTo>
                    <a:pt x="2839" y="53285"/>
                  </a:lnTo>
                  <a:lnTo>
                    <a:pt x="2801" y="53580"/>
                  </a:lnTo>
                  <a:lnTo>
                    <a:pt x="2801" y="53580"/>
                  </a:lnTo>
                  <a:lnTo>
                    <a:pt x="3084" y="53506"/>
                  </a:lnTo>
                  <a:lnTo>
                    <a:pt x="3361" y="53433"/>
                  </a:lnTo>
                  <a:lnTo>
                    <a:pt x="3637" y="53377"/>
                  </a:lnTo>
                  <a:lnTo>
                    <a:pt x="3921" y="53359"/>
                  </a:lnTo>
                  <a:lnTo>
                    <a:pt x="4204" y="53341"/>
                  </a:lnTo>
                  <a:lnTo>
                    <a:pt x="4487" y="53341"/>
                  </a:lnTo>
                  <a:lnTo>
                    <a:pt x="4777" y="53377"/>
                  </a:lnTo>
                  <a:lnTo>
                    <a:pt x="5060" y="53433"/>
                  </a:lnTo>
                  <a:lnTo>
                    <a:pt x="5376" y="50064"/>
                  </a:lnTo>
                  <a:lnTo>
                    <a:pt x="5698" y="46714"/>
                  </a:lnTo>
                  <a:lnTo>
                    <a:pt x="6032" y="43346"/>
                  </a:lnTo>
                  <a:lnTo>
                    <a:pt x="6374" y="39996"/>
                  </a:lnTo>
                  <a:lnTo>
                    <a:pt x="6728" y="36646"/>
                  </a:lnTo>
                  <a:lnTo>
                    <a:pt x="7088" y="33278"/>
                  </a:lnTo>
                  <a:lnTo>
                    <a:pt x="7455" y="29947"/>
                  </a:lnTo>
                  <a:lnTo>
                    <a:pt x="7828" y="26597"/>
                  </a:lnTo>
                  <a:lnTo>
                    <a:pt x="8208" y="23265"/>
                  </a:lnTo>
                  <a:lnTo>
                    <a:pt x="8595" y="19934"/>
                  </a:lnTo>
                  <a:lnTo>
                    <a:pt x="8981" y="16603"/>
                  </a:lnTo>
                  <a:lnTo>
                    <a:pt x="9374" y="13271"/>
                  </a:lnTo>
                  <a:lnTo>
                    <a:pt x="10165" y="6663"/>
                  </a:lnTo>
                  <a:lnTo>
                    <a:pt x="10957" y="74"/>
                  </a:lnTo>
                  <a:lnTo>
                    <a:pt x="8871" y="74"/>
                  </a:lnTo>
                  <a:lnTo>
                    <a:pt x="6644" y="37"/>
                  </a:lnTo>
                  <a:lnTo>
                    <a:pt x="442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-2025075" y="-9166800"/>
              <a:ext cx="1019625" cy="619850"/>
            </a:xfrm>
            <a:custGeom>
              <a:avLst/>
              <a:gdLst/>
              <a:ahLst/>
              <a:cxnLst/>
              <a:rect l="l" t="t" r="r" b="b"/>
              <a:pathLst>
                <a:path w="40785" h="24794" extrusionOk="0">
                  <a:moveTo>
                    <a:pt x="1" y="1"/>
                  </a:moveTo>
                  <a:lnTo>
                    <a:pt x="20" y="5836"/>
                  </a:lnTo>
                  <a:lnTo>
                    <a:pt x="27" y="11652"/>
                  </a:lnTo>
                  <a:lnTo>
                    <a:pt x="33" y="23247"/>
                  </a:lnTo>
                  <a:lnTo>
                    <a:pt x="5029" y="23542"/>
                  </a:lnTo>
                  <a:lnTo>
                    <a:pt x="10018" y="23800"/>
                  </a:lnTo>
                  <a:lnTo>
                    <a:pt x="20010" y="24315"/>
                  </a:lnTo>
                  <a:lnTo>
                    <a:pt x="22533" y="24425"/>
                  </a:lnTo>
                  <a:lnTo>
                    <a:pt x="25063" y="24517"/>
                  </a:lnTo>
                  <a:lnTo>
                    <a:pt x="27593" y="24591"/>
                  </a:lnTo>
                  <a:lnTo>
                    <a:pt x="30130" y="24646"/>
                  </a:lnTo>
                  <a:lnTo>
                    <a:pt x="35209" y="24738"/>
                  </a:lnTo>
                  <a:lnTo>
                    <a:pt x="40295" y="24794"/>
                  </a:lnTo>
                  <a:lnTo>
                    <a:pt x="40340" y="21977"/>
                  </a:lnTo>
                  <a:lnTo>
                    <a:pt x="40392" y="19161"/>
                  </a:lnTo>
                  <a:lnTo>
                    <a:pt x="40450" y="16327"/>
                  </a:lnTo>
                  <a:lnTo>
                    <a:pt x="40507" y="13511"/>
                  </a:lnTo>
                  <a:lnTo>
                    <a:pt x="40636" y="7860"/>
                  </a:lnTo>
                  <a:lnTo>
                    <a:pt x="40784" y="2210"/>
                  </a:lnTo>
                  <a:lnTo>
                    <a:pt x="39503" y="2320"/>
                  </a:lnTo>
                  <a:lnTo>
                    <a:pt x="38216" y="2394"/>
                  </a:lnTo>
                  <a:lnTo>
                    <a:pt x="36935" y="2467"/>
                  </a:lnTo>
                  <a:lnTo>
                    <a:pt x="35647" y="2523"/>
                  </a:lnTo>
                  <a:lnTo>
                    <a:pt x="34366" y="2559"/>
                  </a:lnTo>
                  <a:lnTo>
                    <a:pt x="33078" y="2578"/>
                  </a:lnTo>
                  <a:lnTo>
                    <a:pt x="30503" y="2578"/>
                  </a:lnTo>
                  <a:lnTo>
                    <a:pt x="29222" y="2559"/>
                  </a:lnTo>
                  <a:lnTo>
                    <a:pt x="27934" y="2523"/>
                  </a:lnTo>
                  <a:lnTo>
                    <a:pt x="25359" y="2430"/>
                  </a:lnTo>
                  <a:lnTo>
                    <a:pt x="22784" y="2302"/>
                  </a:lnTo>
                  <a:lnTo>
                    <a:pt x="20209" y="2136"/>
                  </a:lnTo>
                  <a:lnTo>
                    <a:pt x="17769" y="1934"/>
                  </a:lnTo>
                  <a:lnTo>
                    <a:pt x="15336" y="1713"/>
                  </a:lnTo>
                  <a:lnTo>
                    <a:pt x="12896" y="1473"/>
                  </a:lnTo>
                  <a:lnTo>
                    <a:pt x="10462" y="1197"/>
                  </a:lnTo>
                  <a:lnTo>
                    <a:pt x="5589" y="645"/>
                  </a:lnTo>
                  <a:lnTo>
                    <a:pt x="716" y="93"/>
                  </a:lnTo>
                  <a:lnTo>
                    <a:pt x="690" y="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-1429725" y="-17399700"/>
              <a:ext cx="236925" cy="740400"/>
            </a:xfrm>
            <a:custGeom>
              <a:avLst/>
              <a:gdLst/>
              <a:ahLst/>
              <a:cxnLst/>
              <a:rect l="l" t="t" r="r" b="b"/>
              <a:pathLst>
                <a:path w="9477" h="29616" extrusionOk="0">
                  <a:moveTo>
                    <a:pt x="4629" y="0"/>
                  </a:moveTo>
                  <a:lnTo>
                    <a:pt x="4487" y="19"/>
                  </a:lnTo>
                  <a:lnTo>
                    <a:pt x="4346" y="37"/>
                  </a:lnTo>
                  <a:lnTo>
                    <a:pt x="4204" y="74"/>
                  </a:lnTo>
                  <a:lnTo>
                    <a:pt x="4063" y="129"/>
                  </a:lnTo>
                  <a:lnTo>
                    <a:pt x="3921" y="184"/>
                  </a:lnTo>
                  <a:lnTo>
                    <a:pt x="3786" y="258"/>
                  </a:lnTo>
                  <a:lnTo>
                    <a:pt x="3644" y="350"/>
                  </a:lnTo>
                  <a:lnTo>
                    <a:pt x="3509" y="442"/>
                  </a:lnTo>
                  <a:lnTo>
                    <a:pt x="3374" y="553"/>
                  </a:lnTo>
                  <a:lnTo>
                    <a:pt x="3239" y="681"/>
                  </a:lnTo>
                  <a:lnTo>
                    <a:pt x="3103" y="829"/>
                  </a:lnTo>
                  <a:lnTo>
                    <a:pt x="2975" y="976"/>
                  </a:lnTo>
                  <a:lnTo>
                    <a:pt x="2839" y="1123"/>
                  </a:lnTo>
                  <a:lnTo>
                    <a:pt x="2711" y="1289"/>
                  </a:lnTo>
                  <a:lnTo>
                    <a:pt x="2588" y="1473"/>
                  </a:lnTo>
                  <a:lnTo>
                    <a:pt x="2460" y="1675"/>
                  </a:lnTo>
                  <a:lnTo>
                    <a:pt x="2337" y="1878"/>
                  </a:lnTo>
                  <a:lnTo>
                    <a:pt x="2215" y="2080"/>
                  </a:lnTo>
                  <a:lnTo>
                    <a:pt x="2099" y="2301"/>
                  </a:lnTo>
                  <a:lnTo>
                    <a:pt x="1983" y="2540"/>
                  </a:lnTo>
                  <a:lnTo>
                    <a:pt x="1867" y="2780"/>
                  </a:lnTo>
                  <a:lnTo>
                    <a:pt x="1758" y="3037"/>
                  </a:lnTo>
                  <a:lnTo>
                    <a:pt x="1648" y="3295"/>
                  </a:lnTo>
                  <a:lnTo>
                    <a:pt x="1539" y="3571"/>
                  </a:lnTo>
                  <a:lnTo>
                    <a:pt x="1436" y="3847"/>
                  </a:lnTo>
                  <a:lnTo>
                    <a:pt x="1333" y="4142"/>
                  </a:lnTo>
                  <a:lnTo>
                    <a:pt x="1236" y="4436"/>
                  </a:lnTo>
                  <a:lnTo>
                    <a:pt x="1140" y="4749"/>
                  </a:lnTo>
                  <a:lnTo>
                    <a:pt x="1050" y="5062"/>
                  </a:lnTo>
                  <a:lnTo>
                    <a:pt x="960" y="5375"/>
                  </a:lnTo>
                  <a:lnTo>
                    <a:pt x="876" y="5706"/>
                  </a:lnTo>
                  <a:lnTo>
                    <a:pt x="792" y="6038"/>
                  </a:lnTo>
                  <a:lnTo>
                    <a:pt x="715" y="6387"/>
                  </a:lnTo>
                  <a:lnTo>
                    <a:pt x="638" y="6737"/>
                  </a:lnTo>
                  <a:lnTo>
                    <a:pt x="567" y="7087"/>
                  </a:lnTo>
                  <a:lnTo>
                    <a:pt x="496" y="7455"/>
                  </a:lnTo>
                  <a:lnTo>
                    <a:pt x="438" y="7823"/>
                  </a:lnTo>
                  <a:lnTo>
                    <a:pt x="374" y="8209"/>
                  </a:lnTo>
                  <a:lnTo>
                    <a:pt x="322" y="8596"/>
                  </a:lnTo>
                  <a:lnTo>
                    <a:pt x="264" y="8982"/>
                  </a:lnTo>
                  <a:lnTo>
                    <a:pt x="219" y="9369"/>
                  </a:lnTo>
                  <a:lnTo>
                    <a:pt x="174" y="9774"/>
                  </a:lnTo>
                  <a:lnTo>
                    <a:pt x="136" y="10179"/>
                  </a:lnTo>
                  <a:lnTo>
                    <a:pt x="103" y="10584"/>
                  </a:lnTo>
                  <a:lnTo>
                    <a:pt x="71" y="11007"/>
                  </a:lnTo>
                  <a:lnTo>
                    <a:pt x="52" y="11430"/>
                  </a:lnTo>
                  <a:lnTo>
                    <a:pt x="26" y="11854"/>
                  </a:lnTo>
                  <a:lnTo>
                    <a:pt x="13" y="12277"/>
                  </a:lnTo>
                  <a:lnTo>
                    <a:pt x="0" y="12700"/>
                  </a:lnTo>
                  <a:lnTo>
                    <a:pt x="0" y="13142"/>
                  </a:lnTo>
                  <a:lnTo>
                    <a:pt x="0" y="13584"/>
                  </a:lnTo>
                  <a:lnTo>
                    <a:pt x="7" y="14026"/>
                  </a:lnTo>
                  <a:lnTo>
                    <a:pt x="13" y="14467"/>
                  </a:lnTo>
                  <a:lnTo>
                    <a:pt x="33" y="14891"/>
                  </a:lnTo>
                  <a:lnTo>
                    <a:pt x="52" y="15314"/>
                  </a:lnTo>
                  <a:lnTo>
                    <a:pt x="71" y="15719"/>
                  </a:lnTo>
                  <a:lnTo>
                    <a:pt x="97" y="16124"/>
                  </a:lnTo>
                  <a:lnTo>
                    <a:pt x="129" y="16529"/>
                  </a:lnTo>
                  <a:lnTo>
                    <a:pt x="168" y="16915"/>
                  </a:lnTo>
                  <a:lnTo>
                    <a:pt x="206" y="17283"/>
                  </a:lnTo>
                  <a:lnTo>
                    <a:pt x="245" y="17670"/>
                  </a:lnTo>
                  <a:lnTo>
                    <a:pt x="290" y="18038"/>
                  </a:lnTo>
                  <a:lnTo>
                    <a:pt x="342" y="18388"/>
                  </a:lnTo>
                  <a:lnTo>
                    <a:pt x="393" y="18738"/>
                  </a:lnTo>
                  <a:lnTo>
                    <a:pt x="451" y="19087"/>
                  </a:lnTo>
                  <a:lnTo>
                    <a:pt x="509" y="19419"/>
                  </a:lnTo>
                  <a:lnTo>
                    <a:pt x="573" y="19750"/>
                  </a:lnTo>
                  <a:lnTo>
                    <a:pt x="638" y="20081"/>
                  </a:lnTo>
                  <a:lnTo>
                    <a:pt x="708" y="20394"/>
                  </a:lnTo>
                  <a:lnTo>
                    <a:pt x="857" y="21001"/>
                  </a:lnTo>
                  <a:lnTo>
                    <a:pt x="1017" y="21590"/>
                  </a:lnTo>
                  <a:lnTo>
                    <a:pt x="1185" y="22161"/>
                  </a:lnTo>
                  <a:lnTo>
                    <a:pt x="1365" y="22695"/>
                  </a:lnTo>
                  <a:lnTo>
                    <a:pt x="1558" y="23210"/>
                  </a:lnTo>
                  <a:lnTo>
                    <a:pt x="1758" y="23707"/>
                  </a:lnTo>
                  <a:lnTo>
                    <a:pt x="1964" y="24167"/>
                  </a:lnTo>
                  <a:lnTo>
                    <a:pt x="2176" y="24627"/>
                  </a:lnTo>
                  <a:lnTo>
                    <a:pt x="2402" y="25051"/>
                  </a:lnTo>
                  <a:lnTo>
                    <a:pt x="2627" y="25474"/>
                  </a:lnTo>
                  <a:lnTo>
                    <a:pt x="2865" y="25861"/>
                  </a:lnTo>
                  <a:lnTo>
                    <a:pt x="3103" y="26229"/>
                  </a:lnTo>
                  <a:lnTo>
                    <a:pt x="3348" y="26578"/>
                  </a:lnTo>
                  <a:lnTo>
                    <a:pt x="3599" y="26928"/>
                  </a:lnTo>
                  <a:lnTo>
                    <a:pt x="3850" y="27241"/>
                  </a:lnTo>
                  <a:lnTo>
                    <a:pt x="4108" y="27554"/>
                  </a:lnTo>
                  <a:lnTo>
                    <a:pt x="4365" y="27848"/>
                  </a:lnTo>
                  <a:lnTo>
                    <a:pt x="4623" y="28143"/>
                  </a:lnTo>
                  <a:lnTo>
                    <a:pt x="4880" y="28401"/>
                  </a:lnTo>
                  <a:lnTo>
                    <a:pt x="5402" y="28916"/>
                  </a:lnTo>
                  <a:lnTo>
                    <a:pt x="5923" y="29376"/>
                  </a:lnTo>
                  <a:lnTo>
                    <a:pt x="5942" y="29376"/>
                  </a:lnTo>
                  <a:lnTo>
                    <a:pt x="5968" y="29394"/>
                  </a:lnTo>
                  <a:lnTo>
                    <a:pt x="6007" y="29468"/>
                  </a:lnTo>
                  <a:lnTo>
                    <a:pt x="6052" y="29542"/>
                  </a:lnTo>
                  <a:lnTo>
                    <a:pt x="6097" y="29615"/>
                  </a:lnTo>
                  <a:lnTo>
                    <a:pt x="6367" y="29174"/>
                  </a:lnTo>
                  <a:lnTo>
                    <a:pt x="6638" y="28695"/>
                  </a:lnTo>
                  <a:lnTo>
                    <a:pt x="6902" y="28198"/>
                  </a:lnTo>
                  <a:lnTo>
                    <a:pt x="7153" y="27664"/>
                  </a:lnTo>
                  <a:lnTo>
                    <a:pt x="7397" y="27094"/>
                  </a:lnTo>
                  <a:lnTo>
                    <a:pt x="7636" y="26505"/>
                  </a:lnTo>
                  <a:lnTo>
                    <a:pt x="7745" y="26192"/>
                  </a:lnTo>
                  <a:lnTo>
                    <a:pt x="7861" y="25879"/>
                  </a:lnTo>
                  <a:lnTo>
                    <a:pt x="7964" y="25548"/>
                  </a:lnTo>
                  <a:lnTo>
                    <a:pt x="8073" y="25216"/>
                  </a:lnTo>
                  <a:lnTo>
                    <a:pt x="8176" y="24885"/>
                  </a:lnTo>
                  <a:lnTo>
                    <a:pt x="8273" y="24535"/>
                  </a:lnTo>
                  <a:lnTo>
                    <a:pt x="8369" y="24167"/>
                  </a:lnTo>
                  <a:lnTo>
                    <a:pt x="8466" y="23799"/>
                  </a:lnTo>
                  <a:lnTo>
                    <a:pt x="8556" y="23431"/>
                  </a:lnTo>
                  <a:lnTo>
                    <a:pt x="8640" y="23044"/>
                  </a:lnTo>
                  <a:lnTo>
                    <a:pt x="8724" y="22658"/>
                  </a:lnTo>
                  <a:lnTo>
                    <a:pt x="8801" y="22253"/>
                  </a:lnTo>
                  <a:lnTo>
                    <a:pt x="8878" y="21848"/>
                  </a:lnTo>
                  <a:lnTo>
                    <a:pt x="8949" y="21425"/>
                  </a:lnTo>
                  <a:lnTo>
                    <a:pt x="9020" y="21001"/>
                  </a:lnTo>
                  <a:lnTo>
                    <a:pt x="9084" y="20560"/>
                  </a:lnTo>
                  <a:lnTo>
                    <a:pt x="9142" y="20118"/>
                  </a:lnTo>
                  <a:lnTo>
                    <a:pt x="9200" y="19676"/>
                  </a:lnTo>
                  <a:lnTo>
                    <a:pt x="9251" y="19198"/>
                  </a:lnTo>
                  <a:lnTo>
                    <a:pt x="9296" y="18738"/>
                  </a:lnTo>
                  <a:lnTo>
                    <a:pt x="9354" y="18093"/>
                  </a:lnTo>
                  <a:lnTo>
                    <a:pt x="9399" y="17449"/>
                  </a:lnTo>
                  <a:lnTo>
                    <a:pt x="9438" y="16787"/>
                  </a:lnTo>
                  <a:lnTo>
                    <a:pt x="9457" y="16142"/>
                  </a:lnTo>
                  <a:lnTo>
                    <a:pt x="9470" y="15480"/>
                  </a:lnTo>
                  <a:lnTo>
                    <a:pt x="9477" y="14835"/>
                  </a:lnTo>
                  <a:lnTo>
                    <a:pt x="9470" y="14191"/>
                  </a:lnTo>
                  <a:lnTo>
                    <a:pt x="9451" y="13529"/>
                  </a:lnTo>
                  <a:lnTo>
                    <a:pt x="9425" y="12903"/>
                  </a:lnTo>
                  <a:lnTo>
                    <a:pt x="9393" y="12259"/>
                  </a:lnTo>
                  <a:lnTo>
                    <a:pt x="9342" y="11614"/>
                  </a:lnTo>
                  <a:lnTo>
                    <a:pt x="9290" y="10989"/>
                  </a:lnTo>
                  <a:lnTo>
                    <a:pt x="9226" y="10381"/>
                  </a:lnTo>
                  <a:lnTo>
                    <a:pt x="9155" y="9755"/>
                  </a:lnTo>
                  <a:lnTo>
                    <a:pt x="9071" y="9167"/>
                  </a:lnTo>
                  <a:lnTo>
                    <a:pt x="8981" y="8578"/>
                  </a:lnTo>
                  <a:lnTo>
                    <a:pt x="8884" y="7989"/>
                  </a:lnTo>
                  <a:lnTo>
                    <a:pt x="8775" y="7418"/>
                  </a:lnTo>
                  <a:lnTo>
                    <a:pt x="8659" y="6866"/>
                  </a:lnTo>
                  <a:lnTo>
                    <a:pt x="8537" y="6314"/>
                  </a:lnTo>
                  <a:lnTo>
                    <a:pt x="8408" y="5798"/>
                  </a:lnTo>
                  <a:lnTo>
                    <a:pt x="8266" y="5283"/>
                  </a:lnTo>
                  <a:lnTo>
                    <a:pt x="8118" y="4786"/>
                  </a:lnTo>
                  <a:lnTo>
                    <a:pt x="7970" y="4307"/>
                  </a:lnTo>
                  <a:lnTo>
                    <a:pt x="7809" y="3847"/>
                  </a:lnTo>
                  <a:lnTo>
                    <a:pt x="7642" y="3405"/>
                  </a:lnTo>
                  <a:lnTo>
                    <a:pt x="7462" y="2982"/>
                  </a:lnTo>
                  <a:lnTo>
                    <a:pt x="7281" y="2596"/>
                  </a:lnTo>
                  <a:lnTo>
                    <a:pt x="7095" y="2209"/>
                  </a:lnTo>
                  <a:lnTo>
                    <a:pt x="6902" y="1859"/>
                  </a:lnTo>
                  <a:lnTo>
                    <a:pt x="6702" y="1528"/>
                  </a:lnTo>
                  <a:lnTo>
                    <a:pt x="6496" y="1234"/>
                  </a:lnTo>
                  <a:lnTo>
                    <a:pt x="6354" y="1031"/>
                  </a:lnTo>
                  <a:lnTo>
                    <a:pt x="6213" y="865"/>
                  </a:lnTo>
                  <a:lnTo>
                    <a:pt x="6071" y="718"/>
                  </a:lnTo>
                  <a:lnTo>
                    <a:pt x="5923" y="571"/>
                  </a:lnTo>
                  <a:lnTo>
                    <a:pt x="5781" y="442"/>
                  </a:lnTo>
                  <a:lnTo>
                    <a:pt x="5640" y="350"/>
                  </a:lnTo>
                  <a:lnTo>
                    <a:pt x="5492" y="258"/>
                  </a:lnTo>
                  <a:lnTo>
                    <a:pt x="5350" y="166"/>
                  </a:lnTo>
                  <a:lnTo>
                    <a:pt x="5208" y="111"/>
                  </a:lnTo>
                  <a:lnTo>
                    <a:pt x="5060" y="56"/>
                  </a:lnTo>
                  <a:lnTo>
                    <a:pt x="4919" y="37"/>
                  </a:lnTo>
                  <a:lnTo>
                    <a:pt x="4777" y="19"/>
                  </a:lnTo>
                  <a:lnTo>
                    <a:pt x="4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-2824150" y="-15411425"/>
              <a:ext cx="2648525" cy="2072075"/>
            </a:xfrm>
            <a:custGeom>
              <a:avLst/>
              <a:gdLst/>
              <a:ahLst/>
              <a:cxnLst/>
              <a:rect l="l" t="t" r="r" b="b"/>
              <a:pathLst>
                <a:path w="105941" h="82883" extrusionOk="0">
                  <a:moveTo>
                    <a:pt x="0" y="1"/>
                  </a:moveTo>
                  <a:lnTo>
                    <a:pt x="219" y="4584"/>
                  </a:lnTo>
                  <a:lnTo>
                    <a:pt x="425" y="9204"/>
                  </a:lnTo>
                  <a:lnTo>
                    <a:pt x="625" y="13824"/>
                  </a:lnTo>
                  <a:lnTo>
                    <a:pt x="805" y="18480"/>
                  </a:lnTo>
                  <a:lnTo>
                    <a:pt x="889" y="20818"/>
                  </a:lnTo>
                  <a:lnTo>
                    <a:pt x="973" y="23155"/>
                  </a:lnTo>
                  <a:lnTo>
                    <a:pt x="1050" y="25493"/>
                  </a:lnTo>
                  <a:lnTo>
                    <a:pt x="1121" y="27849"/>
                  </a:lnTo>
                  <a:lnTo>
                    <a:pt x="1191" y="30186"/>
                  </a:lnTo>
                  <a:lnTo>
                    <a:pt x="1256" y="32524"/>
                  </a:lnTo>
                  <a:lnTo>
                    <a:pt x="1314" y="34880"/>
                  </a:lnTo>
                  <a:lnTo>
                    <a:pt x="1372" y="37217"/>
                  </a:lnTo>
                  <a:lnTo>
                    <a:pt x="1494" y="36923"/>
                  </a:lnTo>
                  <a:lnTo>
                    <a:pt x="1623" y="36647"/>
                  </a:lnTo>
                  <a:lnTo>
                    <a:pt x="1758" y="36389"/>
                  </a:lnTo>
                  <a:lnTo>
                    <a:pt x="1900" y="36168"/>
                  </a:lnTo>
                  <a:lnTo>
                    <a:pt x="2054" y="35966"/>
                  </a:lnTo>
                  <a:lnTo>
                    <a:pt x="2131" y="35874"/>
                  </a:lnTo>
                  <a:lnTo>
                    <a:pt x="2215" y="35800"/>
                  </a:lnTo>
                  <a:lnTo>
                    <a:pt x="2299" y="35727"/>
                  </a:lnTo>
                  <a:lnTo>
                    <a:pt x="2389" y="35671"/>
                  </a:lnTo>
                  <a:lnTo>
                    <a:pt x="2479" y="35616"/>
                  </a:lnTo>
                  <a:lnTo>
                    <a:pt x="2576" y="35579"/>
                  </a:lnTo>
                  <a:lnTo>
                    <a:pt x="5968" y="34493"/>
                  </a:lnTo>
                  <a:lnTo>
                    <a:pt x="9374" y="33426"/>
                  </a:lnTo>
                  <a:lnTo>
                    <a:pt x="16166" y="31328"/>
                  </a:lnTo>
                  <a:lnTo>
                    <a:pt x="16269" y="31309"/>
                  </a:lnTo>
                  <a:lnTo>
                    <a:pt x="16372" y="31309"/>
                  </a:lnTo>
                  <a:lnTo>
                    <a:pt x="16475" y="31328"/>
                  </a:lnTo>
                  <a:lnTo>
                    <a:pt x="16571" y="31364"/>
                  </a:lnTo>
                  <a:lnTo>
                    <a:pt x="16668" y="31420"/>
                  </a:lnTo>
                  <a:lnTo>
                    <a:pt x="16758" y="31493"/>
                  </a:lnTo>
                  <a:lnTo>
                    <a:pt x="16848" y="31585"/>
                  </a:lnTo>
                  <a:lnTo>
                    <a:pt x="16938" y="31677"/>
                  </a:lnTo>
                  <a:lnTo>
                    <a:pt x="17022" y="31806"/>
                  </a:lnTo>
                  <a:lnTo>
                    <a:pt x="17106" y="31935"/>
                  </a:lnTo>
                  <a:lnTo>
                    <a:pt x="17183" y="32082"/>
                  </a:lnTo>
                  <a:lnTo>
                    <a:pt x="17260" y="32229"/>
                  </a:lnTo>
                  <a:lnTo>
                    <a:pt x="17337" y="32413"/>
                  </a:lnTo>
                  <a:lnTo>
                    <a:pt x="17408" y="32598"/>
                  </a:lnTo>
                  <a:lnTo>
                    <a:pt x="17479" y="32782"/>
                  </a:lnTo>
                  <a:lnTo>
                    <a:pt x="17543" y="32984"/>
                  </a:lnTo>
                  <a:lnTo>
                    <a:pt x="17608" y="33187"/>
                  </a:lnTo>
                  <a:lnTo>
                    <a:pt x="17666" y="33407"/>
                  </a:lnTo>
                  <a:lnTo>
                    <a:pt x="17724" y="33628"/>
                  </a:lnTo>
                  <a:lnTo>
                    <a:pt x="17775" y="33868"/>
                  </a:lnTo>
                  <a:lnTo>
                    <a:pt x="17872" y="34346"/>
                  </a:lnTo>
                  <a:lnTo>
                    <a:pt x="17955" y="34843"/>
                  </a:lnTo>
                  <a:lnTo>
                    <a:pt x="18026" y="35358"/>
                  </a:lnTo>
                  <a:lnTo>
                    <a:pt x="18078" y="35874"/>
                  </a:lnTo>
                  <a:lnTo>
                    <a:pt x="18116" y="36389"/>
                  </a:lnTo>
                  <a:lnTo>
                    <a:pt x="18142" y="36904"/>
                  </a:lnTo>
                  <a:lnTo>
                    <a:pt x="18219" y="39408"/>
                  </a:lnTo>
                  <a:lnTo>
                    <a:pt x="18297" y="41874"/>
                  </a:lnTo>
                  <a:lnTo>
                    <a:pt x="18393" y="44340"/>
                  </a:lnTo>
                  <a:lnTo>
                    <a:pt x="18490" y="46770"/>
                  </a:lnTo>
                  <a:lnTo>
                    <a:pt x="18599" y="49200"/>
                  </a:lnTo>
                  <a:lnTo>
                    <a:pt x="18715" y="51592"/>
                  </a:lnTo>
                  <a:lnTo>
                    <a:pt x="18837" y="53985"/>
                  </a:lnTo>
                  <a:lnTo>
                    <a:pt x="18973" y="56359"/>
                  </a:lnTo>
                  <a:lnTo>
                    <a:pt x="19114" y="58715"/>
                  </a:lnTo>
                  <a:lnTo>
                    <a:pt x="19262" y="61071"/>
                  </a:lnTo>
                  <a:lnTo>
                    <a:pt x="19417" y="63409"/>
                  </a:lnTo>
                  <a:lnTo>
                    <a:pt x="19584" y="65746"/>
                  </a:lnTo>
                  <a:lnTo>
                    <a:pt x="19758" y="68066"/>
                  </a:lnTo>
                  <a:lnTo>
                    <a:pt x="19938" y="70385"/>
                  </a:lnTo>
                  <a:lnTo>
                    <a:pt x="20125" y="72704"/>
                  </a:lnTo>
                  <a:lnTo>
                    <a:pt x="20318" y="75023"/>
                  </a:lnTo>
                  <a:lnTo>
                    <a:pt x="20518" y="72004"/>
                  </a:lnTo>
                  <a:lnTo>
                    <a:pt x="20717" y="68967"/>
                  </a:lnTo>
                  <a:lnTo>
                    <a:pt x="20904" y="65949"/>
                  </a:lnTo>
                  <a:lnTo>
                    <a:pt x="21091" y="62912"/>
                  </a:lnTo>
                  <a:lnTo>
                    <a:pt x="21271" y="59875"/>
                  </a:lnTo>
                  <a:lnTo>
                    <a:pt x="21445" y="56820"/>
                  </a:lnTo>
                  <a:lnTo>
                    <a:pt x="21612" y="53783"/>
                  </a:lnTo>
                  <a:lnTo>
                    <a:pt x="21773" y="50727"/>
                  </a:lnTo>
                  <a:lnTo>
                    <a:pt x="21928" y="47672"/>
                  </a:lnTo>
                  <a:lnTo>
                    <a:pt x="22076" y="44617"/>
                  </a:lnTo>
                  <a:lnTo>
                    <a:pt x="22217" y="41543"/>
                  </a:lnTo>
                  <a:lnTo>
                    <a:pt x="22352" y="38487"/>
                  </a:lnTo>
                  <a:lnTo>
                    <a:pt x="22488" y="35414"/>
                  </a:lnTo>
                  <a:lnTo>
                    <a:pt x="22610" y="32340"/>
                  </a:lnTo>
                  <a:lnTo>
                    <a:pt x="22726" y="29266"/>
                  </a:lnTo>
                  <a:lnTo>
                    <a:pt x="22835" y="26174"/>
                  </a:lnTo>
                  <a:lnTo>
                    <a:pt x="22848" y="25898"/>
                  </a:lnTo>
                  <a:lnTo>
                    <a:pt x="22867" y="25622"/>
                  </a:lnTo>
                  <a:lnTo>
                    <a:pt x="22887" y="25364"/>
                  </a:lnTo>
                  <a:lnTo>
                    <a:pt x="22906" y="25106"/>
                  </a:lnTo>
                  <a:lnTo>
                    <a:pt x="22938" y="24849"/>
                  </a:lnTo>
                  <a:lnTo>
                    <a:pt x="22964" y="24591"/>
                  </a:lnTo>
                  <a:lnTo>
                    <a:pt x="23035" y="24131"/>
                  </a:lnTo>
                  <a:lnTo>
                    <a:pt x="23118" y="23689"/>
                  </a:lnTo>
                  <a:lnTo>
                    <a:pt x="23209" y="23284"/>
                  </a:lnTo>
                  <a:lnTo>
                    <a:pt x="23312" y="22898"/>
                  </a:lnTo>
                  <a:lnTo>
                    <a:pt x="23421" y="22548"/>
                  </a:lnTo>
                  <a:lnTo>
                    <a:pt x="23543" y="22217"/>
                  </a:lnTo>
                  <a:lnTo>
                    <a:pt x="23666" y="21941"/>
                  </a:lnTo>
                  <a:lnTo>
                    <a:pt x="23801" y="21683"/>
                  </a:lnTo>
                  <a:lnTo>
                    <a:pt x="23943" y="21462"/>
                  </a:lnTo>
                  <a:lnTo>
                    <a:pt x="24084" y="21260"/>
                  </a:lnTo>
                  <a:lnTo>
                    <a:pt x="24232" y="21112"/>
                  </a:lnTo>
                  <a:lnTo>
                    <a:pt x="24387" y="20983"/>
                  </a:lnTo>
                  <a:lnTo>
                    <a:pt x="24541" y="20910"/>
                  </a:lnTo>
                  <a:lnTo>
                    <a:pt x="24696" y="20855"/>
                  </a:lnTo>
                  <a:lnTo>
                    <a:pt x="24850" y="20836"/>
                  </a:lnTo>
                  <a:lnTo>
                    <a:pt x="25005" y="20855"/>
                  </a:lnTo>
                  <a:lnTo>
                    <a:pt x="25159" y="20910"/>
                  </a:lnTo>
                  <a:lnTo>
                    <a:pt x="25307" y="21002"/>
                  </a:lnTo>
                  <a:lnTo>
                    <a:pt x="25455" y="21149"/>
                  </a:lnTo>
                  <a:lnTo>
                    <a:pt x="25603" y="21315"/>
                  </a:lnTo>
                  <a:lnTo>
                    <a:pt x="25739" y="21536"/>
                  </a:lnTo>
                  <a:lnTo>
                    <a:pt x="25874" y="21775"/>
                  </a:lnTo>
                  <a:lnTo>
                    <a:pt x="25938" y="21922"/>
                  </a:lnTo>
                  <a:lnTo>
                    <a:pt x="26003" y="22069"/>
                  </a:lnTo>
                  <a:lnTo>
                    <a:pt x="26067" y="22235"/>
                  </a:lnTo>
                  <a:lnTo>
                    <a:pt x="26125" y="22401"/>
                  </a:lnTo>
                  <a:lnTo>
                    <a:pt x="26183" y="22585"/>
                  </a:lnTo>
                  <a:lnTo>
                    <a:pt x="26234" y="22787"/>
                  </a:lnTo>
                  <a:lnTo>
                    <a:pt x="26286" y="22990"/>
                  </a:lnTo>
                  <a:lnTo>
                    <a:pt x="26337" y="23192"/>
                  </a:lnTo>
                  <a:lnTo>
                    <a:pt x="26389" y="23431"/>
                  </a:lnTo>
                  <a:lnTo>
                    <a:pt x="26434" y="23652"/>
                  </a:lnTo>
                  <a:lnTo>
                    <a:pt x="26473" y="23910"/>
                  </a:lnTo>
                  <a:lnTo>
                    <a:pt x="26518" y="24168"/>
                  </a:lnTo>
                  <a:lnTo>
                    <a:pt x="26550" y="24425"/>
                  </a:lnTo>
                  <a:lnTo>
                    <a:pt x="26582" y="24701"/>
                  </a:lnTo>
                  <a:lnTo>
                    <a:pt x="27297" y="30739"/>
                  </a:lnTo>
                  <a:lnTo>
                    <a:pt x="28011" y="36776"/>
                  </a:lnTo>
                  <a:lnTo>
                    <a:pt x="28726" y="42813"/>
                  </a:lnTo>
                  <a:lnTo>
                    <a:pt x="29447" y="48831"/>
                  </a:lnTo>
                  <a:lnTo>
                    <a:pt x="30174" y="54850"/>
                  </a:lnTo>
                  <a:lnTo>
                    <a:pt x="30908" y="60869"/>
                  </a:lnTo>
                  <a:lnTo>
                    <a:pt x="31649" y="66888"/>
                  </a:lnTo>
                  <a:lnTo>
                    <a:pt x="32395" y="72906"/>
                  </a:lnTo>
                  <a:lnTo>
                    <a:pt x="33000" y="63777"/>
                  </a:lnTo>
                  <a:lnTo>
                    <a:pt x="33309" y="59212"/>
                  </a:lnTo>
                  <a:lnTo>
                    <a:pt x="33625" y="54648"/>
                  </a:lnTo>
                  <a:lnTo>
                    <a:pt x="33625" y="54372"/>
                  </a:lnTo>
                  <a:lnTo>
                    <a:pt x="33625" y="54077"/>
                  </a:lnTo>
                  <a:lnTo>
                    <a:pt x="33638" y="53801"/>
                  </a:lnTo>
                  <a:lnTo>
                    <a:pt x="33651" y="53543"/>
                  </a:lnTo>
                  <a:lnTo>
                    <a:pt x="33670" y="53267"/>
                  </a:lnTo>
                  <a:lnTo>
                    <a:pt x="33696" y="53010"/>
                  </a:lnTo>
                  <a:lnTo>
                    <a:pt x="33722" y="52770"/>
                  </a:lnTo>
                  <a:lnTo>
                    <a:pt x="33760" y="52513"/>
                  </a:lnTo>
                  <a:lnTo>
                    <a:pt x="33799" y="52292"/>
                  </a:lnTo>
                  <a:lnTo>
                    <a:pt x="33844" y="52052"/>
                  </a:lnTo>
                  <a:lnTo>
                    <a:pt x="33889" y="51832"/>
                  </a:lnTo>
                  <a:lnTo>
                    <a:pt x="33940" y="51629"/>
                  </a:lnTo>
                  <a:lnTo>
                    <a:pt x="33998" y="51408"/>
                  </a:lnTo>
                  <a:lnTo>
                    <a:pt x="34056" y="51224"/>
                  </a:lnTo>
                  <a:lnTo>
                    <a:pt x="34121" y="51022"/>
                  </a:lnTo>
                  <a:lnTo>
                    <a:pt x="34185" y="50856"/>
                  </a:lnTo>
                  <a:lnTo>
                    <a:pt x="34249" y="50672"/>
                  </a:lnTo>
                  <a:lnTo>
                    <a:pt x="34320" y="50506"/>
                  </a:lnTo>
                  <a:lnTo>
                    <a:pt x="34397" y="50359"/>
                  </a:lnTo>
                  <a:lnTo>
                    <a:pt x="34475" y="50212"/>
                  </a:lnTo>
                  <a:lnTo>
                    <a:pt x="34552" y="50083"/>
                  </a:lnTo>
                  <a:lnTo>
                    <a:pt x="34636" y="49954"/>
                  </a:lnTo>
                  <a:lnTo>
                    <a:pt x="34803" y="49733"/>
                  </a:lnTo>
                  <a:lnTo>
                    <a:pt x="34970" y="49549"/>
                  </a:lnTo>
                  <a:lnTo>
                    <a:pt x="35151" y="49402"/>
                  </a:lnTo>
                  <a:lnTo>
                    <a:pt x="35241" y="49347"/>
                  </a:lnTo>
                  <a:lnTo>
                    <a:pt x="35331" y="49310"/>
                  </a:lnTo>
                  <a:lnTo>
                    <a:pt x="35421" y="49273"/>
                  </a:lnTo>
                  <a:lnTo>
                    <a:pt x="35511" y="49255"/>
                  </a:lnTo>
                  <a:lnTo>
                    <a:pt x="40771" y="47985"/>
                  </a:lnTo>
                  <a:lnTo>
                    <a:pt x="46031" y="46715"/>
                  </a:lnTo>
                  <a:lnTo>
                    <a:pt x="51290" y="45463"/>
                  </a:lnTo>
                  <a:lnTo>
                    <a:pt x="56550" y="44175"/>
                  </a:lnTo>
                  <a:lnTo>
                    <a:pt x="56704" y="44175"/>
                  </a:lnTo>
                  <a:lnTo>
                    <a:pt x="56782" y="44193"/>
                  </a:lnTo>
                  <a:lnTo>
                    <a:pt x="56859" y="44212"/>
                  </a:lnTo>
                  <a:lnTo>
                    <a:pt x="56930" y="44248"/>
                  </a:lnTo>
                  <a:lnTo>
                    <a:pt x="57007" y="44304"/>
                  </a:lnTo>
                  <a:lnTo>
                    <a:pt x="57155" y="44432"/>
                  </a:lnTo>
                  <a:lnTo>
                    <a:pt x="57297" y="44598"/>
                  </a:lnTo>
                  <a:lnTo>
                    <a:pt x="57432" y="44819"/>
                  </a:lnTo>
                  <a:lnTo>
                    <a:pt x="57567" y="45040"/>
                  </a:lnTo>
                  <a:lnTo>
                    <a:pt x="57689" y="45316"/>
                  </a:lnTo>
                  <a:lnTo>
                    <a:pt x="57805" y="45610"/>
                  </a:lnTo>
                  <a:lnTo>
                    <a:pt x="57921" y="45923"/>
                  </a:lnTo>
                  <a:lnTo>
                    <a:pt x="58018" y="46255"/>
                  </a:lnTo>
                  <a:lnTo>
                    <a:pt x="58114" y="46604"/>
                  </a:lnTo>
                  <a:lnTo>
                    <a:pt x="58198" y="46972"/>
                  </a:lnTo>
                  <a:lnTo>
                    <a:pt x="58269" y="47341"/>
                  </a:lnTo>
                  <a:lnTo>
                    <a:pt x="58333" y="47727"/>
                  </a:lnTo>
                  <a:lnTo>
                    <a:pt x="58378" y="48114"/>
                  </a:lnTo>
                  <a:lnTo>
                    <a:pt x="59885" y="63041"/>
                  </a:lnTo>
                  <a:lnTo>
                    <a:pt x="61385" y="77968"/>
                  </a:lnTo>
                  <a:lnTo>
                    <a:pt x="61616" y="74968"/>
                  </a:lnTo>
                  <a:lnTo>
                    <a:pt x="61855" y="71968"/>
                  </a:lnTo>
                  <a:lnTo>
                    <a:pt x="62099" y="68986"/>
                  </a:lnTo>
                  <a:lnTo>
                    <a:pt x="62350" y="66022"/>
                  </a:lnTo>
                  <a:lnTo>
                    <a:pt x="62614" y="63041"/>
                  </a:lnTo>
                  <a:lnTo>
                    <a:pt x="62885" y="60077"/>
                  </a:lnTo>
                  <a:lnTo>
                    <a:pt x="63161" y="57114"/>
                  </a:lnTo>
                  <a:lnTo>
                    <a:pt x="63451" y="54169"/>
                  </a:lnTo>
                  <a:lnTo>
                    <a:pt x="63747" y="51224"/>
                  </a:lnTo>
                  <a:lnTo>
                    <a:pt x="64056" y="48279"/>
                  </a:lnTo>
                  <a:lnTo>
                    <a:pt x="64372" y="45334"/>
                  </a:lnTo>
                  <a:lnTo>
                    <a:pt x="64694" y="42408"/>
                  </a:lnTo>
                  <a:lnTo>
                    <a:pt x="65028" y="39481"/>
                  </a:lnTo>
                  <a:lnTo>
                    <a:pt x="65370" y="36536"/>
                  </a:lnTo>
                  <a:lnTo>
                    <a:pt x="65717" y="33610"/>
                  </a:lnTo>
                  <a:lnTo>
                    <a:pt x="66078" y="30683"/>
                  </a:lnTo>
                  <a:lnTo>
                    <a:pt x="66104" y="30462"/>
                  </a:lnTo>
                  <a:lnTo>
                    <a:pt x="66136" y="30260"/>
                  </a:lnTo>
                  <a:lnTo>
                    <a:pt x="66200" y="29855"/>
                  </a:lnTo>
                  <a:lnTo>
                    <a:pt x="66284" y="29469"/>
                  </a:lnTo>
                  <a:lnTo>
                    <a:pt x="66380" y="29119"/>
                  </a:lnTo>
                  <a:lnTo>
                    <a:pt x="66483" y="28769"/>
                  </a:lnTo>
                  <a:lnTo>
                    <a:pt x="66593" y="28456"/>
                  </a:lnTo>
                  <a:lnTo>
                    <a:pt x="66715" y="28162"/>
                  </a:lnTo>
                  <a:lnTo>
                    <a:pt x="66844" y="27904"/>
                  </a:lnTo>
                  <a:lnTo>
                    <a:pt x="66985" y="27665"/>
                  </a:lnTo>
                  <a:lnTo>
                    <a:pt x="67127" y="27444"/>
                  </a:lnTo>
                  <a:lnTo>
                    <a:pt x="67269" y="27260"/>
                  </a:lnTo>
                  <a:lnTo>
                    <a:pt x="67417" y="27113"/>
                  </a:lnTo>
                  <a:lnTo>
                    <a:pt x="67571" y="26984"/>
                  </a:lnTo>
                  <a:lnTo>
                    <a:pt x="67719" y="26910"/>
                  </a:lnTo>
                  <a:lnTo>
                    <a:pt x="67874" y="26855"/>
                  </a:lnTo>
                  <a:lnTo>
                    <a:pt x="68022" y="26837"/>
                  </a:lnTo>
                  <a:lnTo>
                    <a:pt x="68125" y="26837"/>
                  </a:lnTo>
                  <a:lnTo>
                    <a:pt x="68228" y="26873"/>
                  </a:lnTo>
                  <a:lnTo>
                    <a:pt x="68331" y="26910"/>
                  </a:lnTo>
                  <a:lnTo>
                    <a:pt x="68428" y="26984"/>
                  </a:lnTo>
                  <a:lnTo>
                    <a:pt x="68524" y="27057"/>
                  </a:lnTo>
                  <a:lnTo>
                    <a:pt x="68621" y="27168"/>
                  </a:lnTo>
                  <a:lnTo>
                    <a:pt x="68717" y="27278"/>
                  </a:lnTo>
                  <a:lnTo>
                    <a:pt x="68807" y="27426"/>
                  </a:lnTo>
                  <a:lnTo>
                    <a:pt x="68898" y="27591"/>
                  </a:lnTo>
                  <a:lnTo>
                    <a:pt x="68981" y="27775"/>
                  </a:lnTo>
                  <a:lnTo>
                    <a:pt x="69065" y="27978"/>
                  </a:lnTo>
                  <a:lnTo>
                    <a:pt x="69136" y="28217"/>
                  </a:lnTo>
                  <a:lnTo>
                    <a:pt x="69213" y="28475"/>
                  </a:lnTo>
                  <a:lnTo>
                    <a:pt x="69277" y="28751"/>
                  </a:lnTo>
                  <a:lnTo>
                    <a:pt x="69342" y="29045"/>
                  </a:lnTo>
                  <a:lnTo>
                    <a:pt x="69400" y="29377"/>
                  </a:lnTo>
                  <a:lnTo>
                    <a:pt x="69915" y="32671"/>
                  </a:lnTo>
                  <a:lnTo>
                    <a:pt x="70423" y="35966"/>
                  </a:lnTo>
                  <a:lnTo>
                    <a:pt x="70913" y="39279"/>
                  </a:lnTo>
                  <a:lnTo>
                    <a:pt x="71389" y="42573"/>
                  </a:lnTo>
                  <a:lnTo>
                    <a:pt x="71852" y="45887"/>
                  </a:lnTo>
                  <a:lnTo>
                    <a:pt x="72303" y="49200"/>
                  </a:lnTo>
                  <a:lnTo>
                    <a:pt x="72741" y="52513"/>
                  </a:lnTo>
                  <a:lnTo>
                    <a:pt x="73166" y="55844"/>
                  </a:lnTo>
                  <a:lnTo>
                    <a:pt x="73578" y="59194"/>
                  </a:lnTo>
                  <a:lnTo>
                    <a:pt x="73977" y="62525"/>
                  </a:lnTo>
                  <a:lnTo>
                    <a:pt x="74370" y="65894"/>
                  </a:lnTo>
                  <a:lnTo>
                    <a:pt x="74743" y="69262"/>
                  </a:lnTo>
                  <a:lnTo>
                    <a:pt x="75104" y="72649"/>
                  </a:lnTo>
                  <a:lnTo>
                    <a:pt x="75458" y="76035"/>
                  </a:lnTo>
                  <a:lnTo>
                    <a:pt x="75792" y="79459"/>
                  </a:lnTo>
                  <a:lnTo>
                    <a:pt x="76121" y="82882"/>
                  </a:lnTo>
                  <a:lnTo>
                    <a:pt x="77009" y="75870"/>
                  </a:lnTo>
                  <a:lnTo>
                    <a:pt x="77898" y="68857"/>
                  </a:lnTo>
                  <a:lnTo>
                    <a:pt x="78786" y="61826"/>
                  </a:lnTo>
                  <a:lnTo>
                    <a:pt x="79674" y="54813"/>
                  </a:lnTo>
                  <a:lnTo>
                    <a:pt x="79726" y="54445"/>
                  </a:lnTo>
                  <a:lnTo>
                    <a:pt x="79784" y="54096"/>
                  </a:lnTo>
                  <a:lnTo>
                    <a:pt x="79855" y="53746"/>
                  </a:lnTo>
                  <a:lnTo>
                    <a:pt x="79925" y="53396"/>
                  </a:lnTo>
                  <a:lnTo>
                    <a:pt x="80009" y="53083"/>
                  </a:lnTo>
                  <a:lnTo>
                    <a:pt x="80099" y="52770"/>
                  </a:lnTo>
                  <a:lnTo>
                    <a:pt x="80196" y="52476"/>
                  </a:lnTo>
                  <a:lnTo>
                    <a:pt x="80299" y="52218"/>
                  </a:lnTo>
                  <a:lnTo>
                    <a:pt x="80408" y="51979"/>
                  </a:lnTo>
                  <a:lnTo>
                    <a:pt x="80524" y="51758"/>
                  </a:lnTo>
                  <a:lnTo>
                    <a:pt x="80640" y="51574"/>
                  </a:lnTo>
                  <a:lnTo>
                    <a:pt x="80769" y="51427"/>
                  </a:lnTo>
                  <a:lnTo>
                    <a:pt x="80904" y="51316"/>
                  </a:lnTo>
                  <a:lnTo>
                    <a:pt x="81039" y="51243"/>
                  </a:lnTo>
                  <a:lnTo>
                    <a:pt x="81181" y="51206"/>
                  </a:lnTo>
                  <a:lnTo>
                    <a:pt x="81258" y="51206"/>
                  </a:lnTo>
                  <a:lnTo>
                    <a:pt x="81329" y="51224"/>
                  </a:lnTo>
                  <a:lnTo>
                    <a:pt x="87194" y="52255"/>
                  </a:lnTo>
                  <a:lnTo>
                    <a:pt x="90129" y="52789"/>
                  </a:lnTo>
                  <a:lnTo>
                    <a:pt x="93065" y="53341"/>
                  </a:lnTo>
                  <a:lnTo>
                    <a:pt x="94533" y="53635"/>
                  </a:lnTo>
                  <a:lnTo>
                    <a:pt x="96001" y="53948"/>
                  </a:lnTo>
                  <a:lnTo>
                    <a:pt x="97468" y="54280"/>
                  </a:lnTo>
                  <a:lnTo>
                    <a:pt x="98936" y="54629"/>
                  </a:lnTo>
                  <a:lnTo>
                    <a:pt x="100404" y="54979"/>
                  </a:lnTo>
                  <a:lnTo>
                    <a:pt x="101865" y="55366"/>
                  </a:lnTo>
                  <a:lnTo>
                    <a:pt x="103333" y="55770"/>
                  </a:lnTo>
                  <a:lnTo>
                    <a:pt x="104801" y="56212"/>
                  </a:lnTo>
                  <a:lnTo>
                    <a:pt x="104852" y="50414"/>
                  </a:lnTo>
                  <a:lnTo>
                    <a:pt x="104904" y="44617"/>
                  </a:lnTo>
                  <a:lnTo>
                    <a:pt x="104936" y="41708"/>
                  </a:lnTo>
                  <a:lnTo>
                    <a:pt x="104975" y="38819"/>
                  </a:lnTo>
                  <a:lnTo>
                    <a:pt x="105020" y="35911"/>
                  </a:lnTo>
                  <a:lnTo>
                    <a:pt x="105071" y="33021"/>
                  </a:lnTo>
                  <a:lnTo>
                    <a:pt x="105129" y="30131"/>
                  </a:lnTo>
                  <a:lnTo>
                    <a:pt x="105207" y="27223"/>
                  </a:lnTo>
                  <a:lnTo>
                    <a:pt x="105290" y="24333"/>
                  </a:lnTo>
                  <a:lnTo>
                    <a:pt x="105387" y="21444"/>
                  </a:lnTo>
                  <a:lnTo>
                    <a:pt x="105438" y="20008"/>
                  </a:lnTo>
                  <a:lnTo>
                    <a:pt x="105496" y="18554"/>
                  </a:lnTo>
                  <a:lnTo>
                    <a:pt x="105561" y="17118"/>
                  </a:lnTo>
                  <a:lnTo>
                    <a:pt x="105631" y="15664"/>
                  </a:lnTo>
                  <a:lnTo>
                    <a:pt x="105702" y="14229"/>
                  </a:lnTo>
                  <a:lnTo>
                    <a:pt x="105773" y="12774"/>
                  </a:lnTo>
                  <a:lnTo>
                    <a:pt x="105857" y="11339"/>
                  </a:lnTo>
                  <a:lnTo>
                    <a:pt x="105940" y="9903"/>
                  </a:lnTo>
                  <a:lnTo>
                    <a:pt x="105857" y="9811"/>
                  </a:lnTo>
                  <a:lnTo>
                    <a:pt x="105773" y="9719"/>
                  </a:lnTo>
                  <a:lnTo>
                    <a:pt x="105696" y="9590"/>
                  </a:lnTo>
                  <a:lnTo>
                    <a:pt x="105619" y="9461"/>
                  </a:lnTo>
                  <a:lnTo>
                    <a:pt x="105548" y="9314"/>
                  </a:lnTo>
                  <a:lnTo>
                    <a:pt x="105477" y="9149"/>
                  </a:lnTo>
                  <a:lnTo>
                    <a:pt x="105406" y="8983"/>
                  </a:lnTo>
                  <a:lnTo>
                    <a:pt x="105348" y="8780"/>
                  </a:lnTo>
                  <a:lnTo>
                    <a:pt x="105290" y="8578"/>
                  </a:lnTo>
                  <a:lnTo>
                    <a:pt x="105232" y="8339"/>
                  </a:lnTo>
                  <a:lnTo>
                    <a:pt x="105187" y="8099"/>
                  </a:lnTo>
                  <a:lnTo>
                    <a:pt x="105142" y="7842"/>
                  </a:lnTo>
                  <a:lnTo>
                    <a:pt x="105104" y="7566"/>
                  </a:lnTo>
                  <a:lnTo>
                    <a:pt x="105071" y="7271"/>
                  </a:lnTo>
                  <a:lnTo>
                    <a:pt x="105046" y="6958"/>
                  </a:lnTo>
                  <a:lnTo>
                    <a:pt x="105026" y="6627"/>
                  </a:lnTo>
                  <a:lnTo>
                    <a:pt x="105020" y="6406"/>
                  </a:lnTo>
                  <a:lnTo>
                    <a:pt x="105013" y="6204"/>
                  </a:lnTo>
                  <a:lnTo>
                    <a:pt x="105013" y="5983"/>
                  </a:lnTo>
                  <a:lnTo>
                    <a:pt x="105020" y="5762"/>
                  </a:lnTo>
                  <a:lnTo>
                    <a:pt x="105033" y="5559"/>
                  </a:lnTo>
                  <a:lnTo>
                    <a:pt x="105046" y="5357"/>
                  </a:lnTo>
                  <a:lnTo>
                    <a:pt x="105065" y="5154"/>
                  </a:lnTo>
                  <a:lnTo>
                    <a:pt x="105084" y="4952"/>
                  </a:lnTo>
                  <a:lnTo>
                    <a:pt x="105110" y="4750"/>
                  </a:lnTo>
                  <a:lnTo>
                    <a:pt x="105142" y="4547"/>
                  </a:lnTo>
                  <a:lnTo>
                    <a:pt x="105174" y="4363"/>
                  </a:lnTo>
                  <a:lnTo>
                    <a:pt x="105213" y="4179"/>
                  </a:lnTo>
                  <a:lnTo>
                    <a:pt x="105252" y="4013"/>
                  </a:lnTo>
                  <a:lnTo>
                    <a:pt x="105297" y="3829"/>
                  </a:lnTo>
                  <a:lnTo>
                    <a:pt x="105348" y="3664"/>
                  </a:lnTo>
                  <a:lnTo>
                    <a:pt x="105400" y="3516"/>
                  </a:lnTo>
                  <a:lnTo>
                    <a:pt x="105380" y="3498"/>
                  </a:lnTo>
                  <a:lnTo>
                    <a:pt x="105355" y="3461"/>
                  </a:lnTo>
                  <a:lnTo>
                    <a:pt x="105316" y="3351"/>
                  </a:lnTo>
                  <a:lnTo>
                    <a:pt x="105245" y="3240"/>
                  </a:lnTo>
                  <a:lnTo>
                    <a:pt x="105181" y="3130"/>
                  </a:lnTo>
                  <a:lnTo>
                    <a:pt x="105136" y="2983"/>
                  </a:lnTo>
                  <a:lnTo>
                    <a:pt x="105091" y="2835"/>
                  </a:lnTo>
                  <a:lnTo>
                    <a:pt x="105058" y="2670"/>
                  </a:lnTo>
                  <a:lnTo>
                    <a:pt x="105033" y="2486"/>
                  </a:lnTo>
                  <a:lnTo>
                    <a:pt x="105013" y="2302"/>
                  </a:lnTo>
                  <a:lnTo>
                    <a:pt x="105001" y="2118"/>
                  </a:lnTo>
                  <a:lnTo>
                    <a:pt x="102696" y="2394"/>
                  </a:lnTo>
                  <a:lnTo>
                    <a:pt x="100391" y="2651"/>
                  </a:lnTo>
                  <a:lnTo>
                    <a:pt x="98086" y="2872"/>
                  </a:lnTo>
                  <a:lnTo>
                    <a:pt x="95782" y="3075"/>
                  </a:lnTo>
                  <a:lnTo>
                    <a:pt x="93470" y="3240"/>
                  </a:lnTo>
                  <a:lnTo>
                    <a:pt x="91166" y="3388"/>
                  </a:lnTo>
                  <a:lnTo>
                    <a:pt x="88855" y="3516"/>
                  </a:lnTo>
                  <a:lnTo>
                    <a:pt x="86550" y="3608"/>
                  </a:lnTo>
                  <a:lnTo>
                    <a:pt x="84239" y="3700"/>
                  </a:lnTo>
                  <a:lnTo>
                    <a:pt x="81928" y="3756"/>
                  </a:lnTo>
                  <a:lnTo>
                    <a:pt x="79616" y="3811"/>
                  </a:lnTo>
                  <a:lnTo>
                    <a:pt x="77305" y="3829"/>
                  </a:lnTo>
                  <a:lnTo>
                    <a:pt x="72676" y="3829"/>
                  </a:lnTo>
                  <a:lnTo>
                    <a:pt x="70365" y="3792"/>
                  </a:lnTo>
                  <a:lnTo>
                    <a:pt x="68054" y="3756"/>
                  </a:lnTo>
                  <a:lnTo>
                    <a:pt x="65936" y="3719"/>
                  </a:lnTo>
                  <a:lnTo>
                    <a:pt x="63825" y="3682"/>
                  </a:lnTo>
                  <a:lnTo>
                    <a:pt x="59595" y="3553"/>
                  </a:lnTo>
                  <a:lnTo>
                    <a:pt x="55365" y="3388"/>
                  </a:lnTo>
                  <a:lnTo>
                    <a:pt x="51136" y="3203"/>
                  </a:lnTo>
                  <a:lnTo>
                    <a:pt x="46906" y="2983"/>
                  </a:lnTo>
                  <a:lnTo>
                    <a:pt x="42676" y="2743"/>
                  </a:lnTo>
                  <a:lnTo>
                    <a:pt x="38447" y="2486"/>
                  </a:lnTo>
                  <a:lnTo>
                    <a:pt x="34224" y="2228"/>
                  </a:lnTo>
                  <a:lnTo>
                    <a:pt x="25771" y="1676"/>
                  </a:lnTo>
                  <a:lnTo>
                    <a:pt x="17324" y="1160"/>
                  </a:lnTo>
                  <a:lnTo>
                    <a:pt x="13108" y="921"/>
                  </a:lnTo>
                  <a:lnTo>
                    <a:pt x="8885" y="700"/>
                  </a:lnTo>
                  <a:lnTo>
                    <a:pt x="4668" y="498"/>
                  </a:lnTo>
                  <a:lnTo>
                    <a:pt x="458" y="332"/>
                  </a:lnTo>
                  <a:lnTo>
                    <a:pt x="335" y="259"/>
                  </a:lnTo>
                  <a:lnTo>
                    <a:pt x="219" y="167"/>
                  </a:lnTo>
                  <a:lnTo>
                    <a:pt x="110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-2800650" y="-14301550"/>
              <a:ext cx="2595100" cy="1861775"/>
            </a:xfrm>
            <a:custGeom>
              <a:avLst/>
              <a:gdLst/>
              <a:ahLst/>
              <a:cxnLst/>
              <a:rect l="l" t="t" r="r" b="b"/>
              <a:pathLst>
                <a:path w="103804" h="74471" extrusionOk="0">
                  <a:moveTo>
                    <a:pt x="8170" y="1"/>
                  </a:moveTo>
                  <a:lnTo>
                    <a:pt x="7784" y="56"/>
                  </a:lnTo>
                  <a:lnTo>
                    <a:pt x="7397" y="148"/>
                  </a:lnTo>
                  <a:lnTo>
                    <a:pt x="7011" y="258"/>
                  </a:lnTo>
                  <a:lnTo>
                    <a:pt x="6612" y="387"/>
                  </a:lnTo>
                  <a:lnTo>
                    <a:pt x="6219" y="534"/>
                  </a:lnTo>
                  <a:lnTo>
                    <a:pt x="5814" y="718"/>
                  </a:lnTo>
                  <a:lnTo>
                    <a:pt x="5003" y="1087"/>
                  </a:lnTo>
                  <a:lnTo>
                    <a:pt x="4178" y="1492"/>
                  </a:lnTo>
                  <a:lnTo>
                    <a:pt x="3342" y="1896"/>
                  </a:lnTo>
                  <a:lnTo>
                    <a:pt x="2917" y="2081"/>
                  </a:lnTo>
                  <a:lnTo>
                    <a:pt x="2492" y="2265"/>
                  </a:lnTo>
                  <a:lnTo>
                    <a:pt x="2067" y="2430"/>
                  </a:lnTo>
                  <a:lnTo>
                    <a:pt x="1636" y="2559"/>
                  </a:lnTo>
                  <a:lnTo>
                    <a:pt x="1481" y="2614"/>
                  </a:lnTo>
                  <a:lnTo>
                    <a:pt x="1333" y="2614"/>
                  </a:lnTo>
                  <a:lnTo>
                    <a:pt x="1198" y="2596"/>
                  </a:lnTo>
                  <a:lnTo>
                    <a:pt x="1069" y="2541"/>
                  </a:lnTo>
                  <a:lnTo>
                    <a:pt x="953" y="2449"/>
                  </a:lnTo>
                  <a:lnTo>
                    <a:pt x="837" y="2357"/>
                  </a:lnTo>
                  <a:lnTo>
                    <a:pt x="734" y="2228"/>
                  </a:lnTo>
                  <a:lnTo>
                    <a:pt x="631" y="2081"/>
                  </a:lnTo>
                  <a:lnTo>
                    <a:pt x="696" y="6148"/>
                  </a:lnTo>
                  <a:lnTo>
                    <a:pt x="747" y="10216"/>
                  </a:lnTo>
                  <a:lnTo>
                    <a:pt x="786" y="14284"/>
                  </a:lnTo>
                  <a:lnTo>
                    <a:pt x="812" y="18351"/>
                  </a:lnTo>
                  <a:lnTo>
                    <a:pt x="824" y="22419"/>
                  </a:lnTo>
                  <a:lnTo>
                    <a:pt x="824" y="26487"/>
                  </a:lnTo>
                  <a:lnTo>
                    <a:pt x="812" y="30536"/>
                  </a:lnTo>
                  <a:lnTo>
                    <a:pt x="779" y="34604"/>
                  </a:lnTo>
                  <a:lnTo>
                    <a:pt x="734" y="38653"/>
                  </a:lnTo>
                  <a:lnTo>
                    <a:pt x="676" y="42684"/>
                  </a:lnTo>
                  <a:lnTo>
                    <a:pt x="606" y="46715"/>
                  </a:lnTo>
                  <a:lnTo>
                    <a:pt x="560" y="48721"/>
                  </a:lnTo>
                  <a:lnTo>
                    <a:pt x="515" y="50727"/>
                  </a:lnTo>
                  <a:lnTo>
                    <a:pt x="464" y="52733"/>
                  </a:lnTo>
                  <a:lnTo>
                    <a:pt x="412" y="54721"/>
                  </a:lnTo>
                  <a:lnTo>
                    <a:pt x="354" y="56709"/>
                  </a:lnTo>
                  <a:lnTo>
                    <a:pt x="290" y="58715"/>
                  </a:lnTo>
                  <a:lnTo>
                    <a:pt x="226" y="60703"/>
                  </a:lnTo>
                  <a:lnTo>
                    <a:pt x="155" y="62672"/>
                  </a:lnTo>
                  <a:lnTo>
                    <a:pt x="84" y="64660"/>
                  </a:lnTo>
                  <a:lnTo>
                    <a:pt x="0" y="66630"/>
                  </a:lnTo>
                  <a:lnTo>
                    <a:pt x="4938" y="67016"/>
                  </a:lnTo>
                  <a:lnTo>
                    <a:pt x="9863" y="67421"/>
                  </a:lnTo>
                  <a:lnTo>
                    <a:pt x="19719" y="68268"/>
                  </a:lnTo>
                  <a:lnTo>
                    <a:pt x="30020" y="69078"/>
                  </a:lnTo>
                  <a:lnTo>
                    <a:pt x="40314" y="69906"/>
                  </a:lnTo>
                  <a:lnTo>
                    <a:pt x="60902" y="71618"/>
                  </a:lnTo>
                  <a:lnTo>
                    <a:pt x="63451" y="71820"/>
                  </a:lnTo>
                  <a:lnTo>
                    <a:pt x="65994" y="72023"/>
                  </a:lnTo>
                  <a:lnTo>
                    <a:pt x="68543" y="72243"/>
                  </a:lnTo>
                  <a:lnTo>
                    <a:pt x="71093" y="72446"/>
                  </a:lnTo>
                  <a:lnTo>
                    <a:pt x="87921" y="73918"/>
                  </a:lnTo>
                  <a:lnTo>
                    <a:pt x="88829" y="73992"/>
                  </a:lnTo>
                  <a:lnTo>
                    <a:pt x="89704" y="74084"/>
                  </a:lnTo>
                  <a:lnTo>
                    <a:pt x="91333" y="74286"/>
                  </a:lnTo>
                  <a:lnTo>
                    <a:pt x="92093" y="74360"/>
                  </a:lnTo>
                  <a:lnTo>
                    <a:pt x="92820" y="74434"/>
                  </a:lnTo>
                  <a:lnTo>
                    <a:pt x="93515" y="74470"/>
                  </a:lnTo>
                  <a:lnTo>
                    <a:pt x="94179" y="74470"/>
                  </a:lnTo>
                  <a:lnTo>
                    <a:pt x="94494" y="74452"/>
                  </a:lnTo>
                  <a:lnTo>
                    <a:pt x="94803" y="74434"/>
                  </a:lnTo>
                  <a:lnTo>
                    <a:pt x="95112" y="74397"/>
                  </a:lnTo>
                  <a:lnTo>
                    <a:pt x="95402" y="74342"/>
                  </a:lnTo>
                  <a:lnTo>
                    <a:pt x="95691" y="74286"/>
                  </a:lnTo>
                  <a:lnTo>
                    <a:pt x="95975" y="74213"/>
                  </a:lnTo>
                  <a:lnTo>
                    <a:pt x="96245" y="74121"/>
                  </a:lnTo>
                  <a:lnTo>
                    <a:pt x="96515" y="74010"/>
                  </a:lnTo>
                  <a:lnTo>
                    <a:pt x="96773" y="73882"/>
                  </a:lnTo>
                  <a:lnTo>
                    <a:pt x="97024" y="73734"/>
                  </a:lnTo>
                  <a:lnTo>
                    <a:pt x="97275" y="73569"/>
                  </a:lnTo>
                  <a:lnTo>
                    <a:pt x="97513" y="73385"/>
                  </a:lnTo>
                  <a:lnTo>
                    <a:pt x="97745" y="73182"/>
                  </a:lnTo>
                  <a:lnTo>
                    <a:pt x="97970" y="72943"/>
                  </a:lnTo>
                  <a:lnTo>
                    <a:pt x="98196" y="72704"/>
                  </a:lnTo>
                  <a:lnTo>
                    <a:pt x="98408" y="72427"/>
                  </a:lnTo>
                  <a:lnTo>
                    <a:pt x="98621" y="72115"/>
                  </a:lnTo>
                  <a:lnTo>
                    <a:pt x="98820" y="71802"/>
                  </a:lnTo>
                  <a:lnTo>
                    <a:pt x="99020" y="71434"/>
                  </a:lnTo>
                  <a:lnTo>
                    <a:pt x="99213" y="71065"/>
                  </a:lnTo>
                  <a:lnTo>
                    <a:pt x="99400" y="70660"/>
                  </a:lnTo>
                  <a:lnTo>
                    <a:pt x="99586" y="70219"/>
                  </a:lnTo>
                  <a:lnTo>
                    <a:pt x="99760" y="69740"/>
                  </a:lnTo>
                  <a:lnTo>
                    <a:pt x="99934" y="69243"/>
                  </a:lnTo>
                  <a:lnTo>
                    <a:pt x="100101" y="68709"/>
                  </a:lnTo>
                  <a:lnTo>
                    <a:pt x="100262" y="68157"/>
                  </a:lnTo>
                  <a:lnTo>
                    <a:pt x="100423" y="67550"/>
                  </a:lnTo>
                  <a:lnTo>
                    <a:pt x="100571" y="66924"/>
                  </a:lnTo>
                  <a:lnTo>
                    <a:pt x="100726" y="66243"/>
                  </a:lnTo>
                  <a:lnTo>
                    <a:pt x="100867" y="65544"/>
                  </a:lnTo>
                  <a:lnTo>
                    <a:pt x="101009" y="64807"/>
                  </a:lnTo>
                  <a:lnTo>
                    <a:pt x="101144" y="64016"/>
                  </a:lnTo>
                  <a:lnTo>
                    <a:pt x="101279" y="63188"/>
                  </a:lnTo>
                  <a:lnTo>
                    <a:pt x="101408" y="62341"/>
                  </a:lnTo>
                  <a:lnTo>
                    <a:pt x="101537" y="61439"/>
                  </a:lnTo>
                  <a:lnTo>
                    <a:pt x="101659" y="60482"/>
                  </a:lnTo>
                  <a:lnTo>
                    <a:pt x="101775" y="59507"/>
                  </a:lnTo>
                  <a:lnTo>
                    <a:pt x="101891" y="58457"/>
                  </a:lnTo>
                  <a:lnTo>
                    <a:pt x="102007" y="57390"/>
                  </a:lnTo>
                  <a:lnTo>
                    <a:pt x="102116" y="56267"/>
                  </a:lnTo>
                  <a:lnTo>
                    <a:pt x="102226" y="55089"/>
                  </a:lnTo>
                  <a:lnTo>
                    <a:pt x="102329" y="53874"/>
                  </a:lnTo>
                  <a:lnTo>
                    <a:pt x="102432" y="52604"/>
                  </a:lnTo>
                  <a:lnTo>
                    <a:pt x="102535" y="51298"/>
                  </a:lnTo>
                  <a:lnTo>
                    <a:pt x="102631" y="49936"/>
                  </a:lnTo>
                  <a:lnTo>
                    <a:pt x="102728" y="48518"/>
                  </a:lnTo>
                  <a:lnTo>
                    <a:pt x="102824" y="47046"/>
                  </a:lnTo>
                  <a:lnTo>
                    <a:pt x="102915" y="45518"/>
                  </a:lnTo>
                  <a:lnTo>
                    <a:pt x="103018" y="43751"/>
                  </a:lnTo>
                  <a:lnTo>
                    <a:pt x="103114" y="41984"/>
                  </a:lnTo>
                  <a:lnTo>
                    <a:pt x="103198" y="40217"/>
                  </a:lnTo>
                  <a:lnTo>
                    <a:pt x="103275" y="38432"/>
                  </a:lnTo>
                  <a:lnTo>
                    <a:pt x="103352" y="36665"/>
                  </a:lnTo>
                  <a:lnTo>
                    <a:pt x="103417" y="34880"/>
                  </a:lnTo>
                  <a:lnTo>
                    <a:pt x="103475" y="33094"/>
                  </a:lnTo>
                  <a:lnTo>
                    <a:pt x="103526" y="31309"/>
                  </a:lnTo>
                  <a:lnTo>
                    <a:pt x="103578" y="29524"/>
                  </a:lnTo>
                  <a:lnTo>
                    <a:pt x="103623" y="27738"/>
                  </a:lnTo>
                  <a:lnTo>
                    <a:pt x="103661" y="25971"/>
                  </a:lnTo>
                  <a:lnTo>
                    <a:pt x="103694" y="24186"/>
                  </a:lnTo>
                  <a:lnTo>
                    <a:pt x="103752" y="20615"/>
                  </a:lnTo>
                  <a:lnTo>
                    <a:pt x="103803" y="17044"/>
                  </a:lnTo>
                  <a:lnTo>
                    <a:pt x="103314" y="17026"/>
                  </a:lnTo>
                  <a:lnTo>
                    <a:pt x="102824" y="16989"/>
                  </a:lnTo>
                  <a:lnTo>
                    <a:pt x="101840" y="16897"/>
                  </a:lnTo>
                  <a:lnTo>
                    <a:pt x="100835" y="16750"/>
                  </a:lnTo>
                  <a:lnTo>
                    <a:pt x="99824" y="16603"/>
                  </a:lnTo>
                  <a:lnTo>
                    <a:pt x="97777" y="16253"/>
                  </a:lnTo>
                  <a:lnTo>
                    <a:pt x="96754" y="16106"/>
                  </a:lnTo>
                  <a:lnTo>
                    <a:pt x="95730" y="15958"/>
                  </a:lnTo>
                  <a:lnTo>
                    <a:pt x="94706" y="15866"/>
                  </a:lnTo>
                  <a:lnTo>
                    <a:pt x="94198" y="15830"/>
                  </a:lnTo>
                  <a:lnTo>
                    <a:pt x="93689" y="15793"/>
                  </a:lnTo>
                  <a:lnTo>
                    <a:pt x="92685" y="15793"/>
                  </a:lnTo>
                  <a:lnTo>
                    <a:pt x="92189" y="15811"/>
                  </a:lnTo>
                  <a:lnTo>
                    <a:pt x="91694" y="15848"/>
                  </a:lnTo>
                  <a:lnTo>
                    <a:pt x="91198" y="15903"/>
                  </a:lnTo>
                  <a:lnTo>
                    <a:pt x="90715" y="15995"/>
                  </a:lnTo>
                  <a:lnTo>
                    <a:pt x="90226" y="16087"/>
                  </a:lnTo>
                  <a:lnTo>
                    <a:pt x="89749" y="16216"/>
                  </a:lnTo>
                  <a:lnTo>
                    <a:pt x="89279" y="16363"/>
                  </a:lnTo>
                  <a:lnTo>
                    <a:pt x="88809" y="16529"/>
                  </a:lnTo>
                  <a:lnTo>
                    <a:pt x="88346" y="16732"/>
                  </a:lnTo>
                  <a:lnTo>
                    <a:pt x="87889" y="16971"/>
                  </a:lnTo>
                  <a:lnTo>
                    <a:pt x="87509" y="17192"/>
                  </a:lnTo>
                  <a:lnTo>
                    <a:pt x="87142" y="17431"/>
                  </a:lnTo>
                  <a:lnTo>
                    <a:pt x="86782" y="17670"/>
                  </a:lnTo>
                  <a:lnTo>
                    <a:pt x="86434" y="17946"/>
                  </a:lnTo>
                  <a:lnTo>
                    <a:pt x="86093" y="18222"/>
                  </a:lnTo>
                  <a:lnTo>
                    <a:pt x="85764" y="18535"/>
                  </a:lnTo>
                  <a:lnTo>
                    <a:pt x="85449" y="18848"/>
                  </a:lnTo>
                  <a:lnTo>
                    <a:pt x="85140" y="19161"/>
                  </a:lnTo>
                  <a:lnTo>
                    <a:pt x="84844" y="19511"/>
                  </a:lnTo>
                  <a:lnTo>
                    <a:pt x="84554" y="19861"/>
                  </a:lnTo>
                  <a:lnTo>
                    <a:pt x="84271" y="20229"/>
                  </a:lnTo>
                  <a:lnTo>
                    <a:pt x="84000" y="20615"/>
                  </a:lnTo>
                  <a:lnTo>
                    <a:pt x="83736" y="21020"/>
                  </a:lnTo>
                  <a:lnTo>
                    <a:pt x="83485" y="21425"/>
                  </a:lnTo>
                  <a:lnTo>
                    <a:pt x="83241" y="21848"/>
                  </a:lnTo>
                  <a:lnTo>
                    <a:pt x="83003" y="22290"/>
                  </a:lnTo>
                  <a:lnTo>
                    <a:pt x="82771" y="22750"/>
                  </a:lnTo>
                  <a:lnTo>
                    <a:pt x="82546" y="23210"/>
                  </a:lnTo>
                  <a:lnTo>
                    <a:pt x="82333" y="23689"/>
                  </a:lnTo>
                  <a:lnTo>
                    <a:pt x="82121" y="24186"/>
                  </a:lnTo>
                  <a:lnTo>
                    <a:pt x="81921" y="24683"/>
                  </a:lnTo>
                  <a:lnTo>
                    <a:pt x="81728" y="25198"/>
                  </a:lnTo>
                  <a:lnTo>
                    <a:pt x="81535" y="25732"/>
                  </a:lnTo>
                  <a:lnTo>
                    <a:pt x="81355" y="26284"/>
                  </a:lnTo>
                  <a:lnTo>
                    <a:pt x="81174" y="26836"/>
                  </a:lnTo>
                  <a:lnTo>
                    <a:pt x="81007" y="27407"/>
                  </a:lnTo>
                  <a:lnTo>
                    <a:pt x="80839" y="27996"/>
                  </a:lnTo>
                  <a:lnTo>
                    <a:pt x="80679" y="28585"/>
                  </a:lnTo>
                  <a:lnTo>
                    <a:pt x="80524" y="29192"/>
                  </a:lnTo>
                  <a:lnTo>
                    <a:pt x="80376" y="29800"/>
                  </a:lnTo>
                  <a:lnTo>
                    <a:pt x="80228" y="30444"/>
                  </a:lnTo>
                  <a:lnTo>
                    <a:pt x="80086" y="31088"/>
                  </a:lnTo>
                  <a:lnTo>
                    <a:pt x="79951" y="31732"/>
                  </a:lnTo>
                  <a:lnTo>
                    <a:pt x="79816" y="32395"/>
                  </a:lnTo>
                  <a:lnTo>
                    <a:pt x="79687" y="33076"/>
                  </a:lnTo>
                  <a:lnTo>
                    <a:pt x="79565" y="33757"/>
                  </a:lnTo>
                  <a:lnTo>
                    <a:pt x="79436" y="34475"/>
                  </a:lnTo>
                  <a:lnTo>
                    <a:pt x="79320" y="35174"/>
                  </a:lnTo>
                  <a:lnTo>
                    <a:pt x="79204" y="35892"/>
                  </a:lnTo>
                  <a:lnTo>
                    <a:pt x="79088" y="36628"/>
                  </a:lnTo>
                  <a:lnTo>
                    <a:pt x="78870" y="38137"/>
                  </a:lnTo>
                  <a:lnTo>
                    <a:pt x="78651" y="39665"/>
                  </a:lnTo>
                  <a:lnTo>
                    <a:pt x="78445" y="41248"/>
                  </a:lnTo>
                  <a:lnTo>
                    <a:pt x="78245" y="42886"/>
                  </a:lnTo>
                  <a:lnTo>
                    <a:pt x="78039" y="44543"/>
                  </a:lnTo>
                  <a:lnTo>
                    <a:pt x="77839" y="46236"/>
                  </a:lnTo>
                  <a:lnTo>
                    <a:pt x="77434" y="49752"/>
                  </a:lnTo>
                  <a:lnTo>
                    <a:pt x="77015" y="53414"/>
                  </a:lnTo>
                  <a:lnTo>
                    <a:pt x="76790" y="55310"/>
                  </a:lnTo>
                  <a:lnTo>
                    <a:pt x="76558" y="57224"/>
                  </a:lnTo>
                  <a:lnTo>
                    <a:pt x="76500" y="57611"/>
                  </a:lnTo>
                  <a:lnTo>
                    <a:pt x="76436" y="57997"/>
                  </a:lnTo>
                  <a:lnTo>
                    <a:pt x="76359" y="58347"/>
                  </a:lnTo>
                  <a:lnTo>
                    <a:pt x="76269" y="58678"/>
                  </a:lnTo>
                  <a:lnTo>
                    <a:pt x="76179" y="58991"/>
                  </a:lnTo>
                  <a:lnTo>
                    <a:pt x="76076" y="59267"/>
                  </a:lnTo>
                  <a:lnTo>
                    <a:pt x="75966" y="59543"/>
                  </a:lnTo>
                  <a:lnTo>
                    <a:pt x="75850" y="59783"/>
                  </a:lnTo>
                  <a:lnTo>
                    <a:pt x="75734" y="59985"/>
                  </a:lnTo>
                  <a:lnTo>
                    <a:pt x="75606" y="60188"/>
                  </a:lnTo>
                  <a:lnTo>
                    <a:pt x="75477" y="60353"/>
                  </a:lnTo>
                  <a:lnTo>
                    <a:pt x="75348" y="60482"/>
                  </a:lnTo>
                  <a:lnTo>
                    <a:pt x="75213" y="60593"/>
                  </a:lnTo>
                  <a:lnTo>
                    <a:pt x="75078" y="60685"/>
                  </a:lnTo>
                  <a:lnTo>
                    <a:pt x="74936" y="60740"/>
                  </a:lnTo>
                  <a:lnTo>
                    <a:pt x="74801" y="60777"/>
                  </a:lnTo>
                  <a:lnTo>
                    <a:pt x="74666" y="60795"/>
                  </a:lnTo>
                  <a:lnTo>
                    <a:pt x="74524" y="60758"/>
                  </a:lnTo>
                  <a:lnTo>
                    <a:pt x="74395" y="60703"/>
                  </a:lnTo>
                  <a:lnTo>
                    <a:pt x="74260" y="60629"/>
                  </a:lnTo>
                  <a:lnTo>
                    <a:pt x="74131" y="60519"/>
                  </a:lnTo>
                  <a:lnTo>
                    <a:pt x="74009" y="60372"/>
                  </a:lnTo>
                  <a:lnTo>
                    <a:pt x="73887" y="60206"/>
                  </a:lnTo>
                  <a:lnTo>
                    <a:pt x="73777" y="60004"/>
                  </a:lnTo>
                  <a:lnTo>
                    <a:pt x="73668" y="59764"/>
                  </a:lnTo>
                  <a:lnTo>
                    <a:pt x="73565" y="59507"/>
                  </a:lnTo>
                  <a:lnTo>
                    <a:pt x="73475" y="59212"/>
                  </a:lnTo>
                  <a:lnTo>
                    <a:pt x="73391" y="58881"/>
                  </a:lnTo>
                  <a:lnTo>
                    <a:pt x="73314" y="58513"/>
                  </a:lnTo>
                  <a:lnTo>
                    <a:pt x="73249" y="58126"/>
                  </a:lnTo>
                  <a:lnTo>
                    <a:pt x="73191" y="57684"/>
                  </a:lnTo>
                  <a:lnTo>
                    <a:pt x="73153" y="57224"/>
                  </a:lnTo>
                  <a:lnTo>
                    <a:pt x="72870" y="53635"/>
                  </a:lnTo>
                  <a:lnTo>
                    <a:pt x="72573" y="50083"/>
                  </a:lnTo>
                  <a:lnTo>
                    <a:pt x="72264" y="46549"/>
                  </a:lnTo>
                  <a:lnTo>
                    <a:pt x="71949" y="43052"/>
                  </a:lnTo>
                  <a:lnTo>
                    <a:pt x="71614" y="39573"/>
                  </a:lnTo>
                  <a:lnTo>
                    <a:pt x="71273" y="36131"/>
                  </a:lnTo>
                  <a:lnTo>
                    <a:pt x="70919" y="32689"/>
                  </a:lnTo>
                  <a:lnTo>
                    <a:pt x="70552" y="29284"/>
                  </a:lnTo>
                  <a:lnTo>
                    <a:pt x="70172" y="25879"/>
                  </a:lnTo>
                  <a:lnTo>
                    <a:pt x="69773" y="22493"/>
                  </a:lnTo>
                  <a:lnTo>
                    <a:pt x="69367" y="19124"/>
                  </a:lnTo>
                  <a:lnTo>
                    <a:pt x="68942" y="15756"/>
                  </a:lnTo>
                  <a:lnTo>
                    <a:pt x="68511" y="12388"/>
                  </a:lnTo>
                  <a:lnTo>
                    <a:pt x="68061" y="9038"/>
                  </a:lnTo>
                  <a:lnTo>
                    <a:pt x="67591" y="5670"/>
                  </a:lnTo>
                  <a:lnTo>
                    <a:pt x="67114" y="2320"/>
                  </a:lnTo>
                  <a:lnTo>
                    <a:pt x="66747" y="5725"/>
                  </a:lnTo>
                  <a:lnTo>
                    <a:pt x="66393" y="9148"/>
                  </a:lnTo>
                  <a:lnTo>
                    <a:pt x="66052" y="12553"/>
                  </a:lnTo>
                  <a:lnTo>
                    <a:pt x="65724" y="15977"/>
                  </a:lnTo>
                  <a:lnTo>
                    <a:pt x="65402" y="19419"/>
                  </a:lnTo>
                  <a:lnTo>
                    <a:pt x="65093" y="22861"/>
                  </a:lnTo>
                  <a:lnTo>
                    <a:pt x="64797" y="26303"/>
                  </a:lnTo>
                  <a:lnTo>
                    <a:pt x="64513" y="29763"/>
                  </a:lnTo>
                  <a:lnTo>
                    <a:pt x="64236" y="33223"/>
                  </a:lnTo>
                  <a:lnTo>
                    <a:pt x="63973" y="36702"/>
                  </a:lnTo>
                  <a:lnTo>
                    <a:pt x="63721" y="40199"/>
                  </a:lnTo>
                  <a:lnTo>
                    <a:pt x="63477" y="43714"/>
                  </a:lnTo>
                  <a:lnTo>
                    <a:pt x="63245" y="47230"/>
                  </a:lnTo>
                  <a:lnTo>
                    <a:pt x="63026" y="50764"/>
                  </a:lnTo>
                  <a:lnTo>
                    <a:pt x="62820" y="54316"/>
                  </a:lnTo>
                  <a:lnTo>
                    <a:pt x="62621" y="57868"/>
                  </a:lnTo>
                  <a:lnTo>
                    <a:pt x="62588" y="58347"/>
                  </a:lnTo>
                  <a:lnTo>
                    <a:pt x="62543" y="58789"/>
                  </a:lnTo>
                  <a:lnTo>
                    <a:pt x="62485" y="59212"/>
                  </a:lnTo>
                  <a:lnTo>
                    <a:pt x="62415" y="59580"/>
                  </a:lnTo>
                  <a:lnTo>
                    <a:pt x="62331" y="59930"/>
                  </a:lnTo>
                  <a:lnTo>
                    <a:pt x="62247" y="60243"/>
                  </a:lnTo>
                  <a:lnTo>
                    <a:pt x="62144" y="60519"/>
                  </a:lnTo>
                  <a:lnTo>
                    <a:pt x="62041" y="60777"/>
                  </a:lnTo>
                  <a:lnTo>
                    <a:pt x="61925" y="60997"/>
                  </a:lnTo>
                  <a:lnTo>
                    <a:pt x="61809" y="61200"/>
                  </a:lnTo>
                  <a:lnTo>
                    <a:pt x="61681" y="61366"/>
                  </a:lnTo>
                  <a:lnTo>
                    <a:pt x="61552" y="61494"/>
                  </a:lnTo>
                  <a:lnTo>
                    <a:pt x="61417" y="61586"/>
                  </a:lnTo>
                  <a:lnTo>
                    <a:pt x="61275" y="61660"/>
                  </a:lnTo>
                  <a:lnTo>
                    <a:pt x="61133" y="61715"/>
                  </a:lnTo>
                  <a:lnTo>
                    <a:pt x="60985" y="61715"/>
                  </a:lnTo>
                  <a:lnTo>
                    <a:pt x="60831" y="61697"/>
                  </a:lnTo>
                  <a:lnTo>
                    <a:pt x="60676" y="61660"/>
                  </a:lnTo>
                  <a:lnTo>
                    <a:pt x="60522" y="61568"/>
                  </a:lnTo>
                  <a:lnTo>
                    <a:pt x="60367" y="61458"/>
                  </a:lnTo>
                  <a:lnTo>
                    <a:pt x="60213" y="61329"/>
                  </a:lnTo>
                  <a:lnTo>
                    <a:pt x="60065" y="61145"/>
                  </a:lnTo>
                  <a:lnTo>
                    <a:pt x="59923" y="60942"/>
                  </a:lnTo>
                  <a:lnTo>
                    <a:pt x="59788" y="60721"/>
                  </a:lnTo>
                  <a:lnTo>
                    <a:pt x="59653" y="60464"/>
                  </a:lnTo>
                  <a:lnTo>
                    <a:pt x="59530" y="60169"/>
                  </a:lnTo>
                  <a:lnTo>
                    <a:pt x="59421" y="59856"/>
                  </a:lnTo>
                  <a:lnTo>
                    <a:pt x="59312" y="59507"/>
                  </a:lnTo>
                  <a:lnTo>
                    <a:pt x="59221" y="59138"/>
                  </a:lnTo>
                  <a:lnTo>
                    <a:pt x="59138" y="58752"/>
                  </a:lnTo>
                  <a:lnTo>
                    <a:pt x="59099" y="58531"/>
                  </a:lnTo>
                  <a:lnTo>
                    <a:pt x="59067" y="58329"/>
                  </a:lnTo>
                  <a:lnTo>
                    <a:pt x="59041" y="58108"/>
                  </a:lnTo>
                  <a:lnTo>
                    <a:pt x="59015" y="57868"/>
                  </a:lnTo>
                  <a:lnTo>
                    <a:pt x="58764" y="55420"/>
                  </a:lnTo>
                  <a:lnTo>
                    <a:pt x="58526" y="52973"/>
                  </a:lnTo>
                  <a:lnTo>
                    <a:pt x="58043" y="48040"/>
                  </a:lnTo>
                  <a:lnTo>
                    <a:pt x="57799" y="45592"/>
                  </a:lnTo>
                  <a:lnTo>
                    <a:pt x="57548" y="43162"/>
                  </a:lnTo>
                  <a:lnTo>
                    <a:pt x="57290" y="40769"/>
                  </a:lnTo>
                  <a:lnTo>
                    <a:pt x="57026" y="38414"/>
                  </a:lnTo>
                  <a:lnTo>
                    <a:pt x="56891" y="37236"/>
                  </a:lnTo>
                  <a:lnTo>
                    <a:pt x="56756" y="36094"/>
                  </a:lnTo>
                  <a:lnTo>
                    <a:pt x="56614" y="34953"/>
                  </a:lnTo>
                  <a:lnTo>
                    <a:pt x="56466" y="33831"/>
                  </a:lnTo>
                  <a:lnTo>
                    <a:pt x="56318" y="32726"/>
                  </a:lnTo>
                  <a:lnTo>
                    <a:pt x="56164" y="31622"/>
                  </a:lnTo>
                  <a:lnTo>
                    <a:pt x="56003" y="30554"/>
                  </a:lnTo>
                  <a:lnTo>
                    <a:pt x="55842" y="29487"/>
                  </a:lnTo>
                  <a:lnTo>
                    <a:pt x="55674" y="28456"/>
                  </a:lnTo>
                  <a:lnTo>
                    <a:pt x="55500" y="27425"/>
                  </a:lnTo>
                  <a:lnTo>
                    <a:pt x="55320" y="26431"/>
                  </a:lnTo>
                  <a:lnTo>
                    <a:pt x="55140" y="25456"/>
                  </a:lnTo>
                  <a:lnTo>
                    <a:pt x="54947" y="24517"/>
                  </a:lnTo>
                  <a:lnTo>
                    <a:pt x="54754" y="23578"/>
                  </a:lnTo>
                  <a:lnTo>
                    <a:pt x="54548" y="22677"/>
                  </a:lnTo>
                  <a:lnTo>
                    <a:pt x="54335" y="21812"/>
                  </a:lnTo>
                  <a:lnTo>
                    <a:pt x="54123" y="20965"/>
                  </a:lnTo>
                  <a:lnTo>
                    <a:pt x="53897" y="20137"/>
                  </a:lnTo>
                  <a:lnTo>
                    <a:pt x="53666" y="19345"/>
                  </a:lnTo>
                  <a:lnTo>
                    <a:pt x="53427" y="18591"/>
                  </a:lnTo>
                  <a:lnTo>
                    <a:pt x="53183" y="17854"/>
                  </a:lnTo>
                  <a:lnTo>
                    <a:pt x="52925" y="17155"/>
                  </a:lnTo>
                  <a:lnTo>
                    <a:pt x="52661" y="16492"/>
                  </a:lnTo>
                  <a:lnTo>
                    <a:pt x="52385" y="15866"/>
                  </a:lnTo>
                  <a:lnTo>
                    <a:pt x="52249" y="15572"/>
                  </a:lnTo>
                  <a:lnTo>
                    <a:pt x="52108" y="15277"/>
                  </a:lnTo>
                  <a:lnTo>
                    <a:pt x="51960" y="15001"/>
                  </a:lnTo>
                  <a:lnTo>
                    <a:pt x="51812" y="14725"/>
                  </a:lnTo>
                  <a:lnTo>
                    <a:pt x="51663" y="14449"/>
                  </a:lnTo>
                  <a:lnTo>
                    <a:pt x="51509" y="14210"/>
                  </a:lnTo>
                  <a:lnTo>
                    <a:pt x="51354" y="13952"/>
                  </a:lnTo>
                  <a:lnTo>
                    <a:pt x="51200" y="13731"/>
                  </a:lnTo>
                  <a:lnTo>
                    <a:pt x="51039" y="13492"/>
                  </a:lnTo>
                  <a:lnTo>
                    <a:pt x="50878" y="13290"/>
                  </a:lnTo>
                  <a:lnTo>
                    <a:pt x="50717" y="13087"/>
                  </a:lnTo>
                  <a:lnTo>
                    <a:pt x="50550" y="12885"/>
                  </a:lnTo>
                  <a:lnTo>
                    <a:pt x="50376" y="12701"/>
                  </a:lnTo>
                  <a:lnTo>
                    <a:pt x="50202" y="12517"/>
                  </a:lnTo>
                  <a:lnTo>
                    <a:pt x="50028" y="12369"/>
                  </a:lnTo>
                  <a:lnTo>
                    <a:pt x="49848" y="12204"/>
                  </a:lnTo>
                  <a:lnTo>
                    <a:pt x="49668" y="12075"/>
                  </a:lnTo>
                  <a:lnTo>
                    <a:pt x="49488" y="11946"/>
                  </a:lnTo>
                  <a:lnTo>
                    <a:pt x="49301" y="11817"/>
                  </a:lnTo>
                  <a:lnTo>
                    <a:pt x="49108" y="11707"/>
                  </a:lnTo>
                  <a:lnTo>
                    <a:pt x="48915" y="11615"/>
                  </a:lnTo>
                  <a:lnTo>
                    <a:pt x="48721" y="11523"/>
                  </a:lnTo>
                  <a:lnTo>
                    <a:pt x="48522" y="11449"/>
                  </a:lnTo>
                  <a:lnTo>
                    <a:pt x="48322" y="11394"/>
                  </a:lnTo>
                  <a:lnTo>
                    <a:pt x="48116" y="11339"/>
                  </a:lnTo>
                  <a:lnTo>
                    <a:pt x="47904" y="11302"/>
                  </a:lnTo>
                  <a:lnTo>
                    <a:pt x="47698" y="11283"/>
                  </a:lnTo>
                  <a:lnTo>
                    <a:pt x="47479" y="11265"/>
                  </a:lnTo>
                  <a:lnTo>
                    <a:pt x="47266" y="11265"/>
                  </a:lnTo>
                  <a:lnTo>
                    <a:pt x="47041" y="11283"/>
                  </a:lnTo>
                  <a:lnTo>
                    <a:pt x="46816" y="11302"/>
                  </a:lnTo>
                  <a:lnTo>
                    <a:pt x="46591" y="11339"/>
                  </a:lnTo>
                  <a:lnTo>
                    <a:pt x="46359" y="11394"/>
                  </a:lnTo>
                  <a:lnTo>
                    <a:pt x="46127" y="11449"/>
                  </a:lnTo>
                  <a:lnTo>
                    <a:pt x="45889" y="11523"/>
                  </a:lnTo>
                  <a:lnTo>
                    <a:pt x="45644" y="11615"/>
                  </a:lnTo>
                  <a:lnTo>
                    <a:pt x="45400" y="11725"/>
                  </a:lnTo>
                  <a:lnTo>
                    <a:pt x="45155" y="11836"/>
                  </a:lnTo>
                  <a:lnTo>
                    <a:pt x="44904" y="11964"/>
                  </a:lnTo>
                  <a:lnTo>
                    <a:pt x="44646" y="12112"/>
                  </a:lnTo>
                  <a:lnTo>
                    <a:pt x="44389" y="12277"/>
                  </a:lnTo>
                  <a:lnTo>
                    <a:pt x="44125" y="12443"/>
                  </a:lnTo>
                  <a:lnTo>
                    <a:pt x="43861" y="12627"/>
                  </a:lnTo>
                  <a:lnTo>
                    <a:pt x="43591" y="12829"/>
                  </a:lnTo>
                  <a:lnTo>
                    <a:pt x="43314" y="13050"/>
                  </a:lnTo>
                  <a:lnTo>
                    <a:pt x="43037" y="13271"/>
                  </a:lnTo>
                  <a:lnTo>
                    <a:pt x="42470" y="13768"/>
                  </a:lnTo>
                  <a:lnTo>
                    <a:pt x="42148" y="14081"/>
                  </a:lnTo>
                  <a:lnTo>
                    <a:pt x="41833" y="14412"/>
                  </a:lnTo>
                  <a:lnTo>
                    <a:pt x="41537" y="14744"/>
                  </a:lnTo>
                  <a:lnTo>
                    <a:pt x="41241" y="15075"/>
                  </a:lnTo>
                  <a:lnTo>
                    <a:pt x="40964" y="15425"/>
                  </a:lnTo>
                  <a:lnTo>
                    <a:pt x="40694" y="15793"/>
                  </a:lnTo>
                  <a:lnTo>
                    <a:pt x="40436" y="16161"/>
                  </a:lnTo>
                  <a:lnTo>
                    <a:pt x="40185" y="16547"/>
                  </a:lnTo>
                  <a:lnTo>
                    <a:pt x="39947" y="16934"/>
                  </a:lnTo>
                  <a:lnTo>
                    <a:pt x="39715" y="17339"/>
                  </a:lnTo>
                  <a:lnTo>
                    <a:pt x="39496" y="17744"/>
                  </a:lnTo>
                  <a:lnTo>
                    <a:pt x="39284" y="18149"/>
                  </a:lnTo>
                  <a:lnTo>
                    <a:pt x="39078" y="18591"/>
                  </a:lnTo>
                  <a:lnTo>
                    <a:pt x="38885" y="19014"/>
                  </a:lnTo>
                  <a:lnTo>
                    <a:pt x="38691" y="19474"/>
                  </a:lnTo>
                  <a:lnTo>
                    <a:pt x="38511" y="19916"/>
                  </a:lnTo>
                  <a:lnTo>
                    <a:pt x="38344" y="20376"/>
                  </a:lnTo>
                  <a:lnTo>
                    <a:pt x="38176" y="20854"/>
                  </a:lnTo>
                  <a:lnTo>
                    <a:pt x="38015" y="21333"/>
                  </a:lnTo>
                  <a:lnTo>
                    <a:pt x="37867" y="21830"/>
                  </a:lnTo>
                  <a:lnTo>
                    <a:pt x="37719" y="22327"/>
                  </a:lnTo>
                  <a:lnTo>
                    <a:pt x="37578" y="22842"/>
                  </a:lnTo>
                  <a:lnTo>
                    <a:pt x="37449" y="23358"/>
                  </a:lnTo>
                  <a:lnTo>
                    <a:pt x="37320" y="23873"/>
                  </a:lnTo>
                  <a:lnTo>
                    <a:pt x="37191" y="24407"/>
                  </a:lnTo>
                  <a:lnTo>
                    <a:pt x="37076" y="24959"/>
                  </a:lnTo>
                  <a:lnTo>
                    <a:pt x="36960" y="25511"/>
                  </a:lnTo>
                  <a:lnTo>
                    <a:pt x="36850" y="26063"/>
                  </a:lnTo>
                  <a:lnTo>
                    <a:pt x="36747" y="26634"/>
                  </a:lnTo>
                  <a:lnTo>
                    <a:pt x="36644" y="27204"/>
                  </a:lnTo>
                  <a:lnTo>
                    <a:pt x="36548" y="27793"/>
                  </a:lnTo>
                  <a:lnTo>
                    <a:pt x="36457" y="28382"/>
                  </a:lnTo>
                  <a:lnTo>
                    <a:pt x="36277" y="29597"/>
                  </a:lnTo>
                  <a:lnTo>
                    <a:pt x="36110" y="30849"/>
                  </a:lnTo>
                  <a:lnTo>
                    <a:pt x="35942" y="32119"/>
                  </a:lnTo>
                  <a:lnTo>
                    <a:pt x="35788" y="33426"/>
                  </a:lnTo>
                  <a:lnTo>
                    <a:pt x="35640" y="34769"/>
                  </a:lnTo>
                  <a:lnTo>
                    <a:pt x="35485" y="36131"/>
                  </a:lnTo>
                  <a:lnTo>
                    <a:pt x="35183" y="38966"/>
                  </a:lnTo>
                  <a:lnTo>
                    <a:pt x="35022" y="40420"/>
                  </a:lnTo>
                  <a:lnTo>
                    <a:pt x="34854" y="41911"/>
                  </a:lnTo>
                  <a:lnTo>
                    <a:pt x="34674" y="43420"/>
                  </a:lnTo>
                  <a:lnTo>
                    <a:pt x="34488" y="44966"/>
                  </a:lnTo>
                  <a:lnTo>
                    <a:pt x="34288" y="46531"/>
                  </a:lnTo>
                  <a:lnTo>
                    <a:pt x="34069" y="48132"/>
                  </a:lnTo>
                  <a:lnTo>
                    <a:pt x="33831" y="49770"/>
                  </a:lnTo>
                  <a:lnTo>
                    <a:pt x="33702" y="50580"/>
                  </a:lnTo>
                  <a:lnTo>
                    <a:pt x="33573" y="51408"/>
                  </a:lnTo>
                  <a:lnTo>
                    <a:pt x="33496" y="51831"/>
                  </a:lnTo>
                  <a:lnTo>
                    <a:pt x="33412" y="52199"/>
                  </a:lnTo>
                  <a:lnTo>
                    <a:pt x="33322" y="52531"/>
                  </a:lnTo>
                  <a:lnTo>
                    <a:pt x="33219" y="52825"/>
                  </a:lnTo>
                  <a:lnTo>
                    <a:pt x="33116" y="53101"/>
                  </a:lnTo>
                  <a:lnTo>
                    <a:pt x="33007" y="53322"/>
                  </a:lnTo>
                  <a:lnTo>
                    <a:pt x="32891" y="53525"/>
                  </a:lnTo>
                  <a:lnTo>
                    <a:pt x="32769" y="53690"/>
                  </a:lnTo>
                  <a:lnTo>
                    <a:pt x="32646" y="53819"/>
                  </a:lnTo>
                  <a:lnTo>
                    <a:pt x="32518" y="53930"/>
                  </a:lnTo>
                  <a:lnTo>
                    <a:pt x="32389" y="54003"/>
                  </a:lnTo>
                  <a:lnTo>
                    <a:pt x="32254" y="54040"/>
                  </a:lnTo>
                  <a:lnTo>
                    <a:pt x="32125" y="54058"/>
                  </a:lnTo>
                  <a:lnTo>
                    <a:pt x="31990" y="54058"/>
                  </a:lnTo>
                  <a:lnTo>
                    <a:pt x="31854" y="54022"/>
                  </a:lnTo>
                  <a:lnTo>
                    <a:pt x="31719" y="53948"/>
                  </a:lnTo>
                  <a:lnTo>
                    <a:pt x="31584" y="53856"/>
                  </a:lnTo>
                  <a:lnTo>
                    <a:pt x="31455" y="53746"/>
                  </a:lnTo>
                  <a:lnTo>
                    <a:pt x="31327" y="53617"/>
                  </a:lnTo>
                  <a:lnTo>
                    <a:pt x="31198" y="53451"/>
                  </a:lnTo>
                  <a:lnTo>
                    <a:pt x="31069" y="53267"/>
                  </a:lnTo>
                  <a:lnTo>
                    <a:pt x="30953" y="53065"/>
                  </a:lnTo>
                  <a:lnTo>
                    <a:pt x="30837" y="52844"/>
                  </a:lnTo>
                  <a:lnTo>
                    <a:pt x="30721" y="52604"/>
                  </a:lnTo>
                  <a:lnTo>
                    <a:pt x="30618" y="52347"/>
                  </a:lnTo>
                  <a:lnTo>
                    <a:pt x="30515" y="52071"/>
                  </a:lnTo>
                  <a:lnTo>
                    <a:pt x="30425" y="51776"/>
                  </a:lnTo>
                  <a:lnTo>
                    <a:pt x="30342" y="51482"/>
                  </a:lnTo>
                  <a:lnTo>
                    <a:pt x="30264" y="51150"/>
                  </a:lnTo>
                  <a:lnTo>
                    <a:pt x="30194" y="50819"/>
                  </a:lnTo>
                  <a:lnTo>
                    <a:pt x="30129" y="50469"/>
                  </a:lnTo>
                  <a:lnTo>
                    <a:pt x="30084" y="50101"/>
                  </a:lnTo>
                  <a:lnTo>
                    <a:pt x="29389" y="44616"/>
                  </a:lnTo>
                  <a:lnTo>
                    <a:pt x="28694" y="39113"/>
                  </a:lnTo>
                  <a:lnTo>
                    <a:pt x="28011" y="33591"/>
                  </a:lnTo>
                  <a:lnTo>
                    <a:pt x="27335" y="28088"/>
                  </a:lnTo>
                  <a:lnTo>
                    <a:pt x="26659" y="22566"/>
                  </a:lnTo>
                  <a:lnTo>
                    <a:pt x="25990" y="17044"/>
                  </a:lnTo>
                  <a:lnTo>
                    <a:pt x="25327" y="11523"/>
                  </a:lnTo>
                  <a:lnTo>
                    <a:pt x="24670" y="6001"/>
                  </a:lnTo>
                  <a:lnTo>
                    <a:pt x="24515" y="9075"/>
                  </a:lnTo>
                  <a:lnTo>
                    <a:pt x="24354" y="12130"/>
                  </a:lnTo>
                  <a:lnTo>
                    <a:pt x="24187" y="15185"/>
                  </a:lnTo>
                  <a:lnTo>
                    <a:pt x="24013" y="18241"/>
                  </a:lnTo>
                  <a:lnTo>
                    <a:pt x="23839" y="21278"/>
                  </a:lnTo>
                  <a:lnTo>
                    <a:pt x="23659" y="24333"/>
                  </a:lnTo>
                  <a:lnTo>
                    <a:pt x="23472" y="27370"/>
                  </a:lnTo>
                  <a:lnTo>
                    <a:pt x="23279" y="30407"/>
                  </a:lnTo>
                  <a:lnTo>
                    <a:pt x="23086" y="33462"/>
                  </a:lnTo>
                  <a:lnTo>
                    <a:pt x="22880" y="36499"/>
                  </a:lnTo>
                  <a:lnTo>
                    <a:pt x="22668" y="39536"/>
                  </a:lnTo>
                  <a:lnTo>
                    <a:pt x="22455" y="42573"/>
                  </a:lnTo>
                  <a:lnTo>
                    <a:pt x="22230" y="45629"/>
                  </a:lnTo>
                  <a:lnTo>
                    <a:pt x="22005" y="48666"/>
                  </a:lnTo>
                  <a:lnTo>
                    <a:pt x="21766" y="51721"/>
                  </a:lnTo>
                  <a:lnTo>
                    <a:pt x="21522" y="54776"/>
                  </a:lnTo>
                  <a:lnTo>
                    <a:pt x="21477" y="55255"/>
                  </a:lnTo>
                  <a:lnTo>
                    <a:pt x="21419" y="55715"/>
                  </a:lnTo>
                  <a:lnTo>
                    <a:pt x="21348" y="56138"/>
                  </a:lnTo>
                  <a:lnTo>
                    <a:pt x="21271" y="56525"/>
                  </a:lnTo>
                  <a:lnTo>
                    <a:pt x="21181" y="56875"/>
                  </a:lnTo>
                  <a:lnTo>
                    <a:pt x="21084" y="57187"/>
                  </a:lnTo>
                  <a:lnTo>
                    <a:pt x="20981" y="57482"/>
                  </a:lnTo>
                  <a:lnTo>
                    <a:pt x="20872" y="57740"/>
                  </a:lnTo>
                  <a:lnTo>
                    <a:pt x="20749" y="57960"/>
                  </a:lnTo>
                  <a:lnTo>
                    <a:pt x="20627" y="58163"/>
                  </a:lnTo>
                  <a:lnTo>
                    <a:pt x="20505" y="58329"/>
                  </a:lnTo>
                  <a:lnTo>
                    <a:pt x="20369" y="58457"/>
                  </a:lnTo>
                  <a:lnTo>
                    <a:pt x="20234" y="58568"/>
                  </a:lnTo>
                  <a:lnTo>
                    <a:pt x="20093" y="58642"/>
                  </a:lnTo>
                  <a:lnTo>
                    <a:pt x="19951" y="58678"/>
                  </a:lnTo>
                  <a:lnTo>
                    <a:pt x="19809" y="58697"/>
                  </a:lnTo>
                  <a:lnTo>
                    <a:pt x="19648" y="58678"/>
                  </a:lnTo>
                  <a:lnTo>
                    <a:pt x="19494" y="58623"/>
                  </a:lnTo>
                  <a:lnTo>
                    <a:pt x="19339" y="58549"/>
                  </a:lnTo>
                  <a:lnTo>
                    <a:pt x="19191" y="58439"/>
                  </a:lnTo>
                  <a:lnTo>
                    <a:pt x="19037" y="58292"/>
                  </a:lnTo>
                  <a:lnTo>
                    <a:pt x="18895" y="58126"/>
                  </a:lnTo>
                  <a:lnTo>
                    <a:pt x="18754" y="57924"/>
                  </a:lnTo>
                  <a:lnTo>
                    <a:pt x="18618" y="57684"/>
                  </a:lnTo>
                  <a:lnTo>
                    <a:pt x="18483" y="57427"/>
                  </a:lnTo>
                  <a:lnTo>
                    <a:pt x="18367" y="57132"/>
                  </a:lnTo>
                  <a:lnTo>
                    <a:pt x="18251" y="56801"/>
                  </a:lnTo>
                  <a:lnTo>
                    <a:pt x="18142" y="56451"/>
                  </a:lnTo>
                  <a:lnTo>
                    <a:pt x="18052" y="56065"/>
                  </a:lnTo>
                  <a:lnTo>
                    <a:pt x="17968" y="55660"/>
                  </a:lnTo>
                  <a:lnTo>
                    <a:pt x="17891" y="55236"/>
                  </a:lnTo>
                  <a:lnTo>
                    <a:pt x="17859" y="54997"/>
                  </a:lnTo>
                  <a:lnTo>
                    <a:pt x="17833" y="54776"/>
                  </a:lnTo>
                  <a:lnTo>
                    <a:pt x="17724" y="53764"/>
                  </a:lnTo>
                  <a:lnTo>
                    <a:pt x="17614" y="52623"/>
                  </a:lnTo>
                  <a:lnTo>
                    <a:pt x="17505" y="51390"/>
                  </a:lnTo>
                  <a:lnTo>
                    <a:pt x="17402" y="50064"/>
                  </a:lnTo>
                  <a:lnTo>
                    <a:pt x="17299" y="48647"/>
                  </a:lnTo>
                  <a:lnTo>
                    <a:pt x="17196" y="47138"/>
                  </a:lnTo>
                  <a:lnTo>
                    <a:pt x="17093" y="45555"/>
                  </a:lnTo>
                  <a:lnTo>
                    <a:pt x="16990" y="43917"/>
                  </a:lnTo>
                  <a:lnTo>
                    <a:pt x="16790" y="40457"/>
                  </a:lnTo>
                  <a:lnTo>
                    <a:pt x="16584" y="36849"/>
                  </a:lnTo>
                  <a:lnTo>
                    <a:pt x="16372" y="33131"/>
                  </a:lnTo>
                  <a:lnTo>
                    <a:pt x="16153" y="29395"/>
                  </a:lnTo>
                  <a:lnTo>
                    <a:pt x="16037" y="27536"/>
                  </a:lnTo>
                  <a:lnTo>
                    <a:pt x="15921" y="25695"/>
                  </a:lnTo>
                  <a:lnTo>
                    <a:pt x="15799" y="23873"/>
                  </a:lnTo>
                  <a:lnTo>
                    <a:pt x="15676" y="22088"/>
                  </a:lnTo>
                  <a:lnTo>
                    <a:pt x="15548" y="20357"/>
                  </a:lnTo>
                  <a:lnTo>
                    <a:pt x="15412" y="18664"/>
                  </a:lnTo>
                  <a:lnTo>
                    <a:pt x="15271" y="17044"/>
                  </a:lnTo>
                  <a:lnTo>
                    <a:pt x="15129" y="15480"/>
                  </a:lnTo>
                  <a:lnTo>
                    <a:pt x="14981" y="13989"/>
                  </a:lnTo>
                  <a:lnTo>
                    <a:pt x="14904" y="13271"/>
                  </a:lnTo>
                  <a:lnTo>
                    <a:pt x="14820" y="12590"/>
                  </a:lnTo>
                  <a:lnTo>
                    <a:pt x="14743" y="11928"/>
                  </a:lnTo>
                  <a:lnTo>
                    <a:pt x="14659" y="11283"/>
                  </a:lnTo>
                  <a:lnTo>
                    <a:pt x="14575" y="10658"/>
                  </a:lnTo>
                  <a:lnTo>
                    <a:pt x="14492" y="10069"/>
                  </a:lnTo>
                  <a:lnTo>
                    <a:pt x="14402" y="9498"/>
                  </a:lnTo>
                  <a:lnTo>
                    <a:pt x="14318" y="8964"/>
                  </a:lnTo>
                  <a:lnTo>
                    <a:pt x="14221" y="8467"/>
                  </a:lnTo>
                  <a:lnTo>
                    <a:pt x="14131" y="7989"/>
                  </a:lnTo>
                  <a:lnTo>
                    <a:pt x="14035" y="7547"/>
                  </a:lnTo>
                  <a:lnTo>
                    <a:pt x="13938" y="7142"/>
                  </a:lnTo>
                  <a:lnTo>
                    <a:pt x="13842" y="6756"/>
                  </a:lnTo>
                  <a:lnTo>
                    <a:pt x="13739" y="6406"/>
                  </a:lnTo>
                  <a:lnTo>
                    <a:pt x="13584" y="5927"/>
                  </a:lnTo>
                  <a:lnTo>
                    <a:pt x="13423" y="5467"/>
                  </a:lnTo>
                  <a:lnTo>
                    <a:pt x="13269" y="5025"/>
                  </a:lnTo>
                  <a:lnTo>
                    <a:pt x="13108" y="4621"/>
                  </a:lnTo>
                  <a:lnTo>
                    <a:pt x="12947" y="4216"/>
                  </a:lnTo>
                  <a:lnTo>
                    <a:pt x="12786" y="3847"/>
                  </a:lnTo>
                  <a:lnTo>
                    <a:pt x="12618" y="3498"/>
                  </a:lnTo>
                  <a:lnTo>
                    <a:pt x="12457" y="3166"/>
                  </a:lnTo>
                  <a:lnTo>
                    <a:pt x="12290" y="2854"/>
                  </a:lnTo>
                  <a:lnTo>
                    <a:pt x="12123" y="2559"/>
                  </a:lnTo>
                  <a:lnTo>
                    <a:pt x="11955" y="2283"/>
                  </a:lnTo>
                  <a:lnTo>
                    <a:pt x="11788" y="2025"/>
                  </a:lnTo>
                  <a:lnTo>
                    <a:pt x="11614" y="1786"/>
                  </a:lnTo>
                  <a:lnTo>
                    <a:pt x="11440" y="1565"/>
                  </a:lnTo>
                  <a:lnTo>
                    <a:pt x="11273" y="1344"/>
                  </a:lnTo>
                  <a:lnTo>
                    <a:pt x="11099" y="1160"/>
                  </a:lnTo>
                  <a:lnTo>
                    <a:pt x="10919" y="995"/>
                  </a:lnTo>
                  <a:lnTo>
                    <a:pt x="10745" y="829"/>
                  </a:lnTo>
                  <a:lnTo>
                    <a:pt x="10565" y="682"/>
                  </a:lnTo>
                  <a:lnTo>
                    <a:pt x="10391" y="571"/>
                  </a:lnTo>
                  <a:lnTo>
                    <a:pt x="10211" y="442"/>
                  </a:lnTo>
                  <a:lnTo>
                    <a:pt x="10030" y="350"/>
                  </a:lnTo>
                  <a:lnTo>
                    <a:pt x="9850" y="258"/>
                  </a:lnTo>
                  <a:lnTo>
                    <a:pt x="9663" y="185"/>
                  </a:lnTo>
                  <a:lnTo>
                    <a:pt x="9483" y="129"/>
                  </a:lnTo>
                  <a:lnTo>
                    <a:pt x="9297" y="74"/>
                  </a:lnTo>
                  <a:lnTo>
                    <a:pt x="9110" y="37"/>
                  </a:lnTo>
                  <a:lnTo>
                    <a:pt x="8923" y="19"/>
                  </a:lnTo>
                  <a:lnTo>
                    <a:pt x="855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-1077750" y="-24389300"/>
              <a:ext cx="1134700" cy="1507450"/>
            </a:xfrm>
            <a:custGeom>
              <a:avLst/>
              <a:gdLst/>
              <a:ahLst/>
              <a:cxnLst/>
              <a:rect l="l" t="t" r="r" b="b"/>
              <a:pathLst>
                <a:path w="45388" h="60298" extrusionOk="0">
                  <a:moveTo>
                    <a:pt x="45387" y="0"/>
                  </a:moveTo>
                  <a:lnTo>
                    <a:pt x="42612" y="718"/>
                  </a:lnTo>
                  <a:lnTo>
                    <a:pt x="41215" y="1049"/>
                  </a:lnTo>
                  <a:lnTo>
                    <a:pt x="39812" y="1381"/>
                  </a:lnTo>
                  <a:lnTo>
                    <a:pt x="38408" y="1694"/>
                  </a:lnTo>
                  <a:lnTo>
                    <a:pt x="36992" y="1988"/>
                  </a:lnTo>
                  <a:lnTo>
                    <a:pt x="35576" y="2283"/>
                  </a:lnTo>
                  <a:lnTo>
                    <a:pt x="34160" y="2559"/>
                  </a:lnTo>
                  <a:lnTo>
                    <a:pt x="32737" y="2835"/>
                  </a:lnTo>
                  <a:lnTo>
                    <a:pt x="31308" y="3074"/>
                  </a:lnTo>
                  <a:lnTo>
                    <a:pt x="29878" y="3295"/>
                  </a:lnTo>
                  <a:lnTo>
                    <a:pt x="28449" y="3516"/>
                  </a:lnTo>
                  <a:lnTo>
                    <a:pt x="27020" y="3700"/>
                  </a:lnTo>
                  <a:lnTo>
                    <a:pt x="25584" y="3884"/>
                  </a:lnTo>
                  <a:lnTo>
                    <a:pt x="24149" y="4031"/>
                  </a:lnTo>
                  <a:lnTo>
                    <a:pt x="22713" y="4160"/>
                  </a:lnTo>
                  <a:lnTo>
                    <a:pt x="21278" y="4271"/>
                  </a:lnTo>
                  <a:lnTo>
                    <a:pt x="19842" y="4363"/>
                  </a:lnTo>
                  <a:lnTo>
                    <a:pt x="18413" y="4418"/>
                  </a:lnTo>
                  <a:lnTo>
                    <a:pt x="16977" y="4455"/>
                  </a:lnTo>
                  <a:lnTo>
                    <a:pt x="15542" y="4473"/>
                  </a:lnTo>
                  <a:lnTo>
                    <a:pt x="14112" y="4455"/>
                  </a:lnTo>
                  <a:lnTo>
                    <a:pt x="12683" y="4418"/>
                  </a:lnTo>
                  <a:lnTo>
                    <a:pt x="11260" y="4344"/>
                  </a:lnTo>
                  <a:lnTo>
                    <a:pt x="9838" y="4234"/>
                  </a:lnTo>
                  <a:lnTo>
                    <a:pt x="8421" y="4105"/>
                  </a:lnTo>
                  <a:lnTo>
                    <a:pt x="7005" y="3939"/>
                  </a:lnTo>
                  <a:lnTo>
                    <a:pt x="5595" y="3755"/>
                  </a:lnTo>
                  <a:lnTo>
                    <a:pt x="4185" y="3516"/>
                  </a:lnTo>
                  <a:lnTo>
                    <a:pt x="2788" y="3258"/>
                  </a:lnTo>
                  <a:lnTo>
                    <a:pt x="1391" y="2964"/>
                  </a:lnTo>
                  <a:lnTo>
                    <a:pt x="1" y="2614"/>
                  </a:lnTo>
                  <a:lnTo>
                    <a:pt x="129" y="3810"/>
                  </a:lnTo>
                  <a:lnTo>
                    <a:pt x="252" y="5007"/>
                  </a:lnTo>
                  <a:lnTo>
                    <a:pt x="368" y="6203"/>
                  </a:lnTo>
                  <a:lnTo>
                    <a:pt x="477" y="7399"/>
                  </a:lnTo>
                  <a:lnTo>
                    <a:pt x="690" y="9811"/>
                  </a:lnTo>
                  <a:lnTo>
                    <a:pt x="896" y="12240"/>
                  </a:lnTo>
                  <a:lnTo>
                    <a:pt x="1095" y="14670"/>
                  </a:lnTo>
                  <a:lnTo>
                    <a:pt x="1301" y="17081"/>
                  </a:lnTo>
                  <a:lnTo>
                    <a:pt x="1514" y="19511"/>
                  </a:lnTo>
                  <a:lnTo>
                    <a:pt x="1629" y="20707"/>
                  </a:lnTo>
                  <a:lnTo>
                    <a:pt x="1745" y="21903"/>
                  </a:lnTo>
                  <a:lnTo>
                    <a:pt x="1868" y="23100"/>
                  </a:lnTo>
                  <a:lnTo>
                    <a:pt x="1996" y="24278"/>
                  </a:lnTo>
                  <a:lnTo>
                    <a:pt x="2132" y="25456"/>
                  </a:lnTo>
                  <a:lnTo>
                    <a:pt x="2273" y="26634"/>
                  </a:lnTo>
                  <a:lnTo>
                    <a:pt x="2428" y="27793"/>
                  </a:lnTo>
                  <a:lnTo>
                    <a:pt x="2589" y="28934"/>
                  </a:lnTo>
                  <a:lnTo>
                    <a:pt x="2756" y="30075"/>
                  </a:lnTo>
                  <a:lnTo>
                    <a:pt x="2936" y="31217"/>
                  </a:lnTo>
                  <a:lnTo>
                    <a:pt x="3129" y="32339"/>
                  </a:lnTo>
                  <a:lnTo>
                    <a:pt x="3335" y="33444"/>
                  </a:lnTo>
                  <a:lnTo>
                    <a:pt x="3554" y="34530"/>
                  </a:lnTo>
                  <a:lnTo>
                    <a:pt x="3786" y="35616"/>
                  </a:lnTo>
                  <a:lnTo>
                    <a:pt x="3908" y="36149"/>
                  </a:lnTo>
                  <a:lnTo>
                    <a:pt x="4031" y="36683"/>
                  </a:lnTo>
                  <a:lnTo>
                    <a:pt x="4160" y="37198"/>
                  </a:lnTo>
                  <a:lnTo>
                    <a:pt x="4295" y="37732"/>
                  </a:lnTo>
                  <a:lnTo>
                    <a:pt x="4430" y="38248"/>
                  </a:lnTo>
                  <a:lnTo>
                    <a:pt x="4572" y="38763"/>
                  </a:lnTo>
                  <a:lnTo>
                    <a:pt x="4713" y="39260"/>
                  </a:lnTo>
                  <a:lnTo>
                    <a:pt x="4868" y="39775"/>
                  </a:lnTo>
                  <a:lnTo>
                    <a:pt x="5029" y="40309"/>
                  </a:lnTo>
                  <a:lnTo>
                    <a:pt x="5202" y="40824"/>
                  </a:lnTo>
                  <a:lnTo>
                    <a:pt x="5383" y="41340"/>
                  </a:lnTo>
                  <a:lnTo>
                    <a:pt x="5563" y="41855"/>
                  </a:lnTo>
                  <a:lnTo>
                    <a:pt x="5756" y="42352"/>
                  </a:lnTo>
                  <a:lnTo>
                    <a:pt x="5949" y="42849"/>
                  </a:lnTo>
                  <a:lnTo>
                    <a:pt x="6155" y="43346"/>
                  </a:lnTo>
                  <a:lnTo>
                    <a:pt x="6361" y="43825"/>
                  </a:lnTo>
                  <a:lnTo>
                    <a:pt x="6574" y="44285"/>
                  </a:lnTo>
                  <a:lnTo>
                    <a:pt x="6793" y="44763"/>
                  </a:lnTo>
                  <a:lnTo>
                    <a:pt x="7018" y="45223"/>
                  </a:lnTo>
                  <a:lnTo>
                    <a:pt x="7243" y="45665"/>
                  </a:lnTo>
                  <a:lnTo>
                    <a:pt x="7475" y="46107"/>
                  </a:lnTo>
                  <a:lnTo>
                    <a:pt x="7713" y="46549"/>
                  </a:lnTo>
                  <a:lnTo>
                    <a:pt x="7951" y="46972"/>
                  </a:lnTo>
                  <a:lnTo>
                    <a:pt x="8196" y="47395"/>
                  </a:lnTo>
                  <a:lnTo>
                    <a:pt x="8447" y="47800"/>
                  </a:lnTo>
                  <a:lnTo>
                    <a:pt x="8698" y="48224"/>
                  </a:lnTo>
                  <a:lnTo>
                    <a:pt x="8956" y="48610"/>
                  </a:lnTo>
                  <a:lnTo>
                    <a:pt x="9213" y="49015"/>
                  </a:lnTo>
                  <a:lnTo>
                    <a:pt x="9748" y="49770"/>
                  </a:lnTo>
                  <a:lnTo>
                    <a:pt x="10288" y="50506"/>
                  </a:lnTo>
                  <a:lnTo>
                    <a:pt x="10836" y="51205"/>
                  </a:lnTo>
                  <a:lnTo>
                    <a:pt x="11396" y="51886"/>
                  </a:lnTo>
                  <a:lnTo>
                    <a:pt x="11962" y="52531"/>
                  </a:lnTo>
                  <a:lnTo>
                    <a:pt x="12535" y="53156"/>
                  </a:lnTo>
                  <a:lnTo>
                    <a:pt x="13114" y="53745"/>
                  </a:lnTo>
                  <a:lnTo>
                    <a:pt x="13700" y="54316"/>
                  </a:lnTo>
                  <a:lnTo>
                    <a:pt x="14280" y="54850"/>
                  </a:lnTo>
                  <a:lnTo>
                    <a:pt x="14866" y="55365"/>
                  </a:lnTo>
                  <a:lnTo>
                    <a:pt x="15451" y="55862"/>
                  </a:lnTo>
                  <a:lnTo>
                    <a:pt x="16031" y="56322"/>
                  </a:lnTo>
                  <a:lnTo>
                    <a:pt x="16610" y="56745"/>
                  </a:lnTo>
                  <a:lnTo>
                    <a:pt x="17183" y="57150"/>
                  </a:lnTo>
                  <a:lnTo>
                    <a:pt x="17750" y="57537"/>
                  </a:lnTo>
                  <a:lnTo>
                    <a:pt x="18310" y="57887"/>
                  </a:lnTo>
                  <a:lnTo>
                    <a:pt x="18863" y="58218"/>
                  </a:lnTo>
                  <a:lnTo>
                    <a:pt x="19404" y="58531"/>
                  </a:lnTo>
                  <a:lnTo>
                    <a:pt x="19932" y="58807"/>
                  </a:lnTo>
                  <a:lnTo>
                    <a:pt x="20447" y="59046"/>
                  </a:lnTo>
                  <a:lnTo>
                    <a:pt x="20949" y="59285"/>
                  </a:lnTo>
                  <a:lnTo>
                    <a:pt x="21432" y="59488"/>
                  </a:lnTo>
                  <a:lnTo>
                    <a:pt x="21786" y="59635"/>
                  </a:lnTo>
                  <a:lnTo>
                    <a:pt x="22140" y="59746"/>
                  </a:lnTo>
                  <a:lnTo>
                    <a:pt x="22494" y="59874"/>
                  </a:lnTo>
                  <a:lnTo>
                    <a:pt x="22842" y="59966"/>
                  </a:lnTo>
                  <a:lnTo>
                    <a:pt x="23196" y="60058"/>
                  </a:lnTo>
                  <a:lnTo>
                    <a:pt x="23550" y="60132"/>
                  </a:lnTo>
                  <a:lnTo>
                    <a:pt x="23904" y="60187"/>
                  </a:lnTo>
                  <a:lnTo>
                    <a:pt x="24258" y="60243"/>
                  </a:lnTo>
                  <a:lnTo>
                    <a:pt x="24619" y="60279"/>
                  </a:lnTo>
                  <a:lnTo>
                    <a:pt x="24973" y="60298"/>
                  </a:lnTo>
                  <a:lnTo>
                    <a:pt x="25675" y="60298"/>
                  </a:lnTo>
                  <a:lnTo>
                    <a:pt x="26029" y="60279"/>
                  </a:lnTo>
                  <a:lnTo>
                    <a:pt x="26383" y="60243"/>
                  </a:lnTo>
                  <a:lnTo>
                    <a:pt x="26737" y="60206"/>
                  </a:lnTo>
                  <a:lnTo>
                    <a:pt x="27084" y="60132"/>
                  </a:lnTo>
                  <a:lnTo>
                    <a:pt x="27439" y="60058"/>
                  </a:lnTo>
                  <a:lnTo>
                    <a:pt x="27786" y="59966"/>
                  </a:lnTo>
                  <a:lnTo>
                    <a:pt x="28140" y="59856"/>
                  </a:lnTo>
                  <a:lnTo>
                    <a:pt x="28488" y="59746"/>
                  </a:lnTo>
                  <a:lnTo>
                    <a:pt x="28836" y="59617"/>
                  </a:lnTo>
                  <a:lnTo>
                    <a:pt x="29177" y="59451"/>
                  </a:lnTo>
                  <a:lnTo>
                    <a:pt x="29524" y="59285"/>
                  </a:lnTo>
                  <a:lnTo>
                    <a:pt x="29866" y="59120"/>
                  </a:lnTo>
                  <a:lnTo>
                    <a:pt x="30207" y="58917"/>
                  </a:lnTo>
                  <a:lnTo>
                    <a:pt x="30548" y="58715"/>
                  </a:lnTo>
                  <a:lnTo>
                    <a:pt x="30889" y="58494"/>
                  </a:lnTo>
                  <a:lnTo>
                    <a:pt x="31224" y="58236"/>
                  </a:lnTo>
                  <a:lnTo>
                    <a:pt x="31559" y="57997"/>
                  </a:lnTo>
                  <a:lnTo>
                    <a:pt x="31893" y="57721"/>
                  </a:lnTo>
                  <a:lnTo>
                    <a:pt x="32222" y="57426"/>
                  </a:lnTo>
                  <a:lnTo>
                    <a:pt x="32550" y="57132"/>
                  </a:lnTo>
                  <a:lnTo>
                    <a:pt x="32878" y="56801"/>
                  </a:lnTo>
                  <a:lnTo>
                    <a:pt x="33207" y="56469"/>
                  </a:lnTo>
                  <a:lnTo>
                    <a:pt x="33529" y="56120"/>
                  </a:lnTo>
                  <a:lnTo>
                    <a:pt x="33844" y="55752"/>
                  </a:lnTo>
                  <a:lnTo>
                    <a:pt x="34166" y="55365"/>
                  </a:lnTo>
                  <a:lnTo>
                    <a:pt x="34475" y="54960"/>
                  </a:lnTo>
                  <a:lnTo>
                    <a:pt x="34790" y="54537"/>
                  </a:lnTo>
                  <a:lnTo>
                    <a:pt x="35099" y="54113"/>
                  </a:lnTo>
                  <a:lnTo>
                    <a:pt x="35402" y="53653"/>
                  </a:lnTo>
                  <a:lnTo>
                    <a:pt x="35711" y="53193"/>
                  </a:lnTo>
                  <a:lnTo>
                    <a:pt x="36007" y="52715"/>
                  </a:lnTo>
                  <a:lnTo>
                    <a:pt x="36303" y="52199"/>
                  </a:lnTo>
                  <a:lnTo>
                    <a:pt x="36599" y="51684"/>
                  </a:lnTo>
                  <a:lnTo>
                    <a:pt x="36889" y="51150"/>
                  </a:lnTo>
                  <a:lnTo>
                    <a:pt x="37179" y="50598"/>
                  </a:lnTo>
                  <a:lnTo>
                    <a:pt x="37462" y="50009"/>
                  </a:lnTo>
                  <a:lnTo>
                    <a:pt x="37739" y="49420"/>
                  </a:lnTo>
                  <a:lnTo>
                    <a:pt x="38016" y="48813"/>
                  </a:lnTo>
                  <a:lnTo>
                    <a:pt x="38286" y="48187"/>
                  </a:lnTo>
                  <a:lnTo>
                    <a:pt x="38557" y="47543"/>
                  </a:lnTo>
                  <a:lnTo>
                    <a:pt x="38821" y="46880"/>
                  </a:lnTo>
                  <a:lnTo>
                    <a:pt x="39078" y="46199"/>
                  </a:lnTo>
                  <a:lnTo>
                    <a:pt x="39336" y="45518"/>
                  </a:lnTo>
                  <a:lnTo>
                    <a:pt x="39587" y="44800"/>
                  </a:lnTo>
                  <a:lnTo>
                    <a:pt x="39838" y="44064"/>
                  </a:lnTo>
                  <a:lnTo>
                    <a:pt x="40076" y="43309"/>
                  </a:lnTo>
                  <a:lnTo>
                    <a:pt x="40314" y="42536"/>
                  </a:lnTo>
                  <a:lnTo>
                    <a:pt x="40552" y="41745"/>
                  </a:lnTo>
                  <a:lnTo>
                    <a:pt x="40778" y="40935"/>
                  </a:lnTo>
                  <a:lnTo>
                    <a:pt x="41003" y="40088"/>
                  </a:lnTo>
                  <a:lnTo>
                    <a:pt x="41222" y="39242"/>
                  </a:lnTo>
                  <a:lnTo>
                    <a:pt x="41441" y="38376"/>
                  </a:lnTo>
                  <a:lnTo>
                    <a:pt x="41705" y="37235"/>
                  </a:lnTo>
                  <a:lnTo>
                    <a:pt x="41949" y="36094"/>
                  </a:lnTo>
                  <a:lnTo>
                    <a:pt x="42181" y="34953"/>
                  </a:lnTo>
                  <a:lnTo>
                    <a:pt x="42400" y="33812"/>
                  </a:lnTo>
                  <a:lnTo>
                    <a:pt x="42606" y="32652"/>
                  </a:lnTo>
                  <a:lnTo>
                    <a:pt x="42799" y="31511"/>
                  </a:lnTo>
                  <a:lnTo>
                    <a:pt x="42979" y="30352"/>
                  </a:lnTo>
                  <a:lnTo>
                    <a:pt x="43147" y="29192"/>
                  </a:lnTo>
                  <a:lnTo>
                    <a:pt x="43301" y="28014"/>
                  </a:lnTo>
                  <a:lnTo>
                    <a:pt x="43449" y="26854"/>
                  </a:lnTo>
                  <a:lnTo>
                    <a:pt x="43591" y="25676"/>
                  </a:lnTo>
                  <a:lnTo>
                    <a:pt x="43720" y="24498"/>
                  </a:lnTo>
                  <a:lnTo>
                    <a:pt x="43836" y="23321"/>
                  </a:lnTo>
                  <a:lnTo>
                    <a:pt x="43951" y="22124"/>
                  </a:lnTo>
                  <a:lnTo>
                    <a:pt x="44054" y="20946"/>
                  </a:lnTo>
                  <a:lnTo>
                    <a:pt x="44151" y="19750"/>
                  </a:lnTo>
                  <a:lnTo>
                    <a:pt x="44248" y="18553"/>
                  </a:lnTo>
                  <a:lnTo>
                    <a:pt x="44338" y="17339"/>
                  </a:lnTo>
                  <a:lnTo>
                    <a:pt x="44421" y="16142"/>
                  </a:lnTo>
                  <a:lnTo>
                    <a:pt x="44499" y="14927"/>
                  </a:lnTo>
                  <a:lnTo>
                    <a:pt x="44647" y="12479"/>
                  </a:lnTo>
                  <a:lnTo>
                    <a:pt x="44788" y="10032"/>
                  </a:lnTo>
                  <a:lnTo>
                    <a:pt x="45072" y="5062"/>
                  </a:lnTo>
                  <a:lnTo>
                    <a:pt x="45226" y="2540"/>
                  </a:lnTo>
                  <a:lnTo>
                    <a:pt x="4538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-851625" y="-21102025"/>
              <a:ext cx="579425" cy="762950"/>
            </a:xfrm>
            <a:custGeom>
              <a:avLst/>
              <a:gdLst/>
              <a:ahLst/>
              <a:cxnLst/>
              <a:rect l="l" t="t" r="r" b="b"/>
              <a:pathLst>
                <a:path w="23177" h="30518" extrusionOk="0">
                  <a:moveTo>
                    <a:pt x="3516" y="0"/>
                  </a:moveTo>
                  <a:lnTo>
                    <a:pt x="3361" y="1988"/>
                  </a:lnTo>
                  <a:lnTo>
                    <a:pt x="3200" y="3976"/>
                  </a:lnTo>
                  <a:lnTo>
                    <a:pt x="3027" y="5945"/>
                  </a:lnTo>
                  <a:lnTo>
                    <a:pt x="2846" y="7915"/>
                  </a:lnTo>
                  <a:lnTo>
                    <a:pt x="2660" y="9866"/>
                  </a:lnTo>
                  <a:lnTo>
                    <a:pt x="2460" y="11798"/>
                  </a:lnTo>
                  <a:lnTo>
                    <a:pt x="2254" y="13731"/>
                  </a:lnTo>
                  <a:lnTo>
                    <a:pt x="2035" y="15664"/>
                  </a:lnTo>
                  <a:lnTo>
                    <a:pt x="1810" y="17560"/>
                  </a:lnTo>
                  <a:lnTo>
                    <a:pt x="1578" y="19455"/>
                  </a:lnTo>
                  <a:lnTo>
                    <a:pt x="1340" y="21333"/>
                  </a:lnTo>
                  <a:lnTo>
                    <a:pt x="1089" y="23210"/>
                  </a:lnTo>
                  <a:lnTo>
                    <a:pt x="825" y="25051"/>
                  </a:lnTo>
                  <a:lnTo>
                    <a:pt x="561" y="26891"/>
                  </a:lnTo>
                  <a:lnTo>
                    <a:pt x="284" y="28713"/>
                  </a:lnTo>
                  <a:lnTo>
                    <a:pt x="1" y="30517"/>
                  </a:lnTo>
                  <a:lnTo>
                    <a:pt x="5466" y="30223"/>
                  </a:lnTo>
                  <a:lnTo>
                    <a:pt x="8196" y="30075"/>
                  </a:lnTo>
                  <a:lnTo>
                    <a:pt x="10926" y="29947"/>
                  </a:lnTo>
                  <a:lnTo>
                    <a:pt x="13655" y="29836"/>
                  </a:lnTo>
                  <a:lnTo>
                    <a:pt x="16379" y="29726"/>
                  </a:lnTo>
                  <a:lnTo>
                    <a:pt x="19108" y="29671"/>
                  </a:lnTo>
                  <a:lnTo>
                    <a:pt x="21831" y="29615"/>
                  </a:lnTo>
                  <a:lnTo>
                    <a:pt x="21954" y="28032"/>
                  </a:lnTo>
                  <a:lnTo>
                    <a:pt x="22069" y="26450"/>
                  </a:lnTo>
                  <a:lnTo>
                    <a:pt x="22179" y="24885"/>
                  </a:lnTo>
                  <a:lnTo>
                    <a:pt x="22282" y="23302"/>
                  </a:lnTo>
                  <a:lnTo>
                    <a:pt x="22379" y="21719"/>
                  </a:lnTo>
                  <a:lnTo>
                    <a:pt x="22475" y="20136"/>
                  </a:lnTo>
                  <a:lnTo>
                    <a:pt x="22559" y="18572"/>
                  </a:lnTo>
                  <a:lnTo>
                    <a:pt x="22642" y="16989"/>
                  </a:lnTo>
                  <a:lnTo>
                    <a:pt x="22726" y="15424"/>
                  </a:lnTo>
                  <a:lnTo>
                    <a:pt x="22803" y="13860"/>
                  </a:lnTo>
                  <a:lnTo>
                    <a:pt x="22939" y="10731"/>
                  </a:lnTo>
                  <a:lnTo>
                    <a:pt x="23067" y="7602"/>
                  </a:lnTo>
                  <a:lnTo>
                    <a:pt x="23177" y="4491"/>
                  </a:lnTo>
                  <a:lnTo>
                    <a:pt x="22636" y="4841"/>
                  </a:lnTo>
                  <a:lnTo>
                    <a:pt x="22082" y="5191"/>
                  </a:lnTo>
                  <a:lnTo>
                    <a:pt x="21522" y="5522"/>
                  </a:lnTo>
                  <a:lnTo>
                    <a:pt x="20956" y="5853"/>
                  </a:lnTo>
                  <a:lnTo>
                    <a:pt x="20376" y="6166"/>
                  </a:lnTo>
                  <a:lnTo>
                    <a:pt x="19797" y="6461"/>
                  </a:lnTo>
                  <a:lnTo>
                    <a:pt x="19205" y="6755"/>
                  </a:lnTo>
                  <a:lnTo>
                    <a:pt x="18612" y="7031"/>
                  </a:lnTo>
                  <a:lnTo>
                    <a:pt x="18014" y="7289"/>
                  </a:lnTo>
                  <a:lnTo>
                    <a:pt x="17409" y="7528"/>
                  </a:lnTo>
                  <a:lnTo>
                    <a:pt x="16803" y="7749"/>
                  </a:lnTo>
                  <a:lnTo>
                    <a:pt x="16198" y="7952"/>
                  </a:lnTo>
                  <a:lnTo>
                    <a:pt x="15587" y="8136"/>
                  </a:lnTo>
                  <a:lnTo>
                    <a:pt x="14982" y="8283"/>
                  </a:lnTo>
                  <a:lnTo>
                    <a:pt x="14370" y="8412"/>
                  </a:lnTo>
                  <a:lnTo>
                    <a:pt x="13765" y="8522"/>
                  </a:lnTo>
                  <a:lnTo>
                    <a:pt x="13160" y="8614"/>
                  </a:lnTo>
                  <a:lnTo>
                    <a:pt x="12554" y="8670"/>
                  </a:lnTo>
                  <a:lnTo>
                    <a:pt x="11956" y="8688"/>
                  </a:lnTo>
                  <a:lnTo>
                    <a:pt x="11363" y="8688"/>
                  </a:lnTo>
                  <a:lnTo>
                    <a:pt x="10771" y="8651"/>
                  </a:lnTo>
                  <a:lnTo>
                    <a:pt x="10192" y="8577"/>
                  </a:lnTo>
                  <a:lnTo>
                    <a:pt x="9612" y="8485"/>
                  </a:lnTo>
                  <a:lnTo>
                    <a:pt x="9046" y="8338"/>
                  </a:lnTo>
                  <a:lnTo>
                    <a:pt x="8486" y="8173"/>
                  </a:lnTo>
                  <a:lnTo>
                    <a:pt x="7932" y="7952"/>
                  </a:lnTo>
                  <a:lnTo>
                    <a:pt x="7662" y="7841"/>
                  </a:lnTo>
                  <a:lnTo>
                    <a:pt x="7391" y="7694"/>
                  </a:lnTo>
                  <a:lnTo>
                    <a:pt x="7127" y="7565"/>
                  </a:lnTo>
                  <a:lnTo>
                    <a:pt x="6863" y="7400"/>
                  </a:lnTo>
                  <a:lnTo>
                    <a:pt x="6600" y="7252"/>
                  </a:lnTo>
                  <a:lnTo>
                    <a:pt x="6342" y="7068"/>
                  </a:lnTo>
                  <a:lnTo>
                    <a:pt x="6085" y="6884"/>
                  </a:lnTo>
                  <a:lnTo>
                    <a:pt x="5833" y="6700"/>
                  </a:lnTo>
                  <a:lnTo>
                    <a:pt x="5589" y="6498"/>
                  </a:lnTo>
                  <a:lnTo>
                    <a:pt x="5344" y="6277"/>
                  </a:lnTo>
                  <a:lnTo>
                    <a:pt x="5100" y="6056"/>
                  </a:lnTo>
                  <a:lnTo>
                    <a:pt x="4861" y="5798"/>
                  </a:lnTo>
                  <a:lnTo>
                    <a:pt x="4784" y="5725"/>
                  </a:lnTo>
                  <a:lnTo>
                    <a:pt x="4713" y="5614"/>
                  </a:lnTo>
                  <a:lnTo>
                    <a:pt x="4642" y="5504"/>
                  </a:lnTo>
                  <a:lnTo>
                    <a:pt x="4572" y="5393"/>
                  </a:lnTo>
                  <a:lnTo>
                    <a:pt x="4507" y="5264"/>
                  </a:lnTo>
                  <a:lnTo>
                    <a:pt x="4443" y="5136"/>
                  </a:lnTo>
                  <a:lnTo>
                    <a:pt x="4327" y="4841"/>
                  </a:lnTo>
                  <a:lnTo>
                    <a:pt x="4224" y="4528"/>
                  </a:lnTo>
                  <a:lnTo>
                    <a:pt x="4127" y="4178"/>
                  </a:lnTo>
                  <a:lnTo>
                    <a:pt x="4044" y="3829"/>
                  </a:lnTo>
                  <a:lnTo>
                    <a:pt x="3973" y="3442"/>
                  </a:lnTo>
                  <a:lnTo>
                    <a:pt x="3915" y="3056"/>
                  </a:lnTo>
                  <a:lnTo>
                    <a:pt x="3870" y="2651"/>
                  </a:lnTo>
                  <a:lnTo>
                    <a:pt x="3838" y="2227"/>
                  </a:lnTo>
                  <a:lnTo>
                    <a:pt x="3818" y="1823"/>
                  </a:lnTo>
                  <a:lnTo>
                    <a:pt x="3806" y="1399"/>
                  </a:lnTo>
                  <a:lnTo>
                    <a:pt x="3812" y="976"/>
                  </a:lnTo>
                  <a:lnTo>
                    <a:pt x="3831" y="571"/>
                  </a:lnTo>
                  <a:lnTo>
                    <a:pt x="3863" y="166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-763750" y="-21842400"/>
              <a:ext cx="501050" cy="744525"/>
            </a:xfrm>
            <a:custGeom>
              <a:avLst/>
              <a:gdLst/>
              <a:ahLst/>
              <a:cxnLst/>
              <a:rect l="l" t="t" r="r" b="b"/>
              <a:pathLst>
                <a:path w="20042" h="29781" extrusionOk="0">
                  <a:moveTo>
                    <a:pt x="19951" y="0"/>
                  </a:moveTo>
                  <a:lnTo>
                    <a:pt x="18831" y="350"/>
                  </a:lnTo>
                  <a:lnTo>
                    <a:pt x="17711" y="700"/>
                  </a:lnTo>
                  <a:lnTo>
                    <a:pt x="16578" y="1013"/>
                  </a:lnTo>
                  <a:lnTo>
                    <a:pt x="15439" y="1326"/>
                  </a:lnTo>
                  <a:lnTo>
                    <a:pt x="14293" y="1602"/>
                  </a:lnTo>
                  <a:lnTo>
                    <a:pt x="13147" y="1859"/>
                  </a:lnTo>
                  <a:lnTo>
                    <a:pt x="11994" y="2080"/>
                  </a:lnTo>
                  <a:lnTo>
                    <a:pt x="10848" y="2283"/>
                  </a:lnTo>
                  <a:lnTo>
                    <a:pt x="9696" y="2430"/>
                  </a:lnTo>
                  <a:lnTo>
                    <a:pt x="8544" y="2577"/>
                  </a:lnTo>
                  <a:lnTo>
                    <a:pt x="7391" y="2669"/>
                  </a:lnTo>
                  <a:lnTo>
                    <a:pt x="6245" y="2725"/>
                  </a:lnTo>
                  <a:lnTo>
                    <a:pt x="5106" y="2743"/>
                  </a:lnTo>
                  <a:lnTo>
                    <a:pt x="3966" y="2706"/>
                  </a:lnTo>
                  <a:lnTo>
                    <a:pt x="3406" y="2688"/>
                  </a:lnTo>
                  <a:lnTo>
                    <a:pt x="2840" y="2651"/>
                  </a:lnTo>
                  <a:lnTo>
                    <a:pt x="2280" y="2596"/>
                  </a:lnTo>
                  <a:lnTo>
                    <a:pt x="1720" y="2522"/>
                  </a:lnTo>
                  <a:lnTo>
                    <a:pt x="1649" y="2522"/>
                  </a:lnTo>
                  <a:lnTo>
                    <a:pt x="1578" y="2504"/>
                  </a:lnTo>
                  <a:lnTo>
                    <a:pt x="1514" y="2467"/>
                  </a:lnTo>
                  <a:lnTo>
                    <a:pt x="1449" y="2430"/>
                  </a:lnTo>
                  <a:lnTo>
                    <a:pt x="1327" y="2320"/>
                  </a:lnTo>
                  <a:lnTo>
                    <a:pt x="1205" y="2209"/>
                  </a:lnTo>
                  <a:lnTo>
                    <a:pt x="1179" y="3939"/>
                  </a:lnTo>
                  <a:lnTo>
                    <a:pt x="1147" y="5669"/>
                  </a:lnTo>
                  <a:lnTo>
                    <a:pt x="1108" y="7400"/>
                  </a:lnTo>
                  <a:lnTo>
                    <a:pt x="1063" y="9130"/>
                  </a:lnTo>
                  <a:lnTo>
                    <a:pt x="1012" y="10860"/>
                  </a:lnTo>
                  <a:lnTo>
                    <a:pt x="954" y="12590"/>
                  </a:lnTo>
                  <a:lnTo>
                    <a:pt x="889" y="14302"/>
                  </a:lnTo>
                  <a:lnTo>
                    <a:pt x="818" y="16032"/>
                  </a:lnTo>
                  <a:lnTo>
                    <a:pt x="741" y="17744"/>
                  </a:lnTo>
                  <a:lnTo>
                    <a:pt x="657" y="19455"/>
                  </a:lnTo>
                  <a:lnTo>
                    <a:pt x="561" y="21167"/>
                  </a:lnTo>
                  <a:lnTo>
                    <a:pt x="464" y="22860"/>
                  </a:lnTo>
                  <a:lnTo>
                    <a:pt x="361" y="24572"/>
                  </a:lnTo>
                  <a:lnTo>
                    <a:pt x="245" y="26247"/>
                  </a:lnTo>
                  <a:lnTo>
                    <a:pt x="130" y="27940"/>
                  </a:lnTo>
                  <a:lnTo>
                    <a:pt x="1" y="29615"/>
                  </a:lnTo>
                  <a:lnTo>
                    <a:pt x="348" y="29781"/>
                  </a:lnTo>
                  <a:lnTo>
                    <a:pt x="374" y="29560"/>
                  </a:lnTo>
                  <a:lnTo>
                    <a:pt x="406" y="29358"/>
                  </a:lnTo>
                  <a:lnTo>
                    <a:pt x="445" y="29137"/>
                  </a:lnTo>
                  <a:lnTo>
                    <a:pt x="484" y="28934"/>
                  </a:lnTo>
                  <a:lnTo>
                    <a:pt x="535" y="28750"/>
                  </a:lnTo>
                  <a:lnTo>
                    <a:pt x="580" y="28548"/>
                  </a:lnTo>
                  <a:lnTo>
                    <a:pt x="638" y="28382"/>
                  </a:lnTo>
                  <a:lnTo>
                    <a:pt x="696" y="28198"/>
                  </a:lnTo>
                  <a:lnTo>
                    <a:pt x="760" y="28032"/>
                  </a:lnTo>
                  <a:lnTo>
                    <a:pt x="831" y="27885"/>
                  </a:lnTo>
                  <a:lnTo>
                    <a:pt x="902" y="27738"/>
                  </a:lnTo>
                  <a:lnTo>
                    <a:pt x="979" y="27609"/>
                  </a:lnTo>
                  <a:lnTo>
                    <a:pt x="1063" y="27499"/>
                  </a:lnTo>
                  <a:lnTo>
                    <a:pt x="1153" y="27388"/>
                  </a:lnTo>
                  <a:lnTo>
                    <a:pt x="1250" y="27315"/>
                  </a:lnTo>
                  <a:lnTo>
                    <a:pt x="1346" y="27241"/>
                  </a:lnTo>
                  <a:lnTo>
                    <a:pt x="1642" y="27039"/>
                  </a:lnTo>
                  <a:lnTo>
                    <a:pt x="1939" y="26855"/>
                  </a:lnTo>
                  <a:lnTo>
                    <a:pt x="2228" y="26689"/>
                  </a:lnTo>
                  <a:lnTo>
                    <a:pt x="2531" y="26560"/>
                  </a:lnTo>
                  <a:lnTo>
                    <a:pt x="2827" y="26431"/>
                  </a:lnTo>
                  <a:lnTo>
                    <a:pt x="3123" y="26321"/>
                  </a:lnTo>
                  <a:lnTo>
                    <a:pt x="3426" y="26247"/>
                  </a:lnTo>
                  <a:lnTo>
                    <a:pt x="3722" y="26173"/>
                  </a:lnTo>
                  <a:lnTo>
                    <a:pt x="4024" y="26118"/>
                  </a:lnTo>
                  <a:lnTo>
                    <a:pt x="4327" y="26081"/>
                  </a:lnTo>
                  <a:lnTo>
                    <a:pt x="4630" y="26045"/>
                  </a:lnTo>
                  <a:lnTo>
                    <a:pt x="4932" y="26026"/>
                  </a:lnTo>
                  <a:lnTo>
                    <a:pt x="5544" y="26045"/>
                  </a:lnTo>
                  <a:lnTo>
                    <a:pt x="6155" y="26081"/>
                  </a:lnTo>
                  <a:lnTo>
                    <a:pt x="6760" y="26137"/>
                  </a:lnTo>
                  <a:lnTo>
                    <a:pt x="7372" y="26229"/>
                  </a:lnTo>
                  <a:lnTo>
                    <a:pt x="8595" y="26431"/>
                  </a:lnTo>
                  <a:lnTo>
                    <a:pt x="9207" y="26542"/>
                  </a:lnTo>
                  <a:lnTo>
                    <a:pt x="9812" y="26634"/>
                  </a:lnTo>
                  <a:lnTo>
                    <a:pt x="10417" y="26707"/>
                  </a:lnTo>
                  <a:lnTo>
                    <a:pt x="11022" y="26744"/>
                  </a:lnTo>
                  <a:lnTo>
                    <a:pt x="12123" y="26799"/>
                  </a:lnTo>
                  <a:lnTo>
                    <a:pt x="13230" y="26836"/>
                  </a:lnTo>
                  <a:lnTo>
                    <a:pt x="15445" y="26873"/>
                  </a:lnTo>
                  <a:lnTo>
                    <a:pt x="16546" y="26910"/>
                  </a:lnTo>
                  <a:lnTo>
                    <a:pt x="17653" y="26947"/>
                  </a:lnTo>
                  <a:lnTo>
                    <a:pt x="18761" y="27002"/>
                  </a:lnTo>
                  <a:lnTo>
                    <a:pt x="19861" y="27075"/>
                  </a:lnTo>
                  <a:lnTo>
                    <a:pt x="19900" y="25382"/>
                  </a:lnTo>
                  <a:lnTo>
                    <a:pt x="19932" y="23707"/>
                  </a:lnTo>
                  <a:lnTo>
                    <a:pt x="19958" y="22014"/>
                  </a:lnTo>
                  <a:lnTo>
                    <a:pt x="19984" y="20320"/>
                  </a:lnTo>
                  <a:lnTo>
                    <a:pt x="20003" y="18627"/>
                  </a:lnTo>
                  <a:lnTo>
                    <a:pt x="20016" y="16952"/>
                  </a:lnTo>
                  <a:lnTo>
                    <a:pt x="20029" y="15259"/>
                  </a:lnTo>
                  <a:lnTo>
                    <a:pt x="20035" y="13566"/>
                  </a:lnTo>
                  <a:lnTo>
                    <a:pt x="20042" y="11872"/>
                  </a:lnTo>
                  <a:lnTo>
                    <a:pt x="20035" y="10179"/>
                  </a:lnTo>
                  <a:lnTo>
                    <a:pt x="20035" y="8486"/>
                  </a:lnTo>
                  <a:lnTo>
                    <a:pt x="20022" y="6792"/>
                  </a:lnTo>
                  <a:lnTo>
                    <a:pt x="20009" y="5099"/>
                  </a:lnTo>
                  <a:lnTo>
                    <a:pt x="19997" y="3387"/>
                  </a:lnTo>
                  <a:lnTo>
                    <a:pt x="19977" y="1694"/>
                  </a:lnTo>
                  <a:lnTo>
                    <a:pt x="1995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-765825" y="-22760850"/>
              <a:ext cx="496525" cy="738100"/>
            </a:xfrm>
            <a:custGeom>
              <a:avLst/>
              <a:gdLst/>
              <a:ahLst/>
              <a:cxnLst/>
              <a:rect l="l" t="t" r="r" b="b"/>
              <a:pathLst>
                <a:path w="19861" h="29524" extrusionOk="0">
                  <a:moveTo>
                    <a:pt x="0" y="0"/>
                  </a:moveTo>
                  <a:lnTo>
                    <a:pt x="148" y="1786"/>
                  </a:lnTo>
                  <a:lnTo>
                    <a:pt x="283" y="3571"/>
                  </a:lnTo>
                  <a:lnTo>
                    <a:pt x="412" y="5375"/>
                  </a:lnTo>
                  <a:lnTo>
                    <a:pt x="528" y="7197"/>
                  </a:lnTo>
                  <a:lnTo>
                    <a:pt x="637" y="9019"/>
                  </a:lnTo>
                  <a:lnTo>
                    <a:pt x="734" y="10860"/>
                  </a:lnTo>
                  <a:lnTo>
                    <a:pt x="831" y="12700"/>
                  </a:lnTo>
                  <a:lnTo>
                    <a:pt x="914" y="14541"/>
                  </a:lnTo>
                  <a:lnTo>
                    <a:pt x="985" y="16400"/>
                  </a:lnTo>
                  <a:lnTo>
                    <a:pt x="1056" y="18259"/>
                  </a:lnTo>
                  <a:lnTo>
                    <a:pt x="1114" y="20136"/>
                  </a:lnTo>
                  <a:lnTo>
                    <a:pt x="1165" y="22014"/>
                  </a:lnTo>
                  <a:lnTo>
                    <a:pt x="1204" y="23891"/>
                  </a:lnTo>
                  <a:lnTo>
                    <a:pt x="1243" y="25769"/>
                  </a:lnTo>
                  <a:lnTo>
                    <a:pt x="1268" y="27646"/>
                  </a:lnTo>
                  <a:lnTo>
                    <a:pt x="1288" y="29523"/>
                  </a:lnTo>
                  <a:lnTo>
                    <a:pt x="1410" y="29395"/>
                  </a:lnTo>
                  <a:lnTo>
                    <a:pt x="1532" y="29266"/>
                  </a:lnTo>
                  <a:lnTo>
                    <a:pt x="1597" y="29210"/>
                  </a:lnTo>
                  <a:lnTo>
                    <a:pt x="1661" y="29155"/>
                  </a:lnTo>
                  <a:lnTo>
                    <a:pt x="1732" y="29137"/>
                  </a:lnTo>
                  <a:lnTo>
                    <a:pt x="1803" y="29118"/>
                  </a:lnTo>
                  <a:lnTo>
                    <a:pt x="2356" y="28971"/>
                  </a:lnTo>
                  <a:lnTo>
                    <a:pt x="2910" y="28842"/>
                  </a:lnTo>
                  <a:lnTo>
                    <a:pt x="4024" y="28603"/>
                  </a:lnTo>
                  <a:lnTo>
                    <a:pt x="5144" y="28401"/>
                  </a:lnTo>
                  <a:lnTo>
                    <a:pt x="6271" y="28235"/>
                  </a:lnTo>
                  <a:lnTo>
                    <a:pt x="7404" y="28106"/>
                  </a:lnTo>
                  <a:lnTo>
                    <a:pt x="8543" y="28014"/>
                  </a:lnTo>
                  <a:lnTo>
                    <a:pt x="9683" y="27959"/>
                  </a:lnTo>
                  <a:lnTo>
                    <a:pt x="10822" y="27940"/>
                  </a:lnTo>
                  <a:lnTo>
                    <a:pt x="11962" y="27940"/>
                  </a:lnTo>
                  <a:lnTo>
                    <a:pt x="13101" y="27977"/>
                  </a:lnTo>
                  <a:lnTo>
                    <a:pt x="14240" y="28051"/>
                  </a:lnTo>
                  <a:lnTo>
                    <a:pt x="15380" y="28125"/>
                  </a:lnTo>
                  <a:lnTo>
                    <a:pt x="16507" y="28253"/>
                  </a:lnTo>
                  <a:lnTo>
                    <a:pt x="17633" y="28382"/>
                  </a:lnTo>
                  <a:lnTo>
                    <a:pt x="18753" y="28529"/>
                  </a:lnTo>
                  <a:lnTo>
                    <a:pt x="19861" y="28714"/>
                  </a:lnTo>
                  <a:lnTo>
                    <a:pt x="19783" y="25787"/>
                  </a:lnTo>
                  <a:lnTo>
                    <a:pt x="19687" y="22860"/>
                  </a:lnTo>
                  <a:lnTo>
                    <a:pt x="19590" y="19934"/>
                  </a:lnTo>
                  <a:lnTo>
                    <a:pt x="19481" y="16989"/>
                  </a:lnTo>
                  <a:lnTo>
                    <a:pt x="19359" y="14026"/>
                  </a:lnTo>
                  <a:lnTo>
                    <a:pt x="19230" y="11044"/>
                  </a:lnTo>
                  <a:lnTo>
                    <a:pt x="19095" y="8062"/>
                  </a:lnTo>
                  <a:lnTo>
                    <a:pt x="18947" y="5062"/>
                  </a:lnTo>
                  <a:lnTo>
                    <a:pt x="18534" y="5375"/>
                  </a:lnTo>
                  <a:lnTo>
                    <a:pt x="18129" y="5669"/>
                  </a:lnTo>
                  <a:lnTo>
                    <a:pt x="17723" y="5927"/>
                  </a:lnTo>
                  <a:lnTo>
                    <a:pt x="17324" y="6185"/>
                  </a:lnTo>
                  <a:lnTo>
                    <a:pt x="16919" y="6424"/>
                  </a:lnTo>
                  <a:lnTo>
                    <a:pt x="16519" y="6627"/>
                  </a:lnTo>
                  <a:lnTo>
                    <a:pt x="16127" y="6811"/>
                  </a:lnTo>
                  <a:lnTo>
                    <a:pt x="15740" y="6958"/>
                  </a:lnTo>
                  <a:lnTo>
                    <a:pt x="15238" y="7087"/>
                  </a:lnTo>
                  <a:lnTo>
                    <a:pt x="14743" y="7197"/>
                  </a:lnTo>
                  <a:lnTo>
                    <a:pt x="14240" y="7271"/>
                  </a:lnTo>
                  <a:lnTo>
                    <a:pt x="13745" y="7326"/>
                  </a:lnTo>
                  <a:lnTo>
                    <a:pt x="13243" y="7363"/>
                  </a:lnTo>
                  <a:lnTo>
                    <a:pt x="12740" y="7363"/>
                  </a:lnTo>
                  <a:lnTo>
                    <a:pt x="12245" y="7344"/>
                  </a:lnTo>
                  <a:lnTo>
                    <a:pt x="11743" y="7308"/>
                  </a:lnTo>
                  <a:lnTo>
                    <a:pt x="11247" y="7252"/>
                  </a:lnTo>
                  <a:lnTo>
                    <a:pt x="10745" y="7160"/>
                  </a:lnTo>
                  <a:lnTo>
                    <a:pt x="10249" y="7050"/>
                  </a:lnTo>
                  <a:lnTo>
                    <a:pt x="9747" y="6921"/>
                  </a:lnTo>
                  <a:lnTo>
                    <a:pt x="9251" y="6774"/>
                  </a:lnTo>
                  <a:lnTo>
                    <a:pt x="8756" y="6590"/>
                  </a:lnTo>
                  <a:lnTo>
                    <a:pt x="8260" y="6387"/>
                  </a:lnTo>
                  <a:lnTo>
                    <a:pt x="7764" y="6166"/>
                  </a:lnTo>
                  <a:lnTo>
                    <a:pt x="7268" y="5927"/>
                  </a:lnTo>
                  <a:lnTo>
                    <a:pt x="6773" y="5669"/>
                  </a:lnTo>
                  <a:lnTo>
                    <a:pt x="6283" y="5393"/>
                  </a:lnTo>
                  <a:lnTo>
                    <a:pt x="5788" y="5080"/>
                  </a:lnTo>
                  <a:lnTo>
                    <a:pt x="5298" y="4768"/>
                  </a:lnTo>
                  <a:lnTo>
                    <a:pt x="4809" y="4418"/>
                  </a:lnTo>
                  <a:lnTo>
                    <a:pt x="4320" y="4068"/>
                  </a:lnTo>
                  <a:lnTo>
                    <a:pt x="3837" y="3682"/>
                  </a:lnTo>
                  <a:lnTo>
                    <a:pt x="3348" y="3277"/>
                  </a:lnTo>
                  <a:lnTo>
                    <a:pt x="2865" y="2872"/>
                  </a:lnTo>
                  <a:lnTo>
                    <a:pt x="2382" y="2430"/>
                  </a:lnTo>
                  <a:lnTo>
                    <a:pt x="1906" y="1970"/>
                  </a:lnTo>
                  <a:lnTo>
                    <a:pt x="1423" y="1510"/>
                  </a:lnTo>
                  <a:lnTo>
                    <a:pt x="946" y="1013"/>
                  </a:lnTo>
                  <a:lnTo>
                    <a:pt x="470" y="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-694700" y="-17889300"/>
              <a:ext cx="570250" cy="1533700"/>
            </a:xfrm>
            <a:custGeom>
              <a:avLst/>
              <a:gdLst/>
              <a:ahLst/>
              <a:cxnLst/>
              <a:rect l="l" t="t" r="r" b="b"/>
              <a:pathLst>
                <a:path w="22810" h="61348" extrusionOk="0">
                  <a:moveTo>
                    <a:pt x="12104" y="8026"/>
                  </a:moveTo>
                  <a:lnTo>
                    <a:pt x="12380" y="8062"/>
                  </a:lnTo>
                  <a:lnTo>
                    <a:pt x="12651" y="8099"/>
                  </a:lnTo>
                  <a:lnTo>
                    <a:pt x="12928" y="8154"/>
                  </a:lnTo>
                  <a:lnTo>
                    <a:pt x="13198" y="8228"/>
                  </a:lnTo>
                  <a:lnTo>
                    <a:pt x="13475" y="8320"/>
                  </a:lnTo>
                  <a:lnTo>
                    <a:pt x="13745" y="8431"/>
                  </a:lnTo>
                  <a:lnTo>
                    <a:pt x="14016" y="8559"/>
                  </a:lnTo>
                  <a:lnTo>
                    <a:pt x="14280" y="8707"/>
                  </a:lnTo>
                  <a:lnTo>
                    <a:pt x="14550" y="8854"/>
                  </a:lnTo>
                  <a:lnTo>
                    <a:pt x="14814" y="9038"/>
                  </a:lnTo>
                  <a:lnTo>
                    <a:pt x="15071" y="9222"/>
                  </a:lnTo>
                  <a:lnTo>
                    <a:pt x="15329" y="9443"/>
                  </a:lnTo>
                  <a:lnTo>
                    <a:pt x="15586" y="9664"/>
                  </a:lnTo>
                  <a:lnTo>
                    <a:pt x="15838" y="9903"/>
                  </a:lnTo>
                  <a:lnTo>
                    <a:pt x="16082" y="10161"/>
                  </a:lnTo>
                  <a:lnTo>
                    <a:pt x="16327" y="10418"/>
                  </a:lnTo>
                  <a:lnTo>
                    <a:pt x="16571" y="10713"/>
                  </a:lnTo>
                  <a:lnTo>
                    <a:pt x="16803" y="11007"/>
                  </a:lnTo>
                  <a:lnTo>
                    <a:pt x="17035" y="11339"/>
                  </a:lnTo>
                  <a:lnTo>
                    <a:pt x="17260" y="11670"/>
                  </a:lnTo>
                  <a:lnTo>
                    <a:pt x="17486" y="12020"/>
                  </a:lnTo>
                  <a:lnTo>
                    <a:pt x="17698" y="12388"/>
                  </a:lnTo>
                  <a:lnTo>
                    <a:pt x="17911" y="12774"/>
                  </a:lnTo>
                  <a:lnTo>
                    <a:pt x="18117" y="13179"/>
                  </a:lnTo>
                  <a:lnTo>
                    <a:pt x="18310" y="13584"/>
                  </a:lnTo>
                  <a:lnTo>
                    <a:pt x="18503" y="14026"/>
                  </a:lnTo>
                  <a:lnTo>
                    <a:pt x="18689" y="14468"/>
                  </a:lnTo>
                  <a:lnTo>
                    <a:pt x="18870" y="14928"/>
                  </a:lnTo>
                  <a:lnTo>
                    <a:pt x="19037" y="15406"/>
                  </a:lnTo>
                  <a:lnTo>
                    <a:pt x="19205" y="15903"/>
                  </a:lnTo>
                  <a:lnTo>
                    <a:pt x="19359" y="16400"/>
                  </a:lnTo>
                  <a:lnTo>
                    <a:pt x="19507" y="16934"/>
                  </a:lnTo>
                  <a:lnTo>
                    <a:pt x="19649" y="17468"/>
                  </a:lnTo>
                  <a:lnTo>
                    <a:pt x="19784" y="18038"/>
                  </a:lnTo>
                  <a:lnTo>
                    <a:pt x="19906" y="18609"/>
                  </a:lnTo>
                  <a:lnTo>
                    <a:pt x="19745" y="18186"/>
                  </a:lnTo>
                  <a:lnTo>
                    <a:pt x="19584" y="17762"/>
                  </a:lnTo>
                  <a:lnTo>
                    <a:pt x="19417" y="17357"/>
                  </a:lnTo>
                  <a:lnTo>
                    <a:pt x="19243" y="16971"/>
                  </a:lnTo>
                  <a:lnTo>
                    <a:pt x="19069" y="16603"/>
                  </a:lnTo>
                  <a:lnTo>
                    <a:pt x="18896" y="16235"/>
                  </a:lnTo>
                  <a:lnTo>
                    <a:pt x="18715" y="15903"/>
                  </a:lnTo>
                  <a:lnTo>
                    <a:pt x="18535" y="15554"/>
                  </a:lnTo>
                  <a:lnTo>
                    <a:pt x="18348" y="15241"/>
                  </a:lnTo>
                  <a:lnTo>
                    <a:pt x="18162" y="14946"/>
                  </a:lnTo>
                  <a:lnTo>
                    <a:pt x="17968" y="14652"/>
                  </a:lnTo>
                  <a:lnTo>
                    <a:pt x="17775" y="14376"/>
                  </a:lnTo>
                  <a:lnTo>
                    <a:pt x="17576" y="14118"/>
                  </a:lnTo>
                  <a:lnTo>
                    <a:pt x="17376" y="13879"/>
                  </a:lnTo>
                  <a:lnTo>
                    <a:pt x="17177" y="13639"/>
                  </a:lnTo>
                  <a:lnTo>
                    <a:pt x="16971" y="13437"/>
                  </a:lnTo>
                  <a:lnTo>
                    <a:pt x="16765" y="13234"/>
                  </a:lnTo>
                  <a:lnTo>
                    <a:pt x="16559" y="13069"/>
                  </a:lnTo>
                  <a:lnTo>
                    <a:pt x="16346" y="12903"/>
                  </a:lnTo>
                  <a:lnTo>
                    <a:pt x="16134" y="12774"/>
                  </a:lnTo>
                  <a:lnTo>
                    <a:pt x="15921" y="12645"/>
                  </a:lnTo>
                  <a:lnTo>
                    <a:pt x="15702" y="12553"/>
                  </a:lnTo>
                  <a:lnTo>
                    <a:pt x="15483" y="12461"/>
                  </a:lnTo>
                  <a:lnTo>
                    <a:pt x="15265" y="12406"/>
                  </a:lnTo>
                  <a:lnTo>
                    <a:pt x="15039" y="12351"/>
                  </a:lnTo>
                  <a:lnTo>
                    <a:pt x="14814" y="12333"/>
                  </a:lnTo>
                  <a:lnTo>
                    <a:pt x="14589" y="12333"/>
                  </a:lnTo>
                  <a:lnTo>
                    <a:pt x="14363" y="12351"/>
                  </a:lnTo>
                  <a:lnTo>
                    <a:pt x="14132" y="12388"/>
                  </a:lnTo>
                  <a:lnTo>
                    <a:pt x="13906" y="12443"/>
                  </a:lnTo>
                  <a:lnTo>
                    <a:pt x="13674" y="12517"/>
                  </a:lnTo>
                  <a:lnTo>
                    <a:pt x="13436" y="12627"/>
                  </a:lnTo>
                  <a:lnTo>
                    <a:pt x="13217" y="12756"/>
                  </a:lnTo>
                  <a:lnTo>
                    <a:pt x="12992" y="12885"/>
                  </a:lnTo>
                  <a:lnTo>
                    <a:pt x="12773" y="13032"/>
                  </a:lnTo>
                  <a:lnTo>
                    <a:pt x="12554" y="13216"/>
                  </a:lnTo>
                  <a:lnTo>
                    <a:pt x="12335" y="13400"/>
                  </a:lnTo>
                  <a:lnTo>
                    <a:pt x="12117" y="13603"/>
                  </a:lnTo>
                  <a:lnTo>
                    <a:pt x="11904" y="13823"/>
                  </a:lnTo>
                  <a:lnTo>
                    <a:pt x="11692" y="14063"/>
                  </a:lnTo>
                  <a:lnTo>
                    <a:pt x="11479" y="14320"/>
                  </a:lnTo>
                  <a:lnTo>
                    <a:pt x="11267" y="14596"/>
                  </a:lnTo>
                  <a:lnTo>
                    <a:pt x="11061" y="14873"/>
                  </a:lnTo>
                  <a:lnTo>
                    <a:pt x="10855" y="15167"/>
                  </a:lnTo>
                  <a:lnTo>
                    <a:pt x="10655" y="15480"/>
                  </a:lnTo>
                  <a:lnTo>
                    <a:pt x="10449" y="15811"/>
                  </a:lnTo>
                  <a:lnTo>
                    <a:pt x="10256" y="16143"/>
                  </a:lnTo>
                  <a:lnTo>
                    <a:pt x="10056" y="16511"/>
                  </a:lnTo>
                  <a:lnTo>
                    <a:pt x="9863" y="16879"/>
                  </a:lnTo>
                  <a:lnTo>
                    <a:pt x="9677" y="17247"/>
                  </a:lnTo>
                  <a:lnTo>
                    <a:pt x="9483" y="17652"/>
                  </a:lnTo>
                  <a:lnTo>
                    <a:pt x="9303" y="18057"/>
                  </a:lnTo>
                  <a:lnTo>
                    <a:pt x="9117" y="18462"/>
                  </a:lnTo>
                  <a:lnTo>
                    <a:pt x="8943" y="18903"/>
                  </a:lnTo>
                  <a:lnTo>
                    <a:pt x="8762" y="19345"/>
                  </a:lnTo>
                  <a:lnTo>
                    <a:pt x="8589" y="19787"/>
                  </a:lnTo>
                  <a:lnTo>
                    <a:pt x="8421" y="20247"/>
                  </a:lnTo>
                  <a:lnTo>
                    <a:pt x="8254" y="20726"/>
                  </a:lnTo>
                  <a:lnTo>
                    <a:pt x="8093" y="21204"/>
                  </a:lnTo>
                  <a:lnTo>
                    <a:pt x="7938" y="21701"/>
                  </a:lnTo>
                  <a:lnTo>
                    <a:pt x="7784" y="22198"/>
                  </a:lnTo>
                  <a:lnTo>
                    <a:pt x="7629" y="22713"/>
                  </a:lnTo>
                  <a:lnTo>
                    <a:pt x="7481" y="23229"/>
                  </a:lnTo>
                  <a:lnTo>
                    <a:pt x="7340" y="23763"/>
                  </a:lnTo>
                  <a:lnTo>
                    <a:pt x="7198" y="24296"/>
                  </a:lnTo>
                  <a:lnTo>
                    <a:pt x="7063" y="24848"/>
                  </a:lnTo>
                  <a:lnTo>
                    <a:pt x="6934" y="25401"/>
                  </a:lnTo>
                  <a:lnTo>
                    <a:pt x="6805" y="25971"/>
                  </a:lnTo>
                  <a:lnTo>
                    <a:pt x="6689" y="26542"/>
                  </a:lnTo>
                  <a:lnTo>
                    <a:pt x="6567" y="27112"/>
                  </a:lnTo>
                  <a:lnTo>
                    <a:pt x="6458" y="27701"/>
                  </a:lnTo>
                  <a:lnTo>
                    <a:pt x="6348" y="28290"/>
                  </a:lnTo>
                  <a:lnTo>
                    <a:pt x="6245" y="28879"/>
                  </a:lnTo>
                  <a:lnTo>
                    <a:pt x="6149" y="29487"/>
                  </a:lnTo>
                  <a:lnTo>
                    <a:pt x="6052" y="30094"/>
                  </a:lnTo>
                  <a:lnTo>
                    <a:pt x="5968" y="30702"/>
                  </a:lnTo>
                  <a:lnTo>
                    <a:pt x="5885" y="31309"/>
                  </a:lnTo>
                  <a:lnTo>
                    <a:pt x="5808" y="31935"/>
                  </a:lnTo>
                  <a:lnTo>
                    <a:pt x="5737" y="32561"/>
                  </a:lnTo>
                  <a:lnTo>
                    <a:pt x="5666" y="33186"/>
                  </a:lnTo>
                  <a:lnTo>
                    <a:pt x="5608" y="33831"/>
                  </a:lnTo>
                  <a:lnTo>
                    <a:pt x="5550" y="34456"/>
                  </a:lnTo>
                  <a:lnTo>
                    <a:pt x="5498" y="35101"/>
                  </a:lnTo>
                  <a:lnTo>
                    <a:pt x="5460" y="35745"/>
                  </a:lnTo>
                  <a:lnTo>
                    <a:pt x="5421" y="36389"/>
                  </a:lnTo>
                  <a:lnTo>
                    <a:pt x="5389" y="37033"/>
                  </a:lnTo>
                  <a:lnTo>
                    <a:pt x="5363" y="37677"/>
                  </a:lnTo>
                  <a:lnTo>
                    <a:pt x="5344" y="38322"/>
                  </a:lnTo>
                  <a:lnTo>
                    <a:pt x="5331" y="38984"/>
                  </a:lnTo>
                  <a:lnTo>
                    <a:pt x="5325" y="39628"/>
                  </a:lnTo>
                  <a:lnTo>
                    <a:pt x="5325" y="40291"/>
                  </a:lnTo>
                  <a:lnTo>
                    <a:pt x="5331" y="40935"/>
                  </a:lnTo>
                  <a:lnTo>
                    <a:pt x="5344" y="41598"/>
                  </a:lnTo>
                  <a:lnTo>
                    <a:pt x="5363" y="42242"/>
                  </a:lnTo>
                  <a:lnTo>
                    <a:pt x="5389" y="42905"/>
                  </a:lnTo>
                  <a:lnTo>
                    <a:pt x="5428" y="43549"/>
                  </a:lnTo>
                  <a:lnTo>
                    <a:pt x="5453" y="44027"/>
                  </a:lnTo>
                  <a:lnTo>
                    <a:pt x="5486" y="44506"/>
                  </a:lnTo>
                  <a:lnTo>
                    <a:pt x="5524" y="44966"/>
                  </a:lnTo>
                  <a:lnTo>
                    <a:pt x="5563" y="45426"/>
                  </a:lnTo>
                  <a:lnTo>
                    <a:pt x="5608" y="45886"/>
                  </a:lnTo>
                  <a:lnTo>
                    <a:pt x="5659" y="46346"/>
                  </a:lnTo>
                  <a:lnTo>
                    <a:pt x="5711" y="46788"/>
                  </a:lnTo>
                  <a:lnTo>
                    <a:pt x="5769" y="47230"/>
                  </a:lnTo>
                  <a:lnTo>
                    <a:pt x="5833" y="47672"/>
                  </a:lnTo>
                  <a:lnTo>
                    <a:pt x="5898" y="48113"/>
                  </a:lnTo>
                  <a:lnTo>
                    <a:pt x="5962" y="48555"/>
                  </a:lnTo>
                  <a:lnTo>
                    <a:pt x="6039" y="48978"/>
                  </a:lnTo>
                  <a:lnTo>
                    <a:pt x="6117" y="49420"/>
                  </a:lnTo>
                  <a:lnTo>
                    <a:pt x="6194" y="49844"/>
                  </a:lnTo>
                  <a:lnTo>
                    <a:pt x="6284" y="50267"/>
                  </a:lnTo>
                  <a:lnTo>
                    <a:pt x="6368" y="50672"/>
                  </a:lnTo>
                  <a:lnTo>
                    <a:pt x="6174" y="50341"/>
                  </a:lnTo>
                  <a:lnTo>
                    <a:pt x="5981" y="50009"/>
                  </a:lnTo>
                  <a:lnTo>
                    <a:pt x="5795" y="49641"/>
                  </a:lnTo>
                  <a:lnTo>
                    <a:pt x="5614" y="49273"/>
                  </a:lnTo>
                  <a:lnTo>
                    <a:pt x="5434" y="48886"/>
                  </a:lnTo>
                  <a:lnTo>
                    <a:pt x="5260" y="48482"/>
                  </a:lnTo>
                  <a:lnTo>
                    <a:pt x="5093" y="48077"/>
                  </a:lnTo>
                  <a:lnTo>
                    <a:pt x="4932" y="47635"/>
                  </a:lnTo>
                  <a:lnTo>
                    <a:pt x="4771" y="47193"/>
                  </a:lnTo>
                  <a:lnTo>
                    <a:pt x="4617" y="46751"/>
                  </a:lnTo>
                  <a:lnTo>
                    <a:pt x="4468" y="46291"/>
                  </a:lnTo>
                  <a:lnTo>
                    <a:pt x="4327" y="45813"/>
                  </a:lnTo>
                  <a:lnTo>
                    <a:pt x="4192" y="45316"/>
                  </a:lnTo>
                  <a:lnTo>
                    <a:pt x="4056" y="44819"/>
                  </a:lnTo>
                  <a:lnTo>
                    <a:pt x="3928" y="44303"/>
                  </a:lnTo>
                  <a:lnTo>
                    <a:pt x="3805" y="43788"/>
                  </a:lnTo>
                  <a:lnTo>
                    <a:pt x="3689" y="43254"/>
                  </a:lnTo>
                  <a:lnTo>
                    <a:pt x="3580" y="42702"/>
                  </a:lnTo>
                  <a:lnTo>
                    <a:pt x="3471" y="42168"/>
                  </a:lnTo>
                  <a:lnTo>
                    <a:pt x="3374" y="41598"/>
                  </a:lnTo>
                  <a:lnTo>
                    <a:pt x="3277" y="41046"/>
                  </a:lnTo>
                  <a:lnTo>
                    <a:pt x="3187" y="40457"/>
                  </a:lnTo>
                  <a:lnTo>
                    <a:pt x="3104" y="39886"/>
                  </a:lnTo>
                  <a:lnTo>
                    <a:pt x="3026" y="39297"/>
                  </a:lnTo>
                  <a:lnTo>
                    <a:pt x="2949" y="38690"/>
                  </a:lnTo>
                  <a:lnTo>
                    <a:pt x="2885" y="38101"/>
                  </a:lnTo>
                  <a:lnTo>
                    <a:pt x="2820" y="37493"/>
                  </a:lnTo>
                  <a:lnTo>
                    <a:pt x="2769" y="36886"/>
                  </a:lnTo>
                  <a:lnTo>
                    <a:pt x="2717" y="36260"/>
                  </a:lnTo>
                  <a:lnTo>
                    <a:pt x="2672" y="35634"/>
                  </a:lnTo>
                  <a:lnTo>
                    <a:pt x="2640" y="35008"/>
                  </a:lnTo>
                  <a:lnTo>
                    <a:pt x="2608" y="34383"/>
                  </a:lnTo>
                  <a:lnTo>
                    <a:pt x="2582" y="33757"/>
                  </a:lnTo>
                  <a:lnTo>
                    <a:pt x="2563" y="33113"/>
                  </a:lnTo>
                  <a:lnTo>
                    <a:pt x="2550" y="32468"/>
                  </a:lnTo>
                  <a:lnTo>
                    <a:pt x="2544" y="31824"/>
                  </a:lnTo>
                  <a:lnTo>
                    <a:pt x="2544" y="31180"/>
                  </a:lnTo>
                  <a:lnTo>
                    <a:pt x="2550" y="30536"/>
                  </a:lnTo>
                  <a:lnTo>
                    <a:pt x="2563" y="29892"/>
                  </a:lnTo>
                  <a:lnTo>
                    <a:pt x="2582" y="29247"/>
                  </a:lnTo>
                  <a:lnTo>
                    <a:pt x="2608" y="28603"/>
                  </a:lnTo>
                  <a:lnTo>
                    <a:pt x="2640" y="27959"/>
                  </a:lnTo>
                  <a:lnTo>
                    <a:pt x="2679" y="27315"/>
                  </a:lnTo>
                  <a:lnTo>
                    <a:pt x="2724" y="26671"/>
                  </a:lnTo>
                  <a:lnTo>
                    <a:pt x="2775" y="26026"/>
                  </a:lnTo>
                  <a:lnTo>
                    <a:pt x="2833" y="25382"/>
                  </a:lnTo>
                  <a:lnTo>
                    <a:pt x="2898" y="24738"/>
                  </a:lnTo>
                  <a:lnTo>
                    <a:pt x="2975" y="24112"/>
                  </a:lnTo>
                  <a:lnTo>
                    <a:pt x="3052" y="23468"/>
                  </a:lnTo>
                  <a:lnTo>
                    <a:pt x="3142" y="22842"/>
                  </a:lnTo>
                  <a:lnTo>
                    <a:pt x="3232" y="22216"/>
                  </a:lnTo>
                  <a:lnTo>
                    <a:pt x="3335" y="21591"/>
                  </a:lnTo>
                  <a:lnTo>
                    <a:pt x="3438" y="20983"/>
                  </a:lnTo>
                  <a:lnTo>
                    <a:pt x="3554" y="20357"/>
                  </a:lnTo>
                  <a:lnTo>
                    <a:pt x="3677" y="19750"/>
                  </a:lnTo>
                  <a:lnTo>
                    <a:pt x="3805" y="19161"/>
                  </a:lnTo>
                  <a:lnTo>
                    <a:pt x="3947" y="18554"/>
                  </a:lnTo>
                  <a:lnTo>
                    <a:pt x="4089" y="17965"/>
                  </a:lnTo>
                  <a:lnTo>
                    <a:pt x="4243" y="17376"/>
                  </a:lnTo>
                  <a:lnTo>
                    <a:pt x="4398" y="16805"/>
                  </a:lnTo>
                  <a:lnTo>
                    <a:pt x="4565" y="16235"/>
                  </a:lnTo>
                  <a:lnTo>
                    <a:pt x="4739" y="15682"/>
                  </a:lnTo>
                  <a:lnTo>
                    <a:pt x="4919" y="15130"/>
                  </a:lnTo>
                  <a:lnTo>
                    <a:pt x="5112" y="14596"/>
                  </a:lnTo>
                  <a:lnTo>
                    <a:pt x="5286" y="14118"/>
                  </a:lnTo>
                  <a:lnTo>
                    <a:pt x="5466" y="13676"/>
                  </a:lnTo>
                  <a:lnTo>
                    <a:pt x="5659" y="13234"/>
                  </a:lnTo>
                  <a:lnTo>
                    <a:pt x="5853" y="12829"/>
                  </a:lnTo>
                  <a:lnTo>
                    <a:pt x="6052" y="12425"/>
                  </a:lnTo>
                  <a:lnTo>
                    <a:pt x="6265" y="12056"/>
                  </a:lnTo>
                  <a:lnTo>
                    <a:pt x="6477" y="11688"/>
                  </a:lnTo>
                  <a:lnTo>
                    <a:pt x="6696" y="11339"/>
                  </a:lnTo>
                  <a:lnTo>
                    <a:pt x="6915" y="11007"/>
                  </a:lnTo>
                  <a:lnTo>
                    <a:pt x="7147" y="10713"/>
                  </a:lnTo>
                  <a:lnTo>
                    <a:pt x="7378" y="10418"/>
                  </a:lnTo>
                  <a:lnTo>
                    <a:pt x="7617" y="10142"/>
                  </a:lnTo>
                  <a:lnTo>
                    <a:pt x="7861" y="9885"/>
                  </a:lnTo>
                  <a:lnTo>
                    <a:pt x="8106" y="9627"/>
                  </a:lnTo>
                  <a:lnTo>
                    <a:pt x="8357" y="9406"/>
                  </a:lnTo>
                  <a:lnTo>
                    <a:pt x="8608" y="9204"/>
                  </a:lnTo>
                  <a:lnTo>
                    <a:pt x="8865" y="9001"/>
                  </a:lnTo>
                  <a:lnTo>
                    <a:pt x="9123" y="8835"/>
                  </a:lnTo>
                  <a:lnTo>
                    <a:pt x="9387" y="8670"/>
                  </a:lnTo>
                  <a:lnTo>
                    <a:pt x="9651" y="8541"/>
                  </a:lnTo>
                  <a:lnTo>
                    <a:pt x="9921" y="8412"/>
                  </a:lnTo>
                  <a:lnTo>
                    <a:pt x="10185" y="8302"/>
                  </a:lnTo>
                  <a:lnTo>
                    <a:pt x="10456" y="8210"/>
                  </a:lnTo>
                  <a:lnTo>
                    <a:pt x="10732" y="8136"/>
                  </a:lnTo>
                  <a:lnTo>
                    <a:pt x="11003" y="8081"/>
                  </a:lnTo>
                  <a:lnTo>
                    <a:pt x="11280" y="8044"/>
                  </a:lnTo>
                  <a:lnTo>
                    <a:pt x="11550" y="8026"/>
                  </a:lnTo>
                  <a:close/>
                  <a:moveTo>
                    <a:pt x="14730" y="23744"/>
                  </a:moveTo>
                  <a:lnTo>
                    <a:pt x="14859" y="23763"/>
                  </a:lnTo>
                  <a:lnTo>
                    <a:pt x="14988" y="23781"/>
                  </a:lnTo>
                  <a:lnTo>
                    <a:pt x="15110" y="23818"/>
                  </a:lnTo>
                  <a:lnTo>
                    <a:pt x="15239" y="23873"/>
                  </a:lnTo>
                  <a:lnTo>
                    <a:pt x="15361" y="23947"/>
                  </a:lnTo>
                  <a:lnTo>
                    <a:pt x="15477" y="24020"/>
                  </a:lnTo>
                  <a:lnTo>
                    <a:pt x="15599" y="24094"/>
                  </a:lnTo>
                  <a:lnTo>
                    <a:pt x="15715" y="24204"/>
                  </a:lnTo>
                  <a:lnTo>
                    <a:pt x="15831" y="24315"/>
                  </a:lnTo>
                  <a:lnTo>
                    <a:pt x="15947" y="24425"/>
                  </a:lnTo>
                  <a:lnTo>
                    <a:pt x="16056" y="24554"/>
                  </a:lnTo>
                  <a:lnTo>
                    <a:pt x="16166" y="24701"/>
                  </a:lnTo>
                  <a:lnTo>
                    <a:pt x="16275" y="24848"/>
                  </a:lnTo>
                  <a:lnTo>
                    <a:pt x="16378" y="25014"/>
                  </a:lnTo>
                  <a:lnTo>
                    <a:pt x="16591" y="25364"/>
                  </a:lnTo>
                  <a:lnTo>
                    <a:pt x="16790" y="25750"/>
                  </a:lnTo>
                  <a:lnTo>
                    <a:pt x="16977" y="26174"/>
                  </a:lnTo>
                  <a:lnTo>
                    <a:pt x="17164" y="26615"/>
                  </a:lnTo>
                  <a:lnTo>
                    <a:pt x="17338" y="27112"/>
                  </a:lnTo>
                  <a:lnTo>
                    <a:pt x="17505" y="27609"/>
                  </a:lnTo>
                  <a:lnTo>
                    <a:pt x="17666" y="28162"/>
                  </a:lnTo>
                  <a:lnTo>
                    <a:pt x="17814" y="28714"/>
                  </a:lnTo>
                  <a:lnTo>
                    <a:pt x="17956" y="29303"/>
                  </a:lnTo>
                  <a:lnTo>
                    <a:pt x="18084" y="29910"/>
                  </a:lnTo>
                  <a:lnTo>
                    <a:pt x="18213" y="30536"/>
                  </a:lnTo>
                  <a:lnTo>
                    <a:pt x="18323" y="31162"/>
                  </a:lnTo>
                  <a:lnTo>
                    <a:pt x="18426" y="31824"/>
                  </a:lnTo>
                  <a:lnTo>
                    <a:pt x="18522" y="32487"/>
                  </a:lnTo>
                  <a:lnTo>
                    <a:pt x="18606" y="33168"/>
                  </a:lnTo>
                  <a:lnTo>
                    <a:pt x="18683" y="33849"/>
                  </a:lnTo>
                  <a:lnTo>
                    <a:pt x="18747" y="34530"/>
                  </a:lnTo>
                  <a:lnTo>
                    <a:pt x="18799" y="35229"/>
                  </a:lnTo>
                  <a:lnTo>
                    <a:pt x="18844" y="35929"/>
                  </a:lnTo>
                  <a:lnTo>
                    <a:pt x="18883" y="36628"/>
                  </a:lnTo>
                  <a:lnTo>
                    <a:pt x="18902" y="37328"/>
                  </a:lnTo>
                  <a:lnTo>
                    <a:pt x="18915" y="38009"/>
                  </a:lnTo>
                  <a:lnTo>
                    <a:pt x="18915" y="38708"/>
                  </a:lnTo>
                  <a:lnTo>
                    <a:pt x="18902" y="39389"/>
                  </a:lnTo>
                  <a:lnTo>
                    <a:pt x="18889" y="39978"/>
                  </a:lnTo>
                  <a:lnTo>
                    <a:pt x="18863" y="40567"/>
                  </a:lnTo>
                  <a:lnTo>
                    <a:pt x="18831" y="41138"/>
                  </a:lnTo>
                  <a:lnTo>
                    <a:pt x="18799" y="41690"/>
                  </a:lnTo>
                  <a:lnTo>
                    <a:pt x="18754" y="42224"/>
                  </a:lnTo>
                  <a:lnTo>
                    <a:pt x="18709" y="42757"/>
                  </a:lnTo>
                  <a:lnTo>
                    <a:pt x="18651" y="43273"/>
                  </a:lnTo>
                  <a:lnTo>
                    <a:pt x="18586" y="43770"/>
                  </a:lnTo>
                  <a:lnTo>
                    <a:pt x="18522" y="44267"/>
                  </a:lnTo>
                  <a:lnTo>
                    <a:pt x="18451" y="44745"/>
                  </a:lnTo>
                  <a:lnTo>
                    <a:pt x="18374" y="45205"/>
                  </a:lnTo>
                  <a:lnTo>
                    <a:pt x="18290" y="45665"/>
                  </a:lnTo>
                  <a:lnTo>
                    <a:pt x="18200" y="46107"/>
                  </a:lnTo>
                  <a:lnTo>
                    <a:pt x="18110" y="46531"/>
                  </a:lnTo>
                  <a:lnTo>
                    <a:pt x="18007" y="46954"/>
                  </a:lnTo>
                  <a:lnTo>
                    <a:pt x="17904" y="47359"/>
                  </a:lnTo>
                  <a:lnTo>
                    <a:pt x="17801" y="47764"/>
                  </a:lnTo>
                  <a:lnTo>
                    <a:pt x="17685" y="48150"/>
                  </a:lnTo>
                  <a:lnTo>
                    <a:pt x="17569" y="48518"/>
                  </a:lnTo>
                  <a:lnTo>
                    <a:pt x="17447" y="48886"/>
                  </a:lnTo>
                  <a:lnTo>
                    <a:pt x="17325" y="49255"/>
                  </a:lnTo>
                  <a:lnTo>
                    <a:pt x="17196" y="49604"/>
                  </a:lnTo>
                  <a:lnTo>
                    <a:pt x="17067" y="49936"/>
                  </a:lnTo>
                  <a:lnTo>
                    <a:pt x="16926" y="50267"/>
                  </a:lnTo>
                  <a:lnTo>
                    <a:pt x="16790" y="50598"/>
                  </a:lnTo>
                  <a:lnTo>
                    <a:pt x="16649" y="50911"/>
                  </a:lnTo>
                  <a:lnTo>
                    <a:pt x="16501" y="51206"/>
                  </a:lnTo>
                  <a:lnTo>
                    <a:pt x="16353" y="51518"/>
                  </a:lnTo>
                  <a:lnTo>
                    <a:pt x="16044" y="52089"/>
                  </a:lnTo>
                  <a:lnTo>
                    <a:pt x="15728" y="52641"/>
                  </a:lnTo>
                  <a:lnTo>
                    <a:pt x="15689" y="52273"/>
                  </a:lnTo>
                  <a:lnTo>
                    <a:pt x="15644" y="51923"/>
                  </a:lnTo>
                  <a:lnTo>
                    <a:pt x="15586" y="51592"/>
                  </a:lnTo>
                  <a:lnTo>
                    <a:pt x="15522" y="51279"/>
                  </a:lnTo>
                  <a:lnTo>
                    <a:pt x="15445" y="50985"/>
                  </a:lnTo>
                  <a:lnTo>
                    <a:pt x="15361" y="50727"/>
                  </a:lnTo>
                  <a:lnTo>
                    <a:pt x="15265" y="50488"/>
                  </a:lnTo>
                  <a:lnTo>
                    <a:pt x="15162" y="50267"/>
                  </a:lnTo>
                  <a:lnTo>
                    <a:pt x="15052" y="50101"/>
                  </a:lnTo>
                  <a:lnTo>
                    <a:pt x="14930" y="49954"/>
                  </a:lnTo>
                  <a:lnTo>
                    <a:pt x="14801" y="49844"/>
                  </a:lnTo>
                  <a:lnTo>
                    <a:pt x="14737" y="49807"/>
                  </a:lnTo>
                  <a:lnTo>
                    <a:pt x="14666" y="49770"/>
                  </a:lnTo>
                  <a:lnTo>
                    <a:pt x="14595" y="49752"/>
                  </a:lnTo>
                  <a:lnTo>
                    <a:pt x="14447" y="49752"/>
                  </a:lnTo>
                  <a:lnTo>
                    <a:pt x="14370" y="49770"/>
                  </a:lnTo>
                  <a:lnTo>
                    <a:pt x="14286" y="49788"/>
                  </a:lnTo>
                  <a:lnTo>
                    <a:pt x="14209" y="49825"/>
                  </a:lnTo>
                  <a:lnTo>
                    <a:pt x="14125" y="49880"/>
                  </a:lnTo>
                  <a:lnTo>
                    <a:pt x="14041" y="49936"/>
                  </a:lnTo>
                  <a:lnTo>
                    <a:pt x="13810" y="50120"/>
                  </a:lnTo>
                  <a:lnTo>
                    <a:pt x="13578" y="50248"/>
                  </a:lnTo>
                  <a:lnTo>
                    <a:pt x="13353" y="50359"/>
                  </a:lnTo>
                  <a:lnTo>
                    <a:pt x="13121" y="50414"/>
                  </a:lnTo>
                  <a:lnTo>
                    <a:pt x="12895" y="50451"/>
                  </a:lnTo>
                  <a:lnTo>
                    <a:pt x="12670" y="50433"/>
                  </a:lnTo>
                  <a:lnTo>
                    <a:pt x="12451" y="50396"/>
                  </a:lnTo>
                  <a:lnTo>
                    <a:pt x="12232" y="50304"/>
                  </a:lnTo>
                  <a:lnTo>
                    <a:pt x="12020" y="50193"/>
                  </a:lnTo>
                  <a:lnTo>
                    <a:pt x="11808" y="50046"/>
                  </a:lnTo>
                  <a:lnTo>
                    <a:pt x="11608" y="49862"/>
                  </a:lnTo>
                  <a:lnTo>
                    <a:pt x="11408" y="49641"/>
                  </a:lnTo>
                  <a:lnTo>
                    <a:pt x="11209" y="49402"/>
                  </a:lnTo>
                  <a:lnTo>
                    <a:pt x="11022" y="49126"/>
                  </a:lnTo>
                  <a:lnTo>
                    <a:pt x="10842" y="48813"/>
                  </a:lnTo>
                  <a:lnTo>
                    <a:pt x="10668" y="48482"/>
                  </a:lnTo>
                  <a:lnTo>
                    <a:pt x="10501" y="48113"/>
                  </a:lnTo>
                  <a:lnTo>
                    <a:pt x="10340" y="47727"/>
                  </a:lnTo>
                  <a:lnTo>
                    <a:pt x="10192" y="47322"/>
                  </a:lnTo>
                  <a:lnTo>
                    <a:pt x="10050" y="46880"/>
                  </a:lnTo>
                  <a:lnTo>
                    <a:pt x="9915" y="46402"/>
                  </a:lnTo>
                  <a:lnTo>
                    <a:pt x="9792" y="45905"/>
                  </a:lnTo>
                  <a:lnTo>
                    <a:pt x="9677" y="45389"/>
                  </a:lnTo>
                  <a:lnTo>
                    <a:pt x="9574" y="44856"/>
                  </a:lnTo>
                  <a:lnTo>
                    <a:pt x="9483" y="44285"/>
                  </a:lnTo>
                  <a:lnTo>
                    <a:pt x="9406" y="43714"/>
                  </a:lnTo>
                  <a:lnTo>
                    <a:pt x="9342" y="43107"/>
                  </a:lnTo>
                  <a:lnTo>
                    <a:pt x="9284" y="42481"/>
                  </a:lnTo>
                  <a:lnTo>
                    <a:pt x="9245" y="41837"/>
                  </a:lnTo>
                  <a:lnTo>
                    <a:pt x="9213" y="41174"/>
                  </a:lnTo>
                  <a:lnTo>
                    <a:pt x="9200" y="40493"/>
                  </a:lnTo>
                  <a:lnTo>
                    <a:pt x="9200" y="39794"/>
                  </a:lnTo>
                  <a:lnTo>
                    <a:pt x="9220" y="39131"/>
                  </a:lnTo>
                  <a:lnTo>
                    <a:pt x="9252" y="38450"/>
                  </a:lnTo>
                  <a:lnTo>
                    <a:pt x="9297" y="37769"/>
                  </a:lnTo>
                  <a:lnTo>
                    <a:pt x="9361" y="37088"/>
                  </a:lnTo>
                  <a:lnTo>
                    <a:pt x="9432" y="36407"/>
                  </a:lnTo>
                  <a:lnTo>
                    <a:pt x="9516" y="35726"/>
                  </a:lnTo>
                  <a:lnTo>
                    <a:pt x="9612" y="35045"/>
                  </a:lnTo>
                  <a:lnTo>
                    <a:pt x="9722" y="34364"/>
                  </a:lnTo>
                  <a:lnTo>
                    <a:pt x="9838" y="33683"/>
                  </a:lnTo>
                  <a:lnTo>
                    <a:pt x="9966" y="33021"/>
                  </a:lnTo>
                  <a:lnTo>
                    <a:pt x="10108" y="32358"/>
                  </a:lnTo>
                  <a:lnTo>
                    <a:pt x="10256" y="31714"/>
                  </a:lnTo>
                  <a:lnTo>
                    <a:pt x="10411" y="31070"/>
                  </a:lnTo>
                  <a:lnTo>
                    <a:pt x="10578" y="30444"/>
                  </a:lnTo>
                  <a:lnTo>
                    <a:pt x="10752" y="29855"/>
                  </a:lnTo>
                  <a:lnTo>
                    <a:pt x="10932" y="29266"/>
                  </a:lnTo>
                  <a:lnTo>
                    <a:pt x="11125" y="28695"/>
                  </a:lnTo>
                  <a:lnTo>
                    <a:pt x="11318" y="28143"/>
                  </a:lnTo>
                  <a:lnTo>
                    <a:pt x="11518" y="27609"/>
                  </a:lnTo>
                  <a:lnTo>
                    <a:pt x="11724" y="27112"/>
                  </a:lnTo>
                  <a:lnTo>
                    <a:pt x="11936" y="26652"/>
                  </a:lnTo>
                  <a:lnTo>
                    <a:pt x="12155" y="26211"/>
                  </a:lnTo>
                  <a:lnTo>
                    <a:pt x="12374" y="25787"/>
                  </a:lnTo>
                  <a:lnTo>
                    <a:pt x="12599" y="25401"/>
                  </a:lnTo>
                  <a:lnTo>
                    <a:pt x="12825" y="25069"/>
                  </a:lnTo>
                  <a:lnTo>
                    <a:pt x="13056" y="24756"/>
                  </a:lnTo>
                  <a:lnTo>
                    <a:pt x="13288" y="24480"/>
                  </a:lnTo>
                  <a:lnTo>
                    <a:pt x="13526" y="24241"/>
                  </a:lnTo>
                  <a:lnTo>
                    <a:pt x="13758" y="24057"/>
                  </a:lnTo>
                  <a:lnTo>
                    <a:pt x="13996" y="23910"/>
                  </a:lnTo>
                  <a:lnTo>
                    <a:pt x="14112" y="23855"/>
                  </a:lnTo>
                  <a:lnTo>
                    <a:pt x="14235" y="23818"/>
                  </a:lnTo>
                  <a:lnTo>
                    <a:pt x="14350" y="23781"/>
                  </a:lnTo>
                  <a:lnTo>
                    <a:pt x="14466" y="23763"/>
                  </a:lnTo>
                  <a:lnTo>
                    <a:pt x="14602" y="23744"/>
                  </a:lnTo>
                  <a:close/>
                  <a:moveTo>
                    <a:pt x="11511" y="1"/>
                  </a:moveTo>
                  <a:lnTo>
                    <a:pt x="11280" y="19"/>
                  </a:lnTo>
                  <a:lnTo>
                    <a:pt x="11048" y="37"/>
                  </a:lnTo>
                  <a:lnTo>
                    <a:pt x="10823" y="74"/>
                  </a:lnTo>
                  <a:lnTo>
                    <a:pt x="10591" y="129"/>
                  </a:lnTo>
                  <a:lnTo>
                    <a:pt x="10359" y="185"/>
                  </a:lnTo>
                  <a:lnTo>
                    <a:pt x="10134" y="258"/>
                  </a:lnTo>
                  <a:lnTo>
                    <a:pt x="9908" y="332"/>
                  </a:lnTo>
                  <a:lnTo>
                    <a:pt x="9677" y="424"/>
                  </a:lnTo>
                  <a:lnTo>
                    <a:pt x="9451" y="534"/>
                  </a:lnTo>
                  <a:lnTo>
                    <a:pt x="9226" y="645"/>
                  </a:lnTo>
                  <a:lnTo>
                    <a:pt x="9001" y="774"/>
                  </a:lnTo>
                  <a:lnTo>
                    <a:pt x="8775" y="903"/>
                  </a:lnTo>
                  <a:lnTo>
                    <a:pt x="8556" y="1068"/>
                  </a:lnTo>
                  <a:lnTo>
                    <a:pt x="8331" y="1215"/>
                  </a:lnTo>
                  <a:lnTo>
                    <a:pt x="8112" y="1399"/>
                  </a:lnTo>
                  <a:lnTo>
                    <a:pt x="7893" y="1584"/>
                  </a:lnTo>
                  <a:lnTo>
                    <a:pt x="7674" y="1768"/>
                  </a:lnTo>
                  <a:lnTo>
                    <a:pt x="7456" y="1988"/>
                  </a:lnTo>
                  <a:lnTo>
                    <a:pt x="7243" y="2209"/>
                  </a:lnTo>
                  <a:lnTo>
                    <a:pt x="7031" y="2430"/>
                  </a:lnTo>
                  <a:lnTo>
                    <a:pt x="6818" y="2669"/>
                  </a:lnTo>
                  <a:lnTo>
                    <a:pt x="6606" y="2927"/>
                  </a:lnTo>
                  <a:lnTo>
                    <a:pt x="6400" y="3203"/>
                  </a:lnTo>
                  <a:lnTo>
                    <a:pt x="6187" y="3479"/>
                  </a:lnTo>
                  <a:lnTo>
                    <a:pt x="5988" y="3755"/>
                  </a:lnTo>
                  <a:lnTo>
                    <a:pt x="5782" y="4068"/>
                  </a:lnTo>
                  <a:lnTo>
                    <a:pt x="5582" y="4381"/>
                  </a:lnTo>
                  <a:lnTo>
                    <a:pt x="5383" y="4694"/>
                  </a:lnTo>
                  <a:lnTo>
                    <a:pt x="5183" y="5044"/>
                  </a:lnTo>
                  <a:lnTo>
                    <a:pt x="4990" y="5394"/>
                  </a:lnTo>
                  <a:lnTo>
                    <a:pt x="4797" y="5743"/>
                  </a:lnTo>
                  <a:lnTo>
                    <a:pt x="4610" y="6130"/>
                  </a:lnTo>
                  <a:lnTo>
                    <a:pt x="4417" y="6498"/>
                  </a:lnTo>
                  <a:lnTo>
                    <a:pt x="4237" y="6903"/>
                  </a:lnTo>
                  <a:lnTo>
                    <a:pt x="4050" y="7308"/>
                  </a:lnTo>
                  <a:lnTo>
                    <a:pt x="3863" y="7749"/>
                  </a:lnTo>
                  <a:lnTo>
                    <a:pt x="3683" y="8191"/>
                  </a:lnTo>
                  <a:lnTo>
                    <a:pt x="3509" y="8633"/>
                  </a:lnTo>
                  <a:lnTo>
                    <a:pt x="3335" y="9093"/>
                  </a:lnTo>
                  <a:lnTo>
                    <a:pt x="3168" y="9553"/>
                  </a:lnTo>
                  <a:lnTo>
                    <a:pt x="3007" y="10013"/>
                  </a:lnTo>
                  <a:lnTo>
                    <a:pt x="2853" y="10492"/>
                  </a:lnTo>
                  <a:lnTo>
                    <a:pt x="2698" y="10971"/>
                  </a:lnTo>
                  <a:lnTo>
                    <a:pt x="2550" y="11449"/>
                  </a:lnTo>
                  <a:lnTo>
                    <a:pt x="2402" y="11946"/>
                  </a:lnTo>
                  <a:lnTo>
                    <a:pt x="2260" y="12443"/>
                  </a:lnTo>
                  <a:lnTo>
                    <a:pt x="2125" y="12940"/>
                  </a:lnTo>
                  <a:lnTo>
                    <a:pt x="1996" y="13455"/>
                  </a:lnTo>
                  <a:lnTo>
                    <a:pt x="1868" y="13971"/>
                  </a:lnTo>
                  <a:lnTo>
                    <a:pt x="1745" y="14486"/>
                  </a:lnTo>
                  <a:lnTo>
                    <a:pt x="1629" y="15001"/>
                  </a:lnTo>
                  <a:lnTo>
                    <a:pt x="1514" y="15535"/>
                  </a:lnTo>
                  <a:lnTo>
                    <a:pt x="1404" y="16069"/>
                  </a:lnTo>
                  <a:lnTo>
                    <a:pt x="1295" y="16603"/>
                  </a:lnTo>
                  <a:lnTo>
                    <a:pt x="1198" y="17136"/>
                  </a:lnTo>
                  <a:lnTo>
                    <a:pt x="1101" y="17689"/>
                  </a:lnTo>
                  <a:lnTo>
                    <a:pt x="1005" y="18241"/>
                  </a:lnTo>
                  <a:lnTo>
                    <a:pt x="921" y="18775"/>
                  </a:lnTo>
                  <a:lnTo>
                    <a:pt x="838" y="19345"/>
                  </a:lnTo>
                  <a:lnTo>
                    <a:pt x="754" y="19897"/>
                  </a:lnTo>
                  <a:lnTo>
                    <a:pt x="677" y="20449"/>
                  </a:lnTo>
                  <a:lnTo>
                    <a:pt x="606" y="21020"/>
                  </a:lnTo>
                  <a:lnTo>
                    <a:pt x="541" y="21572"/>
                  </a:lnTo>
                  <a:lnTo>
                    <a:pt x="477" y="22143"/>
                  </a:lnTo>
                  <a:lnTo>
                    <a:pt x="413" y="22713"/>
                  </a:lnTo>
                  <a:lnTo>
                    <a:pt x="361" y="23284"/>
                  </a:lnTo>
                  <a:lnTo>
                    <a:pt x="310" y="23855"/>
                  </a:lnTo>
                  <a:lnTo>
                    <a:pt x="265" y="24444"/>
                  </a:lnTo>
                  <a:lnTo>
                    <a:pt x="220" y="25014"/>
                  </a:lnTo>
                  <a:lnTo>
                    <a:pt x="181" y="25585"/>
                  </a:lnTo>
                  <a:lnTo>
                    <a:pt x="142" y="26174"/>
                  </a:lnTo>
                  <a:lnTo>
                    <a:pt x="110" y="26744"/>
                  </a:lnTo>
                  <a:lnTo>
                    <a:pt x="84" y="27333"/>
                  </a:lnTo>
                  <a:lnTo>
                    <a:pt x="59" y="27922"/>
                  </a:lnTo>
                  <a:lnTo>
                    <a:pt x="39" y="28493"/>
                  </a:lnTo>
                  <a:lnTo>
                    <a:pt x="14" y="29652"/>
                  </a:lnTo>
                  <a:lnTo>
                    <a:pt x="1" y="30830"/>
                  </a:lnTo>
                  <a:lnTo>
                    <a:pt x="1" y="31990"/>
                  </a:lnTo>
                  <a:lnTo>
                    <a:pt x="20" y="33149"/>
                  </a:lnTo>
                  <a:lnTo>
                    <a:pt x="52" y="34291"/>
                  </a:lnTo>
                  <a:lnTo>
                    <a:pt x="97" y="35432"/>
                  </a:lnTo>
                  <a:lnTo>
                    <a:pt x="162" y="36573"/>
                  </a:lnTo>
                  <a:lnTo>
                    <a:pt x="232" y="37714"/>
                  </a:lnTo>
                  <a:lnTo>
                    <a:pt x="323" y="38818"/>
                  </a:lnTo>
                  <a:lnTo>
                    <a:pt x="432" y="39941"/>
                  </a:lnTo>
                  <a:lnTo>
                    <a:pt x="548" y="41027"/>
                  </a:lnTo>
                  <a:lnTo>
                    <a:pt x="677" y="42095"/>
                  </a:lnTo>
                  <a:lnTo>
                    <a:pt x="825" y="43162"/>
                  </a:lnTo>
                  <a:lnTo>
                    <a:pt x="986" y="44211"/>
                  </a:lnTo>
                  <a:lnTo>
                    <a:pt x="1153" y="45242"/>
                  </a:lnTo>
                  <a:lnTo>
                    <a:pt x="1340" y="46236"/>
                  </a:lnTo>
                  <a:lnTo>
                    <a:pt x="1539" y="47212"/>
                  </a:lnTo>
                  <a:lnTo>
                    <a:pt x="1752" y="48169"/>
                  </a:lnTo>
                  <a:lnTo>
                    <a:pt x="1861" y="48647"/>
                  </a:lnTo>
                  <a:lnTo>
                    <a:pt x="1971" y="49107"/>
                  </a:lnTo>
                  <a:lnTo>
                    <a:pt x="2086" y="49567"/>
                  </a:lnTo>
                  <a:lnTo>
                    <a:pt x="2209" y="50009"/>
                  </a:lnTo>
                  <a:lnTo>
                    <a:pt x="2331" y="50451"/>
                  </a:lnTo>
                  <a:lnTo>
                    <a:pt x="2460" y="50893"/>
                  </a:lnTo>
                  <a:lnTo>
                    <a:pt x="2589" y="51316"/>
                  </a:lnTo>
                  <a:lnTo>
                    <a:pt x="2717" y="51739"/>
                  </a:lnTo>
                  <a:lnTo>
                    <a:pt x="2853" y="52163"/>
                  </a:lnTo>
                  <a:lnTo>
                    <a:pt x="2994" y="52568"/>
                  </a:lnTo>
                  <a:lnTo>
                    <a:pt x="3129" y="52954"/>
                  </a:lnTo>
                  <a:lnTo>
                    <a:pt x="3277" y="53341"/>
                  </a:lnTo>
                  <a:lnTo>
                    <a:pt x="3426" y="53727"/>
                  </a:lnTo>
                  <a:lnTo>
                    <a:pt x="3574" y="54095"/>
                  </a:lnTo>
                  <a:lnTo>
                    <a:pt x="3728" y="54463"/>
                  </a:lnTo>
                  <a:lnTo>
                    <a:pt x="3883" y="54813"/>
                  </a:lnTo>
                  <a:lnTo>
                    <a:pt x="4037" y="55163"/>
                  </a:lnTo>
                  <a:lnTo>
                    <a:pt x="4198" y="55494"/>
                  </a:lnTo>
                  <a:lnTo>
                    <a:pt x="4365" y="55825"/>
                  </a:lnTo>
                  <a:lnTo>
                    <a:pt x="4533" y="56138"/>
                  </a:lnTo>
                  <a:lnTo>
                    <a:pt x="4700" y="56451"/>
                  </a:lnTo>
                  <a:lnTo>
                    <a:pt x="4874" y="56746"/>
                  </a:lnTo>
                  <a:lnTo>
                    <a:pt x="5048" y="57022"/>
                  </a:lnTo>
                  <a:lnTo>
                    <a:pt x="5228" y="57298"/>
                  </a:lnTo>
                  <a:lnTo>
                    <a:pt x="5408" y="57574"/>
                  </a:lnTo>
                  <a:lnTo>
                    <a:pt x="5589" y="57832"/>
                  </a:lnTo>
                  <a:lnTo>
                    <a:pt x="5775" y="58071"/>
                  </a:lnTo>
                  <a:lnTo>
                    <a:pt x="5962" y="58310"/>
                  </a:lnTo>
                  <a:lnTo>
                    <a:pt x="6155" y="58531"/>
                  </a:lnTo>
                  <a:lnTo>
                    <a:pt x="6348" y="58734"/>
                  </a:lnTo>
                  <a:lnTo>
                    <a:pt x="6548" y="58936"/>
                  </a:lnTo>
                  <a:lnTo>
                    <a:pt x="6747" y="59120"/>
                  </a:lnTo>
                  <a:lnTo>
                    <a:pt x="6947" y="59286"/>
                  </a:lnTo>
                  <a:lnTo>
                    <a:pt x="7153" y="59451"/>
                  </a:lnTo>
                  <a:lnTo>
                    <a:pt x="7359" y="59599"/>
                  </a:lnTo>
                  <a:lnTo>
                    <a:pt x="7565" y="59746"/>
                  </a:lnTo>
                  <a:lnTo>
                    <a:pt x="7777" y="59875"/>
                  </a:lnTo>
                  <a:lnTo>
                    <a:pt x="7990" y="59985"/>
                  </a:lnTo>
                  <a:lnTo>
                    <a:pt x="8209" y="60077"/>
                  </a:lnTo>
                  <a:lnTo>
                    <a:pt x="8428" y="60169"/>
                  </a:lnTo>
                  <a:lnTo>
                    <a:pt x="8647" y="60224"/>
                  </a:lnTo>
                  <a:lnTo>
                    <a:pt x="8872" y="60298"/>
                  </a:lnTo>
                  <a:lnTo>
                    <a:pt x="9097" y="60335"/>
                  </a:lnTo>
                  <a:lnTo>
                    <a:pt x="9329" y="60372"/>
                  </a:lnTo>
                  <a:lnTo>
                    <a:pt x="9554" y="60390"/>
                  </a:lnTo>
                  <a:lnTo>
                    <a:pt x="9792" y="60390"/>
                  </a:lnTo>
                  <a:lnTo>
                    <a:pt x="10024" y="60372"/>
                  </a:lnTo>
                  <a:lnTo>
                    <a:pt x="10262" y="60335"/>
                  </a:lnTo>
                  <a:lnTo>
                    <a:pt x="10501" y="60298"/>
                  </a:lnTo>
                  <a:lnTo>
                    <a:pt x="10745" y="60243"/>
                  </a:lnTo>
                  <a:lnTo>
                    <a:pt x="10990" y="60169"/>
                  </a:lnTo>
                  <a:lnTo>
                    <a:pt x="11235" y="60077"/>
                  </a:lnTo>
                  <a:lnTo>
                    <a:pt x="11473" y="60188"/>
                  </a:lnTo>
                  <a:lnTo>
                    <a:pt x="11711" y="60261"/>
                  </a:lnTo>
                  <a:lnTo>
                    <a:pt x="11956" y="60316"/>
                  </a:lnTo>
                  <a:lnTo>
                    <a:pt x="12194" y="60335"/>
                  </a:lnTo>
                  <a:lnTo>
                    <a:pt x="12432" y="60316"/>
                  </a:lnTo>
                  <a:lnTo>
                    <a:pt x="12677" y="60261"/>
                  </a:lnTo>
                  <a:lnTo>
                    <a:pt x="12915" y="60188"/>
                  </a:lnTo>
                  <a:lnTo>
                    <a:pt x="13153" y="60077"/>
                  </a:lnTo>
                  <a:lnTo>
                    <a:pt x="13198" y="60261"/>
                  </a:lnTo>
                  <a:lnTo>
                    <a:pt x="13250" y="60427"/>
                  </a:lnTo>
                  <a:lnTo>
                    <a:pt x="13308" y="60574"/>
                  </a:lnTo>
                  <a:lnTo>
                    <a:pt x="13372" y="60703"/>
                  </a:lnTo>
                  <a:lnTo>
                    <a:pt x="13449" y="60813"/>
                  </a:lnTo>
                  <a:lnTo>
                    <a:pt x="13533" y="60905"/>
                  </a:lnTo>
                  <a:lnTo>
                    <a:pt x="13623" y="60997"/>
                  </a:lnTo>
                  <a:lnTo>
                    <a:pt x="13726" y="61071"/>
                  </a:lnTo>
                  <a:lnTo>
                    <a:pt x="13951" y="61163"/>
                  </a:lnTo>
                  <a:lnTo>
                    <a:pt x="14177" y="61237"/>
                  </a:lnTo>
                  <a:lnTo>
                    <a:pt x="14402" y="61292"/>
                  </a:lnTo>
                  <a:lnTo>
                    <a:pt x="14627" y="61329"/>
                  </a:lnTo>
                  <a:lnTo>
                    <a:pt x="14853" y="61347"/>
                  </a:lnTo>
                  <a:lnTo>
                    <a:pt x="15071" y="61347"/>
                  </a:lnTo>
                  <a:lnTo>
                    <a:pt x="15290" y="61310"/>
                  </a:lnTo>
                  <a:lnTo>
                    <a:pt x="15509" y="61274"/>
                  </a:lnTo>
                  <a:lnTo>
                    <a:pt x="15728" y="61200"/>
                  </a:lnTo>
                  <a:lnTo>
                    <a:pt x="15941" y="61108"/>
                  </a:lnTo>
                  <a:lnTo>
                    <a:pt x="16153" y="61016"/>
                  </a:lnTo>
                  <a:lnTo>
                    <a:pt x="16365" y="60887"/>
                  </a:lnTo>
                  <a:lnTo>
                    <a:pt x="16578" y="60740"/>
                  </a:lnTo>
                  <a:lnTo>
                    <a:pt x="16784" y="60574"/>
                  </a:lnTo>
                  <a:lnTo>
                    <a:pt x="16990" y="60408"/>
                  </a:lnTo>
                  <a:lnTo>
                    <a:pt x="17189" y="60206"/>
                  </a:lnTo>
                  <a:lnTo>
                    <a:pt x="17389" y="60004"/>
                  </a:lnTo>
                  <a:lnTo>
                    <a:pt x="17589" y="59764"/>
                  </a:lnTo>
                  <a:lnTo>
                    <a:pt x="17782" y="59525"/>
                  </a:lnTo>
                  <a:lnTo>
                    <a:pt x="17975" y="59267"/>
                  </a:lnTo>
                  <a:lnTo>
                    <a:pt x="18168" y="58991"/>
                  </a:lnTo>
                  <a:lnTo>
                    <a:pt x="18355" y="58697"/>
                  </a:lnTo>
                  <a:lnTo>
                    <a:pt x="18541" y="58384"/>
                  </a:lnTo>
                  <a:lnTo>
                    <a:pt x="18722" y="58053"/>
                  </a:lnTo>
                  <a:lnTo>
                    <a:pt x="18902" y="57721"/>
                  </a:lnTo>
                  <a:lnTo>
                    <a:pt x="19076" y="57372"/>
                  </a:lnTo>
                  <a:lnTo>
                    <a:pt x="19250" y="57003"/>
                  </a:lnTo>
                  <a:lnTo>
                    <a:pt x="19423" y="56635"/>
                  </a:lnTo>
                  <a:lnTo>
                    <a:pt x="19591" y="56249"/>
                  </a:lnTo>
                  <a:lnTo>
                    <a:pt x="19752" y="55844"/>
                  </a:lnTo>
                  <a:lnTo>
                    <a:pt x="19913" y="55421"/>
                  </a:lnTo>
                  <a:lnTo>
                    <a:pt x="20067" y="54997"/>
                  </a:lnTo>
                  <a:lnTo>
                    <a:pt x="20222" y="54555"/>
                  </a:lnTo>
                  <a:lnTo>
                    <a:pt x="20370" y="54114"/>
                  </a:lnTo>
                  <a:lnTo>
                    <a:pt x="20518" y="53654"/>
                  </a:lnTo>
                  <a:lnTo>
                    <a:pt x="20653" y="53175"/>
                  </a:lnTo>
                  <a:lnTo>
                    <a:pt x="20795" y="52696"/>
                  </a:lnTo>
                  <a:lnTo>
                    <a:pt x="20930" y="52218"/>
                  </a:lnTo>
                  <a:lnTo>
                    <a:pt x="21059" y="51703"/>
                  </a:lnTo>
                  <a:lnTo>
                    <a:pt x="21181" y="51206"/>
                  </a:lnTo>
                  <a:lnTo>
                    <a:pt x="21303" y="50690"/>
                  </a:lnTo>
                  <a:lnTo>
                    <a:pt x="21419" y="50156"/>
                  </a:lnTo>
                  <a:lnTo>
                    <a:pt x="21535" y="49623"/>
                  </a:lnTo>
                  <a:lnTo>
                    <a:pt x="21644" y="49071"/>
                  </a:lnTo>
                  <a:lnTo>
                    <a:pt x="21747" y="48518"/>
                  </a:lnTo>
                  <a:lnTo>
                    <a:pt x="21844" y="47966"/>
                  </a:lnTo>
                  <a:lnTo>
                    <a:pt x="21941" y="47396"/>
                  </a:lnTo>
                  <a:lnTo>
                    <a:pt x="22024" y="46825"/>
                  </a:lnTo>
                  <a:lnTo>
                    <a:pt x="22114" y="46254"/>
                  </a:lnTo>
                  <a:lnTo>
                    <a:pt x="22192" y="45665"/>
                  </a:lnTo>
                  <a:lnTo>
                    <a:pt x="22269" y="45076"/>
                  </a:lnTo>
                  <a:lnTo>
                    <a:pt x="22333" y="44487"/>
                  </a:lnTo>
                  <a:lnTo>
                    <a:pt x="22398" y="43898"/>
                  </a:lnTo>
                  <a:lnTo>
                    <a:pt x="22456" y="43291"/>
                  </a:lnTo>
                  <a:lnTo>
                    <a:pt x="22514" y="42684"/>
                  </a:lnTo>
                  <a:lnTo>
                    <a:pt x="22559" y="42076"/>
                  </a:lnTo>
                  <a:lnTo>
                    <a:pt x="22604" y="41451"/>
                  </a:lnTo>
                  <a:lnTo>
                    <a:pt x="22642" y="40843"/>
                  </a:lnTo>
                  <a:lnTo>
                    <a:pt x="22668" y="40217"/>
                  </a:lnTo>
                  <a:lnTo>
                    <a:pt x="22694" y="39592"/>
                  </a:lnTo>
                  <a:lnTo>
                    <a:pt x="22713" y="38966"/>
                  </a:lnTo>
                  <a:lnTo>
                    <a:pt x="22732" y="38340"/>
                  </a:lnTo>
                  <a:lnTo>
                    <a:pt x="22739" y="37714"/>
                  </a:lnTo>
                  <a:lnTo>
                    <a:pt x="22739" y="37088"/>
                  </a:lnTo>
                  <a:lnTo>
                    <a:pt x="22732" y="36297"/>
                  </a:lnTo>
                  <a:lnTo>
                    <a:pt x="22713" y="35505"/>
                  </a:lnTo>
                  <a:lnTo>
                    <a:pt x="22681" y="34732"/>
                  </a:lnTo>
                  <a:lnTo>
                    <a:pt x="22642" y="33959"/>
                  </a:lnTo>
                  <a:lnTo>
                    <a:pt x="22591" y="33186"/>
                  </a:lnTo>
                  <a:lnTo>
                    <a:pt x="22533" y="32413"/>
                  </a:lnTo>
                  <a:lnTo>
                    <a:pt x="22468" y="31640"/>
                  </a:lnTo>
                  <a:lnTo>
                    <a:pt x="22398" y="30867"/>
                  </a:lnTo>
                  <a:lnTo>
                    <a:pt x="22462" y="30389"/>
                  </a:lnTo>
                  <a:lnTo>
                    <a:pt x="22526" y="29928"/>
                  </a:lnTo>
                  <a:lnTo>
                    <a:pt x="22578" y="29432"/>
                  </a:lnTo>
                  <a:lnTo>
                    <a:pt x="22629" y="28953"/>
                  </a:lnTo>
                  <a:lnTo>
                    <a:pt x="22668" y="28474"/>
                  </a:lnTo>
                  <a:lnTo>
                    <a:pt x="22707" y="27996"/>
                  </a:lnTo>
                  <a:lnTo>
                    <a:pt x="22739" y="27517"/>
                  </a:lnTo>
                  <a:lnTo>
                    <a:pt x="22765" y="27039"/>
                  </a:lnTo>
                  <a:lnTo>
                    <a:pt x="22784" y="26542"/>
                  </a:lnTo>
                  <a:lnTo>
                    <a:pt x="22797" y="26063"/>
                  </a:lnTo>
                  <a:lnTo>
                    <a:pt x="22810" y="25585"/>
                  </a:lnTo>
                  <a:lnTo>
                    <a:pt x="22810" y="25088"/>
                  </a:lnTo>
                  <a:lnTo>
                    <a:pt x="22810" y="24609"/>
                  </a:lnTo>
                  <a:lnTo>
                    <a:pt x="22803" y="24131"/>
                  </a:lnTo>
                  <a:lnTo>
                    <a:pt x="22790" y="23652"/>
                  </a:lnTo>
                  <a:lnTo>
                    <a:pt x="22777" y="23174"/>
                  </a:lnTo>
                  <a:lnTo>
                    <a:pt x="22758" y="22695"/>
                  </a:lnTo>
                  <a:lnTo>
                    <a:pt x="22732" y="22198"/>
                  </a:lnTo>
                  <a:lnTo>
                    <a:pt x="22700" y="21738"/>
                  </a:lnTo>
                  <a:lnTo>
                    <a:pt x="22668" y="21259"/>
                  </a:lnTo>
                  <a:lnTo>
                    <a:pt x="22629" y="20781"/>
                  </a:lnTo>
                  <a:lnTo>
                    <a:pt x="22584" y="20302"/>
                  </a:lnTo>
                  <a:lnTo>
                    <a:pt x="22533" y="19842"/>
                  </a:lnTo>
                  <a:lnTo>
                    <a:pt x="22481" y="19364"/>
                  </a:lnTo>
                  <a:lnTo>
                    <a:pt x="22423" y="18903"/>
                  </a:lnTo>
                  <a:lnTo>
                    <a:pt x="22365" y="18443"/>
                  </a:lnTo>
                  <a:lnTo>
                    <a:pt x="22301" y="17983"/>
                  </a:lnTo>
                  <a:lnTo>
                    <a:pt x="22237" y="17523"/>
                  </a:lnTo>
                  <a:lnTo>
                    <a:pt x="22089" y="16621"/>
                  </a:lnTo>
                  <a:lnTo>
                    <a:pt x="21921" y="15719"/>
                  </a:lnTo>
                  <a:lnTo>
                    <a:pt x="21747" y="14854"/>
                  </a:lnTo>
                  <a:lnTo>
                    <a:pt x="21561" y="13989"/>
                  </a:lnTo>
                  <a:lnTo>
                    <a:pt x="21361" y="13142"/>
                  </a:lnTo>
                  <a:lnTo>
                    <a:pt x="21142" y="12333"/>
                  </a:lnTo>
                  <a:lnTo>
                    <a:pt x="20923" y="11523"/>
                  </a:lnTo>
                  <a:lnTo>
                    <a:pt x="20685" y="10750"/>
                  </a:lnTo>
                  <a:lnTo>
                    <a:pt x="20441" y="9995"/>
                  </a:lnTo>
                  <a:lnTo>
                    <a:pt x="20189" y="9259"/>
                  </a:lnTo>
                  <a:lnTo>
                    <a:pt x="19932" y="8541"/>
                  </a:lnTo>
                  <a:lnTo>
                    <a:pt x="19662" y="7860"/>
                  </a:lnTo>
                  <a:lnTo>
                    <a:pt x="19385" y="7216"/>
                  </a:lnTo>
                  <a:lnTo>
                    <a:pt x="19108" y="6590"/>
                  </a:lnTo>
                  <a:lnTo>
                    <a:pt x="18818" y="6001"/>
                  </a:lnTo>
                  <a:lnTo>
                    <a:pt x="18529" y="5449"/>
                  </a:lnTo>
                  <a:lnTo>
                    <a:pt x="18232" y="4933"/>
                  </a:lnTo>
                  <a:lnTo>
                    <a:pt x="17930" y="4455"/>
                  </a:lnTo>
                  <a:lnTo>
                    <a:pt x="17730" y="4142"/>
                  </a:lnTo>
                  <a:lnTo>
                    <a:pt x="17524" y="3847"/>
                  </a:lnTo>
                  <a:lnTo>
                    <a:pt x="17318" y="3553"/>
                  </a:lnTo>
                  <a:lnTo>
                    <a:pt x="17106" y="3295"/>
                  </a:lnTo>
                  <a:lnTo>
                    <a:pt x="16893" y="3019"/>
                  </a:lnTo>
                  <a:lnTo>
                    <a:pt x="16681" y="2780"/>
                  </a:lnTo>
                  <a:lnTo>
                    <a:pt x="16468" y="2541"/>
                  </a:lnTo>
                  <a:lnTo>
                    <a:pt x="16256" y="2301"/>
                  </a:lnTo>
                  <a:lnTo>
                    <a:pt x="16037" y="2081"/>
                  </a:lnTo>
                  <a:lnTo>
                    <a:pt x="15818" y="1878"/>
                  </a:lnTo>
                  <a:lnTo>
                    <a:pt x="15599" y="1676"/>
                  </a:lnTo>
                  <a:lnTo>
                    <a:pt x="15374" y="1492"/>
                  </a:lnTo>
                  <a:lnTo>
                    <a:pt x="15155" y="1307"/>
                  </a:lnTo>
                  <a:lnTo>
                    <a:pt x="14930" y="1160"/>
                  </a:lnTo>
                  <a:lnTo>
                    <a:pt x="14711" y="995"/>
                  </a:lnTo>
                  <a:lnTo>
                    <a:pt x="14486" y="847"/>
                  </a:lnTo>
                  <a:lnTo>
                    <a:pt x="14260" y="718"/>
                  </a:lnTo>
                  <a:lnTo>
                    <a:pt x="14029" y="608"/>
                  </a:lnTo>
                  <a:lnTo>
                    <a:pt x="13803" y="498"/>
                  </a:lnTo>
                  <a:lnTo>
                    <a:pt x="13578" y="387"/>
                  </a:lnTo>
                  <a:lnTo>
                    <a:pt x="13346" y="314"/>
                  </a:lnTo>
                  <a:lnTo>
                    <a:pt x="13121" y="222"/>
                  </a:lnTo>
                  <a:lnTo>
                    <a:pt x="12889" y="166"/>
                  </a:lnTo>
                  <a:lnTo>
                    <a:pt x="12657" y="111"/>
                  </a:lnTo>
                  <a:lnTo>
                    <a:pt x="12432" y="74"/>
                  </a:lnTo>
                  <a:lnTo>
                    <a:pt x="12200" y="37"/>
                  </a:lnTo>
                  <a:lnTo>
                    <a:pt x="11968" y="19"/>
                  </a:lnTo>
                  <a:lnTo>
                    <a:pt x="1173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-631125" y="-17688675"/>
              <a:ext cx="434100" cy="1066175"/>
            </a:xfrm>
            <a:custGeom>
              <a:avLst/>
              <a:gdLst/>
              <a:ahLst/>
              <a:cxnLst/>
              <a:rect l="l" t="t" r="r" b="b"/>
              <a:pathLst>
                <a:path w="17364" h="42647" extrusionOk="0">
                  <a:moveTo>
                    <a:pt x="9007" y="1"/>
                  </a:moveTo>
                  <a:lnTo>
                    <a:pt x="8737" y="19"/>
                  </a:lnTo>
                  <a:lnTo>
                    <a:pt x="8460" y="56"/>
                  </a:lnTo>
                  <a:lnTo>
                    <a:pt x="8189" y="111"/>
                  </a:lnTo>
                  <a:lnTo>
                    <a:pt x="7913" y="185"/>
                  </a:lnTo>
                  <a:lnTo>
                    <a:pt x="7642" y="277"/>
                  </a:lnTo>
                  <a:lnTo>
                    <a:pt x="7378" y="387"/>
                  </a:lnTo>
                  <a:lnTo>
                    <a:pt x="7108" y="516"/>
                  </a:lnTo>
                  <a:lnTo>
                    <a:pt x="6844" y="645"/>
                  </a:lnTo>
                  <a:lnTo>
                    <a:pt x="6580" y="810"/>
                  </a:lnTo>
                  <a:lnTo>
                    <a:pt x="6322" y="976"/>
                  </a:lnTo>
                  <a:lnTo>
                    <a:pt x="6065" y="1179"/>
                  </a:lnTo>
                  <a:lnTo>
                    <a:pt x="5814" y="1381"/>
                  </a:lnTo>
                  <a:lnTo>
                    <a:pt x="5563" y="1602"/>
                  </a:lnTo>
                  <a:lnTo>
                    <a:pt x="5318" y="1860"/>
                  </a:lnTo>
                  <a:lnTo>
                    <a:pt x="5074" y="2117"/>
                  </a:lnTo>
                  <a:lnTo>
                    <a:pt x="4835" y="2393"/>
                  </a:lnTo>
                  <a:lnTo>
                    <a:pt x="4604" y="2688"/>
                  </a:lnTo>
                  <a:lnTo>
                    <a:pt x="4372" y="2982"/>
                  </a:lnTo>
                  <a:lnTo>
                    <a:pt x="4153" y="3314"/>
                  </a:lnTo>
                  <a:lnTo>
                    <a:pt x="3934" y="3663"/>
                  </a:lnTo>
                  <a:lnTo>
                    <a:pt x="3722" y="4031"/>
                  </a:lnTo>
                  <a:lnTo>
                    <a:pt x="3509" y="4400"/>
                  </a:lnTo>
                  <a:lnTo>
                    <a:pt x="3310" y="4804"/>
                  </a:lnTo>
                  <a:lnTo>
                    <a:pt x="3116" y="5209"/>
                  </a:lnTo>
                  <a:lnTo>
                    <a:pt x="2923" y="5651"/>
                  </a:lnTo>
                  <a:lnTo>
                    <a:pt x="2743" y="6093"/>
                  </a:lnTo>
                  <a:lnTo>
                    <a:pt x="2569" y="6571"/>
                  </a:lnTo>
                  <a:lnTo>
                    <a:pt x="2376" y="7105"/>
                  </a:lnTo>
                  <a:lnTo>
                    <a:pt x="2196" y="7657"/>
                  </a:lnTo>
                  <a:lnTo>
                    <a:pt x="2022" y="8210"/>
                  </a:lnTo>
                  <a:lnTo>
                    <a:pt x="1855" y="8780"/>
                  </a:lnTo>
                  <a:lnTo>
                    <a:pt x="1700" y="9351"/>
                  </a:lnTo>
                  <a:lnTo>
                    <a:pt x="1546" y="9940"/>
                  </a:lnTo>
                  <a:lnTo>
                    <a:pt x="1404" y="10529"/>
                  </a:lnTo>
                  <a:lnTo>
                    <a:pt x="1262" y="11136"/>
                  </a:lnTo>
                  <a:lnTo>
                    <a:pt x="1134" y="11725"/>
                  </a:lnTo>
                  <a:lnTo>
                    <a:pt x="1011" y="12332"/>
                  </a:lnTo>
                  <a:lnTo>
                    <a:pt x="895" y="12958"/>
                  </a:lnTo>
                  <a:lnTo>
                    <a:pt x="792" y="13566"/>
                  </a:lnTo>
                  <a:lnTo>
                    <a:pt x="689" y="14191"/>
                  </a:lnTo>
                  <a:lnTo>
                    <a:pt x="599" y="14817"/>
                  </a:lnTo>
                  <a:lnTo>
                    <a:pt x="509" y="15443"/>
                  </a:lnTo>
                  <a:lnTo>
                    <a:pt x="432" y="16087"/>
                  </a:lnTo>
                  <a:lnTo>
                    <a:pt x="355" y="16713"/>
                  </a:lnTo>
                  <a:lnTo>
                    <a:pt x="290" y="17357"/>
                  </a:lnTo>
                  <a:lnTo>
                    <a:pt x="232" y="18001"/>
                  </a:lnTo>
                  <a:lnTo>
                    <a:pt x="181" y="18646"/>
                  </a:lnTo>
                  <a:lnTo>
                    <a:pt x="136" y="19290"/>
                  </a:lnTo>
                  <a:lnTo>
                    <a:pt x="97" y="19934"/>
                  </a:lnTo>
                  <a:lnTo>
                    <a:pt x="65" y="20578"/>
                  </a:lnTo>
                  <a:lnTo>
                    <a:pt x="39" y="21222"/>
                  </a:lnTo>
                  <a:lnTo>
                    <a:pt x="20" y="21867"/>
                  </a:lnTo>
                  <a:lnTo>
                    <a:pt x="7" y="22511"/>
                  </a:lnTo>
                  <a:lnTo>
                    <a:pt x="1" y="23155"/>
                  </a:lnTo>
                  <a:lnTo>
                    <a:pt x="1" y="23799"/>
                  </a:lnTo>
                  <a:lnTo>
                    <a:pt x="7" y="24443"/>
                  </a:lnTo>
                  <a:lnTo>
                    <a:pt x="20" y="25088"/>
                  </a:lnTo>
                  <a:lnTo>
                    <a:pt x="39" y="25732"/>
                  </a:lnTo>
                  <a:lnTo>
                    <a:pt x="65" y="26358"/>
                  </a:lnTo>
                  <a:lnTo>
                    <a:pt x="97" y="26983"/>
                  </a:lnTo>
                  <a:lnTo>
                    <a:pt x="129" y="27609"/>
                  </a:lnTo>
                  <a:lnTo>
                    <a:pt x="174" y="28235"/>
                  </a:lnTo>
                  <a:lnTo>
                    <a:pt x="226" y="28861"/>
                  </a:lnTo>
                  <a:lnTo>
                    <a:pt x="277" y="29468"/>
                  </a:lnTo>
                  <a:lnTo>
                    <a:pt x="342" y="30076"/>
                  </a:lnTo>
                  <a:lnTo>
                    <a:pt x="406" y="30665"/>
                  </a:lnTo>
                  <a:lnTo>
                    <a:pt x="483" y="31272"/>
                  </a:lnTo>
                  <a:lnTo>
                    <a:pt x="561" y="31861"/>
                  </a:lnTo>
                  <a:lnTo>
                    <a:pt x="644" y="32432"/>
                  </a:lnTo>
                  <a:lnTo>
                    <a:pt x="734" y="33021"/>
                  </a:lnTo>
                  <a:lnTo>
                    <a:pt x="831" y="33573"/>
                  </a:lnTo>
                  <a:lnTo>
                    <a:pt x="928" y="34143"/>
                  </a:lnTo>
                  <a:lnTo>
                    <a:pt x="1037" y="34677"/>
                  </a:lnTo>
                  <a:lnTo>
                    <a:pt x="1146" y="35229"/>
                  </a:lnTo>
                  <a:lnTo>
                    <a:pt x="1262" y="35763"/>
                  </a:lnTo>
                  <a:lnTo>
                    <a:pt x="1385" y="36278"/>
                  </a:lnTo>
                  <a:lnTo>
                    <a:pt x="1513" y="36794"/>
                  </a:lnTo>
                  <a:lnTo>
                    <a:pt x="1649" y="37291"/>
                  </a:lnTo>
                  <a:lnTo>
                    <a:pt x="1784" y="37788"/>
                  </a:lnTo>
                  <a:lnTo>
                    <a:pt x="1925" y="38266"/>
                  </a:lnTo>
                  <a:lnTo>
                    <a:pt x="2074" y="38726"/>
                  </a:lnTo>
                  <a:lnTo>
                    <a:pt x="2228" y="39168"/>
                  </a:lnTo>
                  <a:lnTo>
                    <a:pt x="2389" y="39610"/>
                  </a:lnTo>
                  <a:lnTo>
                    <a:pt x="2550" y="40052"/>
                  </a:lnTo>
                  <a:lnTo>
                    <a:pt x="2717" y="40457"/>
                  </a:lnTo>
                  <a:lnTo>
                    <a:pt x="2891" y="40861"/>
                  </a:lnTo>
                  <a:lnTo>
                    <a:pt x="3071" y="41248"/>
                  </a:lnTo>
                  <a:lnTo>
                    <a:pt x="3252" y="41616"/>
                  </a:lnTo>
                  <a:lnTo>
                    <a:pt x="3438" y="41984"/>
                  </a:lnTo>
                  <a:lnTo>
                    <a:pt x="3631" y="42316"/>
                  </a:lnTo>
                  <a:lnTo>
                    <a:pt x="3825" y="42647"/>
                  </a:lnTo>
                  <a:lnTo>
                    <a:pt x="3741" y="42242"/>
                  </a:lnTo>
                  <a:lnTo>
                    <a:pt x="3651" y="41819"/>
                  </a:lnTo>
                  <a:lnTo>
                    <a:pt x="3574" y="41395"/>
                  </a:lnTo>
                  <a:lnTo>
                    <a:pt x="3496" y="40953"/>
                  </a:lnTo>
                  <a:lnTo>
                    <a:pt x="3419" y="40530"/>
                  </a:lnTo>
                  <a:lnTo>
                    <a:pt x="3355" y="40088"/>
                  </a:lnTo>
                  <a:lnTo>
                    <a:pt x="3290" y="39647"/>
                  </a:lnTo>
                  <a:lnTo>
                    <a:pt x="3226" y="39205"/>
                  </a:lnTo>
                  <a:lnTo>
                    <a:pt x="3168" y="38763"/>
                  </a:lnTo>
                  <a:lnTo>
                    <a:pt x="3116" y="38321"/>
                  </a:lnTo>
                  <a:lnTo>
                    <a:pt x="3065" y="37861"/>
                  </a:lnTo>
                  <a:lnTo>
                    <a:pt x="3020" y="37401"/>
                  </a:lnTo>
                  <a:lnTo>
                    <a:pt x="2981" y="36941"/>
                  </a:lnTo>
                  <a:lnTo>
                    <a:pt x="2943" y="36481"/>
                  </a:lnTo>
                  <a:lnTo>
                    <a:pt x="2910" y="36002"/>
                  </a:lnTo>
                  <a:lnTo>
                    <a:pt x="2885" y="35524"/>
                  </a:lnTo>
                  <a:lnTo>
                    <a:pt x="2846" y="34880"/>
                  </a:lnTo>
                  <a:lnTo>
                    <a:pt x="2820" y="34217"/>
                  </a:lnTo>
                  <a:lnTo>
                    <a:pt x="2801" y="33573"/>
                  </a:lnTo>
                  <a:lnTo>
                    <a:pt x="2788" y="32910"/>
                  </a:lnTo>
                  <a:lnTo>
                    <a:pt x="2782" y="32266"/>
                  </a:lnTo>
                  <a:lnTo>
                    <a:pt x="2782" y="31603"/>
                  </a:lnTo>
                  <a:lnTo>
                    <a:pt x="2788" y="30959"/>
                  </a:lnTo>
                  <a:lnTo>
                    <a:pt x="2801" y="30297"/>
                  </a:lnTo>
                  <a:lnTo>
                    <a:pt x="2820" y="29652"/>
                  </a:lnTo>
                  <a:lnTo>
                    <a:pt x="2846" y="29008"/>
                  </a:lnTo>
                  <a:lnTo>
                    <a:pt x="2878" y="28364"/>
                  </a:lnTo>
                  <a:lnTo>
                    <a:pt x="2917" y="27720"/>
                  </a:lnTo>
                  <a:lnTo>
                    <a:pt x="2955" y="27076"/>
                  </a:lnTo>
                  <a:lnTo>
                    <a:pt x="3007" y="26431"/>
                  </a:lnTo>
                  <a:lnTo>
                    <a:pt x="3065" y="25806"/>
                  </a:lnTo>
                  <a:lnTo>
                    <a:pt x="3123" y="25161"/>
                  </a:lnTo>
                  <a:lnTo>
                    <a:pt x="3194" y="24536"/>
                  </a:lnTo>
                  <a:lnTo>
                    <a:pt x="3265" y="23910"/>
                  </a:lnTo>
                  <a:lnTo>
                    <a:pt x="3342" y="23284"/>
                  </a:lnTo>
                  <a:lnTo>
                    <a:pt x="3425" y="22677"/>
                  </a:lnTo>
                  <a:lnTo>
                    <a:pt x="3509" y="22069"/>
                  </a:lnTo>
                  <a:lnTo>
                    <a:pt x="3606" y="21462"/>
                  </a:lnTo>
                  <a:lnTo>
                    <a:pt x="3702" y="20854"/>
                  </a:lnTo>
                  <a:lnTo>
                    <a:pt x="3805" y="20265"/>
                  </a:lnTo>
                  <a:lnTo>
                    <a:pt x="3915" y="19676"/>
                  </a:lnTo>
                  <a:lnTo>
                    <a:pt x="4024" y="19087"/>
                  </a:lnTo>
                  <a:lnTo>
                    <a:pt x="4146" y="18517"/>
                  </a:lnTo>
                  <a:lnTo>
                    <a:pt x="4262" y="17946"/>
                  </a:lnTo>
                  <a:lnTo>
                    <a:pt x="4391" y="17376"/>
                  </a:lnTo>
                  <a:lnTo>
                    <a:pt x="4520" y="16823"/>
                  </a:lnTo>
                  <a:lnTo>
                    <a:pt x="4655" y="16271"/>
                  </a:lnTo>
                  <a:lnTo>
                    <a:pt x="4797" y="15738"/>
                  </a:lnTo>
                  <a:lnTo>
                    <a:pt x="4938" y="15204"/>
                  </a:lnTo>
                  <a:lnTo>
                    <a:pt x="5086" y="14688"/>
                  </a:lnTo>
                  <a:lnTo>
                    <a:pt x="5241" y="14173"/>
                  </a:lnTo>
                  <a:lnTo>
                    <a:pt x="5395" y="13676"/>
                  </a:lnTo>
                  <a:lnTo>
                    <a:pt x="5550" y="13179"/>
                  </a:lnTo>
                  <a:lnTo>
                    <a:pt x="5711" y="12701"/>
                  </a:lnTo>
                  <a:lnTo>
                    <a:pt x="5878" y="12222"/>
                  </a:lnTo>
                  <a:lnTo>
                    <a:pt x="6046" y="11762"/>
                  </a:lnTo>
                  <a:lnTo>
                    <a:pt x="6219" y="11320"/>
                  </a:lnTo>
                  <a:lnTo>
                    <a:pt x="6400" y="10878"/>
                  </a:lnTo>
                  <a:lnTo>
                    <a:pt x="6574" y="10437"/>
                  </a:lnTo>
                  <a:lnTo>
                    <a:pt x="6760" y="10032"/>
                  </a:lnTo>
                  <a:lnTo>
                    <a:pt x="6940" y="9627"/>
                  </a:lnTo>
                  <a:lnTo>
                    <a:pt x="7134" y="9222"/>
                  </a:lnTo>
                  <a:lnTo>
                    <a:pt x="7320" y="8854"/>
                  </a:lnTo>
                  <a:lnTo>
                    <a:pt x="7513" y="8486"/>
                  </a:lnTo>
                  <a:lnTo>
                    <a:pt x="7713" y="8118"/>
                  </a:lnTo>
                  <a:lnTo>
                    <a:pt x="7906" y="7786"/>
                  </a:lnTo>
                  <a:lnTo>
                    <a:pt x="8112" y="7455"/>
                  </a:lnTo>
                  <a:lnTo>
                    <a:pt x="8312" y="7142"/>
                  </a:lnTo>
                  <a:lnTo>
                    <a:pt x="8518" y="6848"/>
                  </a:lnTo>
                  <a:lnTo>
                    <a:pt x="8724" y="6571"/>
                  </a:lnTo>
                  <a:lnTo>
                    <a:pt x="8936" y="6295"/>
                  </a:lnTo>
                  <a:lnTo>
                    <a:pt x="9149" y="6038"/>
                  </a:lnTo>
                  <a:lnTo>
                    <a:pt x="9361" y="5798"/>
                  </a:lnTo>
                  <a:lnTo>
                    <a:pt x="9574" y="5578"/>
                  </a:lnTo>
                  <a:lnTo>
                    <a:pt x="9792" y="5375"/>
                  </a:lnTo>
                  <a:lnTo>
                    <a:pt x="10011" y="5191"/>
                  </a:lnTo>
                  <a:lnTo>
                    <a:pt x="10230" y="5007"/>
                  </a:lnTo>
                  <a:lnTo>
                    <a:pt x="10449" y="4860"/>
                  </a:lnTo>
                  <a:lnTo>
                    <a:pt x="10674" y="4731"/>
                  </a:lnTo>
                  <a:lnTo>
                    <a:pt x="10893" y="4602"/>
                  </a:lnTo>
                  <a:lnTo>
                    <a:pt x="11131" y="4492"/>
                  </a:lnTo>
                  <a:lnTo>
                    <a:pt x="11363" y="4418"/>
                  </a:lnTo>
                  <a:lnTo>
                    <a:pt x="11589" y="4363"/>
                  </a:lnTo>
                  <a:lnTo>
                    <a:pt x="11820" y="4326"/>
                  </a:lnTo>
                  <a:lnTo>
                    <a:pt x="12046" y="4308"/>
                  </a:lnTo>
                  <a:lnTo>
                    <a:pt x="12271" y="4308"/>
                  </a:lnTo>
                  <a:lnTo>
                    <a:pt x="12496" y="4326"/>
                  </a:lnTo>
                  <a:lnTo>
                    <a:pt x="12722" y="4381"/>
                  </a:lnTo>
                  <a:lnTo>
                    <a:pt x="12940" y="4436"/>
                  </a:lnTo>
                  <a:lnTo>
                    <a:pt x="13159" y="4528"/>
                  </a:lnTo>
                  <a:lnTo>
                    <a:pt x="13378" y="4620"/>
                  </a:lnTo>
                  <a:lnTo>
                    <a:pt x="13591" y="4749"/>
                  </a:lnTo>
                  <a:lnTo>
                    <a:pt x="13803" y="4878"/>
                  </a:lnTo>
                  <a:lnTo>
                    <a:pt x="14016" y="5044"/>
                  </a:lnTo>
                  <a:lnTo>
                    <a:pt x="14222" y="5209"/>
                  </a:lnTo>
                  <a:lnTo>
                    <a:pt x="14428" y="5412"/>
                  </a:lnTo>
                  <a:lnTo>
                    <a:pt x="14634" y="5614"/>
                  </a:lnTo>
                  <a:lnTo>
                    <a:pt x="14833" y="5854"/>
                  </a:lnTo>
                  <a:lnTo>
                    <a:pt x="15033" y="6093"/>
                  </a:lnTo>
                  <a:lnTo>
                    <a:pt x="15232" y="6351"/>
                  </a:lnTo>
                  <a:lnTo>
                    <a:pt x="15425" y="6627"/>
                  </a:lnTo>
                  <a:lnTo>
                    <a:pt x="15619" y="6921"/>
                  </a:lnTo>
                  <a:lnTo>
                    <a:pt x="15805" y="7216"/>
                  </a:lnTo>
                  <a:lnTo>
                    <a:pt x="15992" y="7529"/>
                  </a:lnTo>
                  <a:lnTo>
                    <a:pt x="16172" y="7878"/>
                  </a:lnTo>
                  <a:lnTo>
                    <a:pt x="16353" y="8210"/>
                  </a:lnTo>
                  <a:lnTo>
                    <a:pt x="16526" y="8578"/>
                  </a:lnTo>
                  <a:lnTo>
                    <a:pt x="16700" y="8946"/>
                  </a:lnTo>
                  <a:lnTo>
                    <a:pt x="16874" y="9332"/>
                  </a:lnTo>
                  <a:lnTo>
                    <a:pt x="17041" y="9737"/>
                  </a:lnTo>
                  <a:lnTo>
                    <a:pt x="17202" y="10161"/>
                  </a:lnTo>
                  <a:lnTo>
                    <a:pt x="17363" y="10584"/>
                  </a:lnTo>
                  <a:lnTo>
                    <a:pt x="17241" y="10013"/>
                  </a:lnTo>
                  <a:lnTo>
                    <a:pt x="17106" y="9443"/>
                  </a:lnTo>
                  <a:lnTo>
                    <a:pt x="16964" y="8909"/>
                  </a:lnTo>
                  <a:lnTo>
                    <a:pt x="16816" y="8375"/>
                  </a:lnTo>
                  <a:lnTo>
                    <a:pt x="16662" y="7878"/>
                  </a:lnTo>
                  <a:lnTo>
                    <a:pt x="16494" y="7381"/>
                  </a:lnTo>
                  <a:lnTo>
                    <a:pt x="16327" y="6903"/>
                  </a:lnTo>
                  <a:lnTo>
                    <a:pt x="16146" y="6443"/>
                  </a:lnTo>
                  <a:lnTo>
                    <a:pt x="15960" y="6001"/>
                  </a:lnTo>
                  <a:lnTo>
                    <a:pt x="15767" y="5559"/>
                  </a:lnTo>
                  <a:lnTo>
                    <a:pt x="15574" y="5154"/>
                  </a:lnTo>
                  <a:lnTo>
                    <a:pt x="15368" y="4749"/>
                  </a:lnTo>
                  <a:lnTo>
                    <a:pt x="15155" y="4363"/>
                  </a:lnTo>
                  <a:lnTo>
                    <a:pt x="14943" y="3995"/>
                  </a:lnTo>
                  <a:lnTo>
                    <a:pt x="14717" y="3645"/>
                  </a:lnTo>
                  <a:lnTo>
                    <a:pt x="14492" y="3314"/>
                  </a:lnTo>
                  <a:lnTo>
                    <a:pt x="14260" y="2982"/>
                  </a:lnTo>
                  <a:lnTo>
                    <a:pt x="14028" y="2688"/>
                  </a:lnTo>
                  <a:lnTo>
                    <a:pt x="13784" y="2393"/>
                  </a:lnTo>
                  <a:lnTo>
                    <a:pt x="13539" y="2136"/>
                  </a:lnTo>
                  <a:lnTo>
                    <a:pt x="13295" y="1878"/>
                  </a:lnTo>
                  <a:lnTo>
                    <a:pt x="13043" y="1639"/>
                  </a:lnTo>
                  <a:lnTo>
                    <a:pt x="12786" y="1418"/>
                  </a:lnTo>
                  <a:lnTo>
                    <a:pt x="12528" y="1197"/>
                  </a:lnTo>
                  <a:lnTo>
                    <a:pt x="12271" y="1013"/>
                  </a:lnTo>
                  <a:lnTo>
                    <a:pt x="12007" y="829"/>
                  </a:lnTo>
                  <a:lnTo>
                    <a:pt x="11737" y="682"/>
                  </a:lnTo>
                  <a:lnTo>
                    <a:pt x="11473" y="534"/>
                  </a:lnTo>
                  <a:lnTo>
                    <a:pt x="11202" y="406"/>
                  </a:lnTo>
                  <a:lnTo>
                    <a:pt x="10932" y="295"/>
                  </a:lnTo>
                  <a:lnTo>
                    <a:pt x="10655" y="203"/>
                  </a:lnTo>
                  <a:lnTo>
                    <a:pt x="10385" y="129"/>
                  </a:lnTo>
                  <a:lnTo>
                    <a:pt x="10108" y="74"/>
                  </a:lnTo>
                  <a:lnTo>
                    <a:pt x="9837" y="37"/>
                  </a:lnTo>
                  <a:lnTo>
                    <a:pt x="956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-464700" y="-17295700"/>
              <a:ext cx="242875" cy="722450"/>
            </a:xfrm>
            <a:custGeom>
              <a:avLst/>
              <a:gdLst/>
              <a:ahLst/>
              <a:cxnLst/>
              <a:rect l="l" t="t" r="r" b="b"/>
              <a:pathLst>
                <a:path w="9715" h="28898" extrusionOk="0">
                  <a:moveTo>
                    <a:pt x="5402" y="0"/>
                  </a:moveTo>
                  <a:lnTo>
                    <a:pt x="5266" y="19"/>
                  </a:lnTo>
                  <a:lnTo>
                    <a:pt x="5150" y="37"/>
                  </a:lnTo>
                  <a:lnTo>
                    <a:pt x="5035" y="74"/>
                  </a:lnTo>
                  <a:lnTo>
                    <a:pt x="4912" y="111"/>
                  </a:lnTo>
                  <a:lnTo>
                    <a:pt x="4796" y="166"/>
                  </a:lnTo>
                  <a:lnTo>
                    <a:pt x="4558" y="313"/>
                  </a:lnTo>
                  <a:lnTo>
                    <a:pt x="4326" y="497"/>
                  </a:lnTo>
                  <a:lnTo>
                    <a:pt x="4088" y="736"/>
                  </a:lnTo>
                  <a:lnTo>
                    <a:pt x="3856" y="1012"/>
                  </a:lnTo>
                  <a:lnTo>
                    <a:pt x="3625" y="1325"/>
                  </a:lnTo>
                  <a:lnTo>
                    <a:pt x="3399" y="1657"/>
                  </a:lnTo>
                  <a:lnTo>
                    <a:pt x="3174" y="2043"/>
                  </a:lnTo>
                  <a:lnTo>
                    <a:pt x="2955" y="2467"/>
                  </a:lnTo>
                  <a:lnTo>
                    <a:pt x="2736" y="2908"/>
                  </a:lnTo>
                  <a:lnTo>
                    <a:pt x="2524" y="3368"/>
                  </a:lnTo>
                  <a:lnTo>
                    <a:pt x="2318" y="3865"/>
                  </a:lnTo>
                  <a:lnTo>
                    <a:pt x="2118" y="4399"/>
                  </a:lnTo>
                  <a:lnTo>
                    <a:pt x="1925" y="4951"/>
                  </a:lnTo>
                  <a:lnTo>
                    <a:pt x="1732" y="5522"/>
                  </a:lnTo>
                  <a:lnTo>
                    <a:pt x="1552" y="6111"/>
                  </a:lnTo>
                  <a:lnTo>
                    <a:pt x="1378" y="6700"/>
                  </a:lnTo>
                  <a:lnTo>
                    <a:pt x="1211" y="7326"/>
                  </a:lnTo>
                  <a:lnTo>
                    <a:pt x="1056" y="7970"/>
                  </a:lnTo>
                  <a:lnTo>
                    <a:pt x="908" y="8614"/>
                  </a:lnTo>
                  <a:lnTo>
                    <a:pt x="766" y="9277"/>
                  </a:lnTo>
                  <a:lnTo>
                    <a:pt x="638" y="9939"/>
                  </a:lnTo>
                  <a:lnTo>
                    <a:pt x="522" y="10620"/>
                  </a:lnTo>
                  <a:lnTo>
                    <a:pt x="412" y="11301"/>
                  </a:lnTo>
                  <a:lnTo>
                    <a:pt x="316" y="11982"/>
                  </a:lnTo>
                  <a:lnTo>
                    <a:pt x="232" y="12663"/>
                  </a:lnTo>
                  <a:lnTo>
                    <a:pt x="161" y="13344"/>
                  </a:lnTo>
                  <a:lnTo>
                    <a:pt x="97" y="14025"/>
                  </a:lnTo>
                  <a:lnTo>
                    <a:pt x="52" y="14706"/>
                  </a:lnTo>
                  <a:lnTo>
                    <a:pt x="20" y="15387"/>
                  </a:lnTo>
                  <a:lnTo>
                    <a:pt x="0" y="16050"/>
                  </a:lnTo>
                  <a:lnTo>
                    <a:pt x="0" y="16749"/>
                  </a:lnTo>
                  <a:lnTo>
                    <a:pt x="13" y="17430"/>
                  </a:lnTo>
                  <a:lnTo>
                    <a:pt x="45" y="18093"/>
                  </a:lnTo>
                  <a:lnTo>
                    <a:pt x="84" y="18737"/>
                  </a:lnTo>
                  <a:lnTo>
                    <a:pt x="142" y="19363"/>
                  </a:lnTo>
                  <a:lnTo>
                    <a:pt x="206" y="19970"/>
                  </a:lnTo>
                  <a:lnTo>
                    <a:pt x="283" y="20541"/>
                  </a:lnTo>
                  <a:lnTo>
                    <a:pt x="374" y="21112"/>
                  </a:lnTo>
                  <a:lnTo>
                    <a:pt x="477" y="21645"/>
                  </a:lnTo>
                  <a:lnTo>
                    <a:pt x="592" y="22161"/>
                  </a:lnTo>
                  <a:lnTo>
                    <a:pt x="715" y="22658"/>
                  </a:lnTo>
                  <a:lnTo>
                    <a:pt x="850" y="23136"/>
                  </a:lnTo>
                  <a:lnTo>
                    <a:pt x="992" y="23578"/>
                  </a:lnTo>
                  <a:lnTo>
                    <a:pt x="1140" y="23983"/>
                  </a:lnTo>
                  <a:lnTo>
                    <a:pt x="1301" y="24369"/>
                  </a:lnTo>
                  <a:lnTo>
                    <a:pt x="1468" y="24738"/>
                  </a:lnTo>
                  <a:lnTo>
                    <a:pt x="1642" y="25069"/>
                  </a:lnTo>
                  <a:lnTo>
                    <a:pt x="1822" y="25382"/>
                  </a:lnTo>
                  <a:lnTo>
                    <a:pt x="2009" y="25658"/>
                  </a:lnTo>
                  <a:lnTo>
                    <a:pt x="2208" y="25897"/>
                  </a:lnTo>
                  <a:lnTo>
                    <a:pt x="2408" y="26118"/>
                  </a:lnTo>
                  <a:lnTo>
                    <a:pt x="2608" y="26302"/>
                  </a:lnTo>
                  <a:lnTo>
                    <a:pt x="2820" y="26449"/>
                  </a:lnTo>
                  <a:lnTo>
                    <a:pt x="3032" y="26560"/>
                  </a:lnTo>
                  <a:lnTo>
                    <a:pt x="3251" y="26652"/>
                  </a:lnTo>
                  <a:lnTo>
                    <a:pt x="3470" y="26689"/>
                  </a:lnTo>
                  <a:lnTo>
                    <a:pt x="3695" y="26707"/>
                  </a:lnTo>
                  <a:lnTo>
                    <a:pt x="3921" y="26670"/>
                  </a:lnTo>
                  <a:lnTo>
                    <a:pt x="4153" y="26615"/>
                  </a:lnTo>
                  <a:lnTo>
                    <a:pt x="4378" y="26504"/>
                  </a:lnTo>
                  <a:lnTo>
                    <a:pt x="4610" y="26376"/>
                  </a:lnTo>
                  <a:lnTo>
                    <a:pt x="4841" y="26192"/>
                  </a:lnTo>
                  <a:lnTo>
                    <a:pt x="4925" y="26136"/>
                  </a:lnTo>
                  <a:lnTo>
                    <a:pt x="5009" y="26081"/>
                  </a:lnTo>
                  <a:lnTo>
                    <a:pt x="5086" y="26044"/>
                  </a:lnTo>
                  <a:lnTo>
                    <a:pt x="5170" y="26026"/>
                  </a:lnTo>
                  <a:lnTo>
                    <a:pt x="5247" y="26008"/>
                  </a:lnTo>
                  <a:lnTo>
                    <a:pt x="5395" y="26008"/>
                  </a:lnTo>
                  <a:lnTo>
                    <a:pt x="5466" y="26026"/>
                  </a:lnTo>
                  <a:lnTo>
                    <a:pt x="5537" y="26063"/>
                  </a:lnTo>
                  <a:lnTo>
                    <a:pt x="5601" y="26100"/>
                  </a:lnTo>
                  <a:lnTo>
                    <a:pt x="5730" y="26210"/>
                  </a:lnTo>
                  <a:lnTo>
                    <a:pt x="5852" y="26357"/>
                  </a:lnTo>
                  <a:lnTo>
                    <a:pt x="5962" y="26523"/>
                  </a:lnTo>
                  <a:lnTo>
                    <a:pt x="6065" y="26744"/>
                  </a:lnTo>
                  <a:lnTo>
                    <a:pt x="6161" y="26983"/>
                  </a:lnTo>
                  <a:lnTo>
                    <a:pt x="6245" y="27241"/>
                  </a:lnTo>
                  <a:lnTo>
                    <a:pt x="6322" y="27535"/>
                  </a:lnTo>
                  <a:lnTo>
                    <a:pt x="6386" y="27848"/>
                  </a:lnTo>
                  <a:lnTo>
                    <a:pt x="6444" y="28179"/>
                  </a:lnTo>
                  <a:lnTo>
                    <a:pt x="6489" y="28529"/>
                  </a:lnTo>
                  <a:lnTo>
                    <a:pt x="6528" y="28897"/>
                  </a:lnTo>
                  <a:lnTo>
                    <a:pt x="6844" y="28345"/>
                  </a:lnTo>
                  <a:lnTo>
                    <a:pt x="7153" y="27774"/>
                  </a:lnTo>
                  <a:lnTo>
                    <a:pt x="7301" y="27462"/>
                  </a:lnTo>
                  <a:lnTo>
                    <a:pt x="7449" y="27167"/>
                  </a:lnTo>
                  <a:lnTo>
                    <a:pt x="7590" y="26854"/>
                  </a:lnTo>
                  <a:lnTo>
                    <a:pt x="7726" y="26523"/>
                  </a:lnTo>
                  <a:lnTo>
                    <a:pt x="7867" y="26192"/>
                  </a:lnTo>
                  <a:lnTo>
                    <a:pt x="7996" y="25860"/>
                  </a:lnTo>
                  <a:lnTo>
                    <a:pt x="8125" y="25511"/>
                  </a:lnTo>
                  <a:lnTo>
                    <a:pt x="8247" y="25142"/>
                  </a:lnTo>
                  <a:lnTo>
                    <a:pt x="8369" y="24774"/>
                  </a:lnTo>
                  <a:lnTo>
                    <a:pt x="8485" y="24406"/>
                  </a:lnTo>
                  <a:lnTo>
                    <a:pt x="8601" y="24020"/>
                  </a:lnTo>
                  <a:lnTo>
                    <a:pt x="8704" y="23615"/>
                  </a:lnTo>
                  <a:lnTo>
                    <a:pt x="8807" y="23210"/>
                  </a:lnTo>
                  <a:lnTo>
                    <a:pt x="8910" y="22787"/>
                  </a:lnTo>
                  <a:lnTo>
                    <a:pt x="9000" y="22363"/>
                  </a:lnTo>
                  <a:lnTo>
                    <a:pt x="9090" y="21921"/>
                  </a:lnTo>
                  <a:lnTo>
                    <a:pt x="9174" y="21461"/>
                  </a:lnTo>
                  <a:lnTo>
                    <a:pt x="9251" y="21001"/>
                  </a:lnTo>
                  <a:lnTo>
                    <a:pt x="9322" y="20523"/>
                  </a:lnTo>
                  <a:lnTo>
                    <a:pt x="9386" y="20026"/>
                  </a:lnTo>
                  <a:lnTo>
                    <a:pt x="9451" y="19529"/>
                  </a:lnTo>
                  <a:lnTo>
                    <a:pt x="9509" y="19013"/>
                  </a:lnTo>
                  <a:lnTo>
                    <a:pt x="9554" y="18480"/>
                  </a:lnTo>
                  <a:lnTo>
                    <a:pt x="9599" y="17946"/>
                  </a:lnTo>
                  <a:lnTo>
                    <a:pt x="9631" y="17394"/>
                  </a:lnTo>
                  <a:lnTo>
                    <a:pt x="9663" y="16823"/>
                  </a:lnTo>
                  <a:lnTo>
                    <a:pt x="9689" y="16234"/>
                  </a:lnTo>
                  <a:lnTo>
                    <a:pt x="9702" y="15645"/>
                  </a:lnTo>
                  <a:lnTo>
                    <a:pt x="9715" y="14964"/>
                  </a:lnTo>
                  <a:lnTo>
                    <a:pt x="9715" y="14265"/>
                  </a:lnTo>
                  <a:lnTo>
                    <a:pt x="9702" y="13584"/>
                  </a:lnTo>
                  <a:lnTo>
                    <a:pt x="9683" y="12884"/>
                  </a:lnTo>
                  <a:lnTo>
                    <a:pt x="9644" y="12185"/>
                  </a:lnTo>
                  <a:lnTo>
                    <a:pt x="9599" y="11485"/>
                  </a:lnTo>
                  <a:lnTo>
                    <a:pt x="9547" y="10786"/>
                  </a:lnTo>
                  <a:lnTo>
                    <a:pt x="9483" y="10105"/>
                  </a:lnTo>
                  <a:lnTo>
                    <a:pt x="9406" y="9424"/>
                  </a:lnTo>
                  <a:lnTo>
                    <a:pt x="9322" y="8743"/>
                  </a:lnTo>
                  <a:lnTo>
                    <a:pt x="9226" y="8080"/>
                  </a:lnTo>
                  <a:lnTo>
                    <a:pt x="9123" y="7418"/>
                  </a:lnTo>
                  <a:lnTo>
                    <a:pt x="9013" y="6792"/>
                  </a:lnTo>
                  <a:lnTo>
                    <a:pt x="8884" y="6166"/>
                  </a:lnTo>
                  <a:lnTo>
                    <a:pt x="8756" y="5559"/>
                  </a:lnTo>
                  <a:lnTo>
                    <a:pt x="8614" y="4970"/>
                  </a:lnTo>
                  <a:lnTo>
                    <a:pt x="8466" y="4418"/>
                  </a:lnTo>
                  <a:lnTo>
                    <a:pt x="8305" y="3865"/>
                  </a:lnTo>
                  <a:lnTo>
                    <a:pt x="8138" y="3368"/>
                  </a:lnTo>
                  <a:lnTo>
                    <a:pt x="7964" y="2871"/>
                  </a:lnTo>
                  <a:lnTo>
                    <a:pt x="7777" y="2430"/>
                  </a:lnTo>
                  <a:lnTo>
                    <a:pt x="7590" y="2006"/>
                  </a:lnTo>
                  <a:lnTo>
                    <a:pt x="7391" y="1620"/>
                  </a:lnTo>
                  <a:lnTo>
                    <a:pt x="7178" y="1270"/>
                  </a:lnTo>
                  <a:lnTo>
                    <a:pt x="7075" y="1104"/>
                  </a:lnTo>
                  <a:lnTo>
                    <a:pt x="6966" y="957"/>
                  </a:lnTo>
                  <a:lnTo>
                    <a:pt x="6856" y="810"/>
                  </a:lnTo>
                  <a:lnTo>
                    <a:pt x="6747" y="681"/>
                  </a:lnTo>
                  <a:lnTo>
                    <a:pt x="6631" y="571"/>
                  </a:lnTo>
                  <a:lnTo>
                    <a:pt x="6515" y="460"/>
                  </a:lnTo>
                  <a:lnTo>
                    <a:pt x="6399" y="350"/>
                  </a:lnTo>
                  <a:lnTo>
                    <a:pt x="6277" y="276"/>
                  </a:lnTo>
                  <a:lnTo>
                    <a:pt x="6161" y="203"/>
                  </a:lnTo>
                  <a:lnTo>
                    <a:pt x="6039" y="129"/>
                  </a:lnTo>
                  <a:lnTo>
                    <a:pt x="5910" y="74"/>
                  </a:lnTo>
                  <a:lnTo>
                    <a:pt x="5788" y="37"/>
                  </a:lnTo>
                  <a:lnTo>
                    <a:pt x="5659" y="19"/>
                  </a:lnTo>
                  <a:lnTo>
                    <a:pt x="553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-183375" y="-6309750"/>
              <a:ext cx="373250" cy="1033500"/>
            </a:xfrm>
            <a:custGeom>
              <a:avLst/>
              <a:gdLst/>
              <a:ahLst/>
              <a:cxnLst/>
              <a:rect l="l" t="t" r="r" b="b"/>
              <a:pathLst>
                <a:path w="14930" h="41340" extrusionOk="0">
                  <a:moveTo>
                    <a:pt x="7172" y="1"/>
                  </a:moveTo>
                  <a:lnTo>
                    <a:pt x="6947" y="19"/>
                  </a:lnTo>
                  <a:lnTo>
                    <a:pt x="6715" y="56"/>
                  </a:lnTo>
                  <a:lnTo>
                    <a:pt x="6490" y="129"/>
                  </a:lnTo>
                  <a:lnTo>
                    <a:pt x="6264" y="203"/>
                  </a:lnTo>
                  <a:lnTo>
                    <a:pt x="6039" y="295"/>
                  </a:lnTo>
                  <a:lnTo>
                    <a:pt x="5814" y="424"/>
                  </a:lnTo>
                  <a:lnTo>
                    <a:pt x="5595" y="553"/>
                  </a:lnTo>
                  <a:lnTo>
                    <a:pt x="5370" y="718"/>
                  </a:lnTo>
                  <a:lnTo>
                    <a:pt x="5151" y="884"/>
                  </a:lnTo>
                  <a:lnTo>
                    <a:pt x="4932" y="1086"/>
                  </a:lnTo>
                  <a:lnTo>
                    <a:pt x="4719" y="1307"/>
                  </a:lnTo>
                  <a:lnTo>
                    <a:pt x="4507" y="1547"/>
                  </a:lnTo>
                  <a:lnTo>
                    <a:pt x="4294" y="1804"/>
                  </a:lnTo>
                  <a:lnTo>
                    <a:pt x="4082" y="2080"/>
                  </a:lnTo>
                  <a:lnTo>
                    <a:pt x="3876" y="2375"/>
                  </a:lnTo>
                  <a:lnTo>
                    <a:pt x="3676" y="2688"/>
                  </a:lnTo>
                  <a:lnTo>
                    <a:pt x="3477" y="3037"/>
                  </a:lnTo>
                  <a:lnTo>
                    <a:pt x="3277" y="3387"/>
                  </a:lnTo>
                  <a:lnTo>
                    <a:pt x="3084" y="3774"/>
                  </a:lnTo>
                  <a:lnTo>
                    <a:pt x="2891" y="4160"/>
                  </a:lnTo>
                  <a:lnTo>
                    <a:pt x="2704" y="4584"/>
                  </a:lnTo>
                  <a:lnTo>
                    <a:pt x="2524" y="5025"/>
                  </a:lnTo>
                  <a:lnTo>
                    <a:pt x="2344" y="5485"/>
                  </a:lnTo>
                  <a:lnTo>
                    <a:pt x="2170" y="5964"/>
                  </a:lnTo>
                  <a:lnTo>
                    <a:pt x="2003" y="6479"/>
                  </a:lnTo>
                  <a:lnTo>
                    <a:pt x="1835" y="6995"/>
                  </a:lnTo>
                  <a:lnTo>
                    <a:pt x="1674" y="7547"/>
                  </a:lnTo>
                  <a:lnTo>
                    <a:pt x="1520" y="8117"/>
                  </a:lnTo>
                  <a:lnTo>
                    <a:pt x="1372" y="8706"/>
                  </a:lnTo>
                  <a:lnTo>
                    <a:pt x="1224" y="9314"/>
                  </a:lnTo>
                  <a:lnTo>
                    <a:pt x="1088" y="9940"/>
                  </a:lnTo>
                  <a:lnTo>
                    <a:pt x="960" y="10565"/>
                  </a:lnTo>
                  <a:lnTo>
                    <a:pt x="837" y="11191"/>
                  </a:lnTo>
                  <a:lnTo>
                    <a:pt x="728" y="11835"/>
                  </a:lnTo>
                  <a:lnTo>
                    <a:pt x="625" y="12480"/>
                  </a:lnTo>
                  <a:lnTo>
                    <a:pt x="528" y="13124"/>
                  </a:lnTo>
                  <a:lnTo>
                    <a:pt x="438" y="13786"/>
                  </a:lnTo>
                  <a:lnTo>
                    <a:pt x="361" y="14431"/>
                  </a:lnTo>
                  <a:lnTo>
                    <a:pt x="290" y="15093"/>
                  </a:lnTo>
                  <a:lnTo>
                    <a:pt x="226" y="15756"/>
                  </a:lnTo>
                  <a:lnTo>
                    <a:pt x="168" y="16418"/>
                  </a:lnTo>
                  <a:lnTo>
                    <a:pt x="123" y="17100"/>
                  </a:lnTo>
                  <a:lnTo>
                    <a:pt x="84" y="17762"/>
                  </a:lnTo>
                  <a:lnTo>
                    <a:pt x="52" y="18425"/>
                  </a:lnTo>
                  <a:lnTo>
                    <a:pt x="26" y="19087"/>
                  </a:lnTo>
                  <a:lnTo>
                    <a:pt x="7" y="19768"/>
                  </a:lnTo>
                  <a:lnTo>
                    <a:pt x="0" y="20431"/>
                  </a:lnTo>
                  <a:lnTo>
                    <a:pt x="0" y="21094"/>
                  </a:lnTo>
                  <a:lnTo>
                    <a:pt x="7" y="21756"/>
                  </a:lnTo>
                  <a:lnTo>
                    <a:pt x="20" y="22419"/>
                  </a:lnTo>
                  <a:lnTo>
                    <a:pt x="39" y="23063"/>
                  </a:lnTo>
                  <a:lnTo>
                    <a:pt x="65" y="23726"/>
                  </a:lnTo>
                  <a:lnTo>
                    <a:pt x="97" y="24370"/>
                  </a:lnTo>
                  <a:lnTo>
                    <a:pt x="142" y="25014"/>
                  </a:lnTo>
                  <a:lnTo>
                    <a:pt x="187" y="25658"/>
                  </a:lnTo>
                  <a:lnTo>
                    <a:pt x="245" y="26302"/>
                  </a:lnTo>
                  <a:lnTo>
                    <a:pt x="303" y="26928"/>
                  </a:lnTo>
                  <a:lnTo>
                    <a:pt x="374" y="27554"/>
                  </a:lnTo>
                  <a:lnTo>
                    <a:pt x="451" y="28161"/>
                  </a:lnTo>
                  <a:lnTo>
                    <a:pt x="528" y="28769"/>
                  </a:lnTo>
                  <a:lnTo>
                    <a:pt x="618" y="29376"/>
                  </a:lnTo>
                  <a:lnTo>
                    <a:pt x="715" y="29965"/>
                  </a:lnTo>
                  <a:lnTo>
                    <a:pt x="818" y="30536"/>
                  </a:lnTo>
                  <a:lnTo>
                    <a:pt x="921" y="31106"/>
                  </a:lnTo>
                  <a:lnTo>
                    <a:pt x="1037" y="31677"/>
                  </a:lnTo>
                  <a:lnTo>
                    <a:pt x="1159" y="32229"/>
                  </a:lnTo>
                  <a:lnTo>
                    <a:pt x="1288" y="32763"/>
                  </a:lnTo>
                  <a:lnTo>
                    <a:pt x="1417" y="33297"/>
                  </a:lnTo>
                  <a:lnTo>
                    <a:pt x="1558" y="33812"/>
                  </a:lnTo>
                  <a:lnTo>
                    <a:pt x="1700" y="34327"/>
                  </a:lnTo>
                  <a:lnTo>
                    <a:pt x="1855" y="34806"/>
                  </a:lnTo>
                  <a:lnTo>
                    <a:pt x="2009" y="35284"/>
                  </a:lnTo>
                  <a:lnTo>
                    <a:pt x="2170" y="35745"/>
                  </a:lnTo>
                  <a:lnTo>
                    <a:pt x="2337" y="36205"/>
                  </a:lnTo>
                  <a:lnTo>
                    <a:pt x="2511" y="36628"/>
                  </a:lnTo>
                  <a:lnTo>
                    <a:pt x="2691" y="37051"/>
                  </a:lnTo>
                  <a:lnTo>
                    <a:pt x="2878" y="37456"/>
                  </a:lnTo>
                  <a:lnTo>
                    <a:pt x="3065" y="37843"/>
                  </a:lnTo>
                  <a:lnTo>
                    <a:pt x="3264" y="38211"/>
                  </a:lnTo>
                  <a:lnTo>
                    <a:pt x="3464" y="38561"/>
                  </a:lnTo>
                  <a:lnTo>
                    <a:pt x="3670" y="38892"/>
                  </a:lnTo>
                  <a:lnTo>
                    <a:pt x="3876" y="39205"/>
                  </a:lnTo>
                  <a:lnTo>
                    <a:pt x="4095" y="39499"/>
                  </a:lnTo>
                  <a:lnTo>
                    <a:pt x="4314" y="39775"/>
                  </a:lnTo>
                  <a:lnTo>
                    <a:pt x="4546" y="40015"/>
                  </a:lnTo>
                  <a:lnTo>
                    <a:pt x="4771" y="40254"/>
                  </a:lnTo>
                  <a:lnTo>
                    <a:pt x="5009" y="40475"/>
                  </a:lnTo>
                  <a:lnTo>
                    <a:pt x="5247" y="40659"/>
                  </a:lnTo>
                  <a:lnTo>
                    <a:pt x="5498" y="40825"/>
                  </a:lnTo>
                  <a:lnTo>
                    <a:pt x="5743" y="40972"/>
                  </a:lnTo>
                  <a:lnTo>
                    <a:pt x="6000" y="41101"/>
                  </a:lnTo>
                  <a:lnTo>
                    <a:pt x="6258" y="41193"/>
                  </a:lnTo>
                  <a:lnTo>
                    <a:pt x="6522" y="41266"/>
                  </a:lnTo>
                  <a:lnTo>
                    <a:pt x="6747" y="41303"/>
                  </a:lnTo>
                  <a:lnTo>
                    <a:pt x="6973" y="41340"/>
                  </a:lnTo>
                  <a:lnTo>
                    <a:pt x="7198" y="41322"/>
                  </a:lnTo>
                  <a:lnTo>
                    <a:pt x="7423" y="41285"/>
                  </a:lnTo>
                  <a:lnTo>
                    <a:pt x="7642" y="41230"/>
                  </a:lnTo>
                  <a:lnTo>
                    <a:pt x="7867" y="41137"/>
                  </a:lnTo>
                  <a:lnTo>
                    <a:pt x="8086" y="41027"/>
                  </a:lnTo>
                  <a:lnTo>
                    <a:pt x="8305" y="40898"/>
                  </a:lnTo>
                  <a:lnTo>
                    <a:pt x="8524" y="40733"/>
                  </a:lnTo>
                  <a:lnTo>
                    <a:pt x="8743" y="40567"/>
                  </a:lnTo>
                  <a:lnTo>
                    <a:pt x="8955" y="40364"/>
                  </a:lnTo>
                  <a:lnTo>
                    <a:pt x="9168" y="40144"/>
                  </a:lnTo>
                  <a:lnTo>
                    <a:pt x="9374" y="39886"/>
                  </a:lnTo>
                  <a:lnTo>
                    <a:pt x="9580" y="39628"/>
                  </a:lnTo>
                  <a:lnTo>
                    <a:pt x="9786" y="39352"/>
                  </a:lnTo>
                  <a:lnTo>
                    <a:pt x="9985" y="39058"/>
                  </a:lnTo>
                  <a:lnTo>
                    <a:pt x="10166" y="38855"/>
                  </a:lnTo>
                  <a:lnTo>
                    <a:pt x="10346" y="38653"/>
                  </a:lnTo>
                  <a:lnTo>
                    <a:pt x="10520" y="38432"/>
                  </a:lnTo>
                  <a:lnTo>
                    <a:pt x="10700" y="38193"/>
                  </a:lnTo>
                  <a:lnTo>
                    <a:pt x="10867" y="37953"/>
                  </a:lnTo>
                  <a:lnTo>
                    <a:pt x="11041" y="37696"/>
                  </a:lnTo>
                  <a:lnTo>
                    <a:pt x="11209" y="37420"/>
                  </a:lnTo>
                  <a:lnTo>
                    <a:pt x="11370" y="37143"/>
                  </a:lnTo>
                  <a:lnTo>
                    <a:pt x="11537" y="36867"/>
                  </a:lnTo>
                  <a:lnTo>
                    <a:pt x="11691" y="36554"/>
                  </a:lnTo>
                  <a:lnTo>
                    <a:pt x="11852" y="36260"/>
                  </a:lnTo>
                  <a:lnTo>
                    <a:pt x="12000" y="35929"/>
                  </a:lnTo>
                  <a:lnTo>
                    <a:pt x="12155" y="35616"/>
                  </a:lnTo>
                  <a:lnTo>
                    <a:pt x="12303" y="35266"/>
                  </a:lnTo>
                  <a:lnTo>
                    <a:pt x="12445" y="34916"/>
                  </a:lnTo>
                  <a:lnTo>
                    <a:pt x="12586" y="34567"/>
                  </a:lnTo>
                  <a:lnTo>
                    <a:pt x="12728" y="34198"/>
                  </a:lnTo>
                  <a:lnTo>
                    <a:pt x="12857" y="33830"/>
                  </a:lnTo>
                  <a:lnTo>
                    <a:pt x="12992" y="33444"/>
                  </a:lnTo>
                  <a:lnTo>
                    <a:pt x="13121" y="33057"/>
                  </a:lnTo>
                  <a:lnTo>
                    <a:pt x="13243" y="32652"/>
                  </a:lnTo>
                  <a:lnTo>
                    <a:pt x="13359" y="32247"/>
                  </a:lnTo>
                  <a:lnTo>
                    <a:pt x="13481" y="31843"/>
                  </a:lnTo>
                  <a:lnTo>
                    <a:pt x="13591" y="31419"/>
                  </a:lnTo>
                  <a:lnTo>
                    <a:pt x="13700" y="30996"/>
                  </a:lnTo>
                  <a:lnTo>
                    <a:pt x="13803" y="30554"/>
                  </a:lnTo>
                  <a:lnTo>
                    <a:pt x="13906" y="30112"/>
                  </a:lnTo>
                  <a:lnTo>
                    <a:pt x="14003" y="29671"/>
                  </a:lnTo>
                  <a:lnTo>
                    <a:pt x="14093" y="29211"/>
                  </a:lnTo>
                  <a:lnTo>
                    <a:pt x="14183" y="28750"/>
                  </a:lnTo>
                  <a:lnTo>
                    <a:pt x="14260" y="28290"/>
                  </a:lnTo>
                  <a:lnTo>
                    <a:pt x="14344" y="27812"/>
                  </a:lnTo>
                  <a:lnTo>
                    <a:pt x="14415" y="27333"/>
                  </a:lnTo>
                  <a:lnTo>
                    <a:pt x="14485" y="26855"/>
                  </a:lnTo>
                  <a:lnTo>
                    <a:pt x="14550" y="26376"/>
                  </a:lnTo>
                  <a:lnTo>
                    <a:pt x="14608" y="25879"/>
                  </a:lnTo>
                  <a:lnTo>
                    <a:pt x="14666" y="25382"/>
                  </a:lnTo>
                  <a:lnTo>
                    <a:pt x="14717" y="24885"/>
                  </a:lnTo>
                  <a:lnTo>
                    <a:pt x="14762" y="24370"/>
                  </a:lnTo>
                  <a:lnTo>
                    <a:pt x="14801" y="23854"/>
                  </a:lnTo>
                  <a:lnTo>
                    <a:pt x="14833" y="23357"/>
                  </a:lnTo>
                  <a:lnTo>
                    <a:pt x="14865" y="22824"/>
                  </a:lnTo>
                  <a:lnTo>
                    <a:pt x="14891" y="22308"/>
                  </a:lnTo>
                  <a:lnTo>
                    <a:pt x="14910" y="21793"/>
                  </a:lnTo>
                  <a:lnTo>
                    <a:pt x="14923" y="21259"/>
                  </a:lnTo>
                  <a:lnTo>
                    <a:pt x="14930" y="20725"/>
                  </a:lnTo>
                  <a:lnTo>
                    <a:pt x="14930" y="20210"/>
                  </a:lnTo>
                  <a:lnTo>
                    <a:pt x="14930" y="19676"/>
                  </a:lnTo>
                  <a:lnTo>
                    <a:pt x="14917" y="19124"/>
                  </a:lnTo>
                  <a:lnTo>
                    <a:pt x="14904" y="18590"/>
                  </a:lnTo>
                  <a:lnTo>
                    <a:pt x="14878" y="18057"/>
                  </a:lnTo>
                  <a:lnTo>
                    <a:pt x="14852" y="17523"/>
                  </a:lnTo>
                  <a:lnTo>
                    <a:pt x="14820" y="16971"/>
                  </a:lnTo>
                  <a:lnTo>
                    <a:pt x="14782" y="16437"/>
                  </a:lnTo>
                  <a:lnTo>
                    <a:pt x="14730" y="15885"/>
                  </a:lnTo>
                  <a:lnTo>
                    <a:pt x="14679" y="15333"/>
                  </a:lnTo>
                  <a:lnTo>
                    <a:pt x="14621" y="14799"/>
                  </a:lnTo>
                  <a:lnTo>
                    <a:pt x="14556" y="14247"/>
                  </a:lnTo>
                  <a:lnTo>
                    <a:pt x="14485" y="13713"/>
                  </a:lnTo>
                  <a:lnTo>
                    <a:pt x="14402" y="13161"/>
                  </a:lnTo>
                  <a:lnTo>
                    <a:pt x="14318" y="12627"/>
                  </a:lnTo>
                  <a:lnTo>
                    <a:pt x="14228" y="12075"/>
                  </a:lnTo>
                  <a:lnTo>
                    <a:pt x="14125" y="11541"/>
                  </a:lnTo>
                  <a:lnTo>
                    <a:pt x="14022" y="10989"/>
                  </a:lnTo>
                  <a:lnTo>
                    <a:pt x="13887" y="10381"/>
                  </a:lnTo>
                  <a:lnTo>
                    <a:pt x="13752" y="9774"/>
                  </a:lnTo>
                  <a:lnTo>
                    <a:pt x="13610" y="9185"/>
                  </a:lnTo>
                  <a:lnTo>
                    <a:pt x="13462" y="8633"/>
                  </a:lnTo>
                  <a:lnTo>
                    <a:pt x="13314" y="8081"/>
                  </a:lnTo>
                  <a:lnTo>
                    <a:pt x="13153" y="7547"/>
                  </a:lnTo>
                  <a:lnTo>
                    <a:pt x="12992" y="7032"/>
                  </a:lnTo>
                  <a:lnTo>
                    <a:pt x="12824" y="6535"/>
                  </a:lnTo>
                  <a:lnTo>
                    <a:pt x="12651" y="6056"/>
                  </a:lnTo>
                  <a:lnTo>
                    <a:pt x="12477" y="5596"/>
                  </a:lnTo>
                  <a:lnTo>
                    <a:pt x="12297" y="5154"/>
                  </a:lnTo>
                  <a:lnTo>
                    <a:pt x="12110" y="4731"/>
                  </a:lnTo>
                  <a:lnTo>
                    <a:pt x="11923" y="4326"/>
                  </a:lnTo>
                  <a:lnTo>
                    <a:pt x="11730" y="3939"/>
                  </a:lnTo>
                  <a:lnTo>
                    <a:pt x="11537" y="3571"/>
                  </a:lnTo>
                  <a:lnTo>
                    <a:pt x="11337" y="3203"/>
                  </a:lnTo>
                  <a:lnTo>
                    <a:pt x="11138" y="2872"/>
                  </a:lnTo>
                  <a:lnTo>
                    <a:pt x="10932" y="2559"/>
                  </a:lnTo>
                  <a:lnTo>
                    <a:pt x="10726" y="2264"/>
                  </a:lnTo>
                  <a:lnTo>
                    <a:pt x="10513" y="1988"/>
                  </a:lnTo>
                  <a:lnTo>
                    <a:pt x="10301" y="1712"/>
                  </a:lnTo>
                  <a:lnTo>
                    <a:pt x="10088" y="1473"/>
                  </a:lnTo>
                  <a:lnTo>
                    <a:pt x="9870" y="1252"/>
                  </a:lnTo>
                  <a:lnTo>
                    <a:pt x="9651" y="1031"/>
                  </a:lnTo>
                  <a:lnTo>
                    <a:pt x="9432" y="847"/>
                  </a:lnTo>
                  <a:lnTo>
                    <a:pt x="9213" y="682"/>
                  </a:lnTo>
                  <a:lnTo>
                    <a:pt x="8988" y="534"/>
                  </a:lnTo>
                  <a:lnTo>
                    <a:pt x="8762" y="405"/>
                  </a:lnTo>
                  <a:lnTo>
                    <a:pt x="8537" y="277"/>
                  </a:lnTo>
                  <a:lnTo>
                    <a:pt x="8312" y="185"/>
                  </a:lnTo>
                  <a:lnTo>
                    <a:pt x="8086" y="111"/>
                  </a:lnTo>
                  <a:lnTo>
                    <a:pt x="7855" y="56"/>
                  </a:lnTo>
                  <a:lnTo>
                    <a:pt x="7629" y="19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13900" y="-7153650"/>
              <a:ext cx="252850" cy="2738800"/>
            </a:xfrm>
            <a:custGeom>
              <a:avLst/>
              <a:gdLst/>
              <a:ahLst/>
              <a:cxnLst/>
              <a:rect l="l" t="t" r="r" b="b"/>
              <a:pathLst>
                <a:path w="10114" h="109552" extrusionOk="0">
                  <a:moveTo>
                    <a:pt x="0" y="0"/>
                  </a:moveTo>
                  <a:lnTo>
                    <a:pt x="84" y="2577"/>
                  </a:lnTo>
                  <a:lnTo>
                    <a:pt x="167" y="5154"/>
                  </a:lnTo>
                  <a:lnTo>
                    <a:pt x="238" y="7731"/>
                  </a:lnTo>
                  <a:lnTo>
                    <a:pt x="309" y="10308"/>
                  </a:lnTo>
                  <a:lnTo>
                    <a:pt x="380" y="12903"/>
                  </a:lnTo>
                  <a:lnTo>
                    <a:pt x="444" y="15480"/>
                  </a:lnTo>
                  <a:lnTo>
                    <a:pt x="502" y="18075"/>
                  </a:lnTo>
                  <a:lnTo>
                    <a:pt x="554" y="20652"/>
                  </a:lnTo>
                  <a:lnTo>
                    <a:pt x="657" y="25842"/>
                  </a:lnTo>
                  <a:lnTo>
                    <a:pt x="740" y="31014"/>
                  </a:lnTo>
                  <a:lnTo>
                    <a:pt x="811" y="36186"/>
                  </a:lnTo>
                  <a:lnTo>
                    <a:pt x="869" y="41377"/>
                  </a:lnTo>
                  <a:lnTo>
                    <a:pt x="914" y="46549"/>
                  </a:lnTo>
                  <a:lnTo>
                    <a:pt x="946" y="51721"/>
                  </a:lnTo>
                  <a:lnTo>
                    <a:pt x="966" y="56893"/>
                  </a:lnTo>
                  <a:lnTo>
                    <a:pt x="979" y="62046"/>
                  </a:lnTo>
                  <a:lnTo>
                    <a:pt x="979" y="67218"/>
                  </a:lnTo>
                  <a:lnTo>
                    <a:pt x="966" y="72353"/>
                  </a:lnTo>
                  <a:lnTo>
                    <a:pt x="946" y="77507"/>
                  </a:lnTo>
                  <a:lnTo>
                    <a:pt x="921" y="82624"/>
                  </a:lnTo>
                  <a:lnTo>
                    <a:pt x="895" y="85919"/>
                  </a:lnTo>
                  <a:lnTo>
                    <a:pt x="863" y="89250"/>
                  </a:lnTo>
                  <a:lnTo>
                    <a:pt x="824" y="92600"/>
                  </a:lnTo>
                  <a:lnTo>
                    <a:pt x="773" y="95968"/>
                  </a:lnTo>
                  <a:lnTo>
                    <a:pt x="708" y="99355"/>
                  </a:lnTo>
                  <a:lnTo>
                    <a:pt x="631" y="102741"/>
                  </a:lnTo>
                  <a:lnTo>
                    <a:pt x="586" y="104435"/>
                  </a:lnTo>
                  <a:lnTo>
                    <a:pt x="541" y="106147"/>
                  </a:lnTo>
                  <a:lnTo>
                    <a:pt x="489" y="107840"/>
                  </a:lnTo>
                  <a:lnTo>
                    <a:pt x="431" y="109552"/>
                  </a:lnTo>
                  <a:lnTo>
                    <a:pt x="721" y="109441"/>
                  </a:lnTo>
                  <a:lnTo>
                    <a:pt x="1011" y="109331"/>
                  </a:lnTo>
                  <a:lnTo>
                    <a:pt x="1300" y="109239"/>
                  </a:lnTo>
                  <a:lnTo>
                    <a:pt x="1584" y="109165"/>
                  </a:lnTo>
                  <a:lnTo>
                    <a:pt x="1873" y="109110"/>
                  </a:lnTo>
                  <a:lnTo>
                    <a:pt x="2163" y="109055"/>
                  </a:lnTo>
                  <a:lnTo>
                    <a:pt x="2446" y="109036"/>
                  </a:lnTo>
                  <a:lnTo>
                    <a:pt x="2736" y="109018"/>
                  </a:lnTo>
                  <a:lnTo>
                    <a:pt x="3019" y="109018"/>
                  </a:lnTo>
                  <a:lnTo>
                    <a:pt x="3309" y="109036"/>
                  </a:lnTo>
                  <a:lnTo>
                    <a:pt x="3599" y="109055"/>
                  </a:lnTo>
                  <a:lnTo>
                    <a:pt x="3882" y="109110"/>
                  </a:lnTo>
                  <a:lnTo>
                    <a:pt x="4172" y="109183"/>
                  </a:lnTo>
                  <a:lnTo>
                    <a:pt x="4461" y="109257"/>
                  </a:lnTo>
                  <a:lnTo>
                    <a:pt x="4751" y="109349"/>
                  </a:lnTo>
                  <a:lnTo>
                    <a:pt x="5041" y="109460"/>
                  </a:lnTo>
                  <a:lnTo>
                    <a:pt x="5337" y="108760"/>
                  </a:lnTo>
                  <a:lnTo>
                    <a:pt x="5620" y="108042"/>
                  </a:lnTo>
                  <a:lnTo>
                    <a:pt x="5897" y="107324"/>
                  </a:lnTo>
                  <a:lnTo>
                    <a:pt x="6161" y="106588"/>
                  </a:lnTo>
                  <a:lnTo>
                    <a:pt x="6418" y="105852"/>
                  </a:lnTo>
                  <a:lnTo>
                    <a:pt x="6670" y="105097"/>
                  </a:lnTo>
                  <a:lnTo>
                    <a:pt x="6901" y="104343"/>
                  </a:lnTo>
                  <a:lnTo>
                    <a:pt x="7133" y="103551"/>
                  </a:lnTo>
                  <a:lnTo>
                    <a:pt x="7346" y="102778"/>
                  </a:lnTo>
                  <a:lnTo>
                    <a:pt x="7558" y="101987"/>
                  </a:lnTo>
                  <a:lnTo>
                    <a:pt x="7751" y="101177"/>
                  </a:lnTo>
                  <a:lnTo>
                    <a:pt x="7944" y="100367"/>
                  </a:lnTo>
                  <a:lnTo>
                    <a:pt x="8118" y="99539"/>
                  </a:lnTo>
                  <a:lnTo>
                    <a:pt x="8285" y="98711"/>
                  </a:lnTo>
                  <a:lnTo>
                    <a:pt x="8446" y="97864"/>
                  </a:lnTo>
                  <a:lnTo>
                    <a:pt x="8594" y="97017"/>
                  </a:lnTo>
                  <a:lnTo>
                    <a:pt x="8736" y="96152"/>
                  </a:lnTo>
                  <a:lnTo>
                    <a:pt x="8865" y="95269"/>
                  </a:lnTo>
                  <a:lnTo>
                    <a:pt x="8981" y="94385"/>
                  </a:lnTo>
                  <a:lnTo>
                    <a:pt x="9090" y="93502"/>
                  </a:lnTo>
                  <a:lnTo>
                    <a:pt x="9187" y="92581"/>
                  </a:lnTo>
                  <a:lnTo>
                    <a:pt x="9277" y="91680"/>
                  </a:lnTo>
                  <a:lnTo>
                    <a:pt x="9354" y="90741"/>
                  </a:lnTo>
                  <a:lnTo>
                    <a:pt x="9425" y="89821"/>
                  </a:lnTo>
                  <a:lnTo>
                    <a:pt x="9483" y="88863"/>
                  </a:lnTo>
                  <a:lnTo>
                    <a:pt x="9534" y="87906"/>
                  </a:lnTo>
                  <a:lnTo>
                    <a:pt x="9573" y="86949"/>
                  </a:lnTo>
                  <a:lnTo>
                    <a:pt x="9599" y="85974"/>
                  </a:lnTo>
                  <a:lnTo>
                    <a:pt x="9618" y="84998"/>
                  </a:lnTo>
                  <a:lnTo>
                    <a:pt x="9631" y="84004"/>
                  </a:lnTo>
                  <a:lnTo>
                    <a:pt x="9631" y="82992"/>
                  </a:lnTo>
                  <a:lnTo>
                    <a:pt x="9618" y="81980"/>
                  </a:lnTo>
                  <a:lnTo>
                    <a:pt x="9695" y="80360"/>
                  </a:lnTo>
                  <a:lnTo>
                    <a:pt x="9760" y="78703"/>
                  </a:lnTo>
                  <a:lnTo>
                    <a:pt x="9811" y="77047"/>
                  </a:lnTo>
                  <a:lnTo>
                    <a:pt x="9856" y="75372"/>
                  </a:lnTo>
                  <a:lnTo>
                    <a:pt x="9895" y="73697"/>
                  </a:lnTo>
                  <a:lnTo>
                    <a:pt x="9927" y="72004"/>
                  </a:lnTo>
                  <a:lnTo>
                    <a:pt x="9953" y="70292"/>
                  </a:lnTo>
                  <a:lnTo>
                    <a:pt x="9966" y="68599"/>
                  </a:lnTo>
                  <a:lnTo>
                    <a:pt x="9985" y="66887"/>
                  </a:lnTo>
                  <a:lnTo>
                    <a:pt x="9991" y="65194"/>
                  </a:lnTo>
                  <a:lnTo>
                    <a:pt x="10004" y="61825"/>
                  </a:lnTo>
                  <a:lnTo>
                    <a:pt x="10017" y="55218"/>
                  </a:lnTo>
                  <a:lnTo>
                    <a:pt x="10024" y="53635"/>
                  </a:lnTo>
                  <a:lnTo>
                    <a:pt x="10030" y="52015"/>
                  </a:lnTo>
                  <a:lnTo>
                    <a:pt x="10062" y="48684"/>
                  </a:lnTo>
                  <a:lnTo>
                    <a:pt x="10094" y="45297"/>
                  </a:lnTo>
                  <a:lnTo>
                    <a:pt x="10107" y="43567"/>
                  </a:lnTo>
                  <a:lnTo>
                    <a:pt x="10114" y="41837"/>
                  </a:lnTo>
                  <a:lnTo>
                    <a:pt x="10107" y="40125"/>
                  </a:lnTo>
                  <a:lnTo>
                    <a:pt x="10101" y="38395"/>
                  </a:lnTo>
                  <a:lnTo>
                    <a:pt x="10075" y="36683"/>
                  </a:lnTo>
                  <a:lnTo>
                    <a:pt x="10043" y="34990"/>
                  </a:lnTo>
                  <a:lnTo>
                    <a:pt x="10017" y="34161"/>
                  </a:lnTo>
                  <a:lnTo>
                    <a:pt x="9991" y="33315"/>
                  </a:lnTo>
                  <a:lnTo>
                    <a:pt x="9959" y="32487"/>
                  </a:lnTo>
                  <a:lnTo>
                    <a:pt x="9927" y="31677"/>
                  </a:lnTo>
                  <a:lnTo>
                    <a:pt x="9882" y="30848"/>
                  </a:lnTo>
                  <a:lnTo>
                    <a:pt x="9837" y="30057"/>
                  </a:lnTo>
                  <a:lnTo>
                    <a:pt x="9785" y="29247"/>
                  </a:lnTo>
                  <a:lnTo>
                    <a:pt x="9734" y="28474"/>
                  </a:lnTo>
                  <a:lnTo>
                    <a:pt x="9676" y="27701"/>
                  </a:lnTo>
                  <a:lnTo>
                    <a:pt x="9612" y="26946"/>
                  </a:lnTo>
                  <a:lnTo>
                    <a:pt x="9547" y="26210"/>
                  </a:lnTo>
                  <a:lnTo>
                    <a:pt x="9476" y="25474"/>
                  </a:lnTo>
                  <a:lnTo>
                    <a:pt x="9406" y="24756"/>
                  </a:lnTo>
                  <a:lnTo>
                    <a:pt x="9328" y="24057"/>
                  </a:lnTo>
                  <a:lnTo>
                    <a:pt x="9251" y="23357"/>
                  </a:lnTo>
                  <a:lnTo>
                    <a:pt x="9167" y="22676"/>
                  </a:lnTo>
                  <a:lnTo>
                    <a:pt x="9084" y="21995"/>
                  </a:lnTo>
                  <a:lnTo>
                    <a:pt x="8994" y="21314"/>
                  </a:lnTo>
                  <a:lnTo>
                    <a:pt x="8903" y="20670"/>
                  </a:lnTo>
                  <a:lnTo>
                    <a:pt x="8807" y="20026"/>
                  </a:lnTo>
                  <a:lnTo>
                    <a:pt x="8710" y="19382"/>
                  </a:lnTo>
                  <a:lnTo>
                    <a:pt x="8614" y="18756"/>
                  </a:lnTo>
                  <a:lnTo>
                    <a:pt x="8511" y="18148"/>
                  </a:lnTo>
                  <a:lnTo>
                    <a:pt x="8401" y="17541"/>
                  </a:lnTo>
                  <a:lnTo>
                    <a:pt x="8292" y="16952"/>
                  </a:lnTo>
                  <a:lnTo>
                    <a:pt x="8176" y="16363"/>
                  </a:lnTo>
                  <a:lnTo>
                    <a:pt x="8067" y="15792"/>
                  </a:lnTo>
                  <a:lnTo>
                    <a:pt x="7944" y="15222"/>
                  </a:lnTo>
                  <a:lnTo>
                    <a:pt x="7822" y="14670"/>
                  </a:lnTo>
                  <a:lnTo>
                    <a:pt x="7700" y="14118"/>
                  </a:lnTo>
                  <a:lnTo>
                    <a:pt x="7571" y="13584"/>
                  </a:lnTo>
                  <a:lnTo>
                    <a:pt x="7442" y="13068"/>
                  </a:lnTo>
                  <a:lnTo>
                    <a:pt x="7307" y="12553"/>
                  </a:lnTo>
                  <a:lnTo>
                    <a:pt x="7172" y="12038"/>
                  </a:lnTo>
                  <a:lnTo>
                    <a:pt x="7030" y="11559"/>
                  </a:lnTo>
                  <a:lnTo>
                    <a:pt x="6888" y="11062"/>
                  </a:lnTo>
                  <a:lnTo>
                    <a:pt x="6747" y="10584"/>
                  </a:lnTo>
                  <a:lnTo>
                    <a:pt x="6599" y="10123"/>
                  </a:lnTo>
                  <a:lnTo>
                    <a:pt x="6451" y="9663"/>
                  </a:lnTo>
                  <a:lnTo>
                    <a:pt x="6296" y="9222"/>
                  </a:lnTo>
                  <a:lnTo>
                    <a:pt x="6142" y="8798"/>
                  </a:lnTo>
                  <a:lnTo>
                    <a:pt x="5981" y="8375"/>
                  </a:lnTo>
                  <a:lnTo>
                    <a:pt x="5820" y="7952"/>
                  </a:lnTo>
                  <a:lnTo>
                    <a:pt x="5652" y="7547"/>
                  </a:lnTo>
                  <a:lnTo>
                    <a:pt x="5485" y="7142"/>
                  </a:lnTo>
                  <a:lnTo>
                    <a:pt x="5318" y="6755"/>
                  </a:lnTo>
                  <a:lnTo>
                    <a:pt x="5144" y="6387"/>
                  </a:lnTo>
                  <a:lnTo>
                    <a:pt x="4970" y="6019"/>
                  </a:lnTo>
                  <a:lnTo>
                    <a:pt x="4790" y="5651"/>
                  </a:lnTo>
                  <a:lnTo>
                    <a:pt x="4609" y="5301"/>
                  </a:lnTo>
                  <a:lnTo>
                    <a:pt x="4429" y="4970"/>
                  </a:lnTo>
                  <a:lnTo>
                    <a:pt x="4243" y="4639"/>
                  </a:lnTo>
                  <a:lnTo>
                    <a:pt x="4056" y="4326"/>
                  </a:lnTo>
                  <a:lnTo>
                    <a:pt x="3863" y="4013"/>
                  </a:lnTo>
                  <a:lnTo>
                    <a:pt x="3670" y="3700"/>
                  </a:lnTo>
                  <a:lnTo>
                    <a:pt x="3476" y="3424"/>
                  </a:lnTo>
                  <a:lnTo>
                    <a:pt x="3277" y="3129"/>
                  </a:lnTo>
                  <a:lnTo>
                    <a:pt x="3077" y="2853"/>
                  </a:lnTo>
                  <a:lnTo>
                    <a:pt x="2871" y="2596"/>
                  </a:lnTo>
                  <a:lnTo>
                    <a:pt x="2665" y="2338"/>
                  </a:lnTo>
                  <a:lnTo>
                    <a:pt x="2459" y="2099"/>
                  </a:lnTo>
                  <a:lnTo>
                    <a:pt x="2247" y="1859"/>
                  </a:lnTo>
                  <a:lnTo>
                    <a:pt x="1815" y="1418"/>
                  </a:lnTo>
                  <a:lnTo>
                    <a:pt x="1378" y="1013"/>
                  </a:lnTo>
                  <a:lnTo>
                    <a:pt x="927" y="626"/>
                  </a:lnTo>
                  <a:lnTo>
                    <a:pt x="470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8275" y="-14153375"/>
              <a:ext cx="423625" cy="2554750"/>
            </a:xfrm>
            <a:custGeom>
              <a:avLst/>
              <a:gdLst/>
              <a:ahLst/>
              <a:cxnLst/>
              <a:rect l="l" t="t" r="r" b="b"/>
              <a:pathLst>
                <a:path w="16945" h="102190" extrusionOk="0">
                  <a:moveTo>
                    <a:pt x="1236" y="0"/>
                  </a:moveTo>
                  <a:lnTo>
                    <a:pt x="1307" y="6369"/>
                  </a:lnTo>
                  <a:lnTo>
                    <a:pt x="1378" y="12756"/>
                  </a:lnTo>
                  <a:lnTo>
                    <a:pt x="1442" y="19179"/>
                  </a:lnTo>
                  <a:lnTo>
                    <a:pt x="1500" y="25621"/>
                  </a:lnTo>
                  <a:lnTo>
                    <a:pt x="1519" y="28861"/>
                  </a:lnTo>
                  <a:lnTo>
                    <a:pt x="1539" y="32082"/>
                  </a:lnTo>
                  <a:lnTo>
                    <a:pt x="1552" y="35303"/>
                  </a:lnTo>
                  <a:lnTo>
                    <a:pt x="1565" y="38542"/>
                  </a:lnTo>
                  <a:lnTo>
                    <a:pt x="1565" y="41781"/>
                  </a:lnTo>
                  <a:lnTo>
                    <a:pt x="1565" y="45002"/>
                  </a:lnTo>
                  <a:lnTo>
                    <a:pt x="1558" y="48223"/>
                  </a:lnTo>
                  <a:lnTo>
                    <a:pt x="1539" y="51463"/>
                  </a:lnTo>
                  <a:lnTo>
                    <a:pt x="1519" y="54684"/>
                  </a:lnTo>
                  <a:lnTo>
                    <a:pt x="1487" y="57905"/>
                  </a:lnTo>
                  <a:lnTo>
                    <a:pt x="1449" y="61126"/>
                  </a:lnTo>
                  <a:lnTo>
                    <a:pt x="1404" y="64329"/>
                  </a:lnTo>
                  <a:lnTo>
                    <a:pt x="1346" y="67531"/>
                  </a:lnTo>
                  <a:lnTo>
                    <a:pt x="1281" y="70734"/>
                  </a:lnTo>
                  <a:lnTo>
                    <a:pt x="1204" y="73918"/>
                  </a:lnTo>
                  <a:lnTo>
                    <a:pt x="1120" y="77102"/>
                  </a:lnTo>
                  <a:lnTo>
                    <a:pt x="1024" y="80286"/>
                  </a:lnTo>
                  <a:lnTo>
                    <a:pt x="914" y="83452"/>
                  </a:lnTo>
                  <a:lnTo>
                    <a:pt x="798" y="86600"/>
                  </a:lnTo>
                  <a:lnTo>
                    <a:pt x="663" y="89747"/>
                  </a:lnTo>
                  <a:lnTo>
                    <a:pt x="522" y="92876"/>
                  </a:lnTo>
                  <a:lnTo>
                    <a:pt x="361" y="95987"/>
                  </a:lnTo>
                  <a:lnTo>
                    <a:pt x="187" y="99097"/>
                  </a:lnTo>
                  <a:lnTo>
                    <a:pt x="0" y="102189"/>
                  </a:lnTo>
                  <a:lnTo>
                    <a:pt x="734" y="101398"/>
                  </a:lnTo>
                  <a:lnTo>
                    <a:pt x="1462" y="100625"/>
                  </a:lnTo>
                  <a:lnTo>
                    <a:pt x="2929" y="99097"/>
                  </a:lnTo>
                  <a:lnTo>
                    <a:pt x="3657" y="98324"/>
                  </a:lnTo>
                  <a:lnTo>
                    <a:pt x="4384" y="97551"/>
                  </a:lnTo>
                  <a:lnTo>
                    <a:pt x="5112" y="96760"/>
                  </a:lnTo>
                  <a:lnTo>
                    <a:pt x="5826" y="95950"/>
                  </a:lnTo>
                  <a:lnTo>
                    <a:pt x="6534" y="95103"/>
                  </a:lnTo>
                  <a:lnTo>
                    <a:pt x="7230" y="94256"/>
                  </a:lnTo>
                  <a:lnTo>
                    <a:pt x="7571" y="93815"/>
                  </a:lnTo>
                  <a:lnTo>
                    <a:pt x="7919" y="93355"/>
                  </a:lnTo>
                  <a:lnTo>
                    <a:pt x="8253" y="92894"/>
                  </a:lnTo>
                  <a:lnTo>
                    <a:pt x="8588" y="92434"/>
                  </a:lnTo>
                  <a:lnTo>
                    <a:pt x="8923" y="91956"/>
                  </a:lnTo>
                  <a:lnTo>
                    <a:pt x="9245" y="91459"/>
                  </a:lnTo>
                  <a:lnTo>
                    <a:pt x="9573" y="90962"/>
                  </a:lnTo>
                  <a:lnTo>
                    <a:pt x="9889" y="90446"/>
                  </a:lnTo>
                  <a:lnTo>
                    <a:pt x="10204" y="89913"/>
                  </a:lnTo>
                  <a:lnTo>
                    <a:pt x="10513" y="89379"/>
                  </a:lnTo>
                  <a:lnTo>
                    <a:pt x="10822" y="88827"/>
                  </a:lnTo>
                  <a:lnTo>
                    <a:pt x="11118" y="88256"/>
                  </a:lnTo>
                  <a:lnTo>
                    <a:pt x="11414" y="87667"/>
                  </a:lnTo>
                  <a:lnTo>
                    <a:pt x="11704" y="87078"/>
                  </a:lnTo>
                  <a:lnTo>
                    <a:pt x="11987" y="86452"/>
                  </a:lnTo>
                  <a:lnTo>
                    <a:pt x="12271" y="85827"/>
                  </a:lnTo>
                  <a:lnTo>
                    <a:pt x="12541" y="85182"/>
                  </a:lnTo>
                  <a:lnTo>
                    <a:pt x="12805" y="84520"/>
                  </a:lnTo>
                  <a:lnTo>
                    <a:pt x="13069" y="83820"/>
                  </a:lnTo>
                  <a:lnTo>
                    <a:pt x="13320" y="83121"/>
                  </a:lnTo>
                  <a:lnTo>
                    <a:pt x="13565" y="82403"/>
                  </a:lnTo>
                  <a:lnTo>
                    <a:pt x="13809" y="81648"/>
                  </a:lnTo>
                  <a:lnTo>
                    <a:pt x="14041" y="80894"/>
                  </a:lnTo>
                  <a:lnTo>
                    <a:pt x="14266" y="80102"/>
                  </a:lnTo>
                  <a:lnTo>
                    <a:pt x="14479" y="79292"/>
                  </a:lnTo>
                  <a:lnTo>
                    <a:pt x="14691" y="78464"/>
                  </a:lnTo>
                  <a:lnTo>
                    <a:pt x="14891" y="77618"/>
                  </a:lnTo>
                  <a:lnTo>
                    <a:pt x="15084" y="76734"/>
                  </a:lnTo>
                  <a:lnTo>
                    <a:pt x="15271" y="75832"/>
                  </a:lnTo>
                  <a:lnTo>
                    <a:pt x="15451" y="74912"/>
                  </a:lnTo>
                  <a:lnTo>
                    <a:pt x="15618" y="73955"/>
                  </a:lnTo>
                  <a:lnTo>
                    <a:pt x="15773" y="72979"/>
                  </a:lnTo>
                  <a:lnTo>
                    <a:pt x="15927" y="71967"/>
                  </a:lnTo>
                  <a:lnTo>
                    <a:pt x="16069" y="70936"/>
                  </a:lnTo>
                  <a:lnTo>
                    <a:pt x="16198" y="69869"/>
                  </a:lnTo>
                  <a:lnTo>
                    <a:pt x="16320" y="68783"/>
                  </a:lnTo>
                  <a:lnTo>
                    <a:pt x="16429" y="67678"/>
                  </a:lnTo>
                  <a:lnTo>
                    <a:pt x="16532" y="66519"/>
                  </a:lnTo>
                  <a:lnTo>
                    <a:pt x="16622" y="65341"/>
                  </a:lnTo>
                  <a:lnTo>
                    <a:pt x="16700" y="64145"/>
                  </a:lnTo>
                  <a:lnTo>
                    <a:pt x="16771" y="62893"/>
                  </a:lnTo>
                  <a:lnTo>
                    <a:pt x="16828" y="61623"/>
                  </a:lnTo>
                  <a:lnTo>
                    <a:pt x="16880" y="60316"/>
                  </a:lnTo>
                  <a:lnTo>
                    <a:pt x="16919" y="58991"/>
                  </a:lnTo>
                  <a:lnTo>
                    <a:pt x="16938" y="57758"/>
                  </a:lnTo>
                  <a:lnTo>
                    <a:pt x="16944" y="56543"/>
                  </a:lnTo>
                  <a:lnTo>
                    <a:pt x="16944" y="55310"/>
                  </a:lnTo>
                  <a:lnTo>
                    <a:pt x="16931" y="54095"/>
                  </a:lnTo>
                  <a:lnTo>
                    <a:pt x="16906" y="52862"/>
                  </a:lnTo>
                  <a:lnTo>
                    <a:pt x="16874" y="51647"/>
                  </a:lnTo>
                  <a:lnTo>
                    <a:pt x="16822" y="50414"/>
                  </a:lnTo>
                  <a:lnTo>
                    <a:pt x="16771" y="49199"/>
                  </a:lnTo>
                  <a:lnTo>
                    <a:pt x="16700" y="47984"/>
                  </a:lnTo>
                  <a:lnTo>
                    <a:pt x="16622" y="46769"/>
                  </a:lnTo>
                  <a:lnTo>
                    <a:pt x="16532" y="45573"/>
                  </a:lnTo>
                  <a:lnTo>
                    <a:pt x="16436" y="44358"/>
                  </a:lnTo>
                  <a:lnTo>
                    <a:pt x="16326" y="43162"/>
                  </a:lnTo>
                  <a:lnTo>
                    <a:pt x="16210" y="41966"/>
                  </a:lnTo>
                  <a:lnTo>
                    <a:pt x="16082" y="40788"/>
                  </a:lnTo>
                  <a:lnTo>
                    <a:pt x="15947" y="39591"/>
                  </a:lnTo>
                  <a:lnTo>
                    <a:pt x="15798" y="38413"/>
                  </a:lnTo>
                  <a:lnTo>
                    <a:pt x="15644" y="37254"/>
                  </a:lnTo>
                  <a:lnTo>
                    <a:pt x="15483" y="36094"/>
                  </a:lnTo>
                  <a:lnTo>
                    <a:pt x="15309" y="34935"/>
                  </a:lnTo>
                  <a:lnTo>
                    <a:pt x="15129" y="33793"/>
                  </a:lnTo>
                  <a:lnTo>
                    <a:pt x="14936" y="32671"/>
                  </a:lnTo>
                  <a:lnTo>
                    <a:pt x="14736" y="31548"/>
                  </a:lnTo>
                  <a:lnTo>
                    <a:pt x="14530" y="30425"/>
                  </a:lnTo>
                  <a:lnTo>
                    <a:pt x="14311" y="29321"/>
                  </a:lnTo>
                  <a:lnTo>
                    <a:pt x="14092" y="28235"/>
                  </a:lnTo>
                  <a:lnTo>
                    <a:pt x="13861" y="27149"/>
                  </a:lnTo>
                  <a:lnTo>
                    <a:pt x="13622" y="26081"/>
                  </a:lnTo>
                  <a:lnTo>
                    <a:pt x="13378" y="25032"/>
                  </a:lnTo>
                  <a:lnTo>
                    <a:pt x="13120" y="23983"/>
                  </a:lnTo>
                  <a:lnTo>
                    <a:pt x="12863" y="22952"/>
                  </a:lnTo>
                  <a:lnTo>
                    <a:pt x="12592" y="21940"/>
                  </a:lnTo>
                  <a:lnTo>
                    <a:pt x="12322" y="20946"/>
                  </a:lnTo>
                  <a:lnTo>
                    <a:pt x="12039" y="19952"/>
                  </a:lnTo>
                  <a:lnTo>
                    <a:pt x="11749" y="18995"/>
                  </a:lnTo>
                  <a:lnTo>
                    <a:pt x="11459" y="18038"/>
                  </a:lnTo>
                  <a:lnTo>
                    <a:pt x="11157" y="17099"/>
                  </a:lnTo>
                  <a:lnTo>
                    <a:pt x="10848" y="16179"/>
                  </a:lnTo>
                  <a:lnTo>
                    <a:pt x="10539" y="15277"/>
                  </a:lnTo>
                  <a:lnTo>
                    <a:pt x="10217" y="14394"/>
                  </a:lnTo>
                  <a:lnTo>
                    <a:pt x="9895" y="13547"/>
                  </a:lnTo>
                  <a:lnTo>
                    <a:pt x="9567" y="12700"/>
                  </a:lnTo>
                  <a:lnTo>
                    <a:pt x="9232" y="11872"/>
                  </a:lnTo>
                  <a:lnTo>
                    <a:pt x="8891" y="11062"/>
                  </a:lnTo>
                  <a:lnTo>
                    <a:pt x="8549" y="10289"/>
                  </a:lnTo>
                  <a:lnTo>
                    <a:pt x="8195" y="9516"/>
                  </a:lnTo>
                  <a:lnTo>
                    <a:pt x="7841" y="8780"/>
                  </a:lnTo>
                  <a:lnTo>
                    <a:pt x="7481" y="8062"/>
                  </a:lnTo>
                  <a:lnTo>
                    <a:pt x="7120" y="7363"/>
                  </a:lnTo>
                  <a:lnTo>
                    <a:pt x="6753" y="6700"/>
                  </a:lnTo>
                  <a:lnTo>
                    <a:pt x="6380" y="6037"/>
                  </a:lnTo>
                  <a:lnTo>
                    <a:pt x="6000" y="5412"/>
                  </a:lnTo>
                  <a:lnTo>
                    <a:pt x="5620" y="4823"/>
                  </a:lnTo>
                  <a:lnTo>
                    <a:pt x="5240" y="4252"/>
                  </a:lnTo>
                  <a:lnTo>
                    <a:pt x="4854" y="3700"/>
                  </a:lnTo>
                  <a:lnTo>
                    <a:pt x="4462" y="3166"/>
                  </a:lnTo>
                  <a:lnTo>
                    <a:pt x="4069" y="2669"/>
                  </a:lnTo>
                  <a:lnTo>
                    <a:pt x="3670" y="2209"/>
                  </a:lnTo>
                  <a:lnTo>
                    <a:pt x="3271" y="1767"/>
                  </a:lnTo>
                  <a:lnTo>
                    <a:pt x="2871" y="1362"/>
                  </a:lnTo>
                  <a:lnTo>
                    <a:pt x="2466" y="976"/>
                  </a:lnTo>
                  <a:lnTo>
                    <a:pt x="2054" y="608"/>
                  </a:lnTo>
                  <a:lnTo>
                    <a:pt x="1648" y="295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850375" y="-21568625"/>
              <a:ext cx="875875" cy="2249225"/>
            </a:xfrm>
            <a:custGeom>
              <a:avLst/>
              <a:gdLst/>
              <a:ahLst/>
              <a:cxnLst/>
              <a:rect l="l" t="t" r="r" b="b"/>
              <a:pathLst>
                <a:path w="35035" h="89969" extrusionOk="0">
                  <a:moveTo>
                    <a:pt x="18232" y="1"/>
                  </a:moveTo>
                  <a:lnTo>
                    <a:pt x="15451" y="7695"/>
                  </a:lnTo>
                  <a:lnTo>
                    <a:pt x="15947" y="8596"/>
                  </a:lnTo>
                  <a:lnTo>
                    <a:pt x="16436" y="9554"/>
                  </a:lnTo>
                  <a:lnTo>
                    <a:pt x="16925" y="10547"/>
                  </a:lnTo>
                  <a:lnTo>
                    <a:pt x="17408" y="11597"/>
                  </a:lnTo>
                  <a:lnTo>
                    <a:pt x="17646" y="12130"/>
                  </a:lnTo>
                  <a:lnTo>
                    <a:pt x="17884" y="12682"/>
                  </a:lnTo>
                  <a:lnTo>
                    <a:pt x="18123" y="13235"/>
                  </a:lnTo>
                  <a:lnTo>
                    <a:pt x="18354" y="13805"/>
                  </a:lnTo>
                  <a:lnTo>
                    <a:pt x="18586" y="14376"/>
                  </a:lnTo>
                  <a:lnTo>
                    <a:pt x="18818" y="14965"/>
                  </a:lnTo>
                  <a:lnTo>
                    <a:pt x="19043" y="15554"/>
                  </a:lnTo>
                  <a:lnTo>
                    <a:pt x="19262" y="16161"/>
                  </a:lnTo>
                  <a:lnTo>
                    <a:pt x="19481" y="16787"/>
                  </a:lnTo>
                  <a:lnTo>
                    <a:pt x="19700" y="17394"/>
                  </a:lnTo>
                  <a:lnTo>
                    <a:pt x="19912" y="18039"/>
                  </a:lnTo>
                  <a:lnTo>
                    <a:pt x="20118" y="18664"/>
                  </a:lnTo>
                  <a:lnTo>
                    <a:pt x="20318" y="19309"/>
                  </a:lnTo>
                  <a:lnTo>
                    <a:pt x="20517" y="19971"/>
                  </a:lnTo>
                  <a:lnTo>
                    <a:pt x="20711" y="20634"/>
                  </a:lnTo>
                  <a:lnTo>
                    <a:pt x="20897" y="21296"/>
                  </a:lnTo>
                  <a:lnTo>
                    <a:pt x="21078" y="21977"/>
                  </a:lnTo>
                  <a:lnTo>
                    <a:pt x="21251" y="22658"/>
                  </a:lnTo>
                  <a:lnTo>
                    <a:pt x="21425" y="23358"/>
                  </a:lnTo>
                  <a:lnTo>
                    <a:pt x="21586" y="24039"/>
                  </a:lnTo>
                  <a:lnTo>
                    <a:pt x="21747" y="24757"/>
                  </a:lnTo>
                  <a:lnTo>
                    <a:pt x="21895" y="25456"/>
                  </a:lnTo>
                  <a:lnTo>
                    <a:pt x="22043" y="26174"/>
                  </a:lnTo>
                  <a:lnTo>
                    <a:pt x="22178" y="26892"/>
                  </a:lnTo>
                  <a:lnTo>
                    <a:pt x="22307" y="27628"/>
                  </a:lnTo>
                  <a:lnTo>
                    <a:pt x="22429" y="28346"/>
                  </a:lnTo>
                  <a:lnTo>
                    <a:pt x="22545" y="29082"/>
                  </a:lnTo>
                  <a:lnTo>
                    <a:pt x="22648" y="29837"/>
                  </a:lnTo>
                  <a:lnTo>
                    <a:pt x="22751" y="30573"/>
                  </a:lnTo>
                  <a:lnTo>
                    <a:pt x="22841" y="31328"/>
                  </a:lnTo>
                  <a:lnTo>
                    <a:pt x="22919" y="32082"/>
                  </a:lnTo>
                  <a:lnTo>
                    <a:pt x="22990" y="32855"/>
                  </a:lnTo>
                  <a:lnTo>
                    <a:pt x="23054" y="33610"/>
                  </a:lnTo>
                  <a:lnTo>
                    <a:pt x="23105" y="34383"/>
                  </a:lnTo>
                  <a:lnTo>
                    <a:pt x="23144" y="35156"/>
                  </a:lnTo>
                  <a:lnTo>
                    <a:pt x="23183" y="35929"/>
                  </a:lnTo>
                  <a:lnTo>
                    <a:pt x="23202" y="36702"/>
                  </a:lnTo>
                  <a:lnTo>
                    <a:pt x="23215" y="37475"/>
                  </a:lnTo>
                  <a:lnTo>
                    <a:pt x="23215" y="38267"/>
                  </a:lnTo>
                  <a:lnTo>
                    <a:pt x="23202" y="39058"/>
                  </a:lnTo>
                  <a:lnTo>
                    <a:pt x="23183" y="39831"/>
                  </a:lnTo>
                  <a:lnTo>
                    <a:pt x="23151" y="40622"/>
                  </a:lnTo>
                  <a:lnTo>
                    <a:pt x="23105" y="41414"/>
                  </a:lnTo>
                  <a:lnTo>
                    <a:pt x="23048" y="42224"/>
                  </a:lnTo>
                  <a:lnTo>
                    <a:pt x="22983" y="43015"/>
                  </a:lnTo>
                  <a:lnTo>
                    <a:pt x="22899" y="43807"/>
                  </a:lnTo>
                  <a:lnTo>
                    <a:pt x="22809" y="44598"/>
                  </a:lnTo>
                  <a:lnTo>
                    <a:pt x="22700" y="45408"/>
                  </a:lnTo>
                  <a:lnTo>
                    <a:pt x="22578" y="46199"/>
                  </a:lnTo>
                  <a:lnTo>
                    <a:pt x="22449" y="47009"/>
                  </a:lnTo>
                  <a:lnTo>
                    <a:pt x="22301" y="47801"/>
                  </a:lnTo>
                  <a:lnTo>
                    <a:pt x="22140" y="48611"/>
                  </a:lnTo>
                  <a:lnTo>
                    <a:pt x="21960" y="49402"/>
                  </a:lnTo>
                  <a:lnTo>
                    <a:pt x="21773" y="50194"/>
                  </a:lnTo>
                  <a:lnTo>
                    <a:pt x="21567" y="51003"/>
                  </a:lnTo>
                  <a:lnTo>
                    <a:pt x="21348" y="51795"/>
                  </a:lnTo>
                  <a:lnTo>
                    <a:pt x="21155" y="52457"/>
                  </a:lnTo>
                  <a:lnTo>
                    <a:pt x="20962" y="53065"/>
                  </a:lnTo>
                  <a:lnTo>
                    <a:pt x="20756" y="53635"/>
                  </a:lnTo>
                  <a:lnTo>
                    <a:pt x="20543" y="54188"/>
                  </a:lnTo>
                  <a:lnTo>
                    <a:pt x="20324" y="54703"/>
                  </a:lnTo>
                  <a:lnTo>
                    <a:pt x="20099" y="55181"/>
                  </a:lnTo>
                  <a:lnTo>
                    <a:pt x="19874" y="55623"/>
                  </a:lnTo>
                  <a:lnTo>
                    <a:pt x="19635" y="56028"/>
                  </a:lnTo>
                  <a:lnTo>
                    <a:pt x="19397" y="56396"/>
                  </a:lnTo>
                  <a:lnTo>
                    <a:pt x="19153" y="56746"/>
                  </a:lnTo>
                  <a:lnTo>
                    <a:pt x="18908" y="57040"/>
                  </a:lnTo>
                  <a:lnTo>
                    <a:pt x="18657" y="57317"/>
                  </a:lnTo>
                  <a:lnTo>
                    <a:pt x="18399" y="57556"/>
                  </a:lnTo>
                  <a:lnTo>
                    <a:pt x="18142" y="57758"/>
                  </a:lnTo>
                  <a:lnTo>
                    <a:pt x="17884" y="57942"/>
                  </a:lnTo>
                  <a:lnTo>
                    <a:pt x="17620" y="58071"/>
                  </a:lnTo>
                  <a:lnTo>
                    <a:pt x="17350" y="58182"/>
                  </a:lnTo>
                  <a:lnTo>
                    <a:pt x="17086" y="58255"/>
                  </a:lnTo>
                  <a:lnTo>
                    <a:pt x="16816" y="58292"/>
                  </a:lnTo>
                  <a:lnTo>
                    <a:pt x="16545" y="58310"/>
                  </a:lnTo>
                  <a:lnTo>
                    <a:pt x="16275" y="58274"/>
                  </a:lnTo>
                  <a:lnTo>
                    <a:pt x="15998" y="58218"/>
                  </a:lnTo>
                  <a:lnTo>
                    <a:pt x="15728" y="58126"/>
                  </a:lnTo>
                  <a:lnTo>
                    <a:pt x="15451" y="58016"/>
                  </a:lnTo>
                  <a:lnTo>
                    <a:pt x="15181" y="57850"/>
                  </a:lnTo>
                  <a:lnTo>
                    <a:pt x="14910" y="57666"/>
                  </a:lnTo>
                  <a:lnTo>
                    <a:pt x="14640" y="57445"/>
                  </a:lnTo>
                  <a:lnTo>
                    <a:pt x="14369" y="57206"/>
                  </a:lnTo>
                  <a:lnTo>
                    <a:pt x="14099" y="56930"/>
                  </a:lnTo>
                  <a:lnTo>
                    <a:pt x="13835" y="56617"/>
                  </a:lnTo>
                  <a:lnTo>
                    <a:pt x="13571" y="56267"/>
                  </a:lnTo>
                  <a:lnTo>
                    <a:pt x="13307" y="55881"/>
                  </a:lnTo>
                  <a:lnTo>
                    <a:pt x="13127" y="55605"/>
                  </a:lnTo>
                  <a:lnTo>
                    <a:pt x="12947" y="55310"/>
                  </a:lnTo>
                  <a:lnTo>
                    <a:pt x="12773" y="54997"/>
                  </a:lnTo>
                  <a:lnTo>
                    <a:pt x="12605" y="54685"/>
                  </a:lnTo>
                  <a:lnTo>
                    <a:pt x="12438" y="54353"/>
                  </a:lnTo>
                  <a:lnTo>
                    <a:pt x="12277" y="54022"/>
                  </a:lnTo>
                  <a:lnTo>
                    <a:pt x="12116" y="53672"/>
                  </a:lnTo>
                  <a:lnTo>
                    <a:pt x="11962" y="53322"/>
                  </a:lnTo>
                  <a:lnTo>
                    <a:pt x="11807" y="52954"/>
                  </a:lnTo>
                  <a:lnTo>
                    <a:pt x="11659" y="52586"/>
                  </a:lnTo>
                  <a:lnTo>
                    <a:pt x="11511" y="52218"/>
                  </a:lnTo>
                  <a:lnTo>
                    <a:pt x="11369" y="51832"/>
                  </a:lnTo>
                  <a:lnTo>
                    <a:pt x="11228" y="51427"/>
                  </a:lnTo>
                  <a:lnTo>
                    <a:pt x="11093" y="51022"/>
                  </a:lnTo>
                  <a:lnTo>
                    <a:pt x="10822" y="50194"/>
                  </a:lnTo>
                  <a:lnTo>
                    <a:pt x="10571" y="49328"/>
                  </a:lnTo>
                  <a:lnTo>
                    <a:pt x="10320" y="48463"/>
                  </a:lnTo>
                  <a:lnTo>
                    <a:pt x="10088" y="47543"/>
                  </a:lnTo>
                  <a:lnTo>
                    <a:pt x="9857" y="46623"/>
                  </a:lnTo>
                  <a:lnTo>
                    <a:pt x="9638" y="45666"/>
                  </a:lnTo>
                  <a:lnTo>
                    <a:pt x="9425" y="44709"/>
                  </a:lnTo>
                  <a:lnTo>
                    <a:pt x="9219" y="43715"/>
                  </a:lnTo>
                  <a:lnTo>
                    <a:pt x="9020" y="42721"/>
                  </a:lnTo>
                  <a:lnTo>
                    <a:pt x="8820" y="41727"/>
                  </a:lnTo>
                  <a:lnTo>
                    <a:pt x="8633" y="40696"/>
                  </a:lnTo>
                  <a:lnTo>
                    <a:pt x="8447" y="39665"/>
                  </a:lnTo>
                  <a:lnTo>
                    <a:pt x="8260" y="38635"/>
                  </a:lnTo>
                  <a:lnTo>
                    <a:pt x="7899" y="36555"/>
                  </a:lnTo>
                  <a:lnTo>
                    <a:pt x="7539" y="34475"/>
                  </a:lnTo>
                  <a:lnTo>
                    <a:pt x="7178" y="32414"/>
                  </a:lnTo>
                  <a:lnTo>
                    <a:pt x="6998" y="31383"/>
                  </a:lnTo>
                  <a:lnTo>
                    <a:pt x="6811" y="30370"/>
                  </a:lnTo>
                  <a:lnTo>
                    <a:pt x="6625" y="29358"/>
                  </a:lnTo>
                  <a:lnTo>
                    <a:pt x="6438" y="28364"/>
                  </a:lnTo>
                  <a:lnTo>
                    <a:pt x="6238" y="27389"/>
                  </a:lnTo>
                  <a:lnTo>
                    <a:pt x="6039" y="26432"/>
                  </a:lnTo>
                  <a:lnTo>
                    <a:pt x="5472" y="26413"/>
                  </a:lnTo>
                  <a:lnTo>
                    <a:pt x="4899" y="26395"/>
                  </a:lnTo>
                  <a:lnTo>
                    <a:pt x="4333" y="26395"/>
                  </a:lnTo>
                  <a:lnTo>
                    <a:pt x="3766" y="26413"/>
                  </a:lnTo>
                  <a:lnTo>
                    <a:pt x="3477" y="26450"/>
                  </a:lnTo>
                  <a:lnTo>
                    <a:pt x="3193" y="26487"/>
                  </a:lnTo>
                  <a:lnTo>
                    <a:pt x="2910" y="26524"/>
                  </a:lnTo>
                  <a:lnTo>
                    <a:pt x="2627" y="26597"/>
                  </a:lnTo>
                  <a:lnTo>
                    <a:pt x="2344" y="26671"/>
                  </a:lnTo>
                  <a:lnTo>
                    <a:pt x="2054" y="26763"/>
                  </a:lnTo>
                  <a:lnTo>
                    <a:pt x="1771" y="26873"/>
                  </a:lnTo>
                  <a:lnTo>
                    <a:pt x="1487" y="27002"/>
                  </a:lnTo>
                  <a:lnTo>
                    <a:pt x="1307" y="27113"/>
                  </a:lnTo>
                  <a:lnTo>
                    <a:pt x="1120" y="27223"/>
                  </a:lnTo>
                  <a:lnTo>
                    <a:pt x="753" y="27481"/>
                  </a:lnTo>
                  <a:lnTo>
                    <a:pt x="380" y="27775"/>
                  </a:lnTo>
                  <a:lnTo>
                    <a:pt x="0" y="28070"/>
                  </a:lnTo>
                  <a:lnTo>
                    <a:pt x="65" y="28364"/>
                  </a:lnTo>
                  <a:lnTo>
                    <a:pt x="123" y="28659"/>
                  </a:lnTo>
                  <a:lnTo>
                    <a:pt x="148" y="28824"/>
                  </a:lnTo>
                  <a:lnTo>
                    <a:pt x="168" y="28990"/>
                  </a:lnTo>
                  <a:lnTo>
                    <a:pt x="187" y="29174"/>
                  </a:lnTo>
                  <a:lnTo>
                    <a:pt x="200" y="29377"/>
                  </a:lnTo>
                  <a:lnTo>
                    <a:pt x="245" y="30242"/>
                  </a:lnTo>
                  <a:lnTo>
                    <a:pt x="296" y="31107"/>
                  </a:lnTo>
                  <a:lnTo>
                    <a:pt x="354" y="31972"/>
                  </a:lnTo>
                  <a:lnTo>
                    <a:pt x="412" y="32855"/>
                  </a:lnTo>
                  <a:lnTo>
                    <a:pt x="477" y="33720"/>
                  </a:lnTo>
                  <a:lnTo>
                    <a:pt x="541" y="34585"/>
                  </a:lnTo>
                  <a:lnTo>
                    <a:pt x="689" y="36334"/>
                  </a:lnTo>
                  <a:lnTo>
                    <a:pt x="850" y="38082"/>
                  </a:lnTo>
                  <a:lnTo>
                    <a:pt x="1024" y="39831"/>
                  </a:lnTo>
                  <a:lnTo>
                    <a:pt x="1217" y="41580"/>
                  </a:lnTo>
                  <a:lnTo>
                    <a:pt x="1423" y="43328"/>
                  </a:lnTo>
                  <a:lnTo>
                    <a:pt x="1648" y="45058"/>
                  </a:lnTo>
                  <a:lnTo>
                    <a:pt x="1880" y="46788"/>
                  </a:lnTo>
                  <a:lnTo>
                    <a:pt x="2131" y="48519"/>
                  </a:lnTo>
                  <a:lnTo>
                    <a:pt x="2395" y="50230"/>
                  </a:lnTo>
                  <a:lnTo>
                    <a:pt x="2678" y="51924"/>
                  </a:lnTo>
                  <a:lnTo>
                    <a:pt x="2968" y="53617"/>
                  </a:lnTo>
                  <a:lnTo>
                    <a:pt x="3271" y="55274"/>
                  </a:lnTo>
                  <a:lnTo>
                    <a:pt x="3593" y="56930"/>
                  </a:lnTo>
                  <a:lnTo>
                    <a:pt x="3921" y="58568"/>
                  </a:lnTo>
                  <a:lnTo>
                    <a:pt x="4262" y="60188"/>
                  </a:lnTo>
                  <a:lnTo>
                    <a:pt x="4623" y="61771"/>
                  </a:lnTo>
                  <a:lnTo>
                    <a:pt x="4990" y="63335"/>
                  </a:lnTo>
                  <a:lnTo>
                    <a:pt x="5369" y="64863"/>
                  </a:lnTo>
                  <a:lnTo>
                    <a:pt x="5756" y="66372"/>
                  </a:lnTo>
                  <a:lnTo>
                    <a:pt x="6161" y="67863"/>
                  </a:lnTo>
                  <a:lnTo>
                    <a:pt x="6367" y="68581"/>
                  </a:lnTo>
                  <a:lnTo>
                    <a:pt x="6573" y="69299"/>
                  </a:lnTo>
                  <a:lnTo>
                    <a:pt x="6786" y="70017"/>
                  </a:lnTo>
                  <a:lnTo>
                    <a:pt x="6998" y="70716"/>
                  </a:lnTo>
                  <a:lnTo>
                    <a:pt x="7211" y="71415"/>
                  </a:lnTo>
                  <a:lnTo>
                    <a:pt x="7429" y="72096"/>
                  </a:lnTo>
                  <a:lnTo>
                    <a:pt x="7648" y="72777"/>
                  </a:lnTo>
                  <a:lnTo>
                    <a:pt x="7874" y="73440"/>
                  </a:lnTo>
                  <a:lnTo>
                    <a:pt x="8099" y="74103"/>
                  </a:lnTo>
                  <a:lnTo>
                    <a:pt x="8331" y="74747"/>
                  </a:lnTo>
                  <a:lnTo>
                    <a:pt x="8556" y="75373"/>
                  </a:lnTo>
                  <a:lnTo>
                    <a:pt x="8794" y="75998"/>
                  </a:lnTo>
                  <a:lnTo>
                    <a:pt x="9026" y="76624"/>
                  </a:lnTo>
                  <a:lnTo>
                    <a:pt x="9264" y="77213"/>
                  </a:lnTo>
                  <a:lnTo>
                    <a:pt x="9502" y="77821"/>
                  </a:lnTo>
                  <a:lnTo>
                    <a:pt x="9747" y="78391"/>
                  </a:lnTo>
                  <a:lnTo>
                    <a:pt x="9992" y="78962"/>
                  </a:lnTo>
                  <a:lnTo>
                    <a:pt x="10236" y="79532"/>
                  </a:lnTo>
                  <a:lnTo>
                    <a:pt x="10487" y="80066"/>
                  </a:lnTo>
                  <a:lnTo>
                    <a:pt x="10738" y="80600"/>
                  </a:lnTo>
                  <a:lnTo>
                    <a:pt x="10990" y="81134"/>
                  </a:lnTo>
                  <a:lnTo>
                    <a:pt x="11247" y="81631"/>
                  </a:lnTo>
                  <a:lnTo>
                    <a:pt x="11505" y="82128"/>
                  </a:lnTo>
                  <a:lnTo>
                    <a:pt x="11762" y="82625"/>
                  </a:lnTo>
                  <a:lnTo>
                    <a:pt x="12026" y="83085"/>
                  </a:lnTo>
                  <a:lnTo>
                    <a:pt x="12290" y="83545"/>
                  </a:lnTo>
                  <a:lnTo>
                    <a:pt x="12554" y="83987"/>
                  </a:lnTo>
                  <a:lnTo>
                    <a:pt x="12818" y="84428"/>
                  </a:lnTo>
                  <a:lnTo>
                    <a:pt x="13088" y="84833"/>
                  </a:lnTo>
                  <a:lnTo>
                    <a:pt x="13359" y="85238"/>
                  </a:lnTo>
                  <a:lnTo>
                    <a:pt x="13629" y="85625"/>
                  </a:lnTo>
                  <a:lnTo>
                    <a:pt x="13906" y="85993"/>
                  </a:lnTo>
                  <a:lnTo>
                    <a:pt x="14183" y="86342"/>
                  </a:lnTo>
                  <a:lnTo>
                    <a:pt x="14460" y="86692"/>
                  </a:lnTo>
                  <a:lnTo>
                    <a:pt x="14736" y="87024"/>
                  </a:lnTo>
                  <a:lnTo>
                    <a:pt x="15020" y="87318"/>
                  </a:lnTo>
                  <a:lnTo>
                    <a:pt x="15303" y="87612"/>
                  </a:lnTo>
                  <a:lnTo>
                    <a:pt x="15586" y="87889"/>
                  </a:lnTo>
                  <a:lnTo>
                    <a:pt x="15869" y="88165"/>
                  </a:lnTo>
                  <a:lnTo>
                    <a:pt x="16159" y="88404"/>
                  </a:lnTo>
                  <a:lnTo>
                    <a:pt x="16449" y="88625"/>
                  </a:lnTo>
                  <a:lnTo>
                    <a:pt x="16738" y="88846"/>
                  </a:lnTo>
                  <a:lnTo>
                    <a:pt x="17028" y="89030"/>
                  </a:lnTo>
                  <a:lnTo>
                    <a:pt x="17324" y="89214"/>
                  </a:lnTo>
                  <a:lnTo>
                    <a:pt x="17614" y="89379"/>
                  </a:lnTo>
                  <a:lnTo>
                    <a:pt x="17910" y="89508"/>
                  </a:lnTo>
                  <a:lnTo>
                    <a:pt x="18206" y="89637"/>
                  </a:lnTo>
                  <a:lnTo>
                    <a:pt x="18509" y="89729"/>
                  </a:lnTo>
                  <a:lnTo>
                    <a:pt x="18805" y="89821"/>
                  </a:lnTo>
                  <a:lnTo>
                    <a:pt x="19108" y="89895"/>
                  </a:lnTo>
                  <a:lnTo>
                    <a:pt x="19410" y="89932"/>
                  </a:lnTo>
                  <a:lnTo>
                    <a:pt x="19713" y="89968"/>
                  </a:lnTo>
                  <a:lnTo>
                    <a:pt x="20318" y="89968"/>
                  </a:lnTo>
                  <a:lnTo>
                    <a:pt x="20627" y="89932"/>
                  </a:lnTo>
                  <a:lnTo>
                    <a:pt x="20936" y="89876"/>
                  </a:lnTo>
                  <a:lnTo>
                    <a:pt x="21238" y="89803"/>
                  </a:lnTo>
                  <a:lnTo>
                    <a:pt x="21548" y="89711"/>
                  </a:lnTo>
                  <a:lnTo>
                    <a:pt x="21863" y="89600"/>
                  </a:lnTo>
                  <a:lnTo>
                    <a:pt x="22172" y="89471"/>
                  </a:lnTo>
                  <a:lnTo>
                    <a:pt x="22481" y="89324"/>
                  </a:lnTo>
                  <a:lnTo>
                    <a:pt x="22796" y="89140"/>
                  </a:lnTo>
                  <a:lnTo>
                    <a:pt x="23105" y="88938"/>
                  </a:lnTo>
                  <a:lnTo>
                    <a:pt x="23421" y="88717"/>
                  </a:lnTo>
                  <a:lnTo>
                    <a:pt x="23736" y="88478"/>
                  </a:lnTo>
                  <a:lnTo>
                    <a:pt x="24052" y="88220"/>
                  </a:lnTo>
                  <a:lnTo>
                    <a:pt x="24367" y="87925"/>
                  </a:lnTo>
                  <a:lnTo>
                    <a:pt x="24683" y="87612"/>
                  </a:lnTo>
                  <a:lnTo>
                    <a:pt x="24998" y="87281"/>
                  </a:lnTo>
                  <a:lnTo>
                    <a:pt x="25320" y="86931"/>
                  </a:lnTo>
                  <a:lnTo>
                    <a:pt x="25635" y="86545"/>
                  </a:lnTo>
                  <a:lnTo>
                    <a:pt x="25957" y="86140"/>
                  </a:lnTo>
                  <a:lnTo>
                    <a:pt x="26273" y="85717"/>
                  </a:lnTo>
                  <a:lnTo>
                    <a:pt x="26595" y="85275"/>
                  </a:lnTo>
                  <a:lnTo>
                    <a:pt x="26917" y="84796"/>
                  </a:lnTo>
                  <a:lnTo>
                    <a:pt x="27232" y="84299"/>
                  </a:lnTo>
                  <a:lnTo>
                    <a:pt x="27554" y="83766"/>
                  </a:lnTo>
                  <a:lnTo>
                    <a:pt x="27876" y="83214"/>
                  </a:lnTo>
                  <a:lnTo>
                    <a:pt x="28198" y="82643"/>
                  </a:lnTo>
                  <a:lnTo>
                    <a:pt x="28520" y="82036"/>
                  </a:lnTo>
                  <a:lnTo>
                    <a:pt x="28841" y="81410"/>
                  </a:lnTo>
                  <a:lnTo>
                    <a:pt x="29163" y="80766"/>
                  </a:lnTo>
                  <a:lnTo>
                    <a:pt x="29279" y="80508"/>
                  </a:lnTo>
                  <a:lnTo>
                    <a:pt x="29382" y="80269"/>
                  </a:lnTo>
                  <a:lnTo>
                    <a:pt x="29588" y="79735"/>
                  </a:lnTo>
                  <a:lnTo>
                    <a:pt x="29788" y="79219"/>
                  </a:lnTo>
                  <a:lnTo>
                    <a:pt x="29884" y="78962"/>
                  </a:lnTo>
                  <a:lnTo>
                    <a:pt x="29994" y="78722"/>
                  </a:lnTo>
                  <a:lnTo>
                    <a:pt x="30026" y="78262"/>
                  </a:lnTo>
                  <a:lnTo>
                    <a:pt x="30071" y="77821"/>
                  </a:lnTo>
                  <a:lnTo>
                    <a:pt x="30129" y="77397"/>
                  </a:lnTo>
                  <a:lnTo>
                    <a:pt x="30200" y="77011"/>
                  </a:lnTo>
                  <a:lnTo>
                    <a:pt x="30277" y="76643"/>
                  </a:lnTo>
                  <a:lnTo>
                    <a:pt x="30367" y="76293"/>
                  </a:lnTo>
                  <a:lnTo>
                    <a:pt x="30464" y="75980"/>
                  </a:lnTo>
                  <a:lnTo>
                    <a:pt x="30573" y="75686"/>
                  </a:lnTo>
                  <a:lnTo>
                    <a:pt x="30683" y="75409"/>
                  </a:lnTo>
                  <a:lnTo>
                    <a:pt x="30805" y="75170"/>
                  </a:lnTo>
                  <a:lnTo>
                    <a:pt x="30934" y="74949"/>
                  </a:lnTo>
                  <a:lnTo>
                    <a:pt x="31063" y="74765"/>
                  </a:lnTo>
                  <a:lnTo>
                    <a:pt x="31198" y="74618"/>
                  </a:lnTo>
                  <a:lnTo>
                    <a:pt x="31339" y="74471"/>
                  </a:lnTo>
                  <a:lnTo>
                    <a:pt x="31481" y="74379"/>
                  </a:lnTo>
                  <a:lnTo>
                    <a:pt x="31623" y="74305"/>
                  </a:lnTo>
                  <a:lnTo>
                    <a:pt x="31822" y="73642"/>
                  </a:lnTo>
                  <a:lnTo>
                    <a:pt x="32015" y="72961"/>
                  </a:lnTo>
                  <a:lnTo>
                    <a:pt x="32202" y="72299"/>
                  </a:lnTo>
                  <a:lnTo>
                    <a:pt x="32382" y="71599"/>
                  </a:lnTo>
                  <a:lnTo>
                    <a:pt x="32556" y="70900"/>
                  </a:lnTo>
                  <a:lnTo>
                    <a:pt x="32730" y="70201"/>
                  </a:lnTo>
                  <a:lnTo>
                    <a:pt x="32891" y="69483"/>
                  </a:lnTo>
                  <a:lnTo>
                    <a:pt x="33052" y="68765"/>
                  </a:lnTo>
                  <a:lnTo>
                    <a:pt x="33200" y="68047"/>
                  </a:lnTo>
                  <a:lnTo>
                    <a:pt x="33348" y="67311"/>
                  </a:lnTo>
                  <a:lnTo>
                    <a:pt x="33490" y="66556"/>
                  </a:lnTo>
                  <a:lnTo>
                    <a:pt x="33618" y="65820"/>
                  </a:lnTo>
                  <a:lnTo>
                    <a:pt x="33747" y="65065"/>
                  </a:lnTo>
                  <a:lnTo>
                    <a:pt x="33869" y="64292"/>
                  </a:lnTo>
                  <a:lnTo>
                    <a:pt x="33992" y="63538"/>
                  </a:lnTo>
                  <a:lnTo>
                    <a:pt x="34101" y="62765"/>
                  </a:lnTo>
                  <a:lnTo>
                    <a:pt x="34204" y="61992"/>
                  </a:lnTo>
                  <a:lnTo>
                    <a:pt x="34301" y="61200"/>
                  </a:lnTo>
                  <a:lnTo>
                    <a:pt x="34391" y="60409"/>
                  </a:lnTo>
                  <a:lnTo>
                    <a:pt x="34481" y="59617"/>
                  </a:lnTo>
                  <a:lnTo>
                    <a:pt x="34558" y="58826"/>
                  </a:lnTo>
                  <a:lnTo>
                    <a:pt x="34635" y="58034"/>
                  </a:lnTo>
                  <a:lnTo>
                    <a:pt x="34700" y="57225"/>
                  </a:lnTo>
                  <a:lnTo>
                    <a:pt x="34764" y="56415"/>
                  </a:lnTo>
                  <a:lnTo>
                    <a:pt x="34822" y="55605"/>
                  </a:lnTo>
                  <a:lnTo>
                    <a:pt x="34867" y="54795"/>
                  </a:lnTo>
                  <a:lnTo>
                    <a:pt x="34912" y="53967"/>
                  </a:lnTo>
                  <a:lnTo>
                    <a:pt x="34951" y="53157"/>
                  </a:lnTo>
                  <a:lnTo>
                    <a:pt x="34977" y="52329"/>
                  </a:lnTo>
                  <a:lnTo>
                    <a:pt x="35002" y="51519"/>
                  </a:lnTo>
                  <a:lnTo>
                    <a:pt x="35022" y="50690"/>
                  </a:lnTo>
                  <a:lnTo>
                    <a:pt x="35035" y="49862"/>
                  </a:lnTo>
                  <a:lnTo>
                    <a:pt x="35035" y="49034"/>
                  </a:lnTo>
                  <a:lnTo>
                    <a:pt x="35035" y="48206"/>
                  </a:lnTo>
                  <a:lnTo>
                    <a:pt x="35028" y="47377"/>
                  </a:lnTo>
                  <a:lnTo>
                    <a:pt x="35015" y="46549"/>
                  </a:lnTo>
                  <a:lnTo>
                    <a:pt x="34996" y="45739"/>
                  </a:lnTo>
                  <a:lnTo>
                    <a:pt x="34970" y="44911"/>
                  </a:lnTo>
                  <a:lnTo>
                    <a:pt x="34932" y="44083"/>
                  </a:lnTo>
                  <a:lnTo>
                    <a:pt x="34893" y="43255"/>
                  </a:lnTo>
                  <a:lnTo>
                    <a:pt x="34848" y="42426"/>
                  </a:lnTo>
                  <a:lnTo>
                    <a:pt x="34796" y="41598"/>
                  </a:lnTo>
                  <a:lnTo>
                    <a:pt x="34739" y="40788"/>
                  </a:lnTo>
                  <a:lnTo>
                    <a:pt x="34668" y="39960"/>
                  </a:lnTo>
                  <a:lnTo>
                    <a:pt x="34597" y="39150"/>
                  </a:lnTo>
                  <a:lnTo>
                    <a:pt x="34520" y="38322"/>
                  </a:lnTo>
                  <a:lnTo>
                    <a:pt x="34429" y="37512"/>
                  </a:lnTo>
                  <a:lnTo>
                    <a:pt x="34339" y="36702"/>
                  </a:lnTo>
                  <a:lnTo>
                    <a:pt x="34243" y="35911"/>
                  </a:lnTo>
                  <a:lnTo>
                    <a:pt x="34133" y="35101"/>
                  </a:lnTo>
                  <a:lnTo>
                    <a:pt x="34024" y="34309"/>
                  </a:lnTo>
                  <a:lnTo>
                    <a:pt x="33902" y="33499"/>
                  </a:lnTo>
                  <a:lnTo>
                    <a:pt x="33779" y="32726"/>
                  </a:lnTo>
                  <a:lnTo>
                    <a:pt x="33644" y="31935"/>
                  </a:lnTo>
                  <a:lnTo>
                    <a:pt x="33502" y="31144"/>
                  </a:lnTo>
                  <a:lnTo>
                    <a:pt x="33354" y="30370"/>
                  </a:lnTo>
                  <a:lnTo>
                    <a:pt x="33206" y="29597"/>
                  </a:lnTo>
                  <a:lnTo>
                    <a:pt x="33045" y="28843"/>
                  </a:lnTo>
                  <a:lnTo>
                    <a:pt x="32878" y="28088"/>
                  </a:lnTo>
                  <a:lnTo>
                    <a:pt x="32704" y="27334"/>
                  </a:lnTo>
                  <a:lnTo>
                    <a:pt x="32524" y="26579"/>
                  </a:lnTo>
                  <a:lnTo>
                    <a:pt x="32337" y="25843"/>
                  </a:lnTo>
                  <a:lnTo>
                    <a:pt x="32138" y="25106"/>
                  </a:lnTo>
                  <a:lnTo>
                    <a:pt x="31938" y="24389"/>
                  </a:lnTo>
                  <a:lnTo>
                    <a:pt x="31777" y="23836"/>
                  </a:lnTo>
                  <a:lnTo>
                    <a:pt x="31610" y="23284"/>
                  </a:lnTo>
                  <a:lnTo>
                    <a:pt x="31442" y="22750"/>
                  </a:lnTo>
                  <a:lnTo>
                    <a:pt x="31275" y="22217"/>
                  </a:lnTo>
                  <a:lnTo>
                    <a:pt x="30927" y="21168"/>
                  </a:lnTo>
                  <a:lnTo>
                    <a:pt x="30567" y="20155"/>
                  </a:lnTo>
                  <a:lnTo>
                    <a:pt x="30200" y="19180"/>
                  </a:lnTo>
                  <a:lnTo>
                    <a:pt x="29820" y="18223"/>
                  </a:lnTo>
                  <a:lnTo>
                    <a:pt x="29434" y="17284"/>
                  </a:lnTo>
                  <a:lnTo>
                    <a:pt x="29041" y="16382"/>
                  </a:lnTo>
                  <a:lnTo>
                    <a:pt x="28635" y="15499"/>
                  </a:lnTo>
                  <a:lnTo>
                    <a:pt x="28223" y="14652"/>
                  </a:lnTo>
                  <a:lnTo>
                    <a:pt x="27805" y="13805"/>
                  </a:lnTo>
                  <a:lnTo>
                    <a:pt x="27380" y="12995"/>
                  </a:lnTo>
                  <a:lnTo>
                    <a:pt x="26949" y="12204"/>
                  </a:lnTo>
                  <a:lnTo>
                    <a:pt x="26511" y="11449"/>
                  </a:lnTo>
                  <a:lnTo>
                    <a:pt x="26067" y="10695"/>
                  </a:lnTo>
                  <a:lnTo>
                    <a:pt x="25623" y="9958"/>
                  </a:lnTo>
                  <a:lnTo>
                    <a:pt x="25172" y="9241"/>
                  </a:lnTo>
                  <a:lnTo>
                    <a:pt x="24715" y="8541"/>
                  </a:lnTo>
                  <a:lnTo>
                    <a:pt x="24258" y="7860"/>
                  </a:lnTo>
                  <a:lnTo>
                    <a:pt x="23794" y="7198"/>
                  </a:lnTo>
                  <a:lnTo>
                    <a:pt x="23331" y="6535"/>
                  </a:lnTo>
                  <a:lnTo>
                    <a:pt x="22867" y="5909"/>
                  </a:lnTo>
                  <a:lnTo>
                    <a:pt x="22397" y="5265"/>
                  </a:lnTo>
                  <a:lnTo>
                    <a:pt x="21934" y="4658"/>
                  </a:lnTo>
                  <a:lnTo>
                    <a:pt x="21000" y="3443"/>
                  </a:lnTo>
                  <a:lnTo>
                    <a:pt x="20067" y="2283"/>
                  </a:lnTo>
                  <a:lnTo>
                    <a:pt x="18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893350" y="-14317200"/>
              <a:ext cx="370500" cy="1403025"/>
            </a:xfrm>
            <a:custGeom>
              <a:avLst/>
              <a:gdLst/>
              <a:ahLst/>
              <a:cxnLst/>
              <a:rect l="l" t="t" r="r" b="b"/>
              <a:pathLst>
                <a:path w="14820" h="56121" extrusionOk="0">
                  <a:moveTo>
                    <a:pt x="7841" y="1"/>
                  </a:moveTo>
                  <a:lnTo>
                    <a:pt x="7384" y="1676"/>
                  </a:lnTo>
                  <a:lnTo>
                    <a:pt x="6921" y="3351"/>
                  </a:lnTo>
                  <a:lnTo>
                    <a:pt x="6451" y="5007"/>
                  </a:lnTo>
                  <a:lnTo>
                    <a:pt x="5981" y="6664"/>
                  </a:lnTo>
                  <a:lnTo>
                    <a:pt x="5504" y="8283"/>
                  </a:lnTo>
                  <a:lnTo>
                    <a:pt x="5022" y="9903"/>
                  </a:lnTo>
                  <a:lnTo>
                    <a:pt x="4539" y="11523"/>
                  </a:lnTo>
                  <a:lnTo>
                    <a:pt x="4050" y="13106"/>
                  </a:lnTo>
                  <a:lnTo>
                    <a:pt x="3554" y="14689"/>
                  </a:lnTo>
                  <a:lnTo>
                    <a:pt x="3058" y="16253"/>
                  </a:lnTo>
                  <a:lnTo>
                    <a:pt x="2556" y="17818"/>
                  </a:lnTo>
                  <a:lnTo>
                    <a:pt x="2054" y="19345"/>
                  </a:lnTo>
                  <a:lnTo>
                    <a:pt x="1545" y="20873"/>
                  </a:lnTo>
                  <a:lnTo>
                    <a:pt x="1030" y="22382"/>
                  </a:lnTo>
                  <a:lnTo>
                    <a:pt x="515" y="23892"/>
                  </a:lnTo>
                  <a:lnTo>
                    <a:pt x="0" y="25364"/>
                  </a:lnTo>
                  <a:lnTo>
                    <a:pt x="206" y="26266"/>
                  </a:lnTo>
                  <a:lnTo>
                    <a:pt x="412" y="27168"/>
                  </a:lnTo>
                  <a:lnTo>
                    <a:pt x="612" y="28070"/>
                  </a:lnTo>
                  <a:lnTo>
                    <a:pt x="811" y="28990"/>
                  </a:lnTo>
                  <a:lnTo>
                    <a:pt x="1004" y="29910"/>
                  </a:lnTo>
                  <a:lnTo>
                    <a:pt x="1191" y="30831"/>
                  </a:lnTo>
                  <a:lnTo>
                    <a:pt x="1371" y="31769"/>
                  </a:lnTo>
                  <a:lnTo>
                    <a:pt x="1552" y="32708"/>
                  </a:lnTo>
                  <a:lnTo>
                    <a:pt x="1725" y="33665"/>
                  </a:lnTo>
                  <a:lnTo>
                    <a:pt x="1893" y="34622"/>
                  </a:lnTo>
                  <a:lnTo>
                    <a:pt x="2060" y="35561"/>
                  </a:lnTo>
                  <a:lnTo>
                    <a:pt x="2215" y="36536"/>
                  </a:lnTo>
                  <a:lnTo>
                    <a:pt x="2369" y="37493"/>
                  </a:lnTo>
                  <a:lnTo>
                    <a:pt x="2517" y="38469"/>
                  </a:lnTo>
                  <a:lnTo>
                    <a:pt x="2659" y="39426"/>
                  </a:lnTo>
                  <a:lnTo>
                    <a:pt x="2801" y="40402"/>
                  </a:lnTo>
                  <a:lnTo>
                    <a:pt x="2929" y="41395"/>
                  </a:lnTo>
                  <a:lnTo>
                    <a:pt x="3058" y="42371"/>
                  </a:lnTo>
                  <a:lnTo>
                    <a:pt x="3180" y="43347"/>
                  </a:lnTo>
                  <a:lnTo>
                    <a:pt x="3296" y="44340"/>
                  </a:lnTo>
                  <a:lnTo>
                    <a:pt x="3406" y="45316"/>
                  </a:lnTo>
                  <a:lnTo>
                    <a:pt x="3509" y="46310"/>
                  </a:lnTo>
                  <a:lnTo>
                    <a:pt x="3605" y="47285"/>
                  </a:lnTo>
                  <a:lnTo>
                    <a:pt x="3695" y="48279"/>
                  </a:lnTo>
                  <a:lnTo>
                    <a:pt x="3779" y="49255"/>
                  </a:lnTo>
                  <a:lnTo>
                    <a:pt x="3863" y="50249"/>
                  </a:lnTo>
                  <a:lnTo>
                    <a:pt x="3934" y="51224"/>
                  </a:lnTo>
                  <a:lnTo>
                    <a:pt x="4004" y="52218"/>
                  </a:lnTo>
                  <a:lnTo>
                    <a:pt x="4062" y="53194"/>
                  </a:lnTo>
                  <a:lnTo>
                    <a:pt x="4114" y="54169"/>
                  </a:lnTo>
                  <a:lnTo>
                    <a:pt x="4165" y="55145"/>
                  </a:lnTo>
                  <a:lnTo>
                    <a:pt x="4204" y="56120"/>
                  </a:lnTo>
                  <a:lnTo>
                    <a:pt x="4944" y="53414"/>
                  </a:lnTo>
                  <a:lnTo>
                    <a:pt x="5678" y="50672"/>
                  </a:lnTo>
                  <a:lnTo>
                    <a:pt x="6393" y="47930"/>
                  </a:lnTo>
                  <a:lnTo>
                    <a:pt x="7101" y="45187"/>
                  </a:lnTo>
                  <a:lnTo>
                    <a:pt x="7803" y="42408"/>
                  </a:lnTo>
                  <a:lnTo>
                    <a:pt x="8492" y="39647"/>
                  </a:lnTo>
                  <a:lnTo>
                    <a:pt x="9168" y="36868"/>
                  </a:lnTo>
                  <a:lnTo>
                    <a:pt x="9837" y="34070"/>
                  </a:lnTo>
                  <a:lnTo>
                    <a:pt x="10494" y="31272"/>
                  </a:lnTo>
                  <a:lnTo>
                    <a:pt x="11144" y="28456"/>
                  </a:lnTo>
                  <a:lnTo>
                    <a:pt x="11781" y="25640"/>
                  </a:lnTo>
                  <a:lnTo>
                    <a:pt x="12406" y="22824"/>
                  </a:lnTo>
                  <a:lnTo>
                    <a:pt x="13024" y="19990"/>
                  </a:lnTo>
                  <a:lnTo>
                    <a:pt x="13635" y="17155"/>
                  </a:lnTo>
                  <a:lnTo>
                    <a:pt x="14234" y="14302"/>
                  </a:lnTo>
                  <a:lnTo>
                    <a:pt x="14820" y="11449"/>
                  </a:lnTo>
                  <a:lnTo>
                    <a:pt x="13919" y="9793"/>
                  </a:lnTo>
                  <a:lnTo>
                    <a:pt x="13017" y="8155"/>
                  </a:lnTo>
                  <a:lnTo>
                    <a:pt x="12560" y="7345"/>
                  </a:lnTo>
                  <a:lnTo>
                    <a:pt x="12103" y="6553"/>
                  </a:lnTo>
                  <a:lnTo>
                    <a:pt x="11646" y="5762"/>
                  </a:lnTo>
                  <a:lnTo>
                    <a:pt x="11189" y="4989"/>
                  </a:lnTo>
                  <a:lnTo>
                    <a:pt x="10783" y="4326"/>
                  </a:lnTo>
                  <a:lnTo>
                    <a:pt x="10378" y="3700"/>
                  </a:lnTo>
                  <a:lnTo>
                    <a:pt x="9959" y="3075"/>
                  </a:lnTo>
                  <a:lnTo>
                    <a:pt x="9534" y="2467"/>
                  </a:lnTo>
                  <a:lnTo>
                    <a:pt x="8685" y="1252"/>
                  </a:lnTo>
                  <a:lnTo>
                    <a:pt x="8260" y="627"/>
                  </a:lnTo>
                  <a:lnTo>
                    <a:pt x="78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135875" y="-15771700"/>
              <a:ext cx="384850" cy="1601775"/>
            </a:xfrm>
            <a:custGeom>
              <a:avLst/>
              <a:gdLst/>
              <a:ahLst/>
              <a:cxnLst/>
              <a:rect l="l" t="t" r="r" b="b"/>
              <a:pathLst>
                <a:path w="15394" h="64071" extrusionOk="0">
                  <a:moveTo>
                    <a:pt x="10044" y="0"/>
                  </a:moveTo>
                  <a:lnTo>
                    <a:pt x="9799" y="1693"/>
                  </a:lnTo>
                  <a:lnTo>
                    <a:pt x="9555" y="3368"/>
                  </a:lnTo>
                  <a:lnTo>
                    <a:pt x="9303" y="5043"/>
                  </a:lnTo>
                  <a:lnTo>
                    <a:pt x="9046" y="6718"/>
                  </a:lnTo>
                  <a:lnTo>
                    <a:pt x="8782" y="8393"/>
                  </a:lnTo>
                  <a:lnTo>
                    <a:pt x="8518" y="10050"/>
                  </a:lnTo>
                  <a:lnTo>
                    <a:pt x="8241" y="11706"/>
                  </a:lnTo>
                  <a:lnTo>
                    <a:pt x="7964" y="13363"/>
                  </a:lnTo>
                  <a:lnTo>
                    <a:pt x="7688" y="15001"/>
                  </a:lnTo>
                  <a:lnTo>
                    <a:pt x="7398" y="16657"/>
                  </a:lnTo>
                  <a:lnTo>
                    <a:pt x="7108" y="18277"/>
                  </a:lnTo>
                  <a:lnTo>
                    <a:pt x="6812" y="19915"/>
                  </a:lnTo>
                  <a:lnTo>
                    <a:pt x="6509" y="21535"/>
                  </a:lnTo>
                  <a:lnTo>
                    <a:pt x="6200" y="23155"/>
                  </a:lnTo>
                  <a:lnTo>
                    <a:pt x="5891" y="24774"/>
                  </a:lnTo>
                  <a:lnTo>
                    <a:pt x="5582" y="26376"/>
                  </a:lnTo>
                  <a:lnTo>
                    <a:pt x="5261" y="27977"/>
                  </a:lnTo>
                  <a:lnTo>
                    <a:pt x="4939" y="29578"/>
                  </a:lnTo>
                  <a:lnTo>
                    <a:pt x="4610" y="31180"/>
                  </a:lnTo>
                  <a:lnTo>
                    <a:pt x="4276" y="32762"/>
                  </a:lnTo>
                  <a:lnTo>
                    <a:pt x="3941" y="34327"/>
                  </a:lnTo>
                  <a:lnTo>
                    <a:pt x="3606" y="35910"/>
                  </a:lnTo>
                  <a:lnTo>
                    <a:pt x="3258" y="37474"/>
                  </a:lnTo>
                  <a:lnTo>
                    <a:pt x="2911" y="39020"/>
                  </a:lnTo>
                  <a:lnTo>
                    <a:pt x="2563" y="40567"/>
                  </a:lnTo>
                  <a:lnTo>
                    <a:pt x="2209" y="42113"/>
                  </a:lnTo>
                  <a:lnTo>
                    <a:pt x="1849" y="43659"/>
                  </a:lnTo>
                  <a:lnTo>
                    <a:pt x="1482" y="45186"/>
                  </a:lnTo>
                  <a:lnTo>
                    <a:pt x="1121" y="46714"/>
                  </a:lnTo>
                  <a:lnTo>
                    <a:pt x="748" y="48223"/>
                  </a:lnTo>
                  <a:lnTo>
                    <a:pt x="374" y="49733"/>
                  </a:lnTo>
                  <a:lnTo>
                    <a:pt x="1" y="51223"/>
                  </a:lnTo>
                  <a:lnTo>
                    <a:pt x="361" y="51886"/>
                  </a:lnTo>
                  <a:lnTo>
                    <a:pt x="722" y="52549"/>
                  </a:lnTo>
                  <a:lnTo>
                    <a:pt x="1437" y="53929"/>
                  </a:lnTo>
                  <a:lnTo>
                    <a:pt x="2138" y="55291"/>
                  </a:lnTo>
                  <a:lnTo>
                    <a:pt x="2486" y="55972"/>
                  </a:lnTo>
                  <a:lnTo>
                    <a:pt x="2834" y="56635"/>
                  </a:lnTo>
                  <a:lnTo>
                    <a:pt x="3690" y="58420"/>
                  </a:lnTo>
                  <a:lnTo>
                    <a:pt x="4115" y="59340"/>
                  </a:lnTo>
                  <a:lnTo>
                    <a:pt x="4540" y="60261"/>
                  </a:lnTo>
                  <a:lnTo>
                    <a:pt x="4964" y="61199"/>
                  </a:lnTo>
                  <a:lnTo>
                    <a:pt x="5383" y="62138"/>
                  </a:lnTo>
                  <a:lnTo>
                    <a:pt x="5801" y="63095"/>
                  </a:lnTo>
                  <a:lnTo>
                    <a:pt x="6207" y="64071"/>
                  </a:lnTo>
                  <a:lnTo>
                    <a:pt x="6561" y="62267"/>
                  </a:lnTo>
                  <a:lnTo>
                    <a:pt x="6909" y="60445"/>
                  </a:lnTo>
                  <a:lnTo>
                    <a:pt x="7256" y="58623"/>
                  </a:lnTo>
                  <a:lnTo>
                    <a:pt x="7591" y="56800"/>
                  </a:lnTo>
                  <a:lnTo>
                    <a:pt x="7926" y="54978"/>
                  </a:lnTo>
                  <a:lnTo>
                    <a:pt x="8261" y="53156"/>
                  </a:lnTo>
                  <a:lnTo>
                    <a:pt x="8589" y="51315"/>
                  </a:lnTo>
                  <a:lnTo>
                    <a:pt x="8911" y="49475"/>
                  </a:lnTo>
                  <a:lnTo>
                    <a:pt x="9233" y="47653"/>
                  </a:lnTo>
                  <a:lnTo>
                    <a:pt x="9548" y="45812"/>
                  </a:lnTo>
                  <a:lnTo>
                    <a:pt x="9857" y="43953"/>
                  </a:lnTo>
                  <a:lnTo>
                    <a:pt x="10166" y="42113"/>
                  </a:lnTo>
                  <a:lnTo>
                    <a:pt x="10469" y="40254"/>
                  </a:lnTo>
                  <a:lnTo>
                    <a:pt x="10765" y="38413"/>
                  </a:lnTo>
                  <a:lnTo>
                    <a:pt x="11061" y="36554"/>
                  </a:lnTo>
                  <a:lnTo>
                    <a:pt x="11351" y="34695"/>
                  </a:lnTo>
                  <a:lnTo>
                    <a:pt x="11634" y="32818"/>
                  </a:lnTo>
                  <a:lnTo>
                    <a:pt x="11917" y="30959"/>
                  </a:lnTo>
                  <a:lnTo>
                    <a:pt x="12194" y="29081"/>
                  </a:lnTo>
                  <a:lnTo>
                    <a:pt x="12464" y="27222"/>
                  </a:lnTo>
                  <a:lnTo>
                    <a:pt x="12735" y="25345"/>
                  </a:lnTo>
                  <a:lnTo>
                    <a:pt x="12999" y="23468"/>
                  </a:lnTo>
                  <a:lnTo>
                    <a:pt x="13256" y="21572"/>
                  </a:lnTo>
                  <a:lnTo>
                    <a:pt x="13514" y="19694"/>
                  </a:lnTo>
                  <a:lnTo>
                    <a:pt x="13765" y="17799"/>
                  </a:lnTo>
                  <a:lnTo>
                    <a:pt x="14009" y="15921"/>
                  </a:lnTo>
                  <a:lnTo>
                    <a:pt x="14254" y="14025"/>
                  </a:lnTo>
                  <a:lnTo>
                    <a:pt x="14492" y="12130"/>
                  </a:lnTo>
                  <a:lnTo>
                    <a:pt x="14724" y="10215"/>
                  </a:lnTo>
                  <a:lnTo>
                    <a:pt x="14949" y="8320"/>
                  </a:lnTo>
                  <a:lnTo>
                    <a:pt x="15175" y="6424"/>
                  </a:lnTo>
                  <a:lnTo>
                    <a:pt x="15394" y="4510"/>
                  </a:lnTo>
                  <a:lnTo>
                    <a:pt x="14048" y="3442"/>
                  </a:lnTo>
                  <a:lnTo>
                    <a:pt x="13379" y="2908"/>
                  </a:lnTo>
                  <a:lnTo>
                    <a:pt x="12709" y="2356"/>
                  </a:lnTo>
                  <a:lnTo>
                    <a:pt x="12040" y="1785"/>
                  </a:lnTo>
                  <a:lnTo>
                    <a:pt x="11376" y="1197"/>
                  </a:lnTo>
                  <a:lnTo>
                    <a:pt x="10707" y="608"/>
                  </a:lnTo>
                  <a:lnTo>
                    <a:pt x="1004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412075" y="-19265125"/>
              <a:ext cx="238225" cy="867400"/>
            </a:xfrm>
            <a:custGeom>
              <a:avLst/>
              <a:gdLst/>
              <a:ahLst/>
              <a:cxnLst/>
              <a:rect l="l" t="t" r="r" b="b"/>
              <a:pathLst>
                <a:path w="9529" h="34696" extrusionOk="0">
                  <a:moveTo>
                    <a:pt x="8208" y="0"/>
                  </a:moveTo>
                  <a:lnTo>
                    <a:pt x="7951" y="479"/>
                  </a:lnTo>
                  <a:lnTo>
                    <a:pt x="7693" y="939"/>
                  </a:lnTo>
                  <a:lnTo>
                    <a:pt x="7436" y="1381"/>
                  </a:lnTo>
                  <a:lnTo>
                    <a:pt x="7178" y="1822"/>
                  </a:lnTo>
                  <a:lnTo>
                    <a:pt x="6921" y="2227"/>
                  </a:lnTo>
                  <a:lnTo>
                    <a:pt x="6663" y="2632"/>
                  </a:lnTo>
                  <a:lnTo>
                    <a:pt x="6406" y="3037"/>
                  </a:lnTo>
                  <a:lnTo>
                    <a:pt x="6148" y="3405"/>
                  </a:lnTo>
                  <a:lnTo>
                    <a:pt x="5891" y="3774"/>
                  </a:lnTo>
                  <a:lnTo>
                    <a:pt x="5633" y="4123"/>
                  </a:lnTo>
                  <a:lnTo>
                    <a:pt x="5376" y="4473"/>
                  </a:lnTo>
                  <a:lnTo>
                    <a:pt x="5125" y="4804"/>
                  </a:lnTo>
                  <a:lnTo>
                    <a:pt x="4867" y="5117"/>
                  </a:lnTo>
                  <a:lnTo>
                    <a:pt x="4610" y="5412"/>
                  </a:lnTo>
                  <a:lnTo>
                    <a:pt x="4352" y="5706"/>
                  </a:lnTo>
                  <a:lnTo>
                    <a:pt x="4095" y="5982"/>
                  </a:lnTo>
                  <a:lnTo>
                    <a:pt x="3837" y="6240"/>
                  </a:lnTo>
                  <a:lnTo>
                    <a:pt x="3580" y="6498"/>
                  </a:lnTo>
                  <a:lnTo>
                    <a:pt x="3322" y="6737"/>
                  </a:lnTo>
                  <a:lnTo>
                    <a:pt x="3064" y="6958"/>
                  </a:lnTo>
                  <a:lnTo>
                    <a:pt x="2807" y="7179"/>
                  </a:lnTo>
                  <a:lnTo>
                    <a:pt x="2556" y="7381"/>
                  </a:lnTo>
                  <a:lnTo>
                    <a:pt x="2041" y="7768"/>
                  </a:lnTo>
                  <a:lnTo>
                    <a:pt x="1532" y="8099"/>
                  </a:lnTo>
                  <a:lnTo>
                    <a:pt x="1017" y="8375"/>
                  </a:lnTo>
                  <a:lnTo>
                    <a:pt x="509" y="8633"/>
                  </a:lnTo>
                  <a:lnTo>
                    <a:pt x="0" y="8835"/>
                  </a:lnTo>
                  <a:lnTo>
                    <a:pt x="213" y="10381"/>
                  </a:lnTo>
                  <a:lnTo>
                    <a:pt x="425" y="11927"/>
                  </a:lnTo>
                  <a:lnTo>
                    <a:pt x="625" y="13492"/>
                  </a:lnTo>
                  <a:lnTo>
                    <a:pt x="824" y="15038"/>
                  </a:lnTo>
                  <a:lnTo>
                    <a:pt x="1017" y="16602"/>
                  </a:lnTo>
                  <a:lnTo>
                    <a:pt x="1198" y="18167"/>
                  </a:lnTo>
                  <a:lnTo>
                    <a:pt x="1378" y="19731"/>
                  </a:lnTo>
                  <a:lnTo>
                    <a:pt x="1552" y="21296"/>
                  </a:lnTo>
                  <a:lnTo>
                    <a:pt x="1713" y="22860"/>
                  </a:lnTo>
                  <a:lnTo>
                    <a:pt x="1873" y="24425"/>
                  </a:lnTo>
                  <a:lnTo>
                    <a:pt x="2028" y="25989"/>
                  </a:lnTo>
                  <a:lnTo>
                    <a:pt x="2176" y="27572"/>
                  </a:lnTo>
                  <a:lnTo>
                    <a:pt x="2324" y="29137"/>
                  </a:lnTo>
                  <a:lnTo>
                    <a:pt x="2459" y="30720"/>
                  </a:lnTo>
                  <a:lnTo>
                    <a:pt x="2588" y="32284"/>
                  </a:lnTo>
                  <a:lnTo>
                    <a:pt x="2717" y="33867"/>
                  </a:lnTo>
                  <a:lnTo>
                    <a:pt x="3567" y="33867"/>
                  </a:lnTo>
                  <a:lnTo>
                    <a:pt x="4416" y="33904"/>
                  </a:lnTo>
                  <a:lnTo>
                    <a:pt x="5266" y="33977"/>
                  </a:lnTo>
                  <a:lnTo>
                    <a:pt x="6122" y="34088"/>
                  </a:lnTo>
                  <a:lnTo>
                    <a:pt x="6972" y="34235"/>
                  </a:lnTo>
                  <a:lnTo>
                    <a:pt x="7828" y="34382"/>
                  </a:lnTo>
                  <a:lnTo>
                    <a:pt x="9528" y="34695"/>
                  </a:lnTo>
                  <a:lnTo>
                    <a:pt x="9489" y="32542"/>
                  </a:lnTo>
                  <a:lnTo>
                    <a:pt x="9438" y="30388"/>
                  </a:lnTo>
                  <a:lnTo>
                    <a:pt x="9386" y="28235"/>
                  </a:lnTo>
                  <a:lnTo>
                    <a:pt x="9328" y="26081"/>
                  </a:lnTo>
                  <a:lnTo>
                    <a:pt x="9264" y="23928"/>
                  </a:lnTo>
                  <a:lnTo>
                    <a:pt x="9193" y="21756"/>
                  </a:lnTo>
                  <a:lnTo>
                    <a:pt x="9122" y="19602"/>
                  </a:lnTo>
                  <a:lnTo>
                    <a:pt x="9039" y="17431"/>
                  </a:lnTo>
                  <a:lnTo>
                    <a:pt x="8955" y="15259"/>
                  </a:lnTo>
                  <a:lnTo>
                    <a:pt x="8865" y="13087"/>
                  </a:lnTo>
                  <a:lnTo>
                    <a:pt x="8768" y="10915"/>
                  </a:lnTo>
                  <a:lnTo>
                    <a:pt x="8665" y="8743"/>
                  </a:lnTo>
                  <a:lnTo>
                    <a:pt x="8562" y="6553"/>
                  </a:lnTo>
                  <a:lnTo>
                    <a:pt x="8446" y="4381"/>
                  </a:lnTo>
                  <a:lnTo>
                    <a:pt x="8331" y="2191"/>
                  </a:lnTo>
                  <a:lnTo>
                    <a:pt x="820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413350" y="-17086800"/>
              <a:ext cx="220525" cy="1264050"/>
            </a:xfrm>
            <a:custGeom>
              <a:avLst/>
              <a:gdLst/>
              <a:ahLst/>
              <a:cxnLst/>
              <a:rect l="l" t="t" r="r" b="b"/>
              <a:pathLst>
                <a:path w="8821" h="50562" extrusionOk="0">
                  <a:moveTo>
                    <a:pt x="8820" y="0"/>
                  </a:moveTo>
                  <a:lnTo>
                    <a:pt x="7018" y="497"/>
                  </a:lnTo>
                  <a:lnTo>
                    <a:pt x="6580" y="589"/>
                  </a:lnTo>
                  <a:lnTo>
                    <a:pt x="6142" y="718"/>
                  </a:lnTo>
                  <a:lnTo>
                    <a:pt x="5717" y="829"/>
                  </a:lnTo>
                  <a:lnTo>
                    <a:pt x="5292" y="921"/>
                  </a:lnTo>
                  <a:lnTo>
                    <a:pt x="5086" y="957"/>
                  </a:lnTo>
                  <a:lnTo>
                    <a:pt x="4874" y="976"/>
                  </a:lnTo>
                  <a:lnTo>
                    <a:pt x="4462" y="976"/>
                  </a:lnTo>
                  <a:lnTo>
                    <a:pt x="4256" y="957"/>
                  </a:lnTo>
                  <a:lnTo>
                    <a:pt x="4050" y="902"/>
                  </a:lnTo>
                  <a:lnTo>
                    <a:pt x="3844" y="829"/>
                  </a:lnTo>
                  <a:lnTo>
                    <a:pt x="3638" y="737"/>
                  </a:lnTo>
                  <a:lnTo>
                    <a:pt x="3580" y="2135"/>
                  </a:lnTo>
                  <a:lnTo>
                    <a:pt x="3522" y="3534"/>
                  </a:lnTo>
                  <a:lnTo>
                    <a:pt x="3458" y="4915"/>
                  </a:lnTo>
                  <a:lnTo>
                    <a:pt x="3393" y="6314"/>
                  </a:lnTo>
                  <a:lnTo>
                    <a:pt x="3322" y="7694"/>
                  </a:lnTo>
                  <a:lnTo>
                    <a:pt x="3245" y="9093"/>
                  </a:lnTo>
                  <a:lnTo>
                    <a:pt x="3168" y="10473"/>
                  </a:lnTo>
                  <a:lnTo>
                    <a:pt x="3084" y="11854"/>
                  </a:lnTo>
                  <a:lnTo>
                    <a:pt x="2904" y="14615"/>
                  </a:lnTo>
                  <a:lnTo>
                    <a:pt x="2711" y="17375"/>
                  </a:lnTo>
                  <a:lnTo>
                    <a:pt x="2505" y="20136"/>
                  </a:lnTo>
                  <a:lnTo>
                    <a:pt x="2280" y="22879"/>
                  </a:lnTo>
                  <a:lnTo>
                    <a:pt x="2048" y="25621"/>
                  </a:lnTo>
                  <a:lnTo>
                    <a:pt x="1797" y="28345"/>
                  </a:lnTo>
                  <a:lnTo>
                    <a:pt x="1533" y="31069"/>
                  </a:lnTo>
                  <a:lnTo>
                    <a:pt x="1250" y="33793"/>
                  </a:lnTo>
                  <a:lnTo>
                    <a:pt x="960" y="36499"/>
                  </a:lnTo>
                  <a:lnTo>
                    <a:pt x="651" y="39205"/>
                  </a:lnTo>
                  <a:lnTo>
                    <a:pt x="335" y="41910"/>
                  </a:lnTo>
                  <a:lnTo>
                    <a:pt x="1" y="44598"/>
                  </a:lnTo>
                  <a:lnTo>
                    <a:pt x="644" y="45297"/>
                  </a:lnTo>
                  <a:lnTo>
                    <a:pt x="1282" y="46015"/>
                  </a:lnTo>
                  <a:lnTo>
                    <a:pt x="1913" y="46751"/>
                  </a:lnTo>
                  <a:lnTo>
                    <a:pt x="2537" y="47487"/>
                  </a:lnTo>
                  <a:lnTo>
                    <a:pt x="3162" y="48242"/>
                  </a:lnTo>
                  <a:lnTo>
                    <a:pt x="3780" y="48997"/>
                  </a:lnTo>
                  <a:lnTo>
                    <a:pt x="4398" y="49770"/>
                  </a:lnTo>
                  <a:lnTo>
                    <a:pt x="5009" y="50561"/>
                  </a:lnTo>
                  <a:lnTo>
                    <a:pt x="5331" y="47469"/>
                  </a:lnTo>
                  <a:lnTo>
                    <a:pt x="5647" y="44358"/>
                  </a:lnTo>
                  <a:lnTo>
                    <a:pt x="5949" y="41248"/>
                  </a:lnTo>
                  <a:lnTo>
                    <a:pt x="6239" y="38119"/>
                  </a:lnTo>
                  <a:lnTo>
                    <a:pt x="6516" y="34990"/>
                  </a:lnTo>
                  <a:lnTo>
                    <a:pt x="6786" y="31861"/>
                  </a:lnTo>
                  <a:lnTo>
                    <a:pt x="7044" y="28713"/>
                  </a:lnTo>
                  <a:lnTo>
                    <a:pt x="7288" y="25566"/>
                  </a:lnTo>
                  <a:lnTo>
                    <a:pt x="7526" y="22400"/>
                  </a:lnTo>
                  <a:lnTo>
                    <a:pt x="7745" y="19234"/>
                  </a:lnTo>
                  <a:lnTo>
                    <a:pt x="7958" y="16050"/>
                  </a:lnTo>
                  <a:lnTo>
                    <a:pt x="8157" y="12866"/>
                  </a:lnTo>
                  <a:lnTo>
                    <a:pt x="8338" y="9663"/>
                  </a:lnTo>
                  <a:lnTo>
                    <a:pt x="8511" y="6461"/>
                  </a:lnTo>
                  <a:lnTo>
                    <a:pt x="8672" y="3240"/>
                  </a:lnTo>
                  <a:lnTo>
                    <a:pt x="88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1491400" y="-18291475"/>
              <a:ext cx="161625" cy="1043175"/>
            </a:xfrm>
            <a:custGeom>
              <a:avLst/>
              <a:gdLst/>
              <a:ahLst/>
              <a:cxnLst/>
              <a:rect l="l" t="t" r="r" b="b"/>
              <a:pathLst>
                <a:path w="6465" h="41727" extrusionOk="0">
                  <a:moveTo>
                    <a:pt x="6381" y="1"/>
                  </a:moveTo>
                  <a:lnTo>
                    <a:pt x="4791" y="295"/>
                  </a:lnTo>
                  <a:lnTo>
                    <a:pt x="3992" y="443"/>
                  </a:lnTo>
                  <a:lnTo>
                    <a:pt x="3194" y="572"/>
                  </a:lnTo>
                  <a:lnTo>
                    <a:pt x="2389" y="682"/>
                  </a:lnTo>
                  <a:lnTo>
                    <a:pt x="1591" y="774"/>
                  </a:lnTo>
                  <a:lnTo>
                    <a:pt x="799" y="848"/>
                  </a:lnTo>
                  <a:lnTo>
                    <a:pt x="1" y="903"/>
                  </a:lnTo>
                  <a:lnTo>
                    <a:pt x="155" y="3388"/>
                  </a:lnTo>
                  <a:lnTo>
                    <a:pt x="291" y="5872"/>
                  </a:lnTo>
                  <a:lnTo>
                    <a:pt x="419" y="8376"/>
                  </a:lnTo>
                  <a:lnTo>
                    <a:pt x="529" y="10860"/>
                  </a:lnTo>
                  <a:lnTo>
                    <a:pt x="625" y="13364"/>
                  </a:lnTo>
                  <a:lnTo>
                    <a:pt x="703" y="15867"/>
                  </a:lnTo>
                  <a:lnTo>
                    <a:pt x="773" y="18352"/>
                  </a:lnTo>
                  <a:lnTo>
                    <a:pt x="825" y="20855"/>
                  </a:lnTo>
                  <a:lnTo>
                    <a:pt x="870" y="23358"/>
                  </a:lnTo>
                  <a:lnTo>
                    <a:pt x="896" y="25861"/>
                  </a:lnTo>
                  <a:lnTo>
                    <a:pt x="909" y="28364"/>
                  </a:lnTo>
                  <a:lnTo>
                    <a:pt x="909" y="30849"/>
                  </a:lnTo>
                  <a:lnTo>
                    <a:pt x="896" y="33352"/>
                  </a:lnTo>
                  <a:lnTo>
                    <a:pt x="864" y="35855"/>
                  </a:lnTo>
                  <a:lnTo>
                    <a:pt x="825" y="38340"/>
                  </a:lnTo>
                  <a:lnTo>
                    <a:pt x="773" y="40825"/>
                  </a:lnTo>
                  <a:lnTo>
                    <a:pt x="960" y="40751"/>
                  </a:lnTo>
                  <a:lnTo>
                    <a:pt x="1153" y="40715"/>
                  </a:lnTo>
                  <a:lnTo>
                    <a:pt x="1340" y="40696"/>
                  </a:lnTo>
                  <a:lnTo>
                    <a:pt x="1533" y="40678"/>
                  </a:lnTo>
                  <a:lnTo>
                    <a:pt x="1720" y="40696"/>
                  </a:lnTo>
                  <a:lnTo>
                    <a:pt x="1913" y="40715"/>
                  </a:lnTo>
                  <a:lnTo>
                    <a:pt x="2299" y="40788"/>
                  </a:lnTo>
                  <a:lnTo>
                    <a:pt x="2692" y="40880"/>
                  </a:lnTo>
                  <a:lnTo>
                    <a:pt x="3085" y="41009"/>
                  </a:lnTo>
                  <a:lnTo>
                    <a:pt x="3490" y="41120"/>
                  </a:lnTo>
                  <a:lnTo>
                    <a:pt x="3896" y="41230"/>
                  </a:lnTo>
                  <a:lnTo>
                    <a:pt x="5956" y="41727"/>
                  </a:lnTo>
                  <a:lnTo>
                    <a:pt x="6033" y="39169"/>
                  </a:lnTo>
                  <a:lnTo>
                    <a:pt x="6110" y="36592"/>
                  </a:lnTo>
                  <a:lnTo>
                    <a:pt x="6181" y="34015"/>
                  </a:lnTo>
                  <a:lnTo>
                    <a:pt x="6239" y="31438"/>
                  </a:lnTo>
                  <a:lnTo>
                    <a:pt x="6297" y="28843"/>
                  </a:lnTo>
                  <a:lnTo>
                    <a:pt x="6342" y="26248"/>
                  </a:lnTo>
                  <a:lnTo>
                    <a:pt x="6381" y="23652"/>
                  </a:lnTo>
                  <a:lnTo>
                    <a:pt x="6413" y="21039"/>
                  </a:lnTo>
                  <a:lnTo>
                    <a:pt x="6439" y="18425"/>
                  </a:lnTo>
                  <a:lnTo>
                    <a:pt x="6458" y="15812"/>
                  </a:lnTo>
                  <a:lnTo>
                    <a:pt x="6464" y="13198"/>
                  </a:lnTo>
                  <a:lnTo>
                    <a:pt x="6464" y="10566"/>
                  </a:lnTo>
                  <a:lnTo>
                    <a:pt x="6458" y="7934"/>
                  </a:lnTo>
                  <a:lnTo>
                    <a:pt x="6439" y="5302"/>
                  </a:lnTo>
                  <a:lnTo>
                    <a:pt x="6413" y="2651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606;p33"/>
          <p:cNvGrpSpPr/>
          <p:nvPr/>
        </p:nvGrpSpPr>
        <p:grpSpPr>
          <a:xfrm flipH="1">
            <a:off x="6783875" y="2143536"/>
            <a:ext cx="2106426" cy="2052368"/>
            <a:chOff x="-6306150" y="-5458150"/>
            <a:chExt cx="7286150" cy="5696275"/>
          </a:xfrm>
        </p:grpSpPr>
        <p:sp>
          <p:nvSpPr>
            <p:cNvPr id="607" name="Google Shape;607;p33"/>
            <p:cNvSpPr/>
            <p:nvPr/>
          </p:nvSpPr>
          <p:spPr>
            <a:xfrm>
              <a:off x="-113800" y="-4778375"/>
              <a:ext cx="1012425" cy="586500"/>
            </a:xfrm>
            <a:custGeom>
              <a:avLst/>
              <a:gdLst/>
              <a:ahLst/>
              <a:cxnLst/>
              <a:rect l="l" t="t" r="r" b="b"/>
              <a:pathLst>
                <a:path w="40497" h="23460" extrusionOk="0">
                  <a:moveTo>
                    <a:pt x="4694" y="0"/>
                  </a:moveTo>
                  <a:lnTo>
                    <a:pt x="4433" y="200"/>
                  </a:lnTo>
                  <a:lnTo>
                    <a:pt x="4172" y="401"/>
                  </a:lnTo>
                  <a:lnTo>
                    <a:pt x="3928" y="601"/>
                  </a:lnTo>
                  <a:lnTo>
                    <a:pt x="3683" y="808"/>
                  </a:lnTo>
                  <a:lnTo>
                    <a:pt x="3453" y="1008"/>
                  </a:lnTo>
                  <a:lnTo>
                    <a:pt x="3232" y="1215"/>
                  </a:lnTo>
                  <a:lnTo>
                    <a:pt x="3011" y="1422"/>
                  </a:lnTo>
                  <a:lnTo>
                    <a:pt x="2805" y="1629"/>
                  </a:lnTo>
                  <a:lnTo>
                    <a:pt x="2608" y="1842"/>
                  </a:lnTo>
                  <a:lnTo>
                    <a:pt x="2418" y="2049"/>
                  </a:lnTo>
                  <a:lnTo>
                    <a:pt x="2229" y="2256"/>
                  </a:lnTo>
                  <a:lnTo>
                    <a:pt x="2055" y="2470"/>
                  </a:lnTo>
                  <a:lnTo>
                    <a:pt x="1889" y="2683"/>
                  </a:lnTo>
                  <a:lnTo>
                    <a:pt x="1723" y="2897"/>
                  </a:lnTo>
                  <a:lnTo>
                    <a:pt x="1573" y="3110"/>
                  </a:lnTo>
                  <a:lnTo>
                    <a:pt x="1431" y="3324"/>
                  </a:lnTo>
                  <a:lnTo>
                    <a:pt x="1288" y="3537"/>
                  </a:lnTo>
                  <a:lnTo>
                    <a:pt x="1162" y="3751"/>
                  </a:lnTo>
                  <a:lnTo>
                    <a:pt x="1036" y="3965"/>
                  </a:lnTo>
                  <a:lnTo>
                    <a:pt x="925" y="4185"/>
                  </a:lnTo>
                  <a:lnTo>
                    <a:pt x="814" y="4398"/>
                  </a:lnTo>
                  <a:lnTo>
                    <a:pt x="712" y="4619"/>
                  </a:lnTo>
                  <a:lnTo>
                    <a:pt x="617" y="4832"/>
                  </a:lnTo>
                  <a:lnTo>
                    <a:pt x="530" y="5052"/>
                  </a:lnTo>
                  <a:lnTo>
                    <a:pt x="451" y="5273"/>
                  </a:lnTo>
                  <a:lnTo>
                    <a:pt x="372" y="5486"/>
                  </a:lnTo>
                  <a:lnTo>
                    <a:pt x="309" y="5706"/>
                  </a:lnTo>
                  <a:lnTo>
                    <a:pt x="245" y="5927"/>
                  </a:lnTo>
                  <a:lnTo>
                    <a:pt x="198" y="6147"/>
                  </a:lnTo>
                  <a:lnTo>
                    <a:pt x="151" y="6367"/>
                  </a:lnTo>
                  <a:lnTo>
                    <a:pt x="111" y="6587"/>
                  </a:lnTo>
                  <a:lnTo>
                    <a:pt x="72" y="6801"/>
                  </a:lnTo>
                  <a:lnTo>
                    <a:pt x="48" y="7021"/>
                  </a:lnTo>
                  <a:lnTo>
                    <a:pt x="24" y="7242"/>
                  </a:lnTo>
                  <a:lnTo>
                    <a:pt x="8" y="7462"/>
                  </a:lnTo>
                  <a:lnTo>
                    <a:pt x="0" y="7682"/>
                  </a:lnTo>
                  <a:lnTo>
                    <a:pt x="0" y="7902"/>
                  </a:lnTo>
                  <a:lnTo>
                    <a:pt x="0" y="8123"/>
                  </a:lnTo>
                  <a:lnTo>
                    <a:pt x="16" y="8336"/>
                  </a:lnTo>
                  <a:lnTo>
                    <a:pt x="24" y="8556"/>
                  </a:lnTo>
                  <a:lnTo>
                    <a:pt x="48" y="8777"/>
                  </a:lnTo>
                  <a:lnTo>
                    <a:pt x="79" y="8997"/>
                  </a:lnTo>
                  <a:lnTo>
                    <a:pt x="111" y="9210"/>
                  </a:lnTo>
                  <a:lnTo>
                    <a:pt x="151" y="9431"/>
                  </a:lnTo>
                  <a:lnTo>
                    <a:pt x="190" y="9651"/>
                  </a:lnTo>
                  <a:lnTo>
                    <a:pt x="245" y="9865"/>
                  </a:lnTo>
                  <a:lnTo>
                    <a:pt x="301" y="10078"/>
                  </a:lnTo>
                  <a:lnTo>
                    <a:pt x="356" y="10298"/>
                  </a:lnTo>
                  <a:lnTo>
                    <a:pt x="427" y="10512"/>
                  </a:lnTo>
                  <a:lnTo>
                    <a:pt x="498" y="10725"/>
                  </a:lnTo>
                  <a:lnTo>
                    <a:pt x="569" y="10939"/>
                  </a:lnTo>
                  <a:lnTo>
                    <a:pt x="656" y="11153"/>
                  </a:lnTo>
                  <a:lnTo>
                    <a:pt x="743" y="11366"/>
                  </a:lnTo>
                  <a:lnTo>
                    <a:pt x="830" y="11580"/>
                  </a:lnTo>
                  <a:lnTo>
                    <a:pt x="925" y="11793"/>
                  </a:lnTo>
                  <a:lnTo>
                    <a:pt x="1028" y="12000"/>
                  </a:lnTo>
                  <a:lnTo>
                    <a:pt x="1138" y="12214"/>
                  </a:lnTo>
                  <a:lnTo>
                    <a:pt x="1249" y="12421"/>
                  </a:lnTo>
                  <a:lnTo>
                    <a:pt x="1478" y="12835"/>
                  </a:lnTo>
                  <a:lnTo>
                    <a:pt x="1739" y="13248"/>
                  </a:lnTo>
                  <a:lnTo>
                    <a:pt x="2007" y="13655"/>
                  </a:lnTo>
                  <a:lnTo>
                    <a:pt x="2292" y="14056"/>
                  </a:lnTo>
                  <a:lnTo>
                    <a:pt x="2600" y="14456"/>
                  </a:lnTo>
                  <a:lnTo>
                    <a:pt x="2924" y="14850"/>
                  </a:lnTo>
                  <a:lnTo>
                    <a:pt x="3256" y="15237"/>
                  </a:lnTo>
                  <a:lnTo>
                    <a:pt x="3611" y="15618"/>
                  </a:lnTo>
                  <a:lnTo>
                    <a:pt x="3975" y="15991"/>
                  </a:lnTo>
                  <a:lnTo>
                    <a:pt x="4354" y="16365"/>
                  </a:lnTo>
                  <a:lnTo>
                    <a:pt x="4749" y="16726"/>
                  </a:lnTo>
                  <a:lnTo>
                    <a:pt x="5152" y="17086"/>
                  </a:lnTo>
                  <a:lnTo>
                    <a:pt x="5571" y="17433"/>
                  </a:lnTo>
                  <a:lnTo>
                    <a:pt x="5998" y="17780"/>
                  </a:lnTo>
                  <a:lnTo>
                    <a:pt x="6440" y="18114"/>
                  </a:lnTo>
                  <a:lnTo>
                    <a:pt x="6891" y="18441"/>
                  </a:lnTo>
                  <a:lnTo>
                    <a:pt x="7357" y="18761"/>
                  </a:lnTo>
                  <a:lnTo>
                    <a:pt x="7823" y="19068"/>
                  </a:lnTo>
                  <a:lnTo>
                    <a:pt x="8305" y="19369"/>
                  </a:lnTo>
                  <a:lnTo>
                    <a:pt x="8795" y="19662"/>
                  </a:lnTo>
                  <a:lnTo>
                    <a:pt x="9293" y="19949"/>
                  </a:lnTo>
                  <a:lnTo>
                    <a:pt x="9791" y="20223"/>
                  </a:lnTo>
                  <a:lnTo>
                    <a:pt x="10304" y="20483"/>
                  </a:lnTo>
                  <a:lnTo>
                    <a:pt x="10826" y="20743"/>
                  </a:lnTo>
                  <a:lnTo>
                    <a:pt x="11347" y="20984"/>
                  </a:lnTo>
                  <a:lnTo>
                    <a:pt x="11877" y="21217"/>
                  </a:lnTo>
                  <a:lnTo>
                    <a:pt x="12406" y="21438"/>
                  </a:lnTo>
                  <a:lnTo>
                    <a:pt x="12943" y="21651"/>
                  </a:lnTo>
                  <a:lnTo>
                    <a:pt x="13489" y="21845"/>
                  </a:lnTo>
                  <a:lnTo>
                    <a:pt x="14026" y="22032"/>
                  </a:lnTo>
                  <a:lnTo>
                    <a:pt x="14579" y="22212"/>
                  </a:lnTo>
                  <a:lnTo>
                    <a:pt x="15124" y="22372"/>
                  </a:lnTo>
                  <a:lnTo>
                    <a:pt x="15677" y="22519"/>
                  </a:lnTo>
                  <a:lnTo>
                    <a:pt x="16223" y="22659"/>
                  </a:lnTo>
                  <a:lnTo>
                    <a:pt x="16776" y="22779"/>
                  </a:lnTo>
                  <a:lnTo>
                    <a:pt x="17345" y="22899"/>
                  </a:lnTo>
                  <a:lnTo>
                    <a:pt x="17906" y="22999"/>
                  </a:lnTo>
                  <a:lnTo>
                    <a:pt x="18451" y="23099"/>
                  </a:lnTo>
                  <a:lnTo>
                    <a:pt x="18996" y="23180"/>
                  </a:lnTo>
                  <a:lnTo>
                    <a:pt x="19518" y="23253"/>
                  </a:lnTo>
                  <a:lnTo>
                    <a:pt x="20039" y="23313"/>
                  </a:lnTo>
                  <a:lnTo>
                    <a:pt x="20545" y="23360"/>
                  </a:lnTo>
                  <a:lnTo>
                    <a:pt x="21050" y="23400"/>
                  </a:lnTo>
                  <a:lnTo>
                    <a:pt x="21540" y="23433"/>
                  </a:lnTo>
                  <a:lnTo>
                    <a:pt x="22022" y="23453"/>
                  </a:lnTo>
                  <a:lnTo>
                    <a:pt x="22496" y="23460"/>
                  </a:lnTo>
                  <a:lnTo>
                    <a:pt x="22963" y="23460"/>
                  </a:lnTo>
                  <a:lnTo>
                    <a:pt x="23413" y="23453"/>
                  </a:lnTo>
                  <a:lnTo>
                    <a:pt x="23863" y="23433"/>
                  </a:lnTo>
                  <a:lnTo>
                    <a:pt x="24306" y="23400"/>
                  </a:lnTo>
                  <a:lnTo>
                    <a:pt x="24741" y="23360"/>
                  </a:lnTo>
                  <a:lnTo>
                    <a:pt x="25159" y="23313"/>
                  </a:lnTo>
                  <a:lnTo>
                    <a:pt x="25578" y="23260"/>
                  </a:lnTo>
                  <a:lnTo>
                    <a:pt x="25989" y="23193"/>
                  </a:lnTo>
                  <a:lnTo>
                    <a:pt x="26400" y="23113"/>
                  </a:lnTo>
                  <a:lnTo>
                    <a:pt x="26795" y="23033"/>
                  </a:lnTo>
                  <a:lnTo>
                    <a:pt x="27182" y="22939"/>
                  </a:lnTo>
                  <a:lnTo>
                    <a:pt x="27569" y="22833"/>
                  </a:lnTo>
                  <a:lnTo>
                    <a:pt x="27949" y="22726"/>
                  </a:lnTo>
                  <a:lnTo>
                    <a:pt x="28320" y="22606"/>
                  </a:lnTo>
                  <a:lnTo>
                    <a:pt x="28691" y="22479"/>
                  </a:lnTo>
                  <a:lnTo>
                    <a:pt x="29055" y="22345"/>
                  </a:lnTo>
                  <a:lnTo>
                    <a:pt x="29410" y="22205"/>
                  </a:lnTo>
                  <a:lnTo>
                    <a:pt x="29758" y="22052"/>
                  </a:lnTo>
                  <a:lnTo>
                    <a:pt x="30106" y="21898"/>
                  </a:lnTo>
                  <a:lnTo>
                    <a:pt x="30446" y="21731"/>
                  </a:lnTo>
                  <a:lnTo>
                    <a:pt x="30785" y="21558"/>
                  </a:lnTo>
                  <a:lnTo>
                    <a:pt x="31117" y="21378"/>
                  </a:lnTo>
                  <a:lnTo>
                    <a:pt x="31449" y="21191"/>
                  </a:lnTo>
                  <a:lnTo>
                    <a:pt x="31773" y="20997"/>
                  </a:lnTo>
                  <a:lnTo>
                    <a:pt x="32097" y="20797"/>
                  </a:lnTo>
                  <a:lnTo>
                    <a:pt x="32421" y="20583"/>
                  </a:lnTo>
                  <a:lnTo>
                    <a:pt x="32737" y="20370"/>
                  </a:lnTo>
                  <a:lnTo>
                    <a:pt x="33045" y="20149"/>
                  </a:lnTo>
                  <a:lnTo>
                    <a:pt x="33353" y="19923"/>
                  </a:lnTo>
                  <a:lnTo>
                    <a:pt x="33662" y="19689"/>
                  </a:lnTo>
                  <a:lnTo>
                    <a:pt x="33970" y="19449"/>
                  </a:lnTo>
                  <a:lnTo>
                    <a:pt x="34270" y="19202"/>
                  </a:lnTo>
                  <a:lnTo>
                    <a:pt x="34570" y="18948"/>
                  </a:lnTo>
                  <a:lnTo>
                    <a:pt x="34871" y="18694"/>
                  </a:lnTo>
                  <a:lnTo>
                    <a:pt x="35171" y="18428"/>
                  </a:lnTo>
                  <a:lnTo>
                    <a:pt x="35463" y="18161"/>
                  </a:lnTo>
                  <a:lnTo>
                    <a:pt x="35763" y="17887"/>
                  </a:lnTo>
                  <a:lnTo>
                    <a:pt x="36348" y="17326"/>
                  </a:lnTo>
                  <a:lnTo>
                    <a:pt x="36933" y="16739"/>
                  </a:lnTo>
                  <a:lnTo>
                    <a:pt x="37518" y="16138"/>
                  </a:lnTo>
                  <a:lnTo>
                    <a:pt x="38110" y="15518"/>
                  </a:lnTo>
                  <a:lnTo>
                    <a:pt x="38695" y="14877"/>
                  </a:lnTo>
                  <a:lnTo>
                    <a:pt x="39288" y="14223"/>
                  </a:lnTo>
                  <a:lnTo>
                    <a:pt x="40497" y="12875"/>
                  </a:lnTo>
                  <a:lnTo>
                    <a:pt x="40449" y="12828"/>
                  </a:lnTo>
                  <a:lnTo>
                    <a:pt x="40410" y="12781"/>
                  </a:lnTo>
                  <a:lnTo>
                    <a:pt x="40212" y="12801"/>
                  </a:lnTo>
                  <a:lnTo>
                    <a:pt x="39991" y="12815"/>
                  </a:lnTo>
                  <a:lnTo>
                    <a:pt x="39738" y="12828"/>
                  </a:lnTo>
                  <a:lnTo>
                    <a:pt x="39469" y="12835"/>
                  </a:lnTo>
                  <a:lnTo>
                    <a:pt x="38900" y="12841"/>
                  </a:lnTo>
                  <a:lnTo>
                    <a:pt x="38324" y="12841"/>
                  </a:lnTo>
                  <a:lnTo>
                    <a:pt x="37778" y="12828"/>
                  </a:lnTo>
                  <a:lnTo>
                    <a:pt x="37320" y="12815"/>
                  </a:lnTo>
                  <a:lnTo>
                    <a:pt x="36972" y="12794"/>
                  </a:lnTo>
                  <a:lnTo>
                    <a:pt x="36806" y="12781"/>
                  </a:lnTo>
                  <a:lnTo>
                    <a:pt x="36309" y="12734"/>
                  </a:lnTo>
                  <a:lnTo>
                    <a:pt x="35819" y="12681"/>
                  </a:lnTo>
                  <a:lnTo>
                    <a:pt x="35329" y="12614"/>
                  </a:lnTo>
                  <a:lnTo>
                    <a:pt x="34839" y="12548"/>
                  </a:lnTo>
                  <a:lnTo>
                    <a:pt x="34357" y="12467"/>
                  </a:lnTo>
                  <a:lnTo>
                    <a:pt x="33875" y="12381"/>
                  </a:lnTo>
                  <a:lnTo>
                    <a:pt x="33393" y="12287"/>
                  </a:lnTo>
                  <a:lnTo>
                    <a:pt x="32911" y="12187"/>
                  </a:lnTo>
                  <a:lnTo>
                    <a:pt x="32468" y="12087"/>
                  </a:lnTo>
                  <a:lnTo>
                    <a:pt x="32034" y="11994"/>
                  </a:lnTo>
                  <a:lnTo>
                    <a:pt x="31599" y="11887"/>
                  </a:lnTo>
                  <a:lnTo>
                    <a:pt x="31165" y="11773"/>
                  </a:lnTo>
                  <a:lnTo>
                    <a:pt x="30738" y="11660"/>
                  </a:lnTo>
                  <a:lnTo>
                    <a:pt x="30311" y="11533"/>
                  </a:lnTo>
                  <a:lnTo>
                    <a:pt x="29885" y="11406"/>
                  </a:lnTo>
                  <a:lnTo>
                    <a:pt x="29466" y="11273"/>
                  </a:lnTo>
                  <a:lnTo>
                    <a:pt x="29039" y="11139"/>
                  </a:lnTo>
                  <a:lnTo>
                    <a:pt x="28628" y="10992"/>
                  </a:lnTo>
                  <a:lnTo>
                    <a:pt x="28209" y="10846"/>
                  </a:lnTo>
                  <a:lnTo>
                    <a:pt x="27799" y="10685"/>
                  </a:lnTo>
                  <a:lnTo>
                    <a:pt x="27388" y="10525"/>
                  </a:lnTo>
                  <a:lnTo>
                    <a:pt x="26985" y="10365"/>
                  </a:lnTo>
                  <a:lnTo>
                    <a:pt x="26582" y="10192"/>
                  </a:lnTo>
                  <a:lnTo>
                    <a:pt x="26179" y="10018"/>
                  </a:lnTo>
                  <a:lnTo>
                    <a:pt x="26068" y="10212"/>
                  </a:lnTo>
                  <a:lnTo>
                    <a:pt x="25950" y="10398"/>
                  </a:lnTo>
                  <a:lnTo>
                    <a:pt x="25823" y="10592"/>
                  </a:lnTo>
                  <a:lnTo>
                    <a:pt x="25689" y="10772"/>
                  </a:lnTo>
                  <a:lnTo>
                    <a:pt x="25547" y="10959"/>
                  </a:lnTo>
                  <a:lnTo>
                    <a:pt x="25396" y="11139"/>
                  </a:lnTo>
                  <a:lnTo>
                    <a:pt x="25238" y="11319"/>
                  </a:lnTo>
                  <a:lnTo>
                    <a:pt x="25080" y="11493"/>
                  </a:lnTo>
                  <a:lnTo>
                    <a:pt x="24914" y="11667"/>
                  </a:lnTo>
                  <a:lnTo>
                    <a:pt x="24741" y="11833"/>
                  </a:lnTo>
                  <a:lnTo>
                    <a:pt x="24567" y="12000"/>
                  </a:lnTo>
                  <a:lnTo>
                    <a:pt x="24385" y="12160"/>
                  </a:lnTo>
                  <a:lnTo>
                    <a:pt x="24195" y="12321"/>
                  </a:lnTo>
                  <a:lnTo>
                    <a:pt x="23998" y="12481"/>
                  </a:lnTo>
                  <a:lnTo>
                    <a:pt x="23800" y="12634"/>
                  </a:lnTo>
                  <a:lnTo>
                    <a:pt x="23603" y="12781"/>
                  </a:lnTo>
                  <a:lnTo>
                    <a:pt x="23389" y="12928"/>
                  </a:lnTo>
                  <a:lnTo>
                    <a:pt x="23176" y="13068"/>
                  </a:lnTo>
                  <a:lnTo>
                    <a:pt x="22963" y="13208"/>
                  </a:lnTo>
                  <a:lnTo>
                    <a:pt x="22741" y="13342"/>
                  </a:lnTo>
                  <a:lnTo>
                    <a:pt x="22520" y="13475"/>
                  </a:lnTo>
                  <a:lnTo>
                    <a:pt x="22291" y="13602"/>
                  </a:lnTo>
                  <a:lnTo>
                    <a:pt x="22062" y="13722"/>
                  </a:lnTo>
                  <a:lnTo>
                    <a:pt x="21825" y="13842"/>
                  </a:lnTo>
                  <a:lnTo>
                    <a:pt x="21588" y="13962"/>
                  </a:lnTo>
                  <a:lnTo>
                    <a:pt x="21343" y="14069"/>
                  </a:lnTo>
                  <a:lnTo>
                    <a:pt x="21098" y="14176"/>
                  </a:lnTo>
                  <a:lnTo>
                    <a:pt x="20853" y="14276"/>
                  </a:lnTo>
                  <a:lnTo>
                    <a:pt x="20600" y="14376"/>
                  </a:lnTo>
                  <a:lnTo>
                    <a:pt x="20355" y="14470"/>
                  </a:lnTo>
                  <a:lnTo>
                    <a:pt x="20094" y="14556"/>
                  </a:lnTo>
                  <a:lnTo>
                    <a:pt x="19842" y="14643"/>
                  </a:lnTo>
                  <a:lnTo>
                    <a:pt x="19581" y="14723"/>
                  </a:lnTo>
                  <a:lnTo>
                    <a:pt x="19328" y="14797"/>
                  </a:lnTo>
                  <a:lnTo>
                    <a:pt x="19067" y="14864"/>
                  </a:lnTo>
                  <a:lnTo>
                    <a:pt x="18806" y="14930"/>
                  </a:lnTo>
                  <a:lnTo>
                    <a:pt x="18538" y="14990"/>
                  </a:lnTo>
                  <a:lnTo>
                    <a:pt x="18277" y="15044"/>
                  </a:lnTo>
                  <a:lnTo>
                    <a:pt x="18008" y="15090"/>
                  </a:lnTo>
                  <a:lnTo>
                    <a:pt x="17748" y="15137"/>
                  </a:lnTo>
                  <a:lnTo>
                    <a:pt x="17479" y="15171"/>
                  </a:lnTo>
                  <a:lnTo>
                    <a:pt x="17210" y="15204"/>
                  </a:lnTo>
                  <a:lnTo>
                    <a:pt x="16949" y="15231"/>
                  </a:lnTo>
                  <a:lnTo>
                    <a:pt x="16681" y="15257"/>
                  </a:lnTo>
                  <a:lnTo>
                    <a:pt x="16412" y="15271"/>
                  </a:lnTo>
                  <a:lnTo>
                    <a:pt x="16151" y="15277"/>
                  </a:lnTo>
                  <a:lnTo>
                    <a:pt x="15883" y="15284"/>
                  </a:lnTo>
                  <a:lnTo>
                    <a:pt x="15622" y="15284"/>
                  </a:lnTo>
                  <a:lnTo>
                    <a:pt x="15361" y="15277"/>
                  </a:lnTo>
                  <a:lnTo>
                    <a:pt x="15093" y="15264"/>
                  </a:lnTo>
                  <a:lnTo>
                    <a:pt x="14832" y="15244"/>
                  </a:lnTo>
                  <a:lnTo>
                    <a:pt x="14579" y="15217"/>
                  </a:lnTo>
                  <a:lnTo>
                    <a:pt x="14318" y="15184"/>
                  </a:lnTo>
                  <a:lnTo>
                    <a:pt x="14065" y="15144"/>
                  </a:lnTo>
                  <a:lnTo>
                    <a:pt x="13813" y="15097"/>
                  </a:lnTo>
                  <a:lnTo>
                    <a:pt x="13560" y="15050"/>
                  </a:lnTo>
                  <a:lnTo>
                    <a:pt x="13307" y="14990"/>
                  </a:lnTo>
                  <a:lnTo>
                    <a:pt x="13062" y="14924"/>
                  </a:lnTo>
                  <a:lnTo>
                    <a:pt x="12817" y="14850"/>
                  </a:lnTo>
                  <a:lnTo>
                    <a:pt x="12580" y="14777"/>
                  </a:lnTo>
                  <a:lnTo>
                    <a:pt x="12335" y="14690"/>
                  </a:lnTo>
                  <a:lnTo>
                    <a:pt x="12106" y="14597"/>
                  </a:lnTo>
                  <a:lnTo>
                    <a:pt x="11869" y="14496"/>
                  </a:lnTo>
                  <a:lnTo>
                    <a:pt x="11647" y="14390"/>
                  </a:lnTo>
                  <a:lnTo>
                    <a:pt x="11410" y="14276"/>
                  </a:lnTo>
                  <a:lnTo>
                    <a:pt x="11197" y="14149"/>
                  </a:lnTo>
                  <a:lnTo>
                    <a:pt x="10984" y="14023"/>
                  </a:lnTo>
                  <a:lnTo>
                    <a:pt x="10786" y="13889"/>
                  </a:lnTo>
                  <a:lnTo>
                    <a:pt x="10589" y="13749"/>
                  </a:lnTo>
                  <a:lnTo>
                    <a:pt x="10407" y="13602"/>
                  </a:lnTo>
                  <a:lnTo>
                    <a:pt x="10241" y="13449"/>
                  </a:lnTo>
                  <a:lnTo>
                    <a:pt x="10075" y="13295"/>
                  </a:lnTo>
                  <a:lnTo>
                    <a:pt x="9925" y="13135"/>
                  </a:lnTo>
                  <a:lnTo>
                    <a:pt x="9783" y="12968"/>
                  </a:lnTo>
                  <a:lnTo>
                    <a:pt x="9648" y="12794"/>
                  </a:lnTo>
                  <a:lnTo>
                    <a:pt x="9522" y="12621"/>
                  </a:lnTo>
                  <a:lnTo>
                    <a:pt x="9411" y="12441"/>
                  </a:lnTo>
                  <a:lnTo>
                    <a:pt x="9309" y="12261"/>
                  </a:lnTo>
                  <a:lnTo>
                    <a:pt x="9214" y="12074"/>
                  </a:lnTo>
                  <a:lnTo>
                    <a:pt x="9127" y="11880"/>
                  </a:lnTo>
                  <a:lnTo>
                    <a:pt x="9056" y="11687"/>
                  </a:lnTo>
                  <a:lnTo>
                    <a:pt x="8993" y="11493"/>
                  </a:lnTo>
                  <a:lnTo>
                    <a:pt x="8937" y="11293"/>
                  </a:lnTo>
                  <a:lnTo>
                    <a:pt x="8890" y="11093"/>
                  </a:lnTo>
                  <a:lnTo>
                    <a:pt x="8858" y="10886"/>
                  </a:lnTo>
                  <a:lnTo>
                    <a:pt x="8827" y="10679"/>
                  </a:lnTo>
                  <a:lnTo>
                    <a:pt x="8811" y="10472"/>
                  </a:lnTo>
                  <a:lnTo>
                    <a:pt x="8811" y="10265"/>
                  </a:lnTo>
                  <a:lnTo>
                    <a:pt x="8811" y="10051"/>
                  </a:lnTo>
                  <a:lnTo>
                    <a:pt x="8827" y="9838"/>
                  </a:lnTo>
                  <a:lnTo>
                    <a:pt x="8850" y="9631"/>
                  </a:lnTo>
                  <a:lnTo>
                    <a:pt x="8882" y="9417"/>
                  </a:lnTo>
                  <a:lnTo>
                    <a:pt x="8929" y="9197"/>
                  </a:lnTo>
                  <a:lnTo>
                    <a:pt x="8985" y="8984"/>
                  </a:lnTo>
                  <a:lnTo>
                    <a:pt x="9048" y="8770"/>
                  </a:lnTo>
                  <a:lnTo>
                    <a:pt x="9119" y="8556"/>
                  </a:lnTo>
                  <a:lnTo>
                    <a:pt x="9198" y="8370"/>
                  </a:lnTo>
                  <a:lnTo>
                    <a:pt x="9277" y="8189"/>
                  </a:lnTo>
                  <a:lnTo>
                    <a:pt x="9364" y="8016"/>
                  </a:lnTo>
                  <a:lnTo>
                    <a:pt x="9451" y="7842"/>
                  </a:lnTo>
                  <a:lnTo>
                    <a:pt x="9554" y="7669"/>
                  </a:lnTo>
                  <a:lnTo>
                    <a:pt x="9656" y="7502"/>
                  </a:lnTo>
                  <a:lnTo>
                    <a:pt x="9767" y="7342"/>
                  </a:lnTo>
                  <a:lnTo>
                    <a:pt x="9885" y="7181"/>
                  </a:lnTo>
                  <a:lnTo>
                    <a:pt x="10004" y="7021"/>
                  </a:lnTo>
                  <a:lnTo>
                    <a:pt x="10130" y="6868"/>
                  </a:lnTo>
                  <a:lnTo>
                    <a:pt x="10257" y="6721"/>
                  </a:lnTo>
                  <a:lnTo>
                    <a:pt x="10391" y="6574"/>
                  </a:lnTo>
                  <a:lnTo>
                    <a:pt x="10533" y="6434"/>
                  </a:lnTo>
                  <a:lnTo>
                    <a:pt x="10676" y="6294"/>
                  </a:lnTo>
                  <a:lnTo>
                    <a:pt x="10826" y="6154"/>
                  </a:lnTo>
                  <a:lnTo>
                    <a:pt x="10984" y="6020"/>
                  </a:lnTo>
                  <a:lnTo>
                    <a:pt x="11134" y="5893"/>
                  </a:lnTo>
                  <a:lnTo>
                    <a:pt x="11300" y="5760"/>
                  </a:lnTo>
                  <a:lnTo>
                    <a:pt x="11458" y="5640"/>
                  </a:lnTo>
                  <a:lnTo>
                    <a:pt x="11624" y="5513"/>
                  </a:lnTo>
                  <a:lnTo>
                    <a:pt x="11971" y="5279"/>
                  </a:lnTo>
                  <a:lnTo>
                    <a:pt x="12327" y="5052"/>
                  </a:lnTo>
                  <a:lnTo>
                    <a:pt x="12690" y="4839"/>
                  </a:lnTo>
                  <a:lnTo>
                    <a:pt x="13062" y="4625"/>
                  </a:lnTo>
                  <a:lnTo>
                    <a:pt x="13449" y="4432"/>
                  </a:lnTo>
                  <a:lnTo>
                    <a:pt x="13836" y="4238"/>
                  </a:lnTo>
                  <a:lnTo>
                    <a:pt x="11624" y="3237"/>
                  </a:lnTo>
                  <a:lnTo>
                    <a:pt x="9419" y="2236"/>
                  </a:lnTo>
                  <a:lnTo>
                    <a:pt x="7215" y="1235"/>
                  </a:lnTo>
                  <a:lnTo>
                    <a:pt x="5002" y="220"/>
                  </a:lnTo>
                  <a:lnTo>
                    <a:pt x="4915" y="174"/>
                  </a:lnTo>
                  <a:lnTo>
                    <a:pt x="4836" y="127"/>
                  </a:lnTo>
                  <a:lnTo>
                    <a:pt x="4765" y="67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-202700" y="-4337900"/>
              <a:ext cx="354025" cy="300050"/>
            </a:xfrm>
            <a:custGeom>
              <a:avLst/>
              <a:gdLst/>
              <a:ahLst/>
              <a:cxnLst/>
              <a:rect l="l" t="t" r="r" b="b"/>
              <a:pathLst>
                <a:path w="14161" h="12002" extrusionOk="0">
                  <a:moveTo>
                    <a:pt x="4734" y="1"/>
                  </a:moveTo>
                  <a:lnTo>
                    <a:pt x="4647" y="255"/>
                  </a:lnTo>
                  <a:lnTo>
                    <a:pt x="4552" y="502"/>
                  </a:lnTo>
                  <a:lnTo>
                    <a:pt x="4457" y="755"/>
                  </a:lnTo>
                  <a:lnTo>
                    <a:pt x="4354" y="995"/>
                  </a:lnTo>
                  <a:lnTo>
                    <a:pt x="4252" y="1242"/>
                  </a:lnTo>
                  <a:lnTo>
                    <a:pt x="4141" y="1483"/>
                  </a:lnTo>
                  <a:lnTo>
                    <a:pt x="3912" y="1963"/>
                  </a:lnTo>
                  <a:lnTo>
                    <a:pt x="3667" y="2437"/>
                  </a:lnTo>
                  <a:lnTo>
                    <a:pt x="3398" y="2898"/>
                  </a:lnTo>
                  <a:lnTo>
                    <a:pt x="3122" y="3358"/>
                  </a:lnTo>
                  <a:lnTo>
                    <a:pt x="2829" y="3805"/>
                  </a:lnTo>
                  <a:lnTo>
                    <a:pt x="2521" y="4252"/>
                  </a:lnTo>
                  <a:lnTo>
                    <a:pt x="2197" y="4686"/>
                  </a:lnTo>
                  <a:lnTo>
                    <a:pt x="1865" y="5113"/>
                  </a:lnTo>
                  <a:lnTo>
                    <a:pt x="1518" y="5541"/>
                  </a:lnTo>
                  <a:lnTo>
                    <a:pt x="1154" y="5954"/>
                  </a:lnTo>
                  <a:lnTo>
                    <a:pt x="783" y="6361"/>
                  </a:lnTo>
                  <a:lnTo>
                    <a:pt x="396" y="6769"/>
                  </a:lnTo>
                  <a:lnTo>
                    <a:pt x="1" y="7162"/>
                  </a:lnTo>
                  <a:lnTo>
                    <a:pt x="1178" y="7783"/>
                  </a:lnTo>
                  <a:lnTo>
                    <a:pt x="2355" y="8410"/>
                  </a:lnTo>
                  <a:lnTo>
                    <a:pt x="3525" y="9044"/>
                  </a:lnTo>
                  <a:lnTo>
                    <a:pt x="4686" y="9685"/>
                  </a:lnTo>
                  <a:lnTo>
                    <a:pt x="5216" y="9972"/>
                  </a:lnTo>
                  <a:lnTo>
                    <a:pt x="5753" y="10253"/>
                  </a:lnTo>
                  <a:lnTo>
                    <a:pt x="6836" y="10827"/>
                  </a:lnTo>
                  <a:lnTo>
                    <a:pt x="7381" y="11113"/>
                  </a:lnTo>
                  <a:lnTo>
                    <a:pt x="7918" y="11400"/>
                  </a:lnTo>
                  <a:lnTo>
                    <a:pt x="8455" y="11701"/>
                  </a:lnTo>
                  <a:lnTo>
                    <a:pt x="8985" y="12001"/>
                  </a:lnTo>
                  <a:lnTo>
                    <a:pt x="9340" y="11681"/>
                  </a:lnTo>
                  <a:lnTo>
                    <a:pt x="9696" y="11354"/>
                  </a:lnTo>
                  <a:lnTo>
                    <a:pt x="10044" y="11020"/>
                  </a:lnTo>
                  <a:lnTo>
                    <a:pt x="10391" y="10686"/>
                  </a:lnTo>
                  <a:lnTo>
                    <a:pt x="10739" y="10353"/>
                  </a:lnTo>
                  <a:lnTo>
                    <a:pt x="11079" y="10012"/>
                  </a:lnTo>
                  <a:lnTo>
                    <a:pt x="11411" y="9672"/>
                  </a:lnTo>
                  <a:lnTo>
                    <a:pt x="11735" y="9331"/>
                  </a:lnTo>
                  <a:lnTo>
                    <a:pt x="12059" y="8978"/>
                  </a:lnTo>
                  <a:lnTo>
                    <a:pt x="12375" y="8631"/>
                  </a:lnTo>
                  <a:lnTo>
                    <a:pt x="12691" y="8277"/>
                  </a:lnTo>
                  <a:lnTo>
                    <a:pt x="12999" y="7923"/>
                  </a:lnTo>
                  <a:lnTo>
                    <a:pt x="13299" y="7563"/>
                  </a:lnTo>
                  <a:lnTo>
                    <a:pt x="13592" y="7202"/>
                  </a:lnTo>
                  <a:lnTo>
                    <a:pt x="13876" y="6835"/>
                  </a:lnTo>
                  <a:lnTo>
                    <a:pt x="14160" y="6468"/>
                  </a:lnTo>
                  <a:lnTo>
                    <a:pt x="13884" y="6361"/>
                  </a:lnTo>
                  <a:lnTo>
                    <a:pt x="13607" y="6268"/>
                  </a:lnTo>
                  <a:lnTo>
                    <a:pt x="13339" y="6168"/>
                  </a:lnTo>
                  <a:lnTo>
                    <a:pt x="13078" y="6061"/>
                  </a:lnTo>
                  <a:lnTo>
                    <a:pt x="12770" y="5934"/>
                  </a:lnTo>
                  <a:lnTo>
                    <a:pt x="12469" y="5801"/>
                  </a:lnTo>
                  <a:lnTo>
                    <a:pt x="12177" y="5667"/>
                  </a:lnTo>
                  <a:lnTo>
                    <a:pt x="11877" y="5521"/>
                  </a:lnTo>
                  <a:lnTo>
                    <a:pt x="11584" y="5380"/>
                  </a:lnTo>
                  <a:lnTo>
                    <a:pt x="11292" y="5227"/>
                  </a:lnTo>
                  <a:lnTo>
                    <a:pt x="11008" y="5073"/>
                  </a:lnTo>
                  <a:lnTo>
                    <a:pt x="10715" y="4913"/>
                  </a:lnTo>
                  <a:lnTo>
                    <a:pt x="10431" y="4753"/>
                  </a:lnTo>
                  <a:lnTo>
                    <a:pt x="10146" y="4586"/>
                  </a:lnTo>
                  <a:lnTo>
                    <a:pt x="9870" y="4413"/>
                  </a:lnTo>
                  <a:lnTo>
                    <a:pt x="9593" y="4232"/>
                  </a:lnTo>
                  <a:lnTo>
                    <a:pt x="9317" y="4059"/>
                  </a:lnTo>
                  <a:lnTo>
                    <a:pt x="9048" y="3872"/>
                  </a:lnTo>
                  <a:lnTo>
                    <a:pt x="8779" y="3685"/>
                  </a:lnTo>
                  <a:lnTo>
                    <a:pt x="8511" y="3492"/>
                  </a:lnTo>
                  <a:lnTo>
                    <a:pt x="8250" y="3298"/>
                  </a:lnTo>
                  <a:lnTo>
                    <a:pt x="7989" y="3104"/>
                  </a:lnTo>
                  <a:lnTo>
                    <a:pt x="7736" y="2898"/>
                  </a:lnTo>
                  <a:lnTo>
                    <a:pt x="7484" y="2697"/>
                  </a:lnTo>
                  <a:lnTo>
                    <a:pt x="7231" y="2490"/>
                  </a:lnTo>
                  <a:lnTo>
                    <a:pt x="6986" y="2277"/>
                  </a:lnTo>
                  <a:lnTo>
                    <a:pt x="6749" y="2063"/>
                  </a:lnTo>
                  <a:lnTo>
                    <a:pt x="6504" y="1843"/>
                  </a:lnTo>
                  <a:lnTo>
                    <a:pt x="6275" y="1623"/>
                  </a:lnTo>
                  <a:lnTo>
                    <a:pt x="6038" y="1403"/>
                  </a:lnTo>
                  <a:lnTo>
                    <a:pt x="5808" y="1176"/>
                  </a:lnTo>
                  <a:lnTo>
                    <a:pt x="5587" y="942"/>
                  </a:lnTo>
                  <a:lnTo>
                    <a:pt x="5366" y="715"/>
                  </a:lnTo>
                  <a:lnTo>
                    <a:pt x="5153" y="481"/>
                  </a:lnTo>
                  <a:lnTo>
                    <a:pt x="4939" y="241"/>
                  </a:lnTo>
                  <a:lnTo>
                    <a:pt x="47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-481625" y="-4125650"/>
              <a:ext cx="447050" cy="300875"/>
            </a:xfrm>
            <a:custGeom>
              <a:avLst/>
              <a:gdLst/>
              <a:ahLst/>
              <a:cxnLst/>
              <a:rect l="l" t="t" r="r" b="b"/>
              <a:pathLst>
                <a:path w="17882" h="12035" extrusionOk="0">
                  <a:moveTo>
                    <a:pt x="9696" y="1"/>
                  </a:moveTo>
                  <a:lnTo>
                    <a:pt x="9174" y="414"/>
                  </a:lnTo>
                  <a:lnTo>
                    <a:pt x="8645" y="821"/>
                  </a:lnTo>
                  <a:lnTo>
                    <a:pt x="8100" y="1222"/>
                  </a:lnTo>
                  <a:lnTo>
                    <a:pt x="7547" y="1609"/>
                  </a:lnTo>
                  <a:lnTo>
                    <a:pt x="6978" y="1989"/>
                  </a:lnTo>
                  <a:lnTo>
                    <a:pt x="6393" y="2363"/>
                  </a:lnTo>
                  <a:lnTo>
                    <a:pt x="5800" y="2730"/>
                  </a:lnTo>
                  <a:lnTo>
                    <a:pt x="5200" y="3084"/>
                  </a:lnTo>
                  <a:lnTo>
                    <a:pt x="4583" y="3431"/>
                  </a:lnTo>
                  <a:lnTo>
                    <a:pt x="3959" y="3765"/>
                  </a:lnTo>
                  <a:lnTo>
                    <a:pt x="3319" y="4098"/>
                  </a:lnTo>
                  <a:lnTo>
                    <a:pt x="2671" y="4412"/>
                  </a:lnTo>
                  <a:lnTo>
                    <a:pt x="2023" y="4726"/>
                  </a:lnTo>
                  <a:lnTo>
                    <a:pt x="1352" y="5026"/>
                  </a:lnTo>
                  <a:lnTo>
                    <a:pt x="680" y="5320"/>
                  </a:lnTo>
                  <a:lnTo>
                    <a:pt x="0" y="5607"/>
                  </a:lnTo>
                  <a:lnTo>
                    <a:pt x="403" y="5907"/>
                  </a:lnTo>
                  <a:lnTo>
                    <a:pt x="806" y="6208"/>
                  </a:lnTo>
                  <a:lnTo>
                    <a:pt x="1194" y="6515"/>
                  </a:lnTo>
                  <a:lnTo>
                    <a:pt x="1581" y="6828"/>
                  </a:lnTo>
                  <a:lnTo>
                    <a:pt x="1960" y="7149"/>
                  </a:lnTo>
                  <a:lnTo>
                    <a:pt x="2339" y="7469"/>
                  </a:lnTo>
                  <a:lnTo>
                    <a:pt x="3082" y="8110"/>
                  </a:lnTo>
                  <a:lnTo>
                    <a:pt x="4109" y="8997"/>
                  </a:lnTo>
                  <a:lnTo>
                    <a:pt x="4647" y="9471"/>
                  </a:lnTo>
                  <a:lnTo>
                    <a:pt x="4907" y="9712"/>
                  </a:lnTo>
                  <a:lnTo>
                    <a:pt x="5168" y="9952"/>
                  </a:lnTo>
                  <a:lnTo>
                    <a:pt x="5429" y="10205"/>
                  </a:lnTo>
                  <a:lnTo>
                    <a:pt x="5682" y="10452"/>
                  </a:lnTo>
                  <a:lnTo>
                    <a:pt x="5927" y="10713"/>
                  </a:lnTo>
                  <a:lnTo>
                    <a:pt x="6156" y="10966"/>
                  </a:lnTo>
                  <a:lnTo>
                    <a:pt x="6377" y="11233"/>
                  </a:lnTo>
                  <a:lnTo>
                    <a:pt x="6583" y="11494"/>
                  </a:lnTo>
                  <a:lnTo>
                    <a:pt x="6772" y="11767"/>
                  </a:lnTo>
                  <a:lnTo>
                    <a:pt x="6954" y="12034"/>
                  </a:lnTo>
                  <a:lnTo>
                    <a:pt x="7697" y="11680"/>
                  </a:lnTo>
                  <a:lnTo>
                    <a:pt x="8432" y="11313"/>
                  </a:lnTo>
                  <a:lnTo>
                    <a:pt x="9159" y="10940"/>
                  </a:lnTo>
                  <a:lnTo>
                    <a:pt x="9878" y="10559"/>
                  </a:lnTo>
                  <a:lnTo>
                    <a:pt x="10597" y="10165"/>
                  </a:lnTo>
                  <a:lnTo>
                    <a:pt x="11300" y="9772"/>
                  </a:lnTo>
                  <a:lnTo>
                    <a:pt x="12003" y="9364"/>
                  </a:lnTo>
                  <a:lnTo>
                    <a:pt x="12691" y="8957"/>
                  </a:lnTo>
                  <a:lnTo>
                    <a:pt x="13370" y="8537"/>
                  </a:lnTo>
                  <a:lnTo>
                    <a:pt x="14042" y="8110"/>
                  </a:lnTo>
                  <a:lnTo>
                    <a:pt x="14705" y="7669"/>
                  </a:lnTo>
                  <a:lnTo>
                    <a:pt x="15361" y="7229"/>
                  </a:lnTo>
                  <a:lnTo>
                    <a:pt x="16009" y="6782"/>
                  </a:lnTo>
                  <a:lnTo>
                    <a:pt x="16641" y="6321"/>
                  </a:lnTo>
                  <a:lnTo>
                    <a:pt x="17266" y="5854"/>
                  </a:lnTo>
                  <a:lnTo>
                    <a:pt x="17882" y="5380"/>
                  </a:lnTo>
                  <a:lnTo>
                    <a:pt x="17353" y="5060"/>
                  </a:lnTo>
                  <a:lnTo>
                    <a:pt x="16831" y="4726"/>
                  </a:lnTo>
                  <a:lnTo>
                    <a:pt x="16310" y="4379"/>
                  </a:lnTo>
                  <a:lnTo>
                    <a:pt x="15796" y="4032"/>
                  </a:lnTo>
                  <a:lnTo>
                    <a:pt x="14777" y="3338"/>
                  </a:lnTo>
                  <a:lnTo>
                    <a:pt x="14271" y="3004"/>
                  </a:lnTo>
                  <a:lnTo>
                    <a:pt x="13765" y="2670"/>
                  </a:lnTo>
                  <a:lnTo>
                    <a:pt x="12738" y="2009"/>
                  </a:lnTo>
                  <a:lnTo>
                    <a:pt x="11719" y="1349"/>
                  </a:lnTo>
                  <a:lnTo>
                    <a:pt x="10707" y="681"/>
                  </a:lnTo>
                  <a:lnTo>
                    <a:pt x="969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-883225" y="-3963475"/>
              <a:ext cx="511850" cy="284025"/>
            </a:xfrm>
            <a:custGeom>
              <a:avLst/>
              <a:gdLst/>
              <a:ahLst/>
              <a:cxnLst/>
              <a:rect l="l" t="t" r="r" b="b"/>
              <a:pathLst>
                <a:path w="20474" h="11361" extrusionOk="0">
                  <a:moveTo>
                    <a:pt x="13789" y="1"/>
                  </a:moveTo>
                  <a:lnTo>
                    <a:pt x="12951" y="288"/>
                  </a:lnTo>
                  <a:lnTo>
                    <a:pt x="12114" y="561"/>
                  </a:lnTo>
                  <a:lnTo>
                    <a:pt x="11268" y="828"/>
                  </a:lnTo>
                  <a:lnTo>
                    <a:pt x="10415" y="1082"/>
                  </a:lnTo>
                  <a:lnTo>
                    <a:pt x="9561" y="1322"/>
                  </a:lnTo>
                  <a:lnTo>
                    <a:pt x="8700" y="1549"/>
                  </a:lnTo>
                  <a:lnTo>
                    <a:pt x="7839" y="1770"/>
                  </a:lnTo>
                  <a:lnTo>
                    <a:pt x="6970" y="1976"/>
                  </a:lnTo>
                  <a:lnTo>
                    <a:pt x="6100" y="2170"/>
                  </a:lnTo>
                  <a:lnTo>
                    <a:pt x="5231" y="2350"/>
                  </a:lnTo>
                  <a:lnTo>
                    <a:pt x="4354" y="2524"/>
                  </a:lnTo>
                  <a:lnTo>
                    <a:pt x="3485" y="2677"/>
                  </a:lnTo>
                  <a:lnTo>
                    <a:pt x="2616" y="2824"/>
                  </a:lnTo>
                  <a:lnTo>
                    <a:pt x="1739" y="2958"/>
                  </a:lnTo>
                  <a:lnTo>
                    <a:pt x="870" y="3084"/>
                  </a:lnTo>
                  <a:lnTo>
                    <a:pt x="0" y="3191"/>
                  </a:lnTo>
                  <a:lnTo>
                    <a:pt x="609" y="4192"/>
                  </a:lnTo>
                  <a:lnTo>
                    <a:pt x="1209" y="5193"/>
                  </a:lnTo>
                  <a:lnTo>
                    <a:pt x="1810" y="6201"/>
                  </a:lnTo>
                  <a:lnTo>
                    <a:pt x="2395" y="7216"/>
                  </a:lnTo>
                  <a:lnTo>
                    <a:pt x="2687" y="7716"/>
                  </a:lnTo>
                  <a:lnTo>
                    <a:pt x="2995" y="8230"/>
                  </a:lnTo>
                  <a:lnTo>
                    <a:pt x="3604" y="9258"/>
                  </a:lnTo>
                  <a:lnTo>
                    <a:pt x="3904" y="9779"/>
                  </a:lnTo>
                  <a:lnTo>
                    <a:pt x="4196" y="10306"/>
                  </a:lnTo>
                  <a:lnTo>
                    <a:pt x="4481" y="10833"/>
                  </a:lnTo>
                  <a:lnTo>
                    <a:pt x="4607" y="11093"/>
                  </a:lnTo>
                  <a:lnTo>
                    <a:pt x="4733" y="11360"/>
                  </a:lnTo>
                  <a:lnTo>
                    <a:pt x="5745" y="11167"/>
                  </a:lnTo>
                  <a:lnTo>
                    <a:pt x="6756" y="10953"/>
                  </a:lnTo>
                  <a:lnTo>
                    <a:pt x="7768" y="10733"/>
                  </a:lnTo>
                  <a:lnTo>
                    <a:pt x="8771" y="10499"/>
                  </a:lnTo>
                  <a:lnTo>
                    <a:pt x="9775" y="10246"/>
                  </a:lnTo>
                  <a:lnTo>
                    <a:pt x="10778" y="9985"/>
                  </a:lnTo>
                  <a:lnTo>
                    <a:pt x="11774" y="9712"/>
                  </a:lnTo>
                  <a:lnTo>
                    <a:pt x="12762" y="9425"/>
                  </a:lnTo>
                  <a:lnTo>
                    <a:pt x="13749" y="9125"/>
                  </a:lnTo>
                  <a:lnTo>
                    <a:pt x="14729" y="8811"/>
                  </a:lnTo>
                  <a:lnTo>
                    <a:pt x="15701" y="8484"/>
                  </a:lnTo>
                  <a:lnTo>
                    <a:pt x="16673" y="8143"/>
                  </a:lnTo>
                  <a:lnTo>
                    <a:pt x="17629" y="7796"/>
                  </a:lnTo>
                  <a:lnTo>
                    <a:pt x="18585" y="7429"/>
                  </a:lnTo>
                  <a:lnTo>
                    <a:pt x="19533" y="7055"/>
                  </a:lnTo>
                  <a:lnTo>
                    <a:pt x="20474" y="6668"/>
                  </a:lnTo>
                  <a:lnTo>
                    <a:pt x="20252" y="6468"/>
                  </a:lnTo>
                  <a:lnTo>
                    <a:pt x="20039" y="6268"/>
                  </a:lnTo>
                  <a:lnTo>
                    <a:pt x="19834" y="6054"/>
                  </a:lnTo>
                  <a:lnTo>
                    <a:pt x="19628" y="5841"/>
                  </a:lnTo>
                  <a:lnTo>
                    <a:pt x="19225" y="5400"/>
                  </a:lnTo>
                  <a:lnTo>
                    <a:pt x="18830" y="4953"/>
                  </a:lnTo>
                  <a:lnTo>
                    <a:pt x="18443" y="4506"/>
                  </a:lnTo>
                  <a:lnTo>
                    <a:pt x="18056" y="4065"/>
                  </a:lnTo>
                  <a:lnTo>
                    <a:pt x="17661" y="3632"/>
                  </a:lnTo>
                  <a:lnTo>
                    <a:pt x="17463" y="3418"/>
                  </a:lnTo>
                  <a:lnTo>
                    <a:pt x="17258" y="3211"/>
                  </a:lnTo>
                  <a:lnTo>
                    <a:pt x="16831" y="2804"/>
                  </a:lnTo>
                  <a:lnTo>
                    <a:pt x="16404" y="2397"/>
                  </a:lnTo>
                  <a:lnTo>
                    <a:pt x="15527" y="1596"/>
                  </a:lnTo>
                  <a:lnTo>
                    <a:pt x="14650" y="802"/>
                  </a:lnTo>
                  <a:lnTo>
                    <a:pt x="14215" y="401"/>
                  </a:lnTo>
                  <a:lnTo>
                    <a:pt x="137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-1222025" y="-3882200"/>
              <a:ext cx="382475" cy="236450"/>
            </a:xfrm>
            <a:custGeom>
              <a:avLst/>
              <a:gdLst/>
              <a:ahLst/>
              <a:cxnLst/>
              <a:rect l="l" t="t" r="r" b="b"/>
              <a:pathLst>
                <a:path w="15299" h="9458" extrusionOk="0">
                  <a:moveTo>
                    <a:pt x="167" y="0"/>
                  </a:moveTo>
                  <a:lnTo>
                    <a:pt x="127" y="1108"/>
                  </a:lnTo>
                  <a:lnTo>
                    <a:pt x="88" y="2216"/>
                  </a:lnTo>
                  <a:lnTo>
                    <a:pt x="48" y="3324"/>
                  </a:lnTo>
                  <a:lnTo>
                    <a:pt x="9" y="4432"/>
                  </a:lnTo>
                  <a:lnTo>
                    <a:pt x="1" y="5006"/>
                  </a:lnTo>
                  <a:lnTo>
                    <a:pt x="1" y="5593"/>
                  </a:lnTo>
                  <a:lnTo>
                    <a:pt x="1" y="6187"/>
                  </a:lnTo>
                  <a:lnTo>
                    <a:pt x="17" y="6795"/>
                  </a:lnTo>
                  <a:lnTo>
                    <a:pt x="48" y="8043"/>
                  </a:lnTo>
                  <a:lnTo>
                    <a:pt x="104" y="9304"/>
                  </a:lnTo>
                  <a:lnTo>
                    <a:pt x="1020" y="9364"/>
                  </a:lnTo>
                  <a:lnTo>
                    <a:pt x="1945" y="9404"/>
                  </a:lnTo>
                  <a:lnTo>
                    <a:pt x="2877" y="9438"/>
                  </a:lnTo>
                  <a:lnTo>
                    <a:pt x="3810" y="9451"/>
                  </a:lnTo>
                  <a:lnTo>
                    <a:pt x="4758" y="9458"/>
                  </a:lnTo>
                  <a:lnTo>
                    <a:pt x="5698" y="9444"/>
                  </a:lnTo>
                  <a:lnTo>
                    <a:pt x="6646" y="9418"/>
                  </a:lnTo>
                  <a:lnTo>
                    <a:pt x="7602" y="9384"/>
                  </a:lnTo>
                  <a:lnTo>
                    <a:pt x="8558" y="9337"/>
                  </a:lnTo>
                  <a:lnTo>
                    <a:pt x="9515" y="9271"/>
                  </a:lnTo>
                  <a:lnTo>
                    <a:pt x="10479" y="9197"/>
                  </a:lnTo>
                  <a:lnTo>
                    <a:pt x="11443" y="9110"/>
                  </a:lnTo>
                  <a:lnTo>
                    <a:pt x="12407" y="9010"/>
                  </a:lnTo>
                  <a:lnTo>
                    <a:pt x="13371" y="8897"/>
                  </a:lnTo>
                  <a:lnTo>
                    <a:pt x="14335" y="8770"/>
                  </a:lnTo>
                  <a:lnTo>
                    <a:pt x="15299" y="8637"/>
                  </a:lnTo>
                  <a:lnTo>
                    <a:pt x="15046" y="8169"/>
                  </a:lnTo>
                  <a:lnTo>
                    <a:pt x="14809" y="7696"/>
                  </a:lnTo>
                  <a:lnTo>
                    <a:pt x="14572" y="7222"/>
                  </a:lnTo>
                  <a:lnTo>
                    <a:pt x="14335" y="6748"/>
                  </a:lnTo>
                  <a:lnTo>
                    <a:pt x="13876" y="5793"/>
                  </a:lnTo>
                  <a:lnTo>
                    <a:pt x="13655" y="5326"/>
                  </a:lnTo>
                  <a:lnTo>
                    <a:pt x="13418" y="4859"/>
                  </a:lnTo>
                  <a:lnTo>
                    <a:pt x="12288" y="2530"/>
                  </a:lnTo>
                  <a:lnTo>
                    <a:pt x="11727" y="1362"/>
                  </a:lnTo>
                  <a:lnTo>
                    <a:pt x="11450" y="774"/>
                  </a:lnTo>
                  <a:lnTo>
                    <a:pt x="11190" y="187"/>
                  </a:lnTo>
                  <a:lnTo>
                    <a:pt x="10494" y="240"/>
                  </a:lnTo>
                  <a:lnTo>
                    <a:pt x="9799" y="287"/>
                  </a:lnTo>
                  <a:lnTo>
                    <a:pt x="9112" y="334"/>
                  </a:lnTo>
                  <a:lnTo>
                    <a:pt x="8432" y="367"/>
                  </a:lnTo>
                  <a:lnTo>
                    <a:pt x="7760" y="394"/>
                  </a:lnTo>
                  <a:lnTo>
                    <a:pt x="7089" y="407"/>
                  </a:lnTo>
                  <a:lnTo>
                    <a:pt x="6425" y="421"/>
                  </a:lnTo>
                  <a:lnTo>
                    <a:pt x="5769" y="427"/>
                  </a:lnTo>
                  <a:lnTo>
                    <a:pt x="5121" y="421"/>
                  </a:lnTo>
                  <a:lnTo>
                    <a:pt x="4473" y="407"/>
                  </a:lnTo>
                  <a:lnTo>
                    <a:pt x="3841" y="394"/>
                  </a:lnTo>
                  <a:lnTo>
                    <a:pt x="3217" y="367"/>
                  </a:lnTo>
                  <a:lnTo>
                    <a:pt x="2593" y="334"/>
                  </a:lnTo>
                  <a:lnTo>
                    <a:pt x="1984" y="287"/>
                  </a:lnTo>
                  <a:lnTo>
                    <a:pt x="1376" y="240"/>
                  </a:lnTo>
                  <a:lnTo>
                    <a:pt x="783" y="187"/>
                  </a:lnTo>
                  <a:lnTo>
                    <a:pt x="617" y="154"/>
                  </a:lnTo>
                  <a:lnTo>
                    <a:pt x="459" y="114"/>
                  </a:lnTo>
                  <a:lnTo>
                    <a:pt x="309" y="60"/>
                  </a:lnTo>
                  <a:lnTo>
                    <a:pt x="238" y="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-1420950" y="-4301350"/>
              <a:ext cx="145025" cy="932250"/>
            </a:xfrm>
            <a:custGeom>
              <a:avLst/>
              <a:gdLst/>
              <a:ahLst/>
              <a:cxnLst/>
              <a:rect l="l" t="t" r="r" b="b"/>
              <a:pathLst>
                <a:path w="5801" h="37290" extrusionOk="0">
                  <a:moveTo>
                    <a:pt x="5801" y="1"/>
                  </a:moveTo>
                  <a:lnTo>
                    <a:pt x="5184" y="47"/>
                  </a:lnTo>
                  <a:lnTo>
                    <a:pt x="4560" y="87"/>
                  </a:lnTo>
                  <a:lnTo>
                    <a:pt x="3936" y="114"/>
                  </a:lnTo>
                  <a:lnTo>
                    <a:pt x="3320" y="134"/>
                  </a:lnTo>
                  <a:lnTo>
                    <a:pt x="2695" y="147"/>
                  </a:lnTo>
                  <a:lnTo>
                    <a:pt x="2079" y="147"/>
                  </a:lnTo>
                  <a:lnTo>
                    <a:pt x="1471" y="141"/>
                  </a:lnTo>
                  <a:lnTo>
                    <a:pt x="862" y="127"/>
                  </a:lnTo>
                  <a:lnTo>
                    <a:pt x="886" y="474"/>
                  </a:lnTo>
                  <a:lnTo>
                    <a:pt x="910" y="815"/>
                  </a:lnTo>
                  <a:lnTo>
                    <a:pt x="933" y="1509"/>
                  </a:lnTo>
                  <a:lnTo>
                    <a:pt x="941" y="2210"/>
                  </a:lnTo>
                  <a:lnTo>
                    <a:pt x="933" y="2911"/>
                  </a:lnTo>
                  <a:lnTo>
                    <a:pt x="918" y="3618"/>
                  </a:lnTo>
                  <a:lnTo>
                    <a:pt x="886" y="4332"/>
                  </a:lnTo>
                  <a:lnTo>
                    <a:pt x="846" y="5046"/>
                  </a:lnTo>
                  <a:lnTo>
                    <a:pt x="799" y="5754"/>
                  </a:lnTo>
                  <a:lnTo>
                    <a:pt x="696" y="7175"/>
                  </a:lnTo>
                  <a:lnTo>
                    <a:pt x="601" y="8570"/>
                  </a:lnTo>
                  <a:lnTo>
                    <a:pt x="554" y="9264"/>
                  </a:lnTo>
                  <a:lnTo>
                    <a:pt x="515" y="9945"/>
                  </a:lnTo>
                  <a:lnTo>
                    <a:pt x="483" y="10613"/>
                  </a:lnTo>
                  <a:lnTo>
                    <a:pt x="467" y="11273"/>
                  </a:lnTo>
                  <a:lnTo>
                    <a:pt x="341" y="17774"/>
                  </a:lnTo>
                  <a:lnTo>
                    <a:pt x="230" y="24281"/>
                  </a:lnTo>
                  <a:lnTo>
                    <a:pt x="1" y="37289"/>
                  </a:lnTo>
                  <a:lnTo>
                    <a:pt x="175" y="37263"/>
                  </a:lnTo>
                  <a:lnTo>
                    <a:pt x="341" y="37236"/>
                  </a:lnTo>
                  <a:lnTo>
                    <a:pt x="499" y="37203"/>
                  </a:lnTo>
                  <a:lnTo>
                    <a:pt x="665" y="37169"/>
                  </a:lnTo>
                  <a:lnTo>
                    <a:pt x="815" y="37129"/>
                  </a:lnTo>
                  <a:lnTo>
                    <a:pt x="973" y="37089"/>
                  </a:lnTo>
                  <a:lnTo>
                    <a:pt x="1115" y="37042"/>
                  </a:lnTo>
                  <a:lnTo>
                    <a:pt x="1265" y="36989"/>
                  </a:lnTo>
                  <a:lnTo>
                    <a:pt x="1407" y="36936"/>
                  </a:lnTo>
                  <a:lnTo>
                    <a:pt x="1550" y="36882"/>
                  </a:lnTo>
                  <a:lnTo>
                    <a:pt x="1684" y="36822"/>
                  </a:lnTo>
                  <a:lnTo>
                    <a:pt x="1818" y="36755"/>
                  </a:lnTo>
                  <a:lnTo>
                    <a:pt x="1945" y="36689"/>
                  </a:lnTo>
                  <a:lnTo>
                    <a:pt x="2071" y="36622"/>
                  </a:lnTo>
                  <a:lnTo>
                    <a:pt x="2198" y="36549"/>
                  </a:lnTo>
                  <a:lnTo>
                    <a:pt x="2316" y="36468"/>
                  </a:lnTo>
                  <a:lnTo>
                    <a:pt x="2553" y="36308"/>
                  </a:lnTo>
                  <a:lnTo>
                    <a:pt x="2774" y="36135"/>
                  </a:lnTo>
                  <a:lnTo>
                    <a:pt x="2980" y="35948"/>
                  </a:lnTo>
                  <a:lnTo>
                    <a:pt x="3177" y="35754"/>
                  </a:lnTo>
                  <a:lnTo>
                    <a:pt x="3367" y="35541"/>
                  </a:lnTo>
                  <a:lnTo>
                    <a:pt x="3549" y="35327"/>
                  </a:lnTo>
                  <a:lnTo>
                    <a:pt x="3715" y="35094"/>
                  </a:lnTo>
                  <a:lnTo>
                    <a:pt x="3873" y="34860"/>
                  </a:lnTo>
                  <a:lnTo>
                    <a:pt x="4015" y="34613"/>
                  </a:lnTo>
                  <a:lnTo>
                    <a:pt x="4157" y="34353"/>
                  </a:lnTo>
                  <a:lnTo>
                    <a:pt x="4284" y="34086"/>
                  </a:lnTo>
                  <a:lnTo>
                    <a:pt x="4402" y="33812"/>
                  </a:lnTo>
                  <a:lnTo>
                    <a:pt x="4513" y="33532"/>
                  </a:lnTo>
                  <a:lnTo>
                    <a:pt x="4616" y="33245"/>
                  </a:lnTo>
                  <a:lnTo>
                    <a:pt x="4710" y="32951"/>
                  </a:lnTo>
                  <a:lnTo>
                    <a:pt x="4797" y="32651"/>
                  </a:lnTo>
                  <a:lnTo>
                    <a:pt x="4876" y="32344"/>
                  </a:lnTo>
                  <a:lnTo>
                    <a:pt x="4947" y="32030"/>
                  </a:lnTo>
                  <a:lnTo>
                    <a:pt x="5011" y="31710"/>
                  </a:lnTo>
                  <a:lnTo>
                    <a:pt x="5074" y="31383"/>
                  </a:lnTo>
                  <a:lnTo>
                    <a:pt x="5129" y="31056"/>
                  </a:lnTo>
                  <a:lnTo>
                    <a:pt x="5169" y="30722"/>
                  </a:lnTo>
                  <a:lnTo>
                    <a:pt x="5208" y="30388"/>
                  </a:lnTo>
                  <a:lnTo>
                    <a:pt x="5248" y="30048"/>
                  </a:lnTo>
                  <a:lnTo>
                    <a:pt x="5279" y="29707"/>
                  </a:lnTo>
                  <a:lnTo>
                    <a:pt x="5303" y="29360"/>
                  </a:lnTo>
                  <a:lnTo>
                    <a:pt x="5335" y="28660"/>
                  </a:lnTo>
                  <a:lnTo>
                    <a:pt x="5358" y="27959"/>
                  </a:lnTo>
                  <a:lnTo>
                    <a:pt x="5358" y="27251"/>
                  </a:lnTo>
                  <a:lnTo>
                    <a:pt x="5350" y="26551"/>
                  </a:lnTo>
                  <a:lnTo>
                    <a:pt x="5335" y="25850"/>
                  </a:lnTo>
                  <a:lnTo>
                    <a:pt x="5311" y="25156"/>
                  </a:lnTo>
                  <a:lnTo>
                    <a:pt x="5279" y="24468"/>
                  </a:lnTo>
                  <a:lnTo>
                    <a:pt x="5216" y="23147"/>
                  </a:lnTo>
                  <a:lnTo>
                    <a:pt x="5153" y="21899"/>
                  </a:lnTo>
                  <a:lnTo>
                    <a:pt x="5129" y="21311"/>
                  </a:lnTo>
                  <a:lnTo>
                    <a:pt x="5113" y="20751"/>
                  </a:lnTo>
                  <a:lnTo>
                    <a:pt x="5105" y="20230"/>
                  </a:lnTo>
                  <a:lnTo>
                    <a:pt x="5113" y="19736"/>
                  </a:lnTo>
                  <a:lnTo>
                    <a:pt x="5271" y="14804"/>
                  </a:lnTo>
                  <a:lnTo>
                    <a:pt x="5429" y="9872"/>
                  </a:lnTo>
                  <a:lnTo>
                    <a:pt x="5516" y="7402"/>
                  </a:lnTo>
                  <a:lnTo>
                    <a:pt x="5603" y="4933"/>
                  </a:lnTo>
                  <a:lnTo>
                    <a:pt x="5698" y="2470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-4844725" y="-4509250"/>
              <a:ext cx="3343225" cy="2465975"/>
            </a:xfrm>
            <a:custGeom>
              <a:avLst/>
              <a:gdLst/>
              <a:ahLst/>
              <a:cxnLst/>
              <a:rect l="l" t="t" r="r" b="b"/>
              <a:pathLst>
                <a:path w="133729" h="98639" extrusionOk="0">
                  <a:moveTo>
                    <a:pt x="25491" y="16880"/>
                  </a:moveTo>
                  <a:lnTo>
                    <a:pt x="25744" y="16886"/>
                  </a:lnTo>
                  <a:lnTo>
                    <a:pt x="25997" y="16900"/>
                  </a:lnTo>
                  <a:lnTo>
                    <a:pt x="26249" y="16926"/>
                  </a:lnTo>
                  <a:lnTo>
                    <a:pt x="26502" y="16960"/>
                  </a:lnTo>
                  <a:lnTo>
                    <a:pt x="26747" y="17006"/>
                  </a:lnTo>
                  <a:lnTo>
                    <a:pt x="26992" y="17060"/>
                  </a:lnTo>
                  <a:lnTo>
                    <a:pt x="27237" y="17120"/>
                  </a:lnTo>
                  <a:lnTo>
                    <a:pt x="27474" y="17193"/>
                  </a:lnTo>
                  <a:lnTo>
                    <a:pt x="27711" y="17273"/>
                  </a:lnTo>
                  <a:lnTo>
                    <a:pt x="27940" y="17367"/>
                  </a:lnTo>
                  <a:lnTo>
                    <a:pt x="28170" y="17467"/>
                  </a:lnTo>
                  <a:lnTo>
                    <a:pt x="28383" y="17574"/>
                  </a:lnTo>
                  <a:lnTo>
                    <a:pt x="28596" y="17694"/>
                  </a:lnTo>
                  <a:lnTo>
                    <a:pt x="28802" y="17821"/>
                  </a:lnTo>
                  <a:lnTo>
                    <a:pt x="28999" y="17961"/>
                  </a:lnTo>
                  <a:lnTo>
                    <a:pt x="29189" y="18108"/>
                  </a:lnTo>
                  <a:lnTo>
                    <a:pt x="29371" y="18261"/>
                  </a:lnTo>
                  <a:lnTo>
                    <a:pt x="29536" y="18421"/>
                  </a:lnTo>
                  <a:lnTo>
                    <a:pt x="29702" y="18595"/>
                  </a:lnTo>
                  <a:lnTo>
                    <a:pt x="29797" y="18715"/>
                  </a:lnTo>
                  <a:lnTo>
                    <a:pt x="29892" y="18828"/>
                  </a:lnTo>
                  <a:lnTo>
                    <a:pt x="29987" y="18949"/>
                  </a:lnTo>
                  <a:lnTo>
                    <a:pt x="30074" y="19069"/>
                  </a:lnTo>
                  <a:lnTo>
                    <a:pt x="30153" y="19196"/>
                  </a:lnTo>
                  <a:lnTo>
                    <a:pt x="30224" y="19316"/>
                  </a:lnTo>
                  <a:lnTo>
                    <a:pt x="30295" y="19442"/>
                  </a:lnTo>
                  <a:lnTo>
                    <a:pt x="30366" y="19569"/>
                  </a:lnTo>
                  <a:lnTo>
                    <a:pt x="30421" y="19696"/>
                  </a:lnTo>
                  <a:lnTo>
                    <a:pt x="30477" y="19823"/>
                  </a:lnTo>
                  <a:lnTo>
                    <a:pt x="30532" y="19950"/>
                  </a:lnTo>
                  <a:lnTo>
                    <a:pt x="30580" y="20077"/>
                  </a:lnTo>
                  <a:lnTo>
                    <a:pt x="30659" y="20337"/>
                  </a:lnTo>
                  <a:lnTo>
                    <a:pt x="30722" y="20604"/>
                  </a:lnTo>
                  <a:lnTo>
                    <a:pt x="30769" y="20864"/>
                  </a:lnTo>
                  <a:lnTo>
                    <a:pt x="30793" y="21131"/>
                  </a:lnTo>
                  <a:lnTo>
                    <a:pt x="30801" y="21398"/>
                  </a:lnTo>
                  <a:lnTo>
                    <a:pt x="30793" y="21665"/>
                  </a:lnTo>
                  <a:lnTo>
                    <a:pt x="30769" y="21925"/>
                  </a:lnTo>
                  <a:lnTo>
                    <a:pt x="30722" y="22192"/>
                  </a:lnTo>
                  <a:lnTo>
                    <a:pt x="30666" y="22453"/>
                  </a:lnTo>
                  <a:lnTo>
                    <a:pt x="30595" y="22713"/>
                  </a:lnTo>
                  <a:lnTo>
                    <a:pt x="30500" y="22966"/>
                  </a:lnTo>
                  <a:lnTo>
                    <a:pt x="30398" y="23213"/>
                  </a:lnTo>
                  <a:lnTo>
                    <a:pt x="30271" y="23460"/>
                  </a:lnTo>
                  <a:lnTo>
                    <a:pt x="30137" y="23701"/>
                  </a:lnTo>
                  <a:lnTo>
                    <a:pt x="29987" y="23934"/>
                  </a:lnTo>
                  <a:lnTo>
                    <a:pt x="29821" y="24161"/>
                  </a:lnTo>
                  <a:lnTo>
                    <a:pt x="29639" y="24381"/>
                  </a:lnTo>
                  <a:lnTo>
                    <a:pt x="29450" y="24595"/>
                  </a:lnTo>
                  <a:lnTo>
                    <a:pt x="29236" y="24802"/>
                  </a:lnTo>
                  <a:lnTo>
                    <a:pt x="29015" y="24995"/>
                  </a:lnTo>
                  <a:lnTo>
                    <a:pt x="28786" y="25182"/>
                  </a:lnTo>
                  <a:lnTo>
                    <a:pt x="28533" y="25356"/>
                  </a:lnTo>
                  <a:lnTo>
                    <a:pt x="28272" y="25523"/>
                  </a:lnTo>
                  <a:lnTo>
                    <a:pt x="28004" y="25676"/>
                  </a:lnTo>
                  <a:lnTo>
                    <a:pt x="27861" y="25743"/>
                  </a:lnTo>
                  <a:lnTo>
                    <a:pt x="27719" y="25816"/>
                  </a:lnTo>
                  <a:lnTo>
                    <a:pt x="27569" y="25876"/>
                  </a:lnTo>
                  <a:lnTo>
                    <a:pt x="27419" y="25943"/>
                  </a:lnTo>
                  <a:lnTo>
                    <a:pt x="27111" y="26057"/>
                  </a:lnTo>
                  <a:lnTo>
                    <a:pt x="26803" y="26150"/>
                  </a:lnTo>
                  <a:lnTo>
                    <a:pt x="26486" y="26237"/>
                  </a:lnTo>
                  <a:lnTo>
                    <a:pt x="26162" y="26304"/>
                  </a:lnTo>
                  <a:lnTo>
                    <a:pt x="25846" y="26364"/>
                  </a:lnTo>
                  <a:lnTo>
                    <a:pt x="25522" y="26404"/>
                  </a:lnTo>
                  <a:lnTo>
                    <a:pt x="25198" y="26430"/>
                  </a:lnTo>
                  <a:lnTo>
                    <a:pt x="24875" y="26444"/>
                  </a:lnTo>
                  <a:lnTo>
                    <a:pt x="24551" y="26444"/>
                  </a:lnTo>
                  <a:lnTo>
                    <a:pt x="24227" y="26430"/>
                  </a:lnTo>
                  <a:lnTo>
                    <a:pt x="23903" y="26404"/>
                  </a:lnTo>
                  <a:lnTo>
                    <a:pt x="23587" y="26357"/>
                  </a:lnTo>
                  <a:lnTo>
                    <a:pt x="23270" y="26304"/>
                  </a:lnTo>
                  <a:lnTo>
                    <a:pt x="22954" y="26237"/>
                  </a:lnTo>
                  <a:lnTo>
                    <a:pt x="22646" y="26163"/>
                  </a:lnTo>
                  <a:lnTo>
                    <a:pt x="22346" y="26070"/>
                  </a:lnTo>
                  <a:lnTo>
                    <a:pt x="22046" y="25963"/>
                  </a:lnTo>
                  <a:lnTo>
                    <a:pt x="21753" y="25850"/>
                  </a:lnTo>
                  <a:lnTo>
                    <a:pt x="21469" y="25723"/>
                  </a:lnTo>
                  <a:lnTo>
                    <a:pt x="21200" y="25583"/>
                  </a:lnTo>
                  <a:lnTo>
                    <a:pt x="20932" y="25429"/>
                  </a:lnTo>
                  <a:lnTo>
                    <a:pt x="20671" y="25269"/>
                  </a:lnTo>
                  <a:lnTo>
                    <a:pt x="20426" y="25096"/>
                  </a:lnTo>
                  <a:lnTo>
                    <a:pt x="20189" y="24909"/>
                  </a:lnTo>
                  <a:lnTo>
                    <a:pt x="19960" y="24708"/>
                  </a:lnTo>
                  <a:lnTo>
                    <a:pt x="19746" y="24502"/>
                  </a:lnTo>
                  <a:lnTo>
                    <a:pt x="19541" y="24288"/>
                  </a:lnTo>
                  <a:lnTo>
                    <a:pt x="19351" y="24061"/>
                  </a:lnTo>
                  <a:lnTo>
                    <a:pt x="19177" y="23821"/>
                  </a:lnTo>
                  <a:lnTo>
                    <a:pt x="19019" y="23574"/>
                  </a:lnTo>
                  <a:lnTo>
                    <a:pt x="18948" y="23440"/>
                  </a:lnTo>
                  <a:lnTo>
                    <a:pt x="18877" y="23314"/>
                  </a:lnTo>
                  <a:lnTo>
                    <a:pt x="18806" y="23180"/>
                  </a:lnTo>
                  <a:lnTo>
                    <a:pt x="18743" y="23047"/>
                  </a:lnTo>
                  <a:lnTo>
                    <a:pt x="18656" y="22826"/>
                  </a:lnTo>
                  <a:lnTo>
                    <a:pt x="18585" y="22599"/>
                  </a:lnTo>
                  <a:lnTo>
                    <a:pt x="18529" y="22372"/>
                  </a:lnTo>
                  <a:lnTo>
                    <a:pt x="18490" y="22146"/>
                  </a:lnTo>
                  <a:lnTo>
                    <a:pt x="18466" y="21919"/>
                  </a:lnTo>
                  <a:lnTo>
                    <a:pt x="18458" y="21692"/>
                  </a:lnTo>
                  <a:lnTo>
                    <a:pt x="18466" y="21465"/>
                  </a:lnTo>
                  <a:lnTo>
                    <a:pt x="18482" y="21238"/>
                  </a:lnTo>
                  <a:lnTo>
                    <a:pt x="18514" y="21011"/>
                  </a:lnTo>
                  <a:lnTo>
                    <a:pt x="18561" y="20791"/>
                  </a:lnTo>
                  <a:lnTo>
                    <a:pt x="18624" y="20570"/>
                  </a:lnTo>
                  <a:lnTo>
                    <a:pt x="18695" y="20357"/>
                  </a:lnTo>
                  <a:lnTo>
                    <a:pt x="18782" y="20143"/>
                  </a:lnTo>
                  <a:lnTo>
                    <a:pt x="18885" y="19936"/>
                  </a:lnTo>
                  <a:lnTo>
                    <a:pt x="18988" y="19736"/>
                  </a:lnTo>
                  <a:lnTo>
                    <a:pt x="19114" y="19536"/>
                  </a:lnTo>
                  <a:lnTo>
                    <a:pt x="19249" y="19349"/>
                  </a:lnTo>
                  <a:lnTo>
                    <a:pt x="19391" y="19162"/>
                  </a:lnTo>
                  <a:lnTo>
                    <a:pt x="19549" y="18989"/>
                  </a:lnTo>
                  <a:lnTo>
                    <a:pt x="19715" y="18822"/>
                  </a:lnTo>
                  <a:lnTo>
                    <a:pt x="19889" y="18668"/>
                  </a:lnTo>
                  <a:lnTo>
                    <a:pt x="20078" y="18515"/>
                  </a:lnTo>
                  <a:lnTo>
                    <a:pt x="20276" y="18381"/>
                  </a:lnTo>
                  <a:lnTo>
                    <a:pt x="20481" y="18254"/>
                  </a:lnTo>
                  <a:lnTo>
                    <a:pt x="20695" y="18134"/>
                  </a:lnTo>
                  <a:lnTo>
                    <a:pt x="20916" y="18034"/>
                  </a:lnTo>
                  <a:lnTo>
                    <a:pt x="21145" y="17941"/>
                  </a:lnTo>
                  <a:lnTo>
                    <a:pt x="21390" y="17867"/>
                  </a:lnTo>
                  <a:lnTo>
                    <a:pt x="21635" y="17801"/>
                  </a:lnTo>
                  <a:lnTo>
                    <a:pt x="21888" y="17754"/>
                  </a:lnTo>
                  <a:lnTo>
                    <a:pt x="22022" y="17734"/>
                  </a:lnTo>
                  <a:lnTo>
                    <a:pt x="22148" y="17714"/>
                  </a:lnTo>
                  <a:lnTo>
                    <a:pt x="22283" y="17707"/>
                  </a:lnTo>
                  <a:lnTo>
                    <a:pt x="22417" y="17701"/>
                  </a:lnTo>
                  <a:lnTo>
                    <a:pt x="22623" y="17574"/>
                  </a:lnTo>
                  <a:lnTo>
                    <a:pt x="22844" y="17460"/>
                  </a:lnTo>
                  <a:lnTo>
                    <a:pt x="23057" y="17360"/>
                  </a:lnTo>
                  <a:lnTo>
                    <a:pt x="23286" y="17267"/>
                  </a:lnTo>
                  <a:lnTo>
                    <a:pt x="23515" y="17187"/>
                  </a:lnTo>
                  <a:lnTo>
                    <a:pt x="23752" y="17113"/>
                  </a:lnTo>
                  <a:lnTo>
                    <a:pt x="23997" y="17053"/>
                  </a:lnTo>
                  <a:lnTo>
                    <a:pt x="24234" y="17000"/>
                  </a:lnTo>
                  <a:lnTo>
                    <a:pt x="24487" y="16953"/>
                  </a:lnTo>
                  <a:lnTo>
                    <a:pt x="24732" y="16920"/>
                  </a:lnTo>
                  <a:lnTo>
                    <a:pt x="24985" y="16900"/>
                  </a:lnTo>
                  <a:lnTo>
                    <a:pt x="25238" y="16886"/>
                  </a:lnTo>
                  <a:lnTo>
                    <a:pt x="25491" y="16880"/>
                  </a:lnTo>
                  <a:close/>
                  <a:moveTo>
                    <a:pt x="114875" y="18121"/>
                  </a:moveTo>
                  <a:lnTo>
                    <a:pt x="115041" y="18128"/>
                  </a:lnTo>
                  <a:lnTo>
                    <a:pt x="115207" y="18141"/>
                  </a:lnTo>
                  <a:lnTo>
                    <a:pt x="115372" y="18161"/>
                  </a:lnTo>
                  <a:lnTo>
                    <a:pt x="115538" y="18181"/>
                  </a:lnTo>
                  <a:lnTo>
                    <a:pt x="115704" y="18208"/>
                  </a:lnTo>
                  <a:lnTo>
                    <a:pt x="115870" y="18241"/>
                  </a:lnTo>
                  <a:lnTo>
                    <a:pt x="116028" y="18281"/>
                  </a:lnTo>
                  <a:lnTo>
                    <a:pt x="116194" y="18321"/>
                  </a:lnTo>
                  <a:lnTo>
                    <a:pt x="116352" y="18375"/>
                  </a:lnTo>
                  <a:lnTo>
                    <a:pt x="116518" y="18428"/>
                  </a:lnTo>
                  <a:lnTo>
                    <a:pt x="116676" y="18488"/>
                  </a:lnTo>
                  <a:lnTo>
                    <a:pt x="116826" y="18548"/>
                  </a:lnTo>
                  <a:lnTo>
                    <a:pt x="116984" y="18615"/>
                  </a:lnTo>
                  <a:lnTo>
                    <a:pt x="117127" y="18688"/>
                  </a:lnTo>
                  <a:lnTo>
                    <a:pt x="117277" y="18762"/>
                  </a:lnTo>
                  <a:lnTo>
                    <a:pt x="117411" y="18842"/>
                  </a:lnTo>
                  <a:lnTo>
                    <a:pt x="117553" y="18922"/>
                  </a:lnTo>
                  <a:lnTo>
                    <a:pt x="117688" y="19009"/>
                  </a:lnTo>
                  <a:lnTo>
                    <a:pt x="117814" y="19102"/>
                  </a:lnTo>
                  <a:lnTo>
                    <a:pt x="117941" y="19196"/>
                  </a:lnTo>
                  <a:lnTo>
                    <a:pt x="118059" y="19289"/>
                  </a:lnTo>
                  <a:lnTo>
                    <a:pt x="118178" y="19389"/>
                  </a:lnTo>
                  <a:lnTo>
                    <a:pt x="118288" y="19489"/>
                  </a:lnTo>
                  <a:lnTo>
                    <a:pt x="118399" y="19596"/>
                  </a:lnTo>
                  <a:lnTo>
                    <a:pt x="118502" y="19703"/>
                  </a:lnTo>
                  <a:lnTo>
                    <a:pt x="118604" y="19816"/>
                  </a:lnTo>
                  <a:lnTo>
                    <a:pt x="118699" y="19930"/>
                  </a:lnTo>
                  <a:lnTo>
                    <a:pt x="118794" y="20043"/>
                  </a:lnTo>
                  <a:lnTo>
                    <a:pt x="118881" y="20163"/>
                  </a:lnTo>
                  <a:lnTo>
                    <a:pt x="118968" y="20283"/>
                  </a:lnTo>
                  <a:lnTo>
                    <a:pt x="119047" y="20404"/>
                  </a:lnTo>
                  <a:lnTo>
                    <a:pt x="119118" y="20524"/>
                  </a:lnTo>
                  <a:lnTo>
                    <a:pt x="119197" y="20651"/>
                  </a:lnTo>
                  <a:lnTo>
                    <a:pt x="119323" y="20911"/>
                  </a:lnTo>
                  <a:lnTo>
                    <a:pt x="119442" y="21171"/>
                  </a:lnTo>
                  <a:lnTo>
                    <a:pt x="119537" y="21438"/>
                  </a:lnTo>
                  <a:lnTo>
                    <a:pt x="119616" y="21712"/>
                  </a:lnTo>
                  <a:lnTo>
                    <a:pt x="119671" y="21985"/>
                  </a:lnTo>
                  <a:lnTo>
                    <a:pt x="119718" y="22266"/>
                  </a:lnTo>
                  <a:lnTo>
                    <a:pt x="119742" y="22546"/>
                  </a:lnTo>
                  <a:lnTo>
                    <a:pt x="119750" y="22826"/>
                  </a:lnTo>
                  <a:lnTo>
                    <a:pt x="119742" y="23107"/>
                  </a:lnTo>
                  <a:lnTo>
                    <a:pt x="119710" y="23387"/>
                  </a:lnTo>
                  <a:lnTo>
                    <a:pt x="119687" y="23527"/>
                  </a:lnTo>
                  <a:lnTo>
                    <a:pt x="119663" y="23661"/>
                  </a:lnTo>
                  <a:lnTo>
                    <a:pt x="119631" y="23801"/>
                  </a:lnTo>
                  <a:lnTo>
                    <a:pt x="119592" y="23941"/>
                  </a:lnTo>
                  <a:lnTo>
                    <a:pt x="119552" y="24074"/>
                  </a:lnTo>
                  <a:lnTo>
                    <a:pt x="119505" y="24208"/>
                  </a:lnTo>
                  <a:lnTo>
                    <a:pt x="119458" y="24341"/>
                  </a:lnTo>
                  <a:lnTo>
                    <a:pt x="119394" y="24475"/>
                  </a:lnTo>
                  <a:lnTo>
                    <a:pt x="119339" y="24608"/>
                  </a:lnTo>
                  <a:lnTo>
                    <a:pt x="119276" y="24735"/>
                  </a:lnTo>
                  <a:lnTo>
                    <a:pt x="119205" y="24862"/>
                  </a:lnTo>
                  <a:lnTo>
                    <a:pt x="119126" y="24989"/>
                  </a:lnTo>
                  <a:lnTo>
                    <a:pt x="119047" y="25116"/>
                  </a:lnTo>
                  <a:lnTo>
                    <a:pt x="118960" y="25236"/>
                  </a:lnTo>
                  <a:lnTo>
                    <a:pt x="118873" y="25356"/>
                  </a:lnTo>
                  <a:lnTo>
                    <a:pt x="118778" y="25476"/>
                  </a:lnTo>
                  <a:lnTo>
                    <a:pt x="118675" y="25589"/>
                  </a:lnTo>
                  <a:lnTo>
                    <a:pt x="118573" y="25703"/>
                  </a:lnTo>
                  <a:lnTo>
                    <a:pt x="118462" y="25816"/>
                  </a:lnTo>
                  <a:lnTo>
                    <a:pt x="118343" y="25923"/>
                  </a:lnTo>
                  <a:lnTo>
                    <a:pt x="118209" y="26037"/>
                  </a:lnTo>
                  <a:lnTo>
                    <a:pt x="118075" y="26143"/>
                  </a:lnTo>
                  <a:lnTo>
                    <a:pt x="117941" y="26250"/>
                  </a:lnTo>
                  <a:lnTo>
                    <a:pt x="117798" y="26350"/>
                  </a:lnTo>
                  <a:lnTo>
                    <a:pt x="117656" y="26450"/>
                  </a:lnTo>
                  <a:lnTo>
                    <a:pt x="117514" y="26544"/>
                  </a:lnTo>
                  <a:lnTo>
                    <a:pt x="117364" y="26631"/>
                  </a:lnTo>
                  <a:lnTo>
                    <a:pt x="117214" y="26717"/>
                  </a:lnTo>
                  <a:lnTo>
                    <a:pt x="117056" y="26797"/>
                  </a:lnTo>
                  <a:lnTo>
                    <a:pt x="116897" y="26871"/>
                  </a:lnTo>
                  <a:lnTo>
                    <a:pt x="116739" y="26944"/>
                  </a:lnTo>
                  <a:lnTo>
                    <a:pt x="116581" y="27011"/>
                  </a:lnTo>
                  <a:lnTo>
                    <a:pt x="116423" y="27078"/>
                  </a:lnTo>
                  <a:lnTo>
                    <a:pt x="116257" y="27138"/>
                  </a:lnTo>
                  <a:lnTo>
                    <a:pt x="116092" y="27191"/>
                  </a:lnTo>
                  <a:lnTo>
                    <a:pt x="115926" y="27245"/>
                  </a:lnTo>
                  <a:lnTo>
                    <a:pt x="115760" y="27291"/>
                  </a:lnTo>
                  <a:lnTo>
                    <a:pt x="115586" y="27331"/>
                  </a:lnTo>
                  <a:lnTo>
                    <a:pt x="115420" y="27371"/>
                  </a:lnTo>
                  <a:lnTo>
                    <a:pt x="115246" y="27411"/>
                  </a:lnTo>
                  <a:lnTo>
                    <a:pt x="115072" y="27438"/>
                  </a:lnTo>
                  <a:lnTo>
                    <a:pt x="114898" y="27472"/>
                  </a:lnTo>
                  <a:lnTo>
                    <a:pt x="114725" y="27492"/>
                  </a:lnTo>
                  <a:lnTo>
                    <a:pt x="114551" y="27512"/>
                  </a:lnTo>
                  <a:lnTo>
                    <a:pt x="114377" y="27525"/>
                  </a:lnTo>
                  <a:lnTo>
                    <a:pt x="114203" y="27538"/>
                  </a:lnTo>
                  <a:lnTo>
                    <a:pt x="114021" y="27545"/>
                  </a:lnTo>
                  <a:lnTo>
                    <a:pt x="113500" y="27545"/>
                  </a:lnTo>
                  <a:lnTo>
                    <a:pt x="113326" y="27532"/>
                  </a:lnTo>
                  <a:lnTo>
                    <a:pt x="113152" y="27518"/>
                  </a:lnTo>
                  <a:lnTo>
                    <a:pt x="112978" y="27505"/>
                  </a:lnTo>
                  <a:lnTo>
                    <a:pt x="112804" y="27485"/>
                  </a:lnTo>
                  <a:lnTo>
                    <a:pt x="112631" y="27458"/>
                  </a:lnTo>
                  <a:lnTo>
                    <a:pt x="112457" y="27432"/>
                  </a:lnTo>
                  <a:lnTo>
                    <a:pt x="112291" y="27398"/>
                  </a:lnTo>
                  <a:lnTo>
                    <a:pt x="112117" y="27358"/>
                  </a:lnTo>
                  <a:lnTo>
                    <a:pt x="111951" y="27318"/>
                  </a:lnTo>
                  <a:lnTo>
                    <a:pt x="111785" y="27271"/>
                  </a:lnTo>
                  <a:lnTo>
                    <a:pt x="111619" y="27225"/>
                  </a:lnTo>
                  <a:lnTo>
                    <a:pt x="111453" y="27171"/>
                  </a:lnTo>
                  <a:lnTo>
                    <a:pt x="111295" y="27118"/>
                  </a:lnTo>
                  <a:lnTo>
                    <a:pt x="111129" y="27058"/>
                  </a:lnTo>
                  <a:lnTo>
                    <a:pt x="110971" y="26991"/>
                  </a:lnTo>
                  <a:lnTo>
                    <a:pt x="110821" y="26924"/>
                  </a:lnTo>
                  <a:lnTo>
                    <a:pt x="110663" y="26851"/>
                  </a:lnTo>
                  <a:lnTo>
                    <a:pt x="110513" y="26771"/>
                  </a:lnTo>
                  <a:lnTo>
                    <a:pt x="110363" y="26691"/>
                  </a:lnTo>
                  <a:lnTo>
                    <a:pt x="110221" y="26611"/>
                  </a:lnTo>
                  <a:lnTo>
                    <a:pt x="110078" y="26524"/>
                  </a:lnTo>
                  <a:lnTo>
                    <a:pt x="109936" y="26430"/>
                  </a:lnTo>
                  <a:lnTo>
                    <a:pt x="109802" y="26337"/>
                  </a:lnTo>
                  <a:lnTo>
                    <a:pt x="109667" y="26237"/>
                  </a:lnTo>
                  <a:lnTo>
                    <a:pt x="109533" y="26130"/>
                  </a:lnTo>
                  <a:lnTo>
                    <a:pt x="109407" y="26023"/>
                  </a:lnTo>
                  <a:lnTo>
                    <a:pt x="109280" y="25910"/>
                  </a:lnTo>
                  <a:lnTo>
                    <a:pt x="109162" y="25796"/>
                  </a:lnTo>
                  <a:lnTo>
                    <a:pt x="109043" y="25676"/>
                  </a:lnTo>
                  <a:lnTo>
                    <a:pt x="108933" y="25556"/>
                  </a:lnTo>
                  <a:lnTo>
                    <a:pt x="108822" y="25429"/>
                  </a:lnTo>
                  <a:lnTo>
                    <a:pt x="108719" y="25296"/>
                  </a:lnTo>
                  <a:lnTo>
                    <a:pt x="108617" y="25162"/>
                  </a:lnTo>
                  <a:lnTo>
                    <a:pt x="108522" y="25022"/>
                  </a:lnTo>
                  <a:lnTo>
                    <a:pt x="108395" y="24829"/>
                  </a:lnTo>
                  <a:lnTo>
                    <a:pt x="108293" y="24628"/>
                  </a:lnTo>
                  <a:lnTo>
                    <a:pt x="108198" y="24428"/>
                  </a:lnTo>
                  <a:lnTo>
                    <a:pt x="108119" y="24221"/>
                  </a:lnTo>
                  <a:lnTo>
                    <a:pt x="108063" y="24014"/>
                  </a:lnTo>
                  <a:lnTo>
                    <a:pt x="108016" y="23801"/>
                  </a:lnTo>
                  <a:lnTo>
                    <a:pt x="107984" y="23587"/>
                  </a:lnTo>
                  <a:lnTo>
                    <a:pt x="107961" y="23374"/>
                  </a:lnTo>
                  <a:lnTo>
                    <a:pt x="107961" y="23160"/>
                  </a:lnTo>
                  <a:lnTo>
                    <a:pt x="107969" y="22946"/>
                  </a:lnTo>
                  <a:lnTo>
                    <a:pt x="107992" y="22740"/>
                  </a:lnTo>
                  <a:lnTo>
                    <a:pt x="108024" y="22526"/>
                  </a:lnTo>
                  <a:lnTo>
                    <a:pt x="108071" y="22319"/>
                  </a:lnTo>
                  <a:lnTo>
                    <a:pt x="108135" y="22112"/>
                  </a:lnTo>
                  <a:lnTo>
                    <a:pt x="108206" y="21912"/>
                  </a:lnTo>
                  <a:lnTo>
                    <a:pt x="108285" y="21712"/>
                  </a:lnTo>
                  <a:lnTo>
                    <a:pt x="108379" y="21518"/>
                  </a:lnTo>
                  <a:lnTo>
                    <a:pt x="108482" y="21325"/>
                  </a:lnTo>
                  <a:lnTo>
                    <a:pt x="108593" y="21144"/>
                  </a:lnTo>
                  <a:lnTo>
                    <a:pt x="108719" y="20964"/>
                  </a:lnTo>
                  <a:lnTo>
                    <a:pt x="108854" y="20797"/>
                  </a:lnTo>
                  <a:lnTo>
                    <a:pt x="108996" y="20631"/>
                  </a:lnTo>
                  <a:lnTo>
                    <a:pt x="109154" y="20477"/>
                  </a:lnTo>
                  <a:lnTo>
                    <a:pt x="109312" y="20330"/>
                  </a:lnTo>
                  <a:lnTo>
                    <a:pt x="109486" y="20190"/>
                  </a:lnTo>
                  <a:lnTo>
                    <a:pt x="109660" y="20063"/>
                  </a:lnTo>
                  <a:lnTo>
                    <a:pt x="109849" y="19943"/>
                  </a:lnTo>
                  <a:lnTo>
                    <a:pt x="110039" y="19836"/>
                  </a:lnTo>
                  <a:lnTo>
                    <a:pt x="110244" y="19743"/>
                  </a:lnTo>
                  <a:lnTo>
                    <a:pt x="110450" y="19656"/>
                  </a:lnTo>
                  <a:lnTo>
                    <a:pt x="110663" y="19589"/>
                  </a:lnTo>
                  <a:lnTo>
                    <a:pt x="110884" y="19529"/>
                  </a:lnTo>
                  <a:lnTo>
                    <a:pt x="111098" y="19356"/>
                  </a:lnTo>
                  <a:lnTo>
                    <a:pt x="111200" y="19269"/>
                  </a:lnTo>
                  <a:lnTo>
                    <a:pt x="111303" y="19196"/>
                  </a:lnTo>
                  <a:lnTo>
                    <a:pt x="111437" y="19102"/>
                  </a:lnTo>
                  <a:lnTo>
                    <a:pt x="111572" y="19015"/>
                  </a:lnTo>
                  <a:lnTo>
                    <a:pt x="111714" y="18929"/>
                  </a:lnTo>
                  <a:lnTo>
                    <a:pt x="111856" y="18848"/>
                  </a:lnTo>
                  <a:lnTo>
                    <a:pt x="111998" y="18768"/>
                  </a:lnTo>
                  <a:lnTo>
                    <a:pt x="112141" y="18695"/>
                  </a:lnTo>
                  <a:lnTo>
                    <a:pt x="112291" y="18628"/>
                  </a:lnTo>
                  <a:lnTo>
                    <a:pt x="112441" y="18562"/>
                  </a:lnTo>
                  <a:lnTo>
                    <a:pt x="112599" y="18501"/>
                  </a:lnTo>
                  <a:lnTo>
                    <a:pt x="112749" y="18448"/>
                  </a:lnTo>
                  <a:lnTo>
                    <a:pt x="112907" y="18395"/>
                  </a:lnTo>
                  <a:lnTo>
                    <a:pt x="113065" y="18348"/>
                  </a:lnTo>
                  <a:lnTo>
                    <a:pt x="113223" y="18301"/>
                  </a:lnTo>
                  <a:lnTo>
                    <a:pt x="113389" y="18268"/>
                  </a:lnTo>
                  <a:lnTo>
                    <a:pt x="113547" y="18228"/>
                  </a:lnTo>
                  <a:lnTo>
                    <a:pt x="113713" y="18201"/>
                  </a:lnTo>
                  <a:lnTo>
                    <a:pt x="113879" y="18174"/>
                  </a:lnTo>
                  <a:lnTo>
                    <a:pt x="114045" y="18154"/>
                  </a:lnTo>
                  <a:lnTo>
                    <a:pt x="114211" y="18141"/>
                  </a:lnTo>
                  <a:lnTo>
                    <a:pt x="114377" y="18128"/>
                  </a:lnTo>
                  <a:lnTo>
                    <a:pt x="114543" y="18121"/>
                  </a:lnTo>
                  <a:close/>
                  <a:moveTo>
                    <a:pt x="47489" y="33725"/>
                  </a:moveTo>
                  <a:lnTo>
                    <a:pt x="50286" y="33739"/>
                  </a:lnTo>
                  <a:lnTo>
                    <a:pt x="53091" y="33752"/>
                  </a:lnTo>
                  <a:lnTo>
                    <a:pt x="55897" y="33779"/>
                  </a:lnTo>
                  <a:lnTo>
                    <a:pt x="58694" y="33799"/>
                  </a:lnTo>
                  <a:lnTo>
                    <a:pt x="61499" y="33832"/>
                  </a:lnTo>
                  <a:lnTo>
                    <a:pt x="64304" y="33865"/>
                  </a:lnTo>
                  <a:lnTo>
                    <a:pt x="67109" y="33905"/>
                  </a:lnTo>
                  <a:lnTo>
                    <a:pt x="69914" y="33952"/>
                  </a:lnTo>
                  <a:lnTo>
                    <a:pt x="72711" y="33999"/>
                  </a:lnTo>
                  <a:lnTo>
                    <a:pt x="78321" y="34106"/>
                  </a:lnTo>
                  <a:lnTo>
                    <a:pt x="83924" y="34233"/>
                  </a:lnTo>
                  <a:lnTo>
                    <a:pt x="89526" y="34366"/>
                  </a:lnTo>
                  <a:lnTo>
                    <a:pt x="95128" y="34513"/>
                  </a:lnTo>
                  <a:lnTo>
                    <a:pt x="100723" y="34666"/>
                  </a:lnTo>
                  <a:lnTo>
                    <a:pt x="106317" y="34833"/>
                  </a:lnTo>
                  <a:lnTo>
                    <a:pt x="111904" y="35007"/>
                  </a:lnTo>
                  <a:lnTo>
                    <a:pt x="112062" y="35013"/>
                  </a:lnTo>
                  <a:lnTo>
                    <a:pt x="112204" y="35033"/>
                  </a:lnTo>
                  <a:lnTo>
                    <a:pt x="112338" y="35067"/>
                  </a:lnTo>
                  <a:lnTo>
                    <a:pt x="112473" y="35100"/>
                  </a:lnTo>
                  <a:lnTo>
                    <a:pt x="112591" y="35147"/>
                  </a:lnTo>
                  <a:lnTo>
                    <a:pt x="112702" y="35200"/>
                  </a:lnTo>
                  <a:lnTo>
                    <a:pt x="112812" y="35260"/>
                  </a:lnTo>
                  <a:lnTo>
                    <a:pt x="112907" y="35320"/>
                  </a:lnTo>
                  <a:lnTo>
                    <a:pt x="112994" y="35394"/>
                  </a:lnTo>
                  <a:lnTo>
                    <a:pt x="113073" y="35474"/>
                  </a:lnTo>
                  <a:lnTo>
                    <a:pt x="113144" y="35554"/>
                  </a:lnTo>
                  <a:lnTo>
                    <a:pt x="113215" y="35641"/>
                  </a:lnTo>
                  <a:lnTo>
                    <a:pt x="113271" y="35728"/>
                  </a:lnTo>
                  <a:lnTo>
                    <a:pt x="113318" y="35821"/>
                  </a:lnTo>
                  <a:lnTo>
                    <a:pt x="113358" y="35914"/>
                  </a:lnTo>
                  <a:lnTo>
                    <a:pt x="113389" y="36015"/>
                  </a:lnTo>
                  <a:lnTo>
                    <a:pt x="113413" y="36115"/>
                  </a:lnTo>
                  <a:lnTo>
                    <a:pt x="113429" y="36215"/>
                  </a:lnTo>
                  <a:lnTo>
                    <a:pt x="113437" y="36315"/>
                  </a:lnTo>
                  <a:lnTo>
                    <a:pt x="113437" y="36422"/>
                  </a:lnTo>
                  <a:lnTo>
                    <a:pt x="113437" y="36522"/>
                  </a:lnTo>
                  <a:lnTo>
                    <a:pt x="113421" y="36622"/>
                  </a:lnTo>
                  <a:lnTo>
                    <a:pt x="113397" y="36722"/>
                  </a:lnTo>
                  <a:lnTo>
                    <a:pt x="113365" y="36822"/>
                  </a:lnTo>
                  <a:lnTo>
                    <a:pt x="113326" y="36916"/>
                  </a:lnTo>
                  <a:lnTo>
                    <a:pt x="113279" y="37009"/>
                  </a:lnTo>
                  <a:lnTo>
                    <a:pt x="113223" y="37096"/>
                  </a:lnTo>
                  <a:lnTo>
                    <a:pt x="113160" y="37183"/>
                  </a:lnTo>
                  <a:lnTo>
                    <a:pt x="113089" y="37263"/>
                  </a:lnTo>
                  <a:lnTo>
                    <a:pt x="113010" y="37336"/>
                  </a:lnTo>
                  <a:lnTo>
                    <a:pt x="112931" y="37409"/>
                  </a:lnTo>
                  <a:lnTo>
                    <a:pt x="112836" y="37476"/>
                  </a:lnTo>
                  <a:lnTo>
                    <a:pt x="112923" y="37650"/>
                  </a:lnTo>
                  <a:lnTo>
                    <a:pt x="113002" y="37830"/>
                  </a:lnTo>
                  <a:lnTo>
                    <a:pt x="113073" y="38017"/>
                  </a:lnTo>
                  <a:lnTo>
                    <a:pt x="113136" y="38204"/>
                  </a:lnTo>
                  <a:lnTo>
                    <a:pt x="113192" y="38397"/>
                  </a:lnTo>
                  <a:lnTo>
                    <a:pt x="113247" y="38591"/>
                  </a:lnTo>
                  <a:lnTo>
                    <a:pt x="113294" y="38791"/>
                  </a:lnTo>
                  <a:lnTo>
                    <a:pt x="113334" y="38998"/>
                  </a:lnTo>
                  <a:lnTo>
                    <a:pt x="113365" y="39198"/>
                  </a:lnTo>
                  <a:lnTo>
                    <a:pt x="113397" y="39405"/>
                  </a:lnTo>
                  <a:lnTo>
                    <a:pt x="113444" y="39826"/>
                  </a:lnTo>
                  <a:lnTo>
                    <a:pt x="113476" y="40253"/>
                  </a:lnTo>
                  <a:lnTo>
                    <a:pt x="113492" y="40680"/>
                  </a:lnTo>
                  <a:lnTo>
                    <a:pt x="113500" y="41107"/>
                  </a:lnTo>
                  <a:lnTo>
                    <a:pt x="113492" y="41534"/>
                  </a:lnTo>
                  <a:lnTo>
                    <a:pt x="113484" y="42368"/>
                  </a:lnTo>
                  <a:lnTo>
                    <a:pt x="113476" y="42776"/>
                  </a:lnTo>
                  <a:lnTo>
                    <a:pt x="113476" y="43163"/>
                  </a:lnTo>
                  <a:lnTo>
                    <a:pt x="113484" y="43543"/>
                  </a:lnTo>
                  <a:lnTo>
                    <a:pt x="113500" y="43903"/>
                  </a:lnTo>
                  <a:lnTo>
                    <a:pt x="113618" y="45966"/>
                  </a:lnTo>
                  <a:lnTo>
                    <a:pt x="113729" y="48041"/>
                  </a:lnTo>
                  <a:lnTo>
                    <a:pt x="113784" y="49076"/>
                  </a:lnTo>
                  <a:lnTo>
                    <a:pt x="113832" y="50117"/>
                  </a:lnTo>
                  <a:lnTo>
                    <a:pt x="113871" y="51152"/>
                  </a:lnTo>
                  <a:lnTo>
                    <a:pt x="113903" y="52193"/>
                  </a:lnTo>
                  <a:lnTo>
                    <a:pt x="113926" y="53234"/>
                  </a:lnTo>
                  <a:lnTo>
                    <a:pt x="113934" y="54268"/>
                  </a:lnTo>
                  <a:lnTo>
                    <a:pt x="113934" y="55310"/>
                  </a:lnTo>
                  <a:lnTo>
                    <a:pt x="113919" y="56344"/>
                  </a:lnTo>
                  <a:lnTo>
                    <a:pt x="113879" y="57379"/>
                  </a:lnTo>
                  <a:lnTo>
                    <a:pt x="113832" y="58413"/>
                  </a:lnTo>
                  <a:lnTo>
                    <a:pt x="113800" y="58934"/>
                  </a:lnTo>
                  <a:lnTo>
                    <a:pt x="113761" y="59448"/>
                  </a:lnTo>
                  <a:lnTo>
                    <a:pt x="113721" y="59968"/>
                  </a:lnTo>
                  <a:lnTo>
                    <a:pt x="113674" y="60482"/>
                  </a:lnTo>
                  <a:lnTo>
                    <a:pt x="113658" y="60596"/>
                  </a:lnTo>
                  <a:lnTo>
                    <a:pt x="113634" y="60702"/>
                  </a:lnTo>
                  <a:lnTo>
                    <a:pt x="113595" y="60803"/>
                  </a:lnTo>
                  <a:lnTo>
                    <a:pt x="113555" y="60889"/>
                  </a:lnTo>
                  <a:lnTo>
                    <a:pt x="113500" y="60969"/>
                  </a:lnTo>
                  <a:lnTo>
                    <a:pt x="113437" y="61043"/>
                  </a:lnTo>
                  <a:lnTo>
                    <a:pt x="113373" y="61110"/>
                  </a:lnTo>
                  <a:lnTo>
                    <a:pt x="113302" y="61170"/>
                  </a:lnTo>
                  <a:lnTo>
                    <a:pt x="113334" y="61303"/>
                  </a:lnTo>
                  <a:lnTo>
                    <a:pt x="113350" y="61437"/>
                  </a:lnTo>
                  <a:lnTo>
                    <a:pt x="113350" y="61570"/>
                  </a:lnTo>
                  <a:lnTo>
                    <a:pt x="113334" y="61710"/>
                  </a:lnTo>
                  <a:lnTo>
                    <a:pt x="113302" y="61844"/>
                  </a:lnTo>
                  <a:lnTo>
                    <a:pt x="113255" y="61971"/>
                  </a:lnTo>
                  <a:lnTo>
                    <a:pt x="113192" y="62097"/>
                  </a:lnTo>
                  <a:lnTo>
                    <a:pt x="113113" y="62217"/>
                  </a:lnTo>
                  <a:lnTo>
                    <a:pt x="113018" y="62331"/>
                  </a:lnTo>
                  <a:lnTo>
                    <a:pt x="112970" y="62384"/>
                  </a:lnTo>
                  <a:lnTo>
                    <a:pt x="112907" y="62438"/>
                  </a:lnTo>
                  <a:lnTo>
                    <a:pt x="112852" y="62484"/>
                  </a:lnTo>
                  <a:lnTo>
                    <a:pt x="112781" y="62531"/>
                  </a:lnTo>
                  <a:lnTo>
                    <a:pt x="112710" y="62578"/>
                  </a:lnTo>
                  <a:lnTo>
                    <a:pt x="112638" y="62618"/>
                  </a:lnTo>
                  <a:lnTo>
                    <a:pt x="112559" y="62658"/>
                  </a:lnTo>
                  <a:lnTo>
                    <a:pt x="112480" y="62691"/>
                  </a:lnTo>
                  <a:lnTo>
                    <a:pt x="112394" y="62718"/>
                  </a:lnTo>
                  <a:lnTo>
                    <a:pt x="112307" y="62745"/>
                  </a:lnTo>
                  <a:lnTo>
                    <a:pt x="112212" y="62771"/>
                  </a:lnTo>
                  <a:lnTo>
                    <a:pt x="112109" y="62791"/>
                  </a:lnTo>
                  <a:lnTo>
                    <a:pt x="112014" y="62805"/>
                  </a:lnTo>
                  <a:lnTo>
                    <a:pt x="111904" y="62818"/>
                  </a:lnTo>
                  <a:lnTo>
                    <a:pt x="110521" y="62925"/>
                  </a:lnTo>
                  <a:lnTo>
                    <a:pt x="109130" y="63032"/>
                  </a:lnTo>
                  <a:lnTo>
                    <a:pt x="107747" y="63132"/>
                  </a:lnTo>
                  <a:lnTo>
                    <a:pt x="106349" y="63232"/>
                  </a:lnTo>
                  <a:lnTo>
                    <a:pt x="104958" y="63319"/>
                  </a:lnTo>
                  <a:lnTo>
                    <a:pt x="103567" y="63405"/>
                  </a:lnTo>
                  <a:lnTo>
                    <a:pt x="102169" y="63492"/>
                  </a:lnTo>
                  <a:lnTo>
                    <a:pt x="100770" y="63572"/>
                  </a:lnTo>
                  <a:lnTo>
                    <a:pt x="99372" y="63646"/>
                  </a:lnTo>
                  <a:lnTo>
                    <a:pt x="97965" y="63719"/>
                  </a:lnTo>
                  <a:lnTo>
                    <a:pt x="95160" y="63846"/>
                  </a:lnTo>
                  <a:lnTo>
                    <a:pt x="92347" y="63959"/>
                  </a:lnTo>
                  <a:lnTo>
                    <a:pt x="89526" y="64060"/>
                  </a:lnTo>
                  <a:lnTo>
                    <a:pt x="86697" y="64146"/>
                  </a:lnTo>
                  <a:lnTo>
                    <a:pt x="83876" y="64220"/>
                  </a:lnTo>
                  <a:lnTo>
                    <a:pt x="81040" y="64280"/>
                  </a:lnTo>
                  <a:lnTo>
                    <a:pt x="78203" y="64333"/>
                  </a:lnTo>
                  <a:lnTo>
                    <a:pt x="75366" y="64367"/>
                  </a:lnTo>
                  <a:lnTo>
                    <a:pt x="72530" y="64393"/>
                  </a:lnTo>
                  <a:lnTo>
                    <a:pt x="69685" y="64413"/>
                  </a:lnTo>
                  <a:lnTo>
                    <a:pt x="66848" y="64420"/>
                  </a:lnTo>
                  <a:lnTo>
                    <a:pt x="64004" y="64413"/>
                  </a:lnTo>
                  <a:lnTo>
                    <a:pt x="61159" y="64407"/>
                  </a:lnTo>
                  <a:lnTo>
                    <a:pt x="58322" y="64387"/>
                  </a:lnTo>
                  <a:lnTo>
                    <a:pt x="55478" y="64360"/>
                  </a:lnTo>
                  <a:lnTo>
                    <a:pt x="52641" y="64327"/>
                  </a:lnTo>
                  <a:lnTo>
                    <a:pt x="49804" y="64293"/>
                  </a:lnTo>
                  <a:lnTo>
                    <a:pt x="46976" y="64246"/>
                  </a:lnTo>
                  <a:lnTo>
                    <a:pt x="44147" y="64200"/>
                  </a:lnTo>
                  <a:lnTo>
                    <a:pt x="38497" y="64100"/>
                  </a:lnTo>
                  <a:lnTo>
                    <a:pt x="32871" y="63979"/>
                  </a:lnTo>
                  <a:lnTo>
                    <a:pt x="21690" y="63733"/>
                  </a:lnTo>
                  <a:lnTo>
                    <a:pt x="21619" y="63773"/>
                  </a:lnTo>
                  <a:lnTo>
                    <a:pt x="21540" y="63806"/>
                  </a:lnTo>
                  <a:lnTo>
                    <a:pt x="21461" y="63839"/>
                  </a:lnTo>
                  <a:lnTo>
                    <a:pt x="21382" y="63853"/>
                  </a:lnTo>
                  <a:lnTo>
                    <a:pt x="21295" y="63866"/>
                  </a:lnTo>
                  <a:lnTo>
                    <a:pt x="21200" y="63873"/>
                  </a:lnTo>
                  <a:lnTo>
                    <a:pt x="21113" y="63866"/>
                  </a:lnTo>
                  <a:lnTo>
                    <a:pt x="21026" y="63859"/>
                  </a:lnTo>
                  <a:lnTo>
                    <a:pt x="20939" y="63839"/>
                  </a:lnTo>
                  <a:lnTo>
                    <a:pt x="20860" y="63813"/>
                  </a:lnTo>
                  <a:lnTo>
                    <a:pt x="20789" y="63779"/>
                  </a:lnTo>
                  <a:lnTo>
                    <a:pt x="20718" y="63733"/>
                  </a:lnTo>
                  <a:lnTo>
                    <a:pt x="20655" y="63686"/>
                  </a:lnTo>
                  <a:lnTo>
                    <a:pt x="20600" y="63626"/>
                  </a:lnTo>
                  <a:lnTo>
                    <a:pt x="20552" y="63566"/>
                  </a:lnTo>
                  <a:lnTo>
                    <a:pt x="20513" y="63492"/>
                  </a:lnTo>
                  <a:lnTo>
                    <a:pt x="20465" y="63446"/>
                  </a:lnTo>
                  <a:lnTo>
                    <a:pt x="20418" y="63392"/>
                  </a:lnTo>
                  <a:lnTo>
                    <a:pt x="20378" y="63339"/>
                  </a:lnTo>
                  <a:lnTo>
                    <a:pt x="20347" y="63285"/>
                  </a:lnTo>
                  <a:lnTo>
                    <a:pt x="20315" y="63232"/>
                  </a:lnTo>
                  <a:lnTo>
                    <a:pt x="20292" y="63172"/>
                  </a:lnTo>
                  <a:lnTo>
                    <a:pt x="20276" y="63112"/>
                  </a:lnTo>
                  <a:lnTo>
                    <a:pt x="20260" y="63052"/>
                  </a:lnTo>
                  <a:lnTo>
                    <a:pt x="20252" y="62992"/>
                  </a:lnTo>
                  <a:lnTo>
                    <a:pt x="20252" y="62925"/>
                  </a:lnTo>
                  <a:lnTo>
                    <a:pt x="20252" y="62865"/>
                  </a:lnTo>
                  <a:lnTo>
                    <a:pt x="20260" y="62798"/>
                  </a:lnTo>
                  <a:lnTo>
                    <a:pt x="20276" y="62738"/>
                  </a:lnTo>
                  <a:lnTo>
                    <a:pt x="20292" y="62678"/>
                  </a:lnTo>
                  <a:lnTo>
                    <a:pt x="20315" y="62618"/>
                  </a:lnTo>
                  <a:lnTo>
                    <a:pt x="20339" y="62558"/>
                  </a:lnTo>
                  <a:lnTo>
                    <a:pt x="20189" y="61730"/>
                  </a:lnTo>
                  <a:lnTo>
                    <a:pt x="20054" y="60896"/>
                  </a:lnTo>
                  <a:lnTo>
                    <a:pt x="19928" y="60055"/>
                  </a:lnTo>
                  <a:lnTo>
                    <a:pt x="19817" y="59207"/>
                  </a:lnTo>
                  <a:lnTo>
                    <a:pt x="19715" y="58353"/>
                  </a:lnTo>
                  <a:lnTo>
                    <a:pt x="19620" y="57499"/>
                  </a:lnTo>
                  <a:lnTo>
                    <a:pt x="19541" y="56631"/>
                  </a:lnTo>
                  <a:lnTo>
                    <a:pt x="19470" y="55764"/>
                  </a:lnTo>
                  <a:lnTo>
                    <a:pt x="19414" y="54889"/>
                  </a:lnTo>
                  <a:lnTo>
                    <a:pt x="19367" y="54015"/>
                  </a:lnTo>
                  <a:lnTo>
                    <a:pt x="19328" y="53134"/>
                  </a:lnTo>
                  <a:lnTo>
                    <a:pt x="19296" y="52253"/>
                  </a:lnTo>
                  <a:lnTo>
                    <a:pt x="19280" y="51372"/>
                  </a:lnTo>
                  <a:lnTo>
                    <a:pt x="19264" y="50491"/>
                  </a:lnTo>
                  <a:lnTo>
                    <a:pt x="19264" y="49603"/>
                  </a:lnTo>
                  <a:lnTo>
                    <a:pt x="19280" y="48716"/>
                  </a:lnTo>
                  <a:lnTo>
                    <a:pt x="19296" y="47835"/>
                  </a:lnTo>
                  <a:lnTo>
                    <a:pt x="19328" y="46947"/>
                  </a:lnTo>
                  <a:lnTo>
                    <a:pt x="19359" y="46066"/>
                  </a:lnTo>
                  <a:lnTo>
                    <a:pt x="19407" y="45185"/>
                  </a:lnTo>
                  <a:lnTo>
                    <a:pt x="19462" y="44304"/>
                  </a:lnTo>
                  <a:lnTo>
                    <a:pt x="19525" y="43430"/>
                  </a:lnTo>
                  <a:lnTo>
                    <a:pt x="19596" y="42555"/>
                  </a:lnTo>
                  <a:lnTo>
                    <a:pt x="19683" y="41688"/>
                  </a:lnTo>
                  <a:lnTo>
                    <a:pt x="19770" y="40827"/>
                  </a:lnTo>
                  <a:lnTo>
                    <a:pt x="19865" y="39966"/>
                  </a:lnTo>
                  <a:lnTo>
                    <a:pt x="19968" y="39111"/>
                  </a:lnTo>
                  <a:lnTo>
                    <a:pt x="20078" y="38264"/>
                  </a:lnTo>
                  <a:lnTo>
                    <a:pt x="20205" y="37423"/>
                  </a:lnTo>
                  <a:lnTo>
                    <a:pt x="20331" y="36595"/>
                  </a:lnTo>
                  <a:lnTo>
                    <a:pt x="20465" y="35768"/>
                  </a:lnTo>
                  <a:lnTo>
                    <a:pt x="20608" y="34947"/>
                  </a:lnTo>
                  <a:lnTo>
                    <a:pt x="20623" y="34860"/>
                  </a:lnTo>
                  <a:lnTo>
                    <a:pt x="20655" y="34773"/>
                  </a:lnTo>
                  <a:lnTo>
                    <a:pt x="20687" y="34693"/>
                  </a:lnTo>
                  <a:lnTo>
                    <a:pt x="20726" y="34620"/>
                  </a:lnTo>
                  <a:lnTo>
                    <a:pt x="20774" y="34553"/>
                  </a:lnTo>
                  <a:lnTo>
                    <a:pt x="20821" y="34493"/>
                  </a:lnTo>
                  <a:lnTo>
                    <a:pt x="20876" y="34439"/>
                  </a:lnTo>
                  <a:lnTo>
                    <a:pt x="20939" y="34386"/>
                  </a:lnTo>
                  <a:lnTo>
                    <a:pt x="21003" y="34346"/>
                  </a:lnTo>
                  <a:lnTo>
                    <a:pt x="21074" y="34306"/>
                  </a:lnTo>
                  <a:lnTo>
                    <a:pt x="21145" y="34273"/>
                  </a:lnTo>
                  <a:lnTo>
                    <a:pt x="21224" y="34239"/>
                  </a:lnTo>
                  <a:lnTo>
                    <a:pt x="21303" y="34213"/>
                  </a:lnTo>
                  <a:lnTo>
                    <a:pt x="21382" y="34192"/>
                  </a:lnTo>
                  <a:lnTo>
                    <a:pt x="21469" y="34179"/>
                  </a:lnTo>
                  <a:lnTo>
                    <a:pt x="21556" y="34166"/>
                  </a:lnTo>
                  <a:lnTo>
                    <a:pt x="21619" y="34112"/>
                  </a:lnTo>
                  <a:lnTo>
                    <a:pt x="21690" y="34059"/>
                  </a:lnTo>
                  <a:lnTo>
                    <a:pt x="21777" y="34019"/>
                  </a:lnTo>
                  <a:lnTo>
                    <a:pt x="21864" y="33979"/>
                  </a:lnTo>
                  <a:lnTo>
                    <a:pt x="21967" y="33946"/>
                  </a:lnTo>
                  <a:lnTo>
                    <a:pt x="22069" y="33926"/>
                  </a:lnTo>
                  <a:lnTo>
                    <a:pt x="22188" y="33905"/>
                  </a:lnTo>
                  <a:lnTo>
                    <a:pt x="22306" y="33905"/>
                  </a:lnTo>
                  <a:lnTo>
                    <a:pt x="25104" y="33859"/>
                  </a:lnTo>
                  <a:lnTo>
                    <a:pt x="27893" y="33819"/>
                  </a:lnTo>
                  <a:lnTo>
                    <a:pt x="30690" y="33785"/>
                  </a:lnTo>
                  <a:lnTo>
                    <a:pt x="33487" y="33759"/>
                  </a:lnTo>
                  <a:lnTo>
                    <a:pt x="36285" y="33745"/>
                  </a:lnTo>
                  <a:lnTo>
                    <a:pt x="39082" y="33732"/>
                  </a:lnTo>
                  <a:lnTo>
                    <a:pt x="41887" y="33725"/>
                  </a:lnTo>
                  <a:close/>
                  <a:moveTo>
                    <a:pt x="62044" y="1"/>
                  </a:moveTo>
                  <a:lnTo>
                    <a:pt x="58796" y="14"/>
                  </a:lnTo>
                  <a:lnTo>
                    <a:pt x="55280" y="34"/>
                  </a:lnTo>
                  <a:lnTo>
                    <a:pt x="51764" y="67"/>
                  </a:lnTo>
                  <a:lnTo>
                    <a:pt x="48240" y="107"/>
                  </a:lnTo>
                  <a:lnTo>
                    <a:pt x="44724" y="154"/>
                  </a:lnTo>
                  <a:lnTo>
                    <a:pt x="41215" y="207"/>
                  </a:lnTo>
                  <a:lnTo>
                    <a:pt x="37699" y="274"/>
                  </a:lnTo>
                  <a:lnTo>
                    <a:pt x="34183" y="348"/>
                  </a:lnTo>
                  <a:lnTo>
                    <a:pt x="30674" y="428"/>
                  </a:lnTo>
                  <a:lnTo>
                    <a:pt x="29845" y="441"/>
                  </a:lnTo>
                  <a:lnTo>
                    <a:pt x="28975" y="441"/>
                  </a:lnTo>
                  <a:lnTo>
                    <a:pt x="28067" y="434"/>
                  </a:lnTo>
                  <a:lnTo>
                    <a:pt x="27126" y="421"/>
                  </a:lnTo>
                  <a:lnTo>
                    <a:pt x="25159" y="381"/>
                  </a:lnTo>
                  <a:lnTo>
                    <a:pt x="23112" y="341"/>
                  </a:lnTo>
                  <a:lnTo>
                    <a:pt x="22062" y="328"/>
                  </a:lnTo>
                  <a:lnTo>
                    <a:pt x="20995" y="321"/>
                  </a:lnTo>
                  <a:lnTo>
                    <a:pt x="19928" y="328"/>
                  </a:lnTo>
                  <a:lnTo>
                    <a:pt x="18853" y="348"/>
                  </a:lnTo>
                  <a:lnTo>
                    <a:pt x="18316" y="361"/>
                  </a:lnTo>
                  <a:lnTo>
                    <a:pt x="17779" y="374"/>
                  </a:lnTo>
                  <a:lnTo>
                    <a:pt x="17241" y="401"/>
                  </a:lnTo>
                  <a:lnTo>
                    <a:pt x="16704" y="428"/>
                  </a:lnTo>
                  <a:lnTo>
                    <a:pt x="16167" y="461"/>
                  </a:lnTo>
                  <a:lnTo>
                    <a:pt x="15637" y="494"/>
                  </a:lnTo>
                  <a:lnTo>
                    <a:pt x="15108" y="534"/>
                  </a:lnTo>
                  <a:lnTo>
                    <a:pt x="14579" y="588"/>
                  </a:lnTo>
                  <a:lnTo>
                    <a:pt x="14057" y="641"/>
                  </a:lnTo>
                  <a:lnTo>
                    <a:pt x="13536" y="701"/>
                  </a:lnTo>
                  <a:lnTo>
                    <a:pt x="13014" y="768"/>
                  </a:lnTo>
                  <a:lnTo>
                    <a:pt x="12508" y="841"/>
                  </a:lnTo>
                  <a:lnTo>
                    <a:pt x="12003" y="922"/>
                  </a:lnTo>
                  <a:lnTo>
                    <a:pt x="11497" y="1008"/>
                  </a:lnTo>
                  <a:lnTo>
                    <a:pt x="11007" y="1108"/>
                  </a:lnTo>
                  <a:lnTo>
                    <a:pt x="10517" y="1215"/>
                  </a:lnTo>
                  <a:lnTo>
                    <a:pt x="10035" y="1329"/>
                  </a:lnTo>
                  <a:lnTo>
                    <a:pt x="9561" y="1449"/>
                  </a:lnTo>
                  <a:lnTo>
                    <a:pt x="9095" y="1582"/>
                  </a:lnTo>
                  <a:lnTo>
                    <a:pt x="8637" y="1722"/>
                  </a:lnTo>
                  <a:lnTo>
                    <a:pt x="8186" y="1869"/>
                  </a:lnTo>
                  <a:lnTo>
                    <a:pt x="7752" y="2029"/>
                  </a:lnTo>
                  <a:lnTo>
                    <a:pt x="7317" y="2203"/>
                  </a:lnTo>
                  <a:lnTo>
                    <a:pt x="6898" y="2383"/>
                  </a:lnTo>
                  <a:lnTo>
                    <a:pt x="6487" y="2570"/>
                  </a:lnTo>
                  <a:lnTo>
                    <a:pt x="6084" y="2777"/>
                  </a:lnTo>
                  <a:lnTo>
                    <a:pt x="5697" y="2991"/>
                  </a:lnTo>
                  <a:lnTo>
                    <a:pt x="5326" y="3218"/>
                  </a:lnTo>
                  <a:lnTo>
                    <a:pt x="5136" y="3331"/>
                  </a:lnTo>
                  <a:lnTo>
                    <a:pt x="4954" y="3451"/>
                  </a:lnTo>
                  <a:lnTo>
                    <a:pt x="4781" y="3578"/>
                  </a:lnTo>
                  <a:lnTo>
                    <a:pt x="4607" y="3705"/>
                  </a:lnTo>
                  <a:lnTo>
                    <a:pt x="4433" y="3832"/>
                  </a:lnTo>
                  <a:lnTo>
                    <a:pt x="4267" y="3965"/>
                  </a:lnTo>
                  <a:lnTo>
                    <a:pt x="4101" y="4105"/>
                  </a:lnTo>
                  <a:lnTo>
                    <a:pt x="3943" y="4245"/>
                  </a:lnTo>
                  <a:lnTo>
                    <a:pt x="3785" y="4385"/>
                  </a:lnTo>
                  <a:lnTo>
                    <a:pt x="3635" y="4532"/>
                  </a:lnTo>
                  <a:lnTo>
                    <a:pt x="3485" y="4679"/>
                  </a:lnTo>
                  <a:lnTo>
                    <a:pt x="3335" y="4833"/>
                  </a:lnTo>
                  <a:lnTo>
                    <a:pt x="3192" y="4993"/>
                  </a:lnTo>
                  <a:lnTo>
                    <a:pt x="3050" y="5153"/>
                  </a:lnTo>
                  <a:lnTo>
                    <a:pt x="2916" y="5313"/>
                  </a:lnTo>
                  <a:lnTo>
                    <a:pt x="2789" y="5480"/>
                  </a:lnTo>
                  <a:lnTo>
                    <a:pt x="2663" y="5654"/>
                  </a:lnTo>
                  <a:lnTo>
                    <a:pt x="2536" y="5827"/>
                  </a:lnTo>
                  <a:lnTo>
                    <a:pt x="2418" y="6007"/>
                  </a:lnTo>
                  <a:lnTo>
                    <a:pt x="2299" y="6188"/>
                  </a:lnTo>
                  <a:lnTo>
                    <a:pt x="2189" y="6374"/>
                  </a:lnTo>
                  <a:lnTo>
                    <a:pt x="2086" y="6561"/>
                  </a:lnTo>
                  <a:lnTo>
                    <a:pt x="1983" y="6755"/>
                  </a:lnTo>
                  <a:lnTo>
                    <a:pt x="1889" y="6948"/>
                  </a:lnTo>
                  <a:lnTo>
                    <a:pt x="1881" y="6968"/>
                  </a:lnTo>
                  <a:lnTo>
                    <a:pt x="1873" y="6975"/>
                  </a:lnTo>
                  <a:lnTo>
                    <a:pt x="1865" y="6988"/>
                  </a:lnTo>
                  <a:lnTo>
                    <a:pt x="1920" y="7055"/>
                  </a:lnTo>
                  <a:lnTo>
                    <a:pt x="1975" y="7129"/>
                  </a:lnTo>
                  <a:lnTo>
                    <a:pt x="2023" y="7202"/>
                  </a:lnTo>
                  <a:lnTo>
                    <a:pt x="2062" y="7275"/>
                  </a:lnTo>
                  <a:lnTo>
                    <a:pt x="2102" y="7349"/>
                  </a:lnTo>
                  <a:lnTo>
                    <a:pt x="2133" y="7429"/>
                  </a:lnTo>
                  <a:lnTo>
                    <a:pt x="2157" y="7509"/>
                  </a:lnTo>
                  <a:lnTo>
                    <a:pt x="2181" y="7589"/>
                  </a:lnTo>
                  <a:lnTo>
                    <a:pt x="2197" y="7669"/>
                  </a:lnTo>
                  <a:lnTo>
                    <a:pt x="2205" y="7749"/>
                  </a:lnTo>
                  <a:lnTo>
                    <a:pt x="2212" y="7829"/>
                  </a:lnTo>
                  <a:lnTo>
                    <a:pt x="2212" y="7909"/>
                  </a:lnTo>
                  <a:lnTo>
                    <a:pt x="2205" y="7990"/>
                  </a:lnTo>
                  <a:lnTo>
                    <a:pt x="2197" y="8070"/>
                  </a:lnTo>
                  <a:lnTo>
                    <a:pt x="2181" y="8150"/>
                  </a:lnTo>
                  <a:lnTo>
                    <a:pt x="2165" y="8223"/>
                  </a:lnTo>
                  <a:lnTo>
                    <a:pt x="2141" y="8303"/>
                  </a:lnTo>
                  <a:lnTo>
                    <a:pt x="2110" y="8377"/>
                  </a:lnTo>
                  <a:lnTo>
                    <a:pt x="2070" y="8450"/>
                  </a:lnTo>
                  <a:lnTo>
                    <a:pt x="2031" y="8517"/>
                  </a:lnTo>
                  <a:lnTo>
                    <a:pt x="1991" y="8584"/>
                  </a:lnTo>
                  <a:lnTo>
                    <a:pt x="1936" y="8650"/>
                  </a:lnTo>
                  <a:lnTo>
                    <a:pt x="1881" y="8710"/>
                  </a:lnTo>
                  <a:lnTo>
                    <a:pt x="1825" y="8770"/>
                  </a:lnTo>
                  <a:lnTo>
                    <a:pt x="1754" y="8824"/>
                  </a:lnTo>
                  <a:lnTo>
                    <a:pt x="1683" y="8871"/>
                  </a:lnTo>
                  <a:lnTo>
                    <a:pt x="1612" y="8917"/>
                  </a:lnTo>
                  <a:lnTo>
                    <a:pt x="1525" y="8964"/>
                  </a:lnTo>
                  <a:lnTo>
                    <a:pt x="1446" y="8997"/>
                  </a:lnTo>
                  <a:lnTo>
                    <a:pt x="1351" y="9031"/>
                  </a:lnTo>
                  <a:lnTo>
                    <a:pt x="1256" y="9057"/>
                  </a:lnTo>
                  <a:lnTo>
                    <a:pt x="1154" y="9084"/>
                  </a:lnTo>
                  <a:lnTo>
                    <a:pt x="1098" y="9344"/>
                  </a:lnTo>
                  <a:lnTo>
                    <a:pt x="1043" y="9611"/>
                  </a:lnTo>
                  <a:lnTo>
                    <a:pt x="940" y="10159"/>
                  </a:lnTo>
                  <a:lnTo>
                    <a:pt x="861" y="10719"/>
                  </a:lnTo>
                  <a:lnTo>
                    <a:pt x="790" y="11293"/>
                  </a:lnTo>
                  <a:lnTo>
                    <a:pt x="735" y="11881"/>
                  </a:lnTo>
                  <a:lnTo>
                    <a:pt x="695" y="12481"/>
                  </a:lnTo>
                  <a:lnTo>
                    <a:pt x="672" y="13095"/>
                  </a:lnTo>
                  <a:lnTo>
                    <a:pt x="648" y="13716"/>
                  </a:lnTo>
                  <a:lnTo>
                    <a:pt x="640" y="14343"/>
                  </a:lnTo>
                  <a:lnTo>
                    <a:pt x="640" y="14977"/>
                  </a:lnTo>
                  <a:lnTo>
                    <a:pt x="656" y="15625"/>
                  </a:lnTo>
                  <a:lnTo>
                    <a:pt x="672" y="16266"/>
                  </a:lnTo>
                  <a:lnTo>
                    <a:pt x="695" y="16920"/>
                  </a:lnTo>
                  <a:lnTo>
                    <a:pt x="727" y="17567"/>
                  </a:lnTo>
                  <a:lnTo>
                    <a:pt x="806" y="18875"/>
                  </a:lnTo>
                  <a:lnTo>
                    <a:pt x="893" y="20170"/>
                  </a:lnTo>
                  <a:lnTo>
                    <a:pt x="988" y="21451"/>
                  </a:lnTo>
                  <a:lnTo>
                    <a:pt x="1083" y="22706"/>
                  </a:lnTo>
                  <a:lnTo>
                    <a:pt x="1177" y="23928"/>
                  </a:lnTo>
                  <a:lnTo>
                    <a:pt x="1256" y="25102"/>
                  </a:lnTo>
                  <a:lnTo>
                    <a:pt x="1280" y="25670"/>
                  </a:lnTo>
                  <a:lnTo>
                    <a:pt x="1312" y="26223"/>
                  </a:lnTo>
                  <a:lnTo>
                    <a:pt x="1327" y="26757"/>
                  </a:lnTo>
                  <a:lnTo>
                    <a:pt x="1335" y="27278"/>
                  </a:lnTo>
                  <a:lnTo>
                    <a:pt x="1335" y="27779"/>
                  </a:lnTo>
                  <a:lnTo>
                    <a:pt x="1327" y="28259"/>
                  </a:lnTo>
                  <a:lnTo>
                    <a:pt x="1193" y="33585"/>
                  </a:lnTo>
                  <a:lnTo>
                    <a:pt x="1043" y="38904"/>
                  </a:lnTo>
                  <a:lnTo>
                    <a:pt x="893" y="44224"/>
                  </a:lnTo>
                  <a:lnTo>
                    <a:pt x="759" y="49550"/>
                  </a:lnTo>
                  <a:lnTo>
                    <a:pt x="680" y="52099"/>
                  </a:lnTo>
                  <a:lnTo>
                    <a:pt x="585" y="54656"/>
                  </a:lnTo>
                  <a:lnTo>
                    <a:pt x="371" y="59781"/>
                  </a:lnTo>
                  <a:lnTo>
                    <a:pt x="269" y="62351"/>
                  </a:lnTo>
                  <a:lnTo>
                    <a:pt x="174" y="64927"/>
                  </a:lnTo>
                  <a:lnTo>
                    <a:pt x="95" y="67497"/>
                  </a:lnTo>
                  <a:lnTo>
                    <a:pt x="63" y="68785"/>
                  </a:lnTo>
                  <a:lnTo>
                    <a:pt x="40" y="70073"/>
                  </a:lnTo>
                  <a:lnTo>
                    <a:pt x="16" y="71361"/>
                  </a:lnTo>
                  <a:lnTo>
                    <a:pt x="8" y="72643"/>
                  </a:lnTo>
                  <a:lnTo>
                    <a:pt x="0" y="73931"/>
                  </a:lnTo>
                  <a:lnTo>
                    <a:pt x="8" y="75212"/>
                  </a:lnTo>
                  <a:lnTo>
                    <a:pt x="24" y="76500"/>
                  </a:lnTo>
                  <a:lnTo>
                    <a:pt x="47" y="77782"/>
                  </a:lnTo>
                  <a:lnTo>
                    <a:pt x="79" y="79070"/>
                  </a:lnTo>
                  <a:lnTo>
                    <a:pt x="126" y="80351"/>
                  </a:lnTo>
                  <a:lnTo>
                    <a:pt x="182" y="81626"/>
                  </a:lnTo>
                  <a:lnTo>
                    <a:pt x="253" y="82908"/>
                  </a:lnTo>
                  <a:lnTo>
                    <a:pt x="340" y="84189"/>
                  </a:lnTo>
                  <a:lnTo>
                    <a:pt x="442" y="85464"/>
                  </a:lnTo>
                  <a:lnTo>
                    <a:pt x="553" y="86738"/>
                  </a:lnTo>
                  <a:lnTo>
                    <a:pt x="687" y="88013"/>
                  </a:lnTo>
                  <a:lnTo>
                    <a:pt x="838" y="89281"/>
                  </a:lnTo>
                  <a:lnTo>
                    <a:pt x="996" y="90556"/>
                  </a:lnTo>
                  <a:lnTo>
                    <a:pt x="1075" y="91090"/>
                  </a:lnTo>
                  <a:lnTo>
                    <a:pt x="1162" y="91604"/>
                  </a:lnTo>
                  <a:lnTo>
                    <a:pt x="1256" y="92085"/>
                  </a:lnTo>
                  <a:lnTo>
                    <a:pt x="1367" y="92538"/>
                  </a:lnTo>
                  <a:lnTo>
                    <a:pt x="1478" y="92966"/>
                  </a:lnTo>
                  <a:lnTo>
                    <a:pt x="1604" y="93373"/>
                  </a:lnTo>
                  <a:lnTo>
                    <a:pt x="1675" y="93566"/>
                  </a:lnTo>
                  <a:lnTo>
                    <a:pt x="1746" y="93753"/>
                  </a:lnTo>
                  <a:lnTo>
                    <a:pt x="1817" y="93933"/>
                  </a:lnTo>
                  <a:lnTo>
                    <a:pt x="1889" y="94107"/>
                  </a:lnTo>
                  <a:lnTo>
                    <a:pt x="1968" y="94280"/>
                  </a:lnTo>
                  <a:lnTo>
                    <a:pt x="2054" y="94441"/>
                  </a:lnTo>
                  <a:lnTo>
                    <a:pt x="2141" y="94601"/>
                  </a:lnTo>
                  <a:lnTo>
                    <a:pt x="2228" y="94754"/>
                  </a:lnTo>
                  <a:lnTo>
                    <a:pt x="2323" y="94901"/>
                  </a:lnTo>
                  <a:lnTo>
                    <a:pt x="2418" y="95048"/>
                  </a:lnTo>
                  <a:lnTo>
                    <a:pt x="2513" y="95188"/>
                  </a:lnTo>
                  <a:lnTo>
                    <a:pt x="2615" y="95322"/>
                  </a:lnTo>
                  <a:lnTo>
                    <a:pt x="2726" y="95455"/>
                  </a:lnTo>
                  <a:lnTo>
                    <a:pt x="2837" y="95575"/>
                  </a:lnTo>
                  <a:lnTo>
                    <a:pt x="2955" y="95702"/>
                  </a:lnTo>
                  <a:lnTo>
                    <a:pt x="3074" y="95815"/>
                  </a:lnTo>
                  <a:lnTo>
                    <a:pt x="3192" y="95929"/>
                  </a:lnTo>
                  <a:lnTo>
                    <a:pt x="3319" y="96036"/>
                  </a:lnTo>
                  <a:lnTo>
                    <a:pt x="3453" y="96142"/>
                  </a:lnTo>
                  <a:lnTo>
                    <a:pt x="3587" y="96243"/>
                  </a:lnTo>
                  <a:lnTo>
                    <a:pt x="3730" y="96343"/>
                  </a:lnTo>
                  <a:lnTo>
                    <a:pt x="3872" y="96436"/>
                  </a:lnTo>
                  <a:lnTo>
                    <a:pt x="4022" y="96530"/>
                  </a:lnTo>
                  <a:lnTo>
                    <a:pt x="4180" y="96616"/>
                  </a:lnTo>
                  <a:lnTo>
                    <a:pt x="4338" y="96703"/>
                  </a:lnTo>
                  <a:lnTo>
                    <a:pt x="4496" y="96783"/>
                  </a:lnTo>
                  <a:lnTo>
                    <a:pt x="4670" y="96863"/>
                  </a:lnTo>
                  <a:lnTo>
                    <a:pt x="4844" y="96943"/>
                  </a:lnTo>
                  <a:lnTo>
                    <a:pt x="5018" y="97017"/>
                  </a:lnTo>
                  <a:lnTo>
                    <a:pt x="5199" y="97084"/>
                  </a:lnTo>
                  <a:lnTo>
                    <a:pt x="5586" y="97224"/>
                  </a:lnTo>
                  <a:lnTo>
                    <a:pt x="5989" y="97350"/>
                  </a:lnTo>
                  <a:lnTo>
                    <a:pt x="6416" y="97471"/>
                  </a:lnTo>
                  <a:lnTo>
                    <a:pt x="6859" y="97584"/>
                  </a:lnTo>
                  <a:lnTo>
                    <a:pt x="7333" y="97698"/>
                  </a:lnTo>
                  <a:lnTo>
                    <a:pt x="7831" y="97798"/>
                  </a:lnTo>
                  <a:lnTo>
                    <a:pt x="8352" y="97898"/>
                  </a:lnTo>
                  <a:lnTo>
                    <a:pt x="8897" y="97998"/>
                  </a:lnTo>
                  <a:lnTo>
                    <a:pt x="9466" y="98098"/>
                  </a:lnTo>
                  <a:lnTo>
                    <a:pt x="10691" y="98292"/>
                  </a:lnTo>
                  <a:lnTo>
                    <a:pt x="11070" y="98345"/>
                  </a:lnTo>
                  <a:lnTo>
                    <a:pt x="11450" y="98398"/>
                  </a:lnTo>
                  <a:lnTo>
                    <a:pt x="11837" y="98438"/>
                  </a:lnTo>
                  <a:lnTo>
                    <a:pt x="12224" y="98478"/>
                  </a:lnTo>
                  <a:lnTo>
                    <a:pt x="12611" y="98512"/>
                  </a:lnTo>
                  <a:lnTo>
                    <a:pt x="13006" y="98538"/>
                  </a:lnTo>
                  <a:lnTo>
                    <a:pt x="13401" y="98565"/>
                  </a:lnTo>
                  <a:lnTo>
                    <a:pt x="13796" y="98585"/>
                  </a:lnTo>
                  <a:lnTo>
                    <a:pt x="14602" y="98619"/>
                  </a:lnTo>
                  <a:lnTo>
                    <a:pt x="15408" y="98632"/>
                  </a:lnTo>
                  <a:lnTo>
                    <a:pt x="16222" y="98639"/>
                  </a:lnTo>
                  <a:lnTo>
                    <a:pt x="17036" y="98639"/>
                  </a:lnTo>
                  <a:lnTo>
                    <a:pt x="17850" y="98625"/>
                  </a:lnTo>
                  <a:lnTo>
                    <a:pt x="18664" y="98612"/>
                  </a:lnTo>
                  <a:lnTo>
                    <a:pt x="20284" y="98579"/>
                  </a:lnTo>
                  <a:lnTo>
                    <a:pt x="21872" y="98545"/>
                  </a:lnTo>
                  <a:lnTo>
                    <a:pt x="22646" y="98538"/>
                  </a:lnTo>
                  <a:lnTo>
                    <a:pt x="23413" y="98532"/>
                  </a:lnTo>
                  <a:lnTo>
                    <a:pt x="24977" y="98538"/>
                  </a:lnTo>
                  <a:lnTo>
                    <a:pt x="26534" y="98525"/>
                  </a:lnTo>
                  <a:lnTo>
                    <a:pt x="28098" y="98512"/>
                  </a:lnTo>
                  <a:lnTo>
                    <a:pt x="29655" y="98485"/>
                  </a:lnTo>
                  <a:lnTo>
                    <a:pt x="32784" y="98425"/>
                  </a:lnTo>
                  <a:lnTo>
                    <a:pt x="35905" y="98358"/>
                  </a:lnTo>
                  <a:lnTo>
                    <a:pt x="37470" y="98332"/>
                  </a:lnTo>
                  <a:lnTo>
                    <a:pt x="39026" y="98298"/>
                  </a:lnTo>
                  <a:lnTo>
                    <a:pt x="40591" y="98278"/>
                  </a:lnTo>
                  <a:lnTo>
                    <a:pt x="42155" y="98265"/>
                  </a:lnTo>
                  <a:lnTo>
                    <a:pt x="43712" y="98258"/>
                  </a:lnTo>
                  <a:lnTo>
                    <a:pt x="45277" y="98265"/>
                  </a:lnTo>
                  <a:lnTo>
                    <a:pt x="46833" y="98278"/>
                  </a:lnTo>
                  <a:lnTo>
                    <a:pt x="48398" y="98312"/>
                  </a:lnTo>
                  <a:lnTo>
                    <a:pt x="48785" y="98071"/>
                  </a:lnTo>
                  <a:lnTo>
                    <a:pt x="49180" y="97844"/>
                  </a:lnTo>
                  <a:lnTo>
                    <a:pt x="49575" y="97617"/>
                  </a:lnTo>
                  <a:lnTo>
                    <a:pt x="49978" y="97397"/>
                  </a:lnTo>
                  <a:lnTo>
                    <a:pt x="50381" y="97177"/>
                  </a:lnTo>
                  <a:lnTo>
                    <a:pt x="50792" y="96970"/>
                  </a:lnTo>
                  <a:lnTo>
                    <a:pt x="51203" y="96763"/>
                  </a:lnTo>
                  <a:lnTo>
                    <a:pt x="51622" y="96563"/>
                  </a:lnTo>
                  <a:lnTo>
                    <a:pt x="52040" y="96363"/>
                  </a:lnTo>
                  <a:lnTo>
                    <a:pt x="52467" y="96176"/>
                  </a:lnTo>
                  <a:lnTo>
                    <a:pt x="52894" y="95989"/>
                  </a:lnTo>
                  <a:lnTo>
                    <a:pt x="53328" y="95809"/>
                  </a:lnTo>
                  <a:lnTo>
                    <a:pt x="53763" y="95629"/>
                  </a:lnTo>
                  <a:lnTo>
                    <a:pt x="54206" y="95462"/>
                  </a:lnTo>
                  <a:lnTo>
                    <a:pt x="54648" y="95302"/>
                  </a:lnTo>
                  <a:lnTo>
                    <a:pt x="55098" y="95141"/>
                  </a:lnTo>
                  <a:lnTo>
                    <a:pt x="55549" y="94988"/>
                  </a:lnTo>
                  <a:lnTo>
                    <a:pt x="56007" y="94841"/>
                  </a:lnTo>
                  <a:lnTo>
                    <a:pt x="56473" y="94701"/>
                  </a:lnTo>
                  <a:lnTo>
                    <a:pt x="56932" y="94561"/>
                  </a:lnTo>
                  <a:lnTo>
                    <a:pt x="57406" y="94434"/>
                  </a:lnTo>
                  <a:lnTo>
                    <a:pt x="57880" y="94314"/>
                  </a:lnTo>
                  <a:lnTo>
                    <a:pt x="58354" y="94194"/>
                  </a:lnTo>
                  <a:lnTo>
                    <a:pt x="58836" y="94080"/>
                  </a:lnTo>
                  <a:lnTo>
                    <a:pt x="59326" y="93973"/>
                  </a:lnTo>
                  <a:lnTo>
                    <a:pt x="59816" y="93880"/>
                  </a:lnTo>
                  <a:lnTo>
                    <a:pt x="60306" y="93786"/>
                  </a:lnTo>
                  <a:lnTo>
                    <a:pt x="60811" y="93700"/>
                  </a:lnTo>
                  <a:lnTo>
                    <a:pt x="61309" y="93620"/>
                  </a:lnTo>
                  <a:lnTo>
                    <a:pt x="61815" y="93540"/>
                  </a:lnTo>
                  <a:lnTo>
                    <a:pt x="62328" y="93473"/>
                  </a:lnTo>
                  <a:lnTo>
                    <a:pt x="62850" y="93413"/>
                  </a:lnTo>
                  <a:lnTo>
                    <a:pt x="63593" y="93339"/>
                  </a:lnTo>
                  <a:lnTo>
                    <a:pt x="64320" y="93273"/>
                  </a:lnTo>
                  <a:lnTo>
                    <a:pt x="65047" y="93226"/>
                  </a:lnTo>
                  <a:lnTo>
                    <a:pt x="65758" y="93192"/>
                  </a:lnTo>
                  <a:lnTo>
                    <a:pt x="66469" y="93172"/>
                  </a:lnTo>
                  <a:lnTo>
                    <a:pt x="67164" y="93166"/>
                  </a:lnTo>
                  <a:lnTo>
                    <a:pt x="67852" y="93172"/>
                  </a:lnTo>
                  <a:lnTo>
                    <a:pt x="68531" y="93192"/>
                  </a:lnTo>
                  <a:lnTo>
                    <a:pt x="69195" y="93226"/>
                  </a:lnTo>
                  <a:lnTo>
                    <a:pt x="69859" y="93266"/>
                  </a:lnTo>
                  <a:lnTo>
                    <a:pt x="70515" y="93326"/>
                  </a:lnTo>
                  <a:lnTo>
                    <a:pt x="71155" y="93399"/>
                  </a:lnTo>
                  <a:lnTo>
                    <a:pt x="71787" y="93486"/>
                  </a:lnTo>
                  <a:lnTo>
                    <a:pt x="72419" y="93580"/>
                  </a:lnTo>
                  <a:lnTo>
                    <a:pt x="73035" y="93686"/>
                  </a:lnTo>
                  <a:lnTo>
                    <a:pt x="73644" y="93813"/>
                  </a:lnTo>
                  <a:lnTo>
                    <a:pt x="74244" y="93947"/>
                  </a:lnTo>
                  <a:lnTo>
                    <a:pt x="74837" y="94087"/>
                  </a:lnTo>
                  <a:lnTo>
                    <a:pt x="75429" y="94247"/>
                  </a:lnTo>
                  <a:lnTo>
                    <a:pt x="76006" y="94414"/>
                  </a:lnTo>
                  <a:lnTo>
                    <a:pt x="76575" y="94594"/>
                  </a:lnTo>
                  <a:lnTo>
                    <a:pt x="77136" y="94781"/>
                  </a:lnTo>
                  <a:lnTo>
                    <a:pt x="77689" y="94981"/>
                  </a:lnTo>
                  <a:lnTo>
                    <a:pt x="78235" y="95195"/>
                  </a:lnTo>
                  <a:lnTo>
                    <a:pt x="78772" y="95422"/>
                  </a:lnTo>
                  <a:lnTo>
                    <a:pt x="79301" y="95649"/>
                  </a:lnTo>
                  <a:lnTo>
                    <a:pt x="79823" y="95896"/>
                  </a:lnTo>
                  <a:lnTo>
                    <a:pt x="80336" y="96149"/>
                  </a:lnTo>
                  <a:lnTo>
                    <a:pt x="80842" y="96416"/>
                  </a:lnTo>
                  <a:lnTo>
                    <a:pt x="81340" y="96690"/>
                  </a:lnTo>
                  <a:lnTo>
                    <a:pt x="81838" y="96970"/>
                  </a:lnTo>
                  <a:lnTo>
                    <a:pt x="82320" y="97264"/>
                  </a:lnTo>
                  <a:lnTo>
                    <a:pt x="85686" y="97350"/>
                  </a:lnTo>
                  <a:lnTo>
                    <a:pt x="89060" y="97451"/>
                  </a:lnTo>
                  <a:lnTo>
                    <a:pt x="95792" y="97644"/>
                  </a:lnTo>
                  <a:lnTo>
                    <a:pt x="99166" y="97731"/>
                  </a:lnTo>
                  <a:lnTo>
                    <a:pt x="102532" y="97818"/>
                  </a:lnTo>
                  <a:lnTo>
                    <a:pt x="105898" y="97884"/>
                  </a:lnTo>
                  <a:lnTo>
                    <a:pt x="107589" y="97911"/>
                  </a:lnTo>
                  <a:lnTo>
                    <a:pt x="109272" y="97938"/>
                  </a:lnTo>
                  <a:lnTo>
                    <a:pt x="110339" y="97944"/>
                  </a:lnTo>
                  <a:lnTo>
                    <a:pt x="111406" y="97951"/>
                  </a:lnTo>
                  <a:lnTo>
                    <a:pt x="112473" y="97951"/>
                  </a:lnTo>
                  <a:lnTo>
                    <a:pt x="113523" y="97944"/>
                  </a:lnTo>
                  <a:lnTo>
                    <a:pt x="114053" y="97931"/>
                  </a:lnTo>
                  <a:lnTo>
                    <a:pt x="114582" y="97911"/>
                  </a:lnTo>
                  <a:lnTo>
                    <a:pt x="115104" y="97891"/>
                  </a:lnTo>
                  <a:lnTo>
                    <a:pt x="115625" y="97864"/>
                  </a:lnTo>
                  <a:lnTo>
                    <a:pt x="116147" y="97831"/>
                  </a:lnTo>
                  <a:lnTo>
                    <a:pt x="116660" y="97791"/>
                  </a:lnTo>
                  <a:lnTo>
                    <a:pt x="117174" y="97738"/>
                  </a:lnTo>
                  <a:lnTo>
                    <a:pt x="117688" y="97684"/>
                  </a:lnTo>
                  <a:lnTo>
                    <a:pt x="118201" y="97617"/>
                  </a:lnTo>
                  <a:lnTo>
                    <a:pt x="118707" y="97544"/>
                  </a:lnTo>
                  <a:lnTo>
                    <a:pt x="119221" y="97464"/>
                  </a:lnTo>
                  <a:lnTo>
                    <a:pt x="119718" y="97371"/>
                  </a:lnTo>
                  <a:lnTo>
                    <a:pt x="120224" y="97264"/>
                  </a:lnTo>
                  <a:lnTo>
                    <a:pt x="120722" y="97150"/>
                  </a:lnTo>
                  <a:lnTo>
                    <a:pt x="121212" y="97023"/>
                  </a:lnTo>
                  <a:lnTo>
                    <a:pt x="121710" y="96883"/>
                  </a:lnTo>
                  <a:lnTo>
                    <a:pt x="122192" y="96730"/>
                  </a:lnTo>
                  <a:lnTo>
                    <a:pt x="122682" y="96563"/>
                  </a:lnTo>
                  <a:lnTo>
                    <a:pt x="123164" y="96383"/>
                  </a:lnTo>
                  <a:lnTo>
                    <a:pt x="123638" y="96182"/>
                  </a:lnTo>
                  <a:lnTo>
                    <a:pt x="124112" y="95976"/>
                  </a:lnTo>
                  <a:lnTo>
                    <a:pt x="124586" y="95749"/>
                  </a:lnTo>
                  <a:lnTo>
                    <a:pt x="125052" y="95502"/>
                  </a:lnTo>
                  <a:lnTo>
                    <a:pt x="125281" y="95375"/>
                  </a:lnTo>
                  <a:lnTo>
                    <a:pt x="125510" y="95248"/>
                  </a:lnTo>
                  <a:lnTo>
                    <a:pt x="125818" y="95061"/>
                  </a:lnTo>
                  <a:lnTo>
                    <a:pt x="126119" y="94874"/>
                  </a:lnTo>
                  <a:lnTo>
                    <a:pt x="126411" y="94687"/>
                  </a:lnTo>
                  <a:lnTo>
                    <a:pt x="126696" y="94494"/>
                  </a:lnTo>
                  <a:lnTo>
                    <a:pt x="126964" y="94300"/>
                  </a:lnTo>
                  <a:lnTo>
                    <a:pt x="127225" y="94100"/>
                  </a:lnTo>
                  <a:lnTo>
                    <a:pt x="127478" y="93900"/>
                  </a:lnTo>
                  <a:lnTo>
                    <a:pt x="127731" y="93693"/>
                  </a:lnTo>
                  <a:lnTo>
                    <a:pt x="127968" y="93493"/>
                  </a:lnTo>
                  <a:lnTo>
                    <a:pt x="128197" y="93279"/>
                  </a:lnTo>
                  <a:lnTo>
                    <a:pt x="128418" y="93072"/>
                  </a:lnTo>
                  <a:lnTo>
                    <a:pt x="128631" y="92859"/>
                  </a:lnTo>
                  <a:lnTo>
                    <a:pt x="128837" y="92638"/>
                  </a:lnTo>
                  <a:lnTo>
                    <a:pt x="129034" y="92418"/>
                  </a:lnTo>
                  <a:lnTo>
                    <a:pt x="129224" y="92198"/>
                  </a:lnTo>
                  <a:lnTo>
                    <a:pt x="129406" y="91978"/>
                  </a:lnTo>
                  <a:lnTo>
                    <a:pt x="129588" y="91751"/>
                  </a:lnTo>
                  <a:lnTo>
                    <a:pt x="129754" y="91517"/>
                  </a:lnTo>
                  <a:lnTo>
                    <a:pt x="129919" y="91290"/>
                  </a:lnTo>
                  <a:lnTo>
                    <a:pt x="130077" y="91057"/>
                  </a:lnTo>
                  <a:lnTo>
                    <a:pt x="130220" y="90816"/>
                  </a:lnTo>
                  <a:lnTo>
                    <a:pt x="130370" y="90583"/>
                  </a:lnTo>
                  <a:lnTo>
                    <a:pt x="130504" y="90343"/>
                  </a:lnTo>
                  <a:lnTo>
                    <a:pt x="130631" y="90102"/>
                  </a:lnTo>
                  <a:lnTo>
                    <a:pt x="130757" y="89855"/>
                  </a:lnTo>
                  <a:lnTo>
                    <a:pt x="130876" y="89608"/>
                  </a:lnTo>
                  <a:lnTo>
                    <a:pt x="130986" y="89361"/>
                  </a:lnTo>
                  <a:lnTo>
                    <a:pt x="131097" y="89108"/>
                  </a:lnTo>
                  <a:lnTo>
                    <a:pt x="131200" y="88861"/>
                  </a:lnTo>
                  <a:lnTo>
                    <a:pt x="131294" y="88601"/>
                  </a:lnTo>
                  <a:lnTo>
                    <a:pt x="131389" y="88347"/>
                  </a:lnTo>
                  <a:lnTo>
                    <a:pt x="131476" y="88087"/>
                  </a:lnTo>
                  <a:lnTo>
                    <a:pt x="131555" y="87826"/>
                  </a:lnTo>
                  <a:lnTo>
                    <a:pt x="131634" y="87566"/>
                  </a:lnTo>
                  <a:lnTo>
                    <a:pt x="131705" y="87306"/>
                  </a:lnTo>
                  <a:lnTo>
                    <a:pt x="131776" y="87039"/>
                  </a:lnTo>
                  <a:lnTo>
                    <a:pt x="131895" y="86505"/>
                  </a:lnTo>
                  <a:lnTo>
                    <a:pt x="132006" y="85958"/>
                  </a:lnTo>
                  <a:lnTo>
                    <a:pt x="132100" y="85410"/>
                  </a:lnTo>
                  <a:lnTo>
                    <a:pt x="132179" y="84856"/>
                  </a:lnTo>
                  <a:lnTo>
                    <a:pt x="132250" y="84296"/>
                  </a:lnTo>
                  <a:lnTo>
                    <a:pt x="132306" y="83728"/>
                  </a:lnTo>
                  <a:lnTo>
                    <a:pt x="132353" y="83161"/>
                  </a:lnTo>
                  <a:lnTo>
                    <a:pt x="132393" y="82580"/>
                  </a:lnTo>
                  <a:lnTo>
                    <a:pt x="132424" y="82000"/>
                  </a:lnTo>
                  <a:lnTo>
                    <a:pt x="132448" y="81419"/>
                  </a:lnTo>
                  <a:lnTo>
                    <a:pt x="132480" y="80238"/>
                  </a:lnTo>
                  <a:lnTo>
                    <a:pt x="132503" y="79043"/>
                  </a:lnTo>
                  <a:lnTo>
                    <a:pt x="132598" y="73637"/>
                  </a:lnTo>
                  <a:lnTo>
                    <a:pt x="132701" y="68231"/>
                  </a:lnTo>
                  <a:lnTo>
                    <a:pt x="132906" y="57425"/>
                  </a:lnTo>
                  <a:lnTo>
                    <a:pt x="133120" y="46620"/>
                  </a:lnTo>
                  <a:lnTo>
                    <a:pt x="133325" y="35808"/>
                  </a:lnTo>
                  <a:lnTo>
                    <a:pt x="133720" y="14183"/>
                  </a:lnTo>
                  <a:lnTo>
                    <a:pt x="133728" y="13563"/>
                  </a:lnTo>
                  <a:lnTo>
                    <a:pt x="133712" y="12962"/>
                  </a:lnTo>
                  <a:lnTo>
                    <a:pt x="133681" y="12388"/>
                  </a:lnTo>
                  <a:lnTo>
                    <a:pt x="133633" y="11827"/>
                  </a:lnTo>
                  <a:lnTo>
                    <a:pt x="133570" y="11280"/>
                  </a:lnTo>
                  <a:lnTo>
                    <a:pt x="133491" y="10759"/>
                  </a:lnTo>
                  <a:lnTo>
                    <a:pt x="133396" y="10252"/>
                  </a:lnTo>
                  <a:lnTo>
                    <a:pt x="133286" y="9765"/>
                  </a:lnTo>
                  <a:lnTo>
                    <a:pt x="133230" y="9531"/>
                  </a:lnTo>
                  <a:lnTo>
                    <a:pt x="133167" y="9298"/>
                  </a:lnTo>
                  <a:lnTo>
                    <a:pt x="133096" y="9071"/>
                  </a:lnTo>
                  <a:lnTo>
                    <a:pt x="133025" y="8851"/>
                  </a:lnTo>
                  <a:lnTo>
                    <a:pt x="132954" y="8630"/>
                  </a:lnTo>
                  <a:lnTo>
                    <a:pt x="132875" y="8410"/>
                  </a:lnTo>
                  <a:lnTo>
                    <a:pt x="132788" y="8203"/>
                  </a:lnTo>
                  <a:lnTo>
                    <a:pt x="132701" y="7996"/>
                  </a:lnTo>
                  <a:lnTo>
                    <a:pt x="132614" y="7789"/>
                  </a:lnTo>
                  <a:lnTo>
                    <a:pt x="132519" y="7596"/>
                  </a:lnTo>
                  <a:lnTo>
                    <a:pt x="132424" y="7396"/>
                  </a:lnTo>
                  <a:lnTo>
                    <a:pt x="132329" y="7209"/>
                  </a:lnTo>
                  <a:lnTo>
                    <a:pt x="132227" y="7022"/>
                  </a:lnTo>
                  <a:lnTo>
                    <a:pt x="132116" y="6835"/>
                  </a:lnTo>
                  <a:lnTo>
                    <a:pt x="132006" y="6655"/>
                  </a:lnTo>
                  <a:lnTo>
                    <a:pt x="131895" y="6481"/>
                  </a:lnTo>
                  <a:lnTo>
                    <a:pt x="131776" y="6308"/>
                  </a:lnTo>
                  <a:lnTo>
                    <a:pt x="131658" y="6141"/>
                  </a:lnTo>
                  <a:lnTo>
                    <a:pt x="131539" y="5981"/>
                  </a:lnTo>
                  <a:lnTo>
                    <a:pt x="131413" y="5814"/>
                  </a:lnTo>
                  <a:lnTo>
                    <a:pt x="131279" y="5660"/>
                  </a:lnTo>
                  <a:lnTo>
                    <a:pt x="131152" y="5507"/>
                  </a:lnTo>
                  <a:lnTo>
                    <a:pt x="131018" y="5353"/>
                  </a:lnTo>
                  <a:lnTo>
                    <a:pt x="130876" y="5206"/>
                  </a:lnTo>
                  <a:lnTo>
                    <a:pt x="130733" y="5066"/>
                  </a:lnTo>
                  <a:lnTo>
                    <a:pt x="130591" y="4926"/>
                  </a:lnTo>
                  <a:lnTo>
                    <a:pt x="130449" y="4786"/>
                  </a:lnTo>
                  <a:lnTo>
                    <a:pt x="130299" y="4652"/>
                  </a:lnTo>
                  <a:lnTo>
                    <a:pt x="129991" y="4399"/>
                  </a:lnTo>
                  <a:lnTo>
                    <a:pt x="129667" y="4152"/>
                  </a:lnTo>
                  <a:lnTo>
                    <a:pt x="129343" y="3918"/>
                  </a:lnTo>
                  <a:lnTo>
                    <a:pt x="129003" y="3698"/>
                  </a:lnTo>
                  <a:lnTo>
                    <a:pt x="128647" y="3491"/>
                  </a:lnTo>
                  <a:lnTo>
                    <a:pt x="128284" y="3291"/>
                  </a:lnTo>
                  <a:lnTo>
                    <a:pt x="127912" y="3104"/>
                  </a:lnTo>
                  <a:lnTo>
                    <a:pt x="127533" y="2931"/>
                  </a:lnTo>
                  <a:lnTo>
                    <a:pt x="127146" y="2764"/>
                  </a:lnTo>
                  <a:lnTo>
                    <a:pt x="126743" y="2610"/>
                  </a:lnTo>
                  <a:lnTo>
                    <a:pt x="126340" y="2463"/>
                  </a:lnTo>
                  <a:lnTo>
                    <a:pt x="125921" y="2323"/>
                  </a:lnTo>
                  <a:lnTo>
                    <a:pt x="125495" y="2196"/>
                  </a:lnTo>
                  <a:lnTo>
                    <a:pt x="125068" y="2076"/>
                  </a:lnTo>
                  <a:lnTo>
                    <a:pt x="124625" y="1963"/>
                  </a:lnTo>
                  <a:lnTo>
                    <a:pt x="124175" y="1863"/>
                  </a:lnTo>
                  <a:lnTo>
                    <a:pt x="123717" y="1763"/>
                  </a:lnTo>
                  <a:lnTo>
                    <a:pt x="123258" y="1676"/>
                  </a:lnTo>
                  <a:lnTo>
                    <a:pt x="122784" y="1589"/>
                  </a:lnTo>
                  <a:lnTo>
                    <a:pt x="122310" y="1516"/>
                  </a:lnTo>
                  <a:lnTo>
                    <a:pt x="121828" y="1449"/>
                  </a:lnTo>
                  <a:lnTo>
                    <a:pt x="121338" y="1382"/>
                  </a:lnTo>
                  <a:lnTo>
                    <a:pt x="120848" y="1322"/>
                  </a:lnTo>
                  <a:lnTo>
                    <a:pt x="120351" y="1269"/>
                  </a:lnTo>
                  <a:lnTo>
                    <a:pt x="119845" y="1222"/>
                  </a:lnTo>
                  <a:lnTo>
                    <a:pt x="119331" y="1175"/>
                  </a:lnTo>
                  <a:lnTo>
                    <a:pt x="118818" y="1135"/>
                  </a:lnTo>
                  <a:lnTo>
                    <a:pt x="118304" y="1102"/>
                  </a:lnTo>
                  <a:lnTo>
                    <a:pt x="117253" y="1042"/>
                  </a:lnTo>
                  <a:lnTo>
                    <a:pt x="116186" y="988"/>
                  </a:lnTo>
                  <a:lnTo>
                    <a:pt x="115104" y="942"/>
                  </a:lnTo>
                  <a:lnTo>
                    <a:pt x="114021" y="908"/>
                  </a:lnTo>
                  <a:lnTo>
                    <a:pt x="112923" y="875"/>
                  </a:lnTo>
                  <a:lnTo>
                    <a:pt x="110710" y="801"/>
                  </a:lnTo>
                  <a:lnTo>
                    <a:pt x="107463" y="688"/>
                  </a:lnTo>
                  <a:lnTo>
                    <a:pt x="104223" y="588"/>
                  </a:lnTo>
                  <a:lnTo>
                    <a:pt x="100976" y="494"/>
                  </a:lnTo>
                  <a:lnTo>
                    <a:pt x="97728" y="408"/>
                  </a:lnTo>
                  <a:lnTo>
                    <a:pt x="94488" y="328"/>
                  </a:lnTo>
                  <a:lnTo>
                    <a:pt x="91241" y="261"/>
                  </a:lnTo>
                  <a:lnTo>
                    <a:pt x="88001" y="194"/>
                  </a:lnTo>
                  <a:lnTo>
                    <a:pt x="84753" y="141"/>
                  </a:lnTo>
                  <a:lnTo>
                    <a:pt x="81506" y="101"/>
                  </a:lnTo>
                  <a:lnTo>
                    <a:pt x="78266" y="61"/>
                  </a:lnTo>
                  <a:lnTo>
                    <a:pt x="75019" y="34"/>
                  </a:lnTo>
                  <a:lnTo>
                    <a:pt x="71779" y="14"/>
                  </a:lnTo>
                  <a:lnTo>
                    <a:pt x="685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-2145725" y="-4056225"/>
              <a:ext cx="294750" cy="235600"/>
            </a:xfrm>
            <a:custGeom>
              <a:avLst/>
              <a:gdLst/>
              <a:ahLst/>
              <a:cxnLst/>
              <a:rect l="l" t="t" r="r" b="b"/>
              <a:pathLst>
                <a:path w="11790" h="9424" extrusionOk="0">
                  <a:moveTo>
                    <a:pt x="6591" y="2429"/>
                  </a:moveTo>
                  <a:lnTo>
                    <a:pt x="6780" y="2436"/>
                  </a:lnTo>
                  <a:lnTo>
                    <a:pt x="6938" y="2449"/>
                  </a:lnTo>
                  <a:lnTo>
                    <a:pt x="7096" y="2476"/>
                  </a:lnTo>
                  <a:lnTo>
                    <a:pt x="7247" y="2510"/>
                  </a:lnTo>
                  <a:lnTo>
                    <a:pt x="7389" y="2556"/>
                  </a:lnTo>
                  <a:lnTo>
                    <a:pt x="7523" y="2610"/>
                  </a:lnTo>
                  <a:lnTo>
                    <a:pt x="7657" y="2670"/>
                  </a:lnTo>
                  <a:lnTo>
                    <a:pt x="7784" y="2743"/>
                  </a:lnTo>
                  <a:lnTo>
                    <a:pt x="7902" y="2817"/>
                  </a:lnTo>
                  <a:lnTo>
                    <a:pt x="8013" y="2903"/>
                  </a:lnTo>
                  <a:lnTo>
                    <a:pt x="8116" y="2997"/>
                  </a:lnTo>
                  <a:lnTo>
                    <a:pt x="8218" y="3090"/>
                  </a:lnTo>
                  <a:lnTo>
                    <a:pt x="8305" y="3197"/>
                  </a:lnTo>
                  <a:lnTo>
                    <a:pt x="8392" y="3304"/>
                  </a:lnTo>
                  <a:lnTo>
                    <a:pt x="8471" y="3417"/>
                  </a:lnTo>
                  <a:lnTo>
                    <a:pt x="8542" y="3531"/>
                  </a:lnTo>
                  <a:lnTo>
                    <a:pt x="8606" y="3657"/>
                  </a:lnTo>
                  <a:lnTo>
                    <a:pt x="8661" y="3778"/>
                  </a:lnTo>
                  <a:lnTo>
                    <a:pt x="8708" y="3904"/>
                  </a:lnTo>
                  <a:lnTo>
                    <a:pt x="8748" y="4031"/>
                  </a:lnTo>
                  <a:lnTo>
                    <a:pt x="8779" y="4165"/>
                  </a:lnTo>
                  <a:lnTo>
                    <a:pt x="8811" y="4292"/>
                  </a:lnTo>
                  <a:lnTo>
                    <a:pt x="8827" y="4425"/>
                  </a:lnTo>
                  <a:lnTo>
                    <a:pt x="8835" y="4558"/>
                  </a:lnTo>
                  <a:lnTo>
                    <a:pt x="8835" y="4692"/>
                  </a:lnTo>
                  <a:lnTo>
                    <a:pt x="8827" y="4819"/>
                  </a:lnTo>
                  <a:lnTo>
                    <a:pt x="8811" y="4952"/>
                  </a:lnTo>
                  <a:lnTo>
                    <a:pt x="8787" y="5079"/>
                  </a:lnTo>
                  <a:lnTo>
                    <a:pt x="8748" y="5206"/>
                  </a:lnTo>
                  <a:lnTo>
                    <a:pt x="8708" y="5326"/>
                  </a:lnTo>
                  <a:lnTo>
                    <a:pt x="8653" y="5446"/>
                  </a:lnTo>
                  <a:lnTo>
                    <a:pt x="8598" y="5560"/>
                  </a:lnTo>
                  <a:lnTo>
                    <a:pt x="8527" y="5673"/>
                  </a:lnTo>
                  <a:lnTo>
                    <a:pt x="8440" y="5787"/>
                  </a:lnTo>
                  <a:lnTo>
                    <a:pt x="8345" y="5900"/>
                  </a:lnTo>
                  <a:lnTo>
                    <a:pt x="8250" y="6000"/>
                  </a:lnTo>
                  <a:lnTo>
                    <a:pt x="8139" y="6100"/>
                  </a:lnTo>
                  <a:lnTo>
                    <a:pt x="8029" y="6194"/>
                  </a:lnTo>
                  <a:lnTo>
                    <a:pt x="7902" y="6280"/>
                  </a:lnTo>
                  <a:lnTo>
                    <a:pt x="7776" y="6367"/>
                  </a:lnTo>
                  <a:lnTo>
                    <a:pt x="7650" y="6441"/>
                  </a:lnTo>
                  <a:lnTo>
                    <a:pt x="7515" y="6514"/>
                  </a:lnTo>
                  <a:lnTo>
                    <a:pt x="7373" y="6574"/>
                  </a:lnTo>
                  <a:lnTo>
                    <a:pt x="7223" y="6634"/>
                  </a:lnTo>
                  <a:lnTo>
                    <a:pt x="7081" y="6688"/>
                  </a:lnTo>
                  <a:lnTo>
                    <a:pt x="6923" y="6734"/>
                  </a:lnTo>
                  <a:lnTo>
                    <a:pt x="6772" y="6774"/>
                  </a:lnTo>
                  <a:lnTo>
                    <a:pt x="6614" y="6808"/>
                  </a:lnTo>
                  <a:lnTo>
                    <a:pt x="6456" y="6841"/>
                  </a:lnTo>
                  <a:lnTo>
                    <a:pt x="6298" y="6861"/>
                  </a:lnTo>
                  <a:lnTo>
                    <a:pt x="6132" y="6874"/>
                  </a:lnTo>
                  <a:lnTo>
                    <a:pt x="5974" y="6888"/>
                  </a:lnTo>
                  <a:lnTo>
                    <a:pt x="5650" y="6888"/>
                  </a:lnTo>
                  <a:lnTo>
                    <a:pt x="5484" y="6881"/>
                  </a:lnTo>
                  <a:lnTo>
                    <a:pt x="5326" y="6861"/>
                  </a:lnTo>
                  <a:lnTo>
                    <a:pt x="5160" y="6841"/>
                  </a:lnTo>
                  <a:lnTo>
                    <a:pt x="5010" y="6814"/>
                  </a:lnTo>
                  <a:lnTo>
                    <a:pt x="4852" y="6781"/>
                  </a:lnTo>
                  <a:lnTo>
                    <a:pt x="4694" y="6741"/>
                  </a:lnTo>
                  <a:lnTo>
                    <a:pt x="4552" y="6694"/>
                  </a:lnTo>
                  <a:lnTo>
                    <a:pt x="4402" y="6641"/>
                  </a:lnTo>
                  <a:lnTo>
                    <a:pt x="4260" y="6581"/>
                  </a:lnTo>
                  <a:lnTo>
                    <a:pt x="4125" y="6507"/>
                  </a:lnTo>
                  <a:lnTo>
                    <a:pt x="3991" y="6434"/>
                  </a:lnTo>
                  <a:lnTo>
                    <a:pt x="3896" y="6381"/>
                  </a:lnTo>
                  <a:lnTo>
                    <a:pt x="3809" y="6327"/>
                  </a:lnTo>
                  <a:lnTo>
                    <a:pt x="3722" y="6267"/>
                  </a:lnTo>
                  <a:lnTo>
                    <a:pt x="3643" y="6207"/>
                  </a:lnTo>
                  <a:lnTo>
                    <a:pt x="3564" y="6140"/>
                  </a:lnTo>
                  <a:lnTo>
                    <a:pt x="3493" y="6080"/>
                  </a:lnTo>
                  <a:lnTo>
                    <a:pt x="3367" y="5940"/>
                  </a:lnTo>
                  <a:lnTo>
                    <a:pt x="3248" y="5800"/>
                  </a:lnTo>
                  <a:lnTo>
                    <a:pt x="3153" y="5646"/>
                  </a:lnTo>
                  <a:lnTo>
                    <a:pt x="3067" y="5493"/>
                  </a:lnTo>
                  <a:lnTo>
                    <a:pt x="2995" y="5333"/>
                  </a:lnTo>
                  <a:lnTo>
                    <a:pt x="3090" y="5333"/>
                  </a:lnTo>
                  <a:lnTo>
                    <a:pt x="3193" y="5319"/>
                  </a:lnTo>
                  <a:lnTo>
                    <a:pt x="3288" y="5299"/>
                  </a:lnTo>
                  <a:lnTo>
                    <a:pt x="3383" y="5273"/>
                  </a:lnTo>
                  <a:lnTo>
                    <a:pt x="3477" y="5239"/>
                  </a:lnTo>
                  <a:lnTo>
                    <a:pt x="3564" y="5199"/>
                  </a:lnTo>
                  <a:lnTo>
                    <a:pt x="3643" y="5152"/>
                  </a:lnTo>
                  <a:lnTo>
                    <a:pt x="3722" y="5092"/>
                  </a:lnTo>
                  <a:lnTo>
                    <a:pt x="3857" y="4959"/>
                  </a:lnTo>
                  <a:lnTo>
                    <a:pt x="3983" y="4819"/>
                  </a:lnTo>
                  <a:lnTo>
                    <a:pt x="4094" y="4679"/>
                  </a:lnTo>
                  <a:lnTo>
                    <a:pt x="4196" y="4525"/>
                  </a:lnTo>
                  <a:lnTo>
                    <a:pt x="4291" y="4372"/>
                  </a:lnTo>
                  <a:lnTo>
                    <a:pt x="4378" y="4211"/>
                  </a:lnTo>
                  <a:lnTo>
                    <a:pt x="4552" y="3891"/>
                  </a:lnTo>
                  <a:lnTo>
                    <a:pt x="4734" y="3577"/>
                  </a:lnTo>
                  <a:lnTo>
                    <a:pt x="4821" y="3424"/>
                  </a:lnTo>
                  <a:lnTo>
                    <a:pt x="4923" y="3277"/>
                  </a:lnTo>
                  <a:lnTo>
                    <a:pt x="5026" y="3137"/>
                  </a:lnTo>
                  <a:lnTo>
                    <a:pt x="5145" y="3003"/>
                  </a:lnTo>
                  <a:lnTo>
                    <a:pt x="5263" y="2883"/>
                  </a:lnTo>
                  <a:lnTo>
                    <a:pt x="5334" y="2830"/>
                  </a:lnTo>
                  <a:lnTo>
                    <a:pt x="5405" y="2776"/>
                  </a:lnTo>
                  <a:lnTo>
                    <a:pt x="5508" y="2716"/>
                  </a:lnTo>
                  <a:lnTo>
                    <a:pt x="5556" y="2683"/>
                  </a:lnTo>
                  <a:lnTo>
                    <a:pt x="5603" y="2643"/>
                  </a:lnTo>
                  <a:lnTo>
                    <a:pt x="5714" y="2590"/>
                  </a:lnTo>
                  <a:lnTo>
                    <a:pt x="5840" y="2543"/>
                  </a:lnTo>
                  <a:lnTo>
                    <a:pt x="5966" y="2503"/>
                  </a:lnTo>
                  <a:lnTo>
                    <a:pt x="6109" y="2469"/>
                  </a:lnTo>
                  <a:lnTo>
                    <a:pt x="6259" y="2449"/>
                  </a:lnTo>
                  <a:lnTo>
                    <a:pt x="6417" y="2429"/>
                  </a:lnTo>
                  <a:close/>
                  <a:moveTo>
                    <a:pt x="6583" y="0"/>
                  </a:moveTo>
                  <a:lnTo>
                    <a:pt x="6417" y="7"/>
                  </a:lnTo>
                  <a:lnTo>
                    <a:pt x="6251" y="20"/>
                  </a:lnTo>
                  <a:lnTo>
                    <a:pt x="6085" y="33"/>
                  </a:lnTo>
                  <a:lnTo>
                    <a:pt x="5919" y="53"/>
                  </a:lnTo>
                  <a:lnTo>
                    <a:pt x="5753" y="80"/>
                  </a:lnTo>
                  <a:lnTo>
                    <a:pt x="5587" y="107"/>
                  </a:lnTo>
                  <a:lnTo>
                    <a:pt x="5429" y="147"/>
                  </a:lnTo>
                  <a:lnTo>
                    <a:pt x="5263" y="180"/>
                  </a:lnTo>
                  <a:lnTo>
                    <a:pt x="5105" y="227"/>
                  </a:lnTo>
                  <a:lnTo>
                    <a:pt x="4947" y="274"/>
                  </a:lnTo>
                  <a:lnTo>
                    <a:pt x="4789" y="327"/>
                  </a:lnTo>
                  <a:lnTo>
                    <a:pt x="4639" y="380"/>
                  </a:lnTo>
                  <a:lnTo>
                    <a:pt x="4481" y="441"/>
                  </a:lnTo>
                  <a:lnTo>
                    <a:pt x="4331" y="507"/>
                  </a:lnTo>
                  <a:lnTo>
                    <a:pt x="4181" y="574"/>
                  </a:lnTo>
                  <a:lnTo>
                    <a:pt x="4038" y="647"/>
                  </a:lnTo>
                  <a:lnTo>
                    <a:pt x="3896" y="727"/>
                  </a:lnTo>
                  <a:lnTo>
                    <a:pt x="3754" y="808"/>
                  </a:lnTo>
                  <a:lnTo>
                    <a:pt x="3612" y="894"/>
                  </a:lnTo>
                  <a:lnTo>
                    <a:pt x="3477" y="981"/>
                  </a:lnTo>
                  <a:lnTo>
                    <a:pt x="3343" y="1075"/>
                  </a:lnTo>
                  <a:lnTo>
                    <a:pt x="3240" y="1148"/>
                  </a:lnTo>
                  <a:lnTo>
                    <a:pt x="3138" y="1235"/>
                  </a:lnTo>
                  <a:lnTo>
                    <a:pt x="2924" y="1408"/>
                  </a:lnTo>
                  <a:lnTo>
                    <a:pt x="2703" y="1468"/>
                  </a:lnTo>
                  <a:lnTo>
                    <a:pt x="2490" y="1535"/>
                  </a:lnTo>
                  <a:lnTo>
                    <a:pt x="2284" y="1622"/>
                  </a:lnTo>
                  <a:lnTo>
                    <a:pt x="2079" y="1715"/>
                  </a:lnTo>
                  <a:lnTo>
                    <a:pt x="1889" y="1822"/>
                  </a:lnTo>
                  <a:lnTo>
                    <a:pt x="1700" y="1942"/>
                  </a:lnTo>
                  <a:lnTo>
                    <a:pt x="1526" y="2069"/>
                  </a:lnTo>
                  <a:lnTo>
                    <a:pt x="1352" y="2209"/>
                  </a:lnTo>
                  <a:lnTo>
                    <a:pt x="1194" y="2356"/>
                  </a:lnTo>
                  <a:lnTo>
                    <a:pt x="1036" y="2510"/>
                  </a:lnTo>
                  <a:lnTo>
                    <a:pt x="894" y="2676"/>
                  </a:lnTo>
                  <a:lnTo>
                    <a:pt x="759" y="2843"/>
                  </a:lnTo>
                  <a:lnTo>
                    <a:pt x="633" y="3023"/>
                  </a:lnTo>
                  <a:lnTo>
                    <a:pt x="522" y="3204"/>
                  </a:lnTo>
                  <a:lnTo>
                    <a:pt x="419" y="3397"/>
                  </a:lnTo>
                  <a:lnTo>
                    <a:pt x="325" y="3591"/>
                  </a:lnTo>
                  <a:lnTo>
                    <a:pt x="246" y="3791"/>
                  </a:lnTo>
                  <a:lnTo>
                    <a:pt x="175" y="3991"/>
                  </a:lnTo>
                  <a:lnTo>
                    <a:pt x="111" y="4198"/>
                  </a:lnTo>
                  <a:lnTo>
                    <a:pt x="64" y="4405"/>
                  </a:lnTo>
                  <a:lnTo>
                    <a:pt x="32" y="4619"/>
                  </a:lnTo>
                  <a:lnTo>
                    <a:pt x="9" y="4825"/>
                  </a:lnTo>
                  <a:lnTo>
                    <a:pt x="1" y="5039"/>
                  </a:lnTo>
                  <a:lnTo>
                    <a:pt x="1" y="5253"/>
                  </a:lnTo>
                  <a:lnTo>
                    <a:pt x="24" y="5466"/>
                  </a:lnTo>
                  <a:lnTo>
                    <a:pt x="56" y="5680"/>
                  </a:lnTo>
                  <a:lnTo>
                    <a:pt x="103" y="5893"/>
                  </a:lnTo>
                  <a:lnTo>
                    <a:pt x="159" y="6100"/>
                  </a:lnTo>
                  <a:lnTo>
                    <a:pt x="238" y="6307"/>
                  </a:lnTo>
                  <a:lnTo>
                    <a:pt x="333" y="6507"/>
                  </a:lnTo>
                  <a:lnTo>
                    <a:pt x="435" y="6708"/>
                  </a:lnTo>
                  <a:lnTo>
                    <a:pt x="562" y="6901"/>
                  </a:lnTo>
                  <a:lnTo>
                    <a:pt x="657" y="7041"/>
                  </a:lnTo>
                  <a:lnTo>
                    <a:pt x="759" y="7175"/>
                  </a:lnTo>
                  <a:lnTo>
                    <a:pt x="862" y="7308"/>
                  </a:lnTo>
                  <a:lnTo>
                    <a:pt x="973" y="7435"/>
                  </a:lnTo>
                  <a:lnTo>
                    <a:pt x="1083" y="7555"/>
                  </a:lnTo>
                  <a:lnTo>
                    <a:pt x="1202" y="7675"/>
                  </a:lnTo>
                  <a:lnTo>
                    <a:pt x="1320" y="7789"/>
                  </a:lnTo>
                  <a:lnTo>
                    <a:pt x="1447" y="7902"/>
                  </a:lnTo>
                  <a:lnTo>
                    <a:pt x="1573" y="8009"/>
                  </a:lnTo>
                  <a:lnTo>
                    <a:pt x="1707" y="8116"/>
                  </a:lnTo>
                  <a:lnTo>
                    <a:pt x="1842" y="8216"/>
                  </a:lnTo>
                  <a:lnTo>
                    <a:pt x="1976" y="8309"/>
                  </a:lnTo>
                  <a:lnTo>
                    <a:pt x="2118" y="8403"/>
                  </a:lnTo>
                  <a:lnTo>
                    <a:pt x="2261" y="8490"/>
                  </a:lnTo>
                  <a:lnTo>
                    <a:pt x="2403" y="8570"/>
                  </a:lnTo>
                  <a:lnTo>
                    <a:pt x="2553" y="8650"/>
                  </a:lnTo>
                  <a:lnTo>
                    <a:pt x="2703" y="8730"/>
                  </a:lnTo>
                  <a:lnTo>
                    <a:pt x="2861" y="8803"/>
                  </a:lnTo>
                  <a:lnTo>
                    <a:pt x="3011" y="8870"/>
                  </a:lnTo>
                  <a:lnTo>
                    <a:pt x="3169" y="8937"/>
                  </a:lnTo>
                  <a:lnTo>
                    <a:pt x="3335" y="8997"/>
                  </a:lnTo>
                  <a:lnTo>
                    <a:pt x="3493" y="9050"/>
                  </a:lnTo>
                  <a:lnTo>
                    <a:pt x="3659" y="9104"/>
                  </a:lnTo>
                  <a:lnTo>
                    <a:pt x="3825" y="9150"/>
                  </a:lnTo>
                  <a:lnTo>
                    <a:pt x="3991" y="9197"/>
                  </a:lnTo>
                  <a:lnTo>
                    <a:pt x="4157" y="9237"/>
                  </a:lnTo>
                  <a:lnTo>
                    <a:pt x="4331" y="9277"/>
                  </a:lnTo>
                  <a:lnTo>
                    <a:pt x="4497" y="9311"/>
                  </a:lnTo>
                  <a:lnTo>
                    <a:pt x="4671" y="9337"/>
                  </a:lnTo>
                  <a:lnTo>
                    <a:pt x="4844" y="9364"/>
                  </a:lnTo>
                  <a:lnTo>
                    <a:pt x="5018" y="9384"/>
                  </a:lnTo>
                  <a:lnTo>
                    <a:pt x="5192" y="9397"/>
                  </a:lnTo>
                  <a:lnTo>
                    <a:pt x="5366" y="9411"/>
                  </a:lnTo>
                  <a:lnTo>
                    <a:pt x="5540" y="9424"/>
                  </a:lnTo>
                  <a:lnTo>
                    <a:pt x="6061" y="9424"/>
                  </a:lnTo>
                  <a:lnTo>
                    <a:pt x="6243" y="9417"/>
                  </a:lnTo>
                  <a:lnTo>
                    <a:pt x="6417" y="9404"/>
                  </a:lnTo>
                  <a:lnTo>
                    <a:pt x="6591" y="9391"/>
                  </a:lnTo>
                  <a:lnTo>
                    <a:pt x="6765" y="9371"/>
                  </a:lnTo>
                  <a:lnTo>
                    <a:pt x="6938" y="9351"/>
                  </a:lnTo>
                  <a:lnTo>
                    <a:pt x="7112" y="9317"/>
                  </a:lnTo>
                  <a:lnTo>
                    <a:pt x="7286" y="9290"/>
                  </a:lnTo>
                  <a:lnTo>
                    <a:pt x="7460" y="9250"/>
                  </a:lnTo>
                  <a:lnTo>
                    <a:pt x="7626" y="9210"/>
                  </a:lnTo>
                  <a:lnTo>
                    <a:pt x="7800" y="9170"/>
                  </a:lnTo>
                  <a:lnTo>
                    <a:pt x="7966" y="9124"/>
                  </a:lnTo>
                  <a:lnTo>
                    <a:pt x="8132" y="9070"/>
                  </a:lnTo>
                  <a:lnTo>
                    <a:pt x="8297" y="9017"/>
                  </a:lnTo>
                  <a:lnTo>
                    <a:pt x="8463" y="8957"/>
                  </a:lnTo>
                  <a:lnTo>
                    <a:pt x="8621" y="8890"/>
                  </a:lnTo>
                  <a:lnTo>
                    <a:pt x="8779" y="8823"/>
                  </a:lnTo>
                  <a:lnTo>
                    <a:pt x="8937" y="8750"/>
                  </a:lnTo>
                  <a:lnTo>
                    <a:pt x="9096" y="8676"/>
                  </a:lnTo>
                  <a:lnTo>
                    <a:pt x="9254" y="8596"/>
                  </a:lnTo>
                  <a:lnTo>
                    <a:pt x="9404" y="8510"/>
                  </a:lnTo>
                  <a:lnTo>
                    <a:pt x="9554" y="8423"/>
                  </a:lnTo>
                  <a:lnTo>
                    <a:pt x="9696" y="8329"/>
                  </a:lnTo>
                  <a:lnTo>
                    <a:pt x="9838" y="8229"/>
                  </a:lnTo>
                  <a:lnTo>
                    <a:pt x="9981" y="8129"/>
                  </a:lnTo>
                  <a:lnTo>
                    <a:pt x="10115" y="8022"/>
                  </a:lnTo>
                  <a:lnTo>
                    <a:pt x="10249" y="7916"/>
                  </a:lnTo>
                  <a:lnTo>
                    <a:pt x="10383" y="7802"/>
                  </a:lnTo>
                  <a:lnTo>
                    <a:pt x="10502" y="7695"/>
                  </a:lnTo>
                  <a:lnTo>
                    <a:pt x="10613" y="7582"/>
                  </a:lnTo>
                  <a:lnTo>
                    <a:pt x="10715" y="7468"/>
                  </a:lnTo>
                  <a:lnTo>
                    <a:pt x="10818" y="7355"/>
                  </a:lnTo>
                  <a:lnTo>
                    <a:pt x="10913" y="7235"/>
                  </a:lnTo>
                  <a:lnTo>
                    <a:pt x="11000" y="7115"/>
                  </a:lnTo>
                  <a:lnTo>
                    <a:pt x="11087" y="6995"/>
                  </a:lnTo>
                  <a:lnTo>
                    <a:pt x="11166" y="6868"/>
                  </a:lnTo>
                  <a:lnTo>
                    <a:pt x="11245" y="6741"/>
                  </a:lnTo>
                  <a:lnTo>
                    <a:pt x="11316" y="6614"/>
                  </a:lnTo>
                  <a:lnTo>
                    <a:pt x="11379" y="6487"/>
                  </a:lnTo>
                  <a:lnTo>
                    <a:pt x="11434" y="6354"/>
                  </a:lnTo>
                  <a:lnTo>
                    <a:pt x="11498" y="6220"/>
                  </a:lnTo>
                  <a:lnTo>
                    <a:pt x="11545" y="6087"/>
                  </a:lnTo>
                  <a:lnTo>
                    <a:pt x="11592" y="5953"/>
                  </a:lnTo>
                  <a:lnTo>
                    <a:pt x="11632" y="5820"/>
                  </a:lnTo>
                  <a:lnTo>
                    <a:pt x="11671" y="5680"/>
                  </a:lnTo>
                  <a:lnTo>
                    <a:pt x="11703" y="5540"/>
                  </a:lnTo>
                  <a:lnTo>
                    <a:pt x="11727" y="5406"/>
                  </a:lnTo>
                  <a:lnTo>
                    <a:pt x="11750" y="5266"/>
                  </a:lnTo>
                  <a:lnTo>
                    <a:pt x="11782" y="4986"/>
                  </a:lnTo>
                  <a:lnTo>
                    <a:pt x="11790" y="4705"/>
                  </a:lnTo>
                  <a:lnTo>
                    <a:pt x="11782" y="4425"/>
                  </a:lnTo>
                  <a:lnTo>
                    <a:pt x="11758" y="4145"/>
                  </a:lnTo>
                  <a:lnTo>
                    <a:pt x="11711" y="3864"/>
                  </a:lnTo>
                  <a:lnTo>
                    <a:pt x="11656" y="3591"/>
                  </a:lnTo>
                  <a:lnTo>
                    <a:pt x="11577" y="3317"/>
                  </a:lnTo>
                  <a:lnTo>
                    <a:pt x="11482" y="3050"/>
                  </a:lnTo>
                  <a:lnTo>
                    <a:pt x="11363" y="2790"/>
                  </a:lnTo>
                  <a:lnTo>
                    <a:pt x="11237" y="2530"/>
                  </a:lnTo>
                  <a:lnTo>
                    <a:pt x="11158" y="2403"/>
                  </a:lnTo>
                  <a:lnTo>
                    <a:pt x="11087" y="2283"/>
                  </a:lnTo>
                  <a:lnTo>
                    <a:pt x="11008" y="2162"/>
                  </a:lnTo>
                  <a:lnTo>
                    <a:pt x="10921" y="2042"/>
                  </a:lnTo>
                  <a:lnTo>
                    <a:pt x="10834" y="1922"/>
                  </a:lnTo>
                  <a:lnTo>
                    <a:pt x="10739" y="1809"/>
                  </a:lnTo>
                  <a:lnTo>
                    <a:pt x="10644" y="1695"/>
                  </a:lnTo>
                  <a:lnTo>
                    <a:pt x="10542" y="1582"/>
                  </a:lnTo>
                  <a:lnTo>
                    <a:pt x="10439" y="1475"/>
                  </a:lnTo>
                  <a:lnTo>
                    <a:pt x="10328" y="1368"/>
                  </a:lnTo>
                  <a:lnTo>
                    <a:pt x="10218" y="1268"/>
                  </a:lnTo>
                  <a:lnTo>
                    <a:pt x="10099" y="1168"/>
                  </a:lnTo>
                  <a:lnTo>
                    <a:pt x="9981" y="1075"/>
                  </a:lnTo>
                  <a:lnTo>
                    <a:pt x="9854" y="981"/>
                  </a:lnTo>
                  <a:lnTo>
                    <a:pt x="9728" y="888"/>
                  </a:lnTo>
                  <a:lnTo>
                    <a:pt x="9593" y="801"/>
                  </a:lnTo>
                  <a:lnTo>
                    <a:pt x="9451" y="721"/>
                  </a:lnTo>
                  <a:lnTo>
                    <a:pt x="9317" y="641"/>
                  </a:lnTo>
                  <a:lnTo>
                    <a:pt x="9167" y="567"/>
                  </a:lnTo>
                  <a:lnTo>
                    <a:pt x="9024" y="494"/>
                  </a:lnTo>
                  <a:lnTo>
                    <a:pt x="8866" y="427"/>
                  </a:lnTo>
                  <a:lnTo>
                    <a:pt x="8716" y="367"/>
                  </a:lnTo>
                  <a:lnTo>
                    <a:pt x="8558" y="307"/>
                  </a:lnTo>
                  <a:lnTo>
                    <a:pt x="8392" y="254"/>
                  </a:lnTo>
                  <a:lnTo>
                    <a:pt x="8234" y="200"/>
                  </a:lnTo>
                  <a:lnTo>
                    <a:pt x="8068" y="160"/>
                  </a:lnTo>
                  <a:lnTo>
                    <a:pt x="7910" y="120"/>
                  </a:lnTo>
                  <a:lnTo>
                    <a:pt x="7744" y="87"/>
                  </a:lnTo>
                  <a:lnTo>
                    <a:pt x="7578" y="60"/>
                  </a:lnTo>
                  <a:lnTo>
                    <a:pt x="7412" y="40"/>
                  </a:lnTo>
                  <a:lnTo>
                    <a:pt x="7247" y="20"/>
                  </a:lnTo>
                  <a:lnTo>
                    <a:pt x="7081" y="7"/>
                  </a:lnTo>
                  <a:lnTo>
                    <a:pt x="69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-2070850" y="-3995500"/>
              <a:ext cx="146000" cy="111475"/>
            </a:xfrm>
            <a:custGeom>
              <a:avLst/>
              <a:gdLst/>
              <a:ahLst/>
              <a:cxnLst/>
              <a:rect l="l" t="t" r="r" b="b"/>
              <a:pathLst>
                <a:path w="5840" h="4459" extrusionOk="0">
                  <a:moveTo>
                    <a:pt x="3422" y="0"/>
                  </a:moveTo>
                  <a:lnTo>
                    <a:pt x="3264" y="20"/>
                  </a:lnTo>
                  <a:lnTo>
                    <a:pt x="3114" y="40"/>
                  </a:lnTo>
                  <a:lnTo>
                    <a:pt x="2971" y="74"/>
                  </a:lnTo>
                  <a:lnTo>
                    <a:pt x="2845" y="114"/>
                  </a:lnTo>
                  <a:lnTo>
                    <a:pt x="2719" y="161"/>
                  </a:lnTo>
                  <a:lnTo>
                    <a:pt x="2608" y="214"/>
                  </a:lnTo>
                  <a:lnTo>
                    <a:pt x="2561" y="254"/>
                  </a:lnTo>
                  <a:lnTo>
                    <a:pt x="2513" y="287"/>
                  </a:lnTo>
                  <a:lnTo>
                    <a:pt x="2410" y="347"/>
                  </a:lnTo>
                  <a:lnTo>
                    <a:pt x="2339" y="401"/>
                  </a:lnTo>
                  <a:lnTo>
                    <a:pt x="2268" y="454"/>
                  </a:lnTo>
                  <a:lnTo>
                    <a:pt x="2150" y="574"/>
                  </a:lnTo>
                  <a:lnTo>
                    <a:pt x="2031" y="708"/>
                  </a:lnTo>
                  <a:lnTo>
                    <a:pt x="1928" y="848"/>
                  </a:lnTo>
                  <a:lnTo>
                    <a:pt x="1826" y="995"/>
                  </a:lnTo>
                  <a:lnTo>
                    <a:pt x="1739" y="1148"/>
                  </a:lnTo>
                  <a:lnTo>
                    <a:pt x="1557" y="1462"/>
                  </a:lnTo>
                  <a:lnTo>
                    <a:pt x="1383" y="1782"/>
                  </a:lnTo>
                  <a:lnTo>
                    <a:pt x="1296" y="1943"/>
                  </a:lnTo>
                  <a:lnTo>
                    <a:pt x="1201" y="2096"/>
                  </a:lnTo>
                  <a:lnTo>
                    <a:pt x="1099" y="2250"/>
                  </a:lnTo>
                  <a:lnTo>
                    <a:pt x="988" y="2390"/>
                  </a:lnTo>
                  <a:lnTo>
                    <a:pt x="862" y="2530"/>
                  </a:lnTo>
                  <a:lnTo>
                    <a:pt x="727" y="2663"/>
                  </a:lnTo>
                  <a:lnTo>
                    <a:pt x="648" y="2723"/>
                  </a:lnTo>
                  <a:lnTo>
                    <a:pt x="569" y="2770"/>
                  </a:lnTo>
                  <a:lnTo>
                    <a:pt x="482" y="2810"/>
                  </a:lnTo>
                  <a:lnTo>
                    <a:pt x="388" y="2844"/>
                  </a:lnTo>
                  <a:lnTo>
                    <a:pt x="293" y="2870"/>
                  </a:lnTo>
                  <a:lnTo>
                    <a:pt x="198" y="2890"/>
                  </a:lnTo>
                  <a:lnTo>
                    <a:pt x="95" y="2904"/>
                  </a:lnTo>
                  <a:lnTo>
                    <a:pt x="0" y="2904"/>
                  </a:lnTo>
                  <a:lnTo>
                    <a:pt x="72" y="3064"/>
                  </a:lnTo>
                  <a:lnTo>
                    <a:pt x="158" y="3217"/>
                  </a:lnTo>
                  <a:lnTo>
                    <a:pt x="253" y="3371"/>
                  </a:lnTo>
                  <a:lnTo>
                    <a:pt x="372" y="3511"/>
                  </a:lnTo>
                  <a:lnTo>
                    <a:pt x="498" y="3651"/>
                  </a:lnTo>
                  <a:lnTo>
                    <a:pt x="569" y="3711"/>
                  </a:lnTo>
                  <a:lnTo>
                    <a:pt x="648" y="3778"/>
                  </a:lnTo>
                  <a:lnTo>
                    <a:pt x="727" y="3838"/>
                  </a:lnTo>
                  <a:lnTo>
                    <a:pt x="814" y="3898"/>
                  </a:lnTo>
                  <a:lnTo>
                    <a:pt x="901" y="3952"/>
                  </a:lnTo>
                  <a:lnTo>
                    <a:pt x="996" y="4005"/>
                  </a:lnTo>
                  <a:lnTo>
                    <a:pt x="1130" y="4078"/>
                  </a:lnTo>
                  <a:lnTo>
                    <a:pt x="1265" y="4152"/>
                  </a:lnTo>
                  <a:lnTo>
                    <a:pt x="1407" y="4212"/>
                  </a:lnTo>
                  <a:lnTo>
                    <a:pt x="1557" y="4265"/>
                  </a:lnTo>
                  <a:lnTo>
                    <a:pt x="1699" y="4312"/>
                  </a:lnTo>
                  <a:lnTo>
                    <a:pt x="1857" y="4352"/>
                  </a:lnTo>
                  <a:lnTo>
                    <a:pt x="2015" y="4385"/>
                  </a:lnTo>
                  <a:lnTo>
                    <a:pt x="2165" y="4412"/>
                  </a:lnTo>
                  <a:lnTo>
                    <a:pt x="2331" y="4432"/>
                  </a:lnTo>
                  <a:lnTo>
                    <a:pt x="2489" y="4452"/>
                  </a:lnTo>
                  <a:lnTo>
                    <a:pt x="2655" y="4459"/>
                  </a:lnTo>
                  <a:lnTo>
                    <a:pt x="2979" y="4459"/>
                  </a:lnTo>
                  <a:lnTo>
                    <a:pt x="3137" y="4445"/>
                  </a:lnTo>
                  <a:lnTo>
                    <a:pt x="3303" y="4432"/>
                  </a:lnTo>
                  <a:lnTo>
                    <a:pt x="3461" y="4412"/>
                  </a:lnTo>
                  <a:lnTo>
                    <a:pt x="3619" y="4379"/>
                  </a:lnTo>
                  <a:lnTo>
                    <a:pt x="3777" y="4345"/>
                  </a:lnTo>
                  <a:lnTo>
                    <a:pt x="3928" y="4305"/>
                  </a:lnTo>
                  <a:lnTo>
                    <a:pt x="4086" y="4259"/>
                  </a:lnTo>
                  <a:lnTo>
                    <a:pt x="4228" y="4205"/>
                  </a:lnTo>
                  <a:lnTo>
                    <a:pt x="4378" y="4145"/>
                  </a:lnTo>
                  <a:lnTo>
                    <a:pt x="4520" y="4085"/>
                  </a:lnTo>
                  <a:lnTo>
                    <a:pt x="4655" y="4012"/>
                  </a:lnTo>
                  <a:lnTo>
                    <a:pt x="4781" y="3938"/>
                  </a:lnTo>
                  <a:lnTo>
                    <a:pt x="4907" y="3851"/>
                  </a:lnTo>
                  <a:lnTo>
                    <a:pt x="5034" y="3765"/>
                  </a:lnTo>
                  <a:lnTo>
                    <a:pt x="5144" y="3671"/>
                  </a:lnTo>
                  <a:lnTo>
                    <a:pt x="5255" y="3571"/>
                  </a:lnTo>
                  <a:lnTo>
                    <a:pt x="5350" y="3471"/>
                  </a:lnTo>
                  <a:lnTo>
                    <a:pt x="5445" y="3358"/>
                  </a:lnTo>
                  <a:lnTo>
                    <a:pt x="5532" y="3244"/>
                  </a:lnTo>
                  <a:lnTo>
                    <a:pt x="5603" y="3131"/>
                  </a:lnTo>
                  <a:lnTo>
                    <a:pt x="5658" y="3017"/>
                  </a:lnTo>
                  <a:lnTo>
                    <a:pt x="5713" y="2897"/>
                  </a:lnTo>
                  <a:lnTo>
                    <a:pt x="5753" y="2777"/>
                  </a:lnTo>
                  <a:lnTo>
                    <a:pt x="5792" y="2650"/>
                  </a:lnTo>
                  <a:lnTo>
                    <a:pt x="5816" y="2523"/>
                  </a:lnTo>
                  <a:lnTo>
                    <a:pt x="5832" y="2390"/>
                  </a:lnTo>
                  <a:lnTo>
                    <a:pt x="5840" y="2263"/>
                  </a:lnTo>
                  <a:lnTo>
                    <a:pt x="5840" y="2129"/>
                  </a:lnTo>
                  <a:lnTo>
                    <a:pt x="5832" y="1996"/>
                  </a:lnTo>
                  <a:lnTo>
                    <a:pt x="5816" y="1863"/>
                  </a:lnTo>
                  <a:lnTo>
                    <a:pt x="5784" y="1736"/>
                  </a:lnTo>
                  <a:lnTo>
                    <a:pt x="5753" y="1602"/>
                  </a:lnTo>
                  <a:lnTo>
                    <a:pt x="5713" y="1475"/>
                  </a:lnTo>
                  <a:lnTo>
                    <a:pt x="5666" y="1349"/>
                  </a:lnTo>
                  <a:lnTo>
                    <a:pt x="5611" y="1228"/>
                  </a:lnTo>
                  <a:lnTo>
                    <a:pt x="5547" y="1102"/>
                  </a:lnTo>
                  <a:lnTo>
                    <a:pt x="5476" y="988"/>
                  </a:lnTo>
                  <a:lnTo>
                    <a:pt x="5397" y="875"/>
                  </a:lnTo>
                  <a:lnTo>
                    <a:pt x="5310" y="768"/>
                  </a:lnTo>
                  <a:lnTo>
                    <a:pt x="5223" y="661"/>
                  </a:lnTo>
                  <a:lnTo>
                    <a:pt x="5121" y="568"/>
                  </a:lnTo>
                  <a:lnTo>
                    <a:pt x="5018" y="474"/>
                  </a:lnTo>
                  <a:lnTo>
                    <a:pt x="4907" y="388"/>
                  </a:lnTo>
                  <a:lnTo>
                    <a:pt x="4789" y="314"/>
                  </a:lnTo>
                  <a:lnTo>
                    <a:pt x="4662" y="241"/>
                  </a:lnTo>
                  <a:lnTo>
                    <a:pt x="4528" y="181"/>
                  </a:lnTo>
                  <a:lnTo>
                    <a:pt x="4394" y="127"/>
                  </a:lnTo>
                  <a:lnTo>
                    <a:pt x="4252" y="81"/>
                  </a:lnTo>
                  <a:lnTo>
                    <a:pt x="4101" y="47"/>
                  </a:lnTo>
                  <a:lnTo>
                    <a:pt x="3943" y="20"/>
                  </a:lnTo>
                  <a:lnTo>
                    <a:pt x="3785" y="7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-4363125" y="-3666125"/>
              <a:ext cx="2366775" cy="767375"/>
            </a:xfrm>
            <a:custGeom>
              <a:avLst/>
              <a:gdLst/>
              <a:ahLst/>
              <a:cxnLst/>
              <a:rect l="l" t="t" r="r" b="b"/>
              <a:pathLst>
                <a:path w="94671" h="30695" extrusionOk="0">
                  <a:moveTo>
                    <a:pt x="3927" y="1956"/>
                  </a:moveTo>
                  <a:lnTo>
                    <a:pt x="6140" y="2069"/>
                  </a:lnTo>
                  <a:lnTo>
                    <a:pt x="8344" y="2176"/>
                  </a:lnTo>
                  <a:lnTo>
                    <a:pt x="10557" y="2283"/>
                  </a:lnTo>
                  <a:lnTo>
                    <a:pt x="12769" y="2383"/>
                  </a:lnTo>
                  <a:lnTo>
                    <a:pt x="14982" y="2476"/>
                  </a:lnTo>
                  <a:lnTo>
                    <a:pt x="17194" y="2570"/>
                  </a:lnTo>
                  <a:lnTo>
                    <a:pt x="21627" y="2743"/>
                  </a:lnTo>
                  <a:lnTo>
                    <a:pt x="26060" y="2904"/>
                  </a:lnTo>
                  <a:lnTo>
                    <a:pt x="30501" y="3050"/>
                  </a:lnTo>
                  <a:lnTo>
                    <a:pt x="34942" y="3184"/>
                  </a:lnTo>
                  <a:lnTo>
                    <a:pt x="39382" y="3297"/>
                  </a:lnTo>
                  <a:lnTo>
                    <a:pt x="43412" y="3397"/>
                  </a:lnTo>
                  <a:lnTo>
                    <a:pt x="47450" y="3491"/>
                  </a:lnTo>
                  <a:lnTo>
                    <a:pt x="51488" y="3571"/>
                  </a:lnTo>
                  <a:lnTo>
                    <a:pt x="55533" y="3644"/>
                  </a:lnTo>
                  <a:lnTo>
                    <a:pt x="59571" y="3704"/>
                  </a:lnTo>
                  <a:lnTo>
                    <a:pt x="63609" y="3765"/>
                  </a:lnTo>
                  <a:lnTo>
                    <a:pt x="67655" y="3818"/>
                  </a:lnTo>
                  <a:lnTo>
                    <a:pt x="71684" y="3858"/>
                  </a:lnTo>
                  <a:lnTo>
                    <a:pt x="76331" y="3898"/>
                  </a:lnTo>
                  <a:lnTo>
                    <a:pt x="80969" y="3931"/>
                  </a:lnTo>
                  <a:lnTo>
                    <a:pt x="90230" y="3991"/>
                  </a:lnTo>
                  <a:lnTo>
                    <a:pt x="90309" y="4105"/>
                  </a:lnTo>
                  <a:lnTo>
                    <a:pt x="90380" y="4232"/>
                  </a:lnTo>
                  <a:lnTo>
                    <a:pt x="90443" y="4372"/>
                  </a:lnTo>
                  <a:lnTo>
                    <a:pt x="90506" y="4525"/>
                  </a:lnTo>
                  <a:lnTo>
                    <a:pt x="90561" y="4692"/>
                  </a:lnTo>
                  <a:lnTo>
                    <a:pt x="90609" y="4866"/>
                  </a:lnTo>
                  <a:lnTo>
                    <a:pt x="90656" y="5059"/>
                  </a:lnTo>
                  <a:lnTo>
                    <a:pt x="90704" y="5253"/>
                  </a:lnTo>
                  <a:lnTo>
                    <a:pt x="90735" y="5460"/>
                  </a:lnTo>
                  <a:lnTo>
                    <a:pt x="90775" y="5673"/>
                  </a:lnTo>
                  <a:lnTo>
                    <a:pt x="90830" y="6121"/>
                  </a:lnTo>
                  <a:lnTo>
                    <a:pt x="90870" y="6581"/>
                  </a:lnTo>
                  <a:lnTo>
                    <a:pt x="90901" y="7048"/>
                  </a:lnTo>
                  <a:lnTo>
                    <a:pt x="90925" y="7522"/>
                  </a:lnTo>
                  <a:lnTo>
                    <a:pt x="90941" y="7983"/>
                  </a:lnTo>
                  <a:lnTo>
                    <a:pt x="90957" y="8864"/>
                  </a:lnTo>
                  <a:lnTo>
                    <a:pt x="90964" y="9611"/>
                  </a:lnTo>
                  <a:lnTo>
                    <a:pt x="90972" y="9925"/>
                  </a:lnTo>
                  <a:lnTo>
                    <a:pt x="90980" y="10178"/>
                  </a:lnTo>
                  <a:lnTo>
                    <a:pt x="91051" y="11553"/>
                  </a:lnTo>
                  <a:lnTo>
                    <a:pt x="91130" y="12935"/>
                  </a:lnTo>
                  <a:lnTo>
                    <a:pt x="91288" y="15691"/>
                  </a:lnTo>
                  <a:lnTo>
                    <a:pt x="91360" y="17113"/>
                  </a:lnTo>
                  <a:lnTo>
                    <a:pt x="90878" y="17066"/>
                  </a:lnTo>
                  <a:lnTo>
                    <a:pt x="90403" y="17026"/>
                  </a:lnTo>
                  <a:lnTo>
                    <a:pt x="89921" y="16993"/>
                  </a:lnTo>
                  <a:lnTo>
                    <a:pt x="89439" y="16966"/>
                  </a:lnTo>
                  <a:lnTo>
                    <a:pt x="88950" y="16939"/>
                  </a:lnTo>
                  <a:lnTo>
                    <a:pt x="88468" y="16919"/>
                  </a:lnTo>
                  <a:lnTo>
                    <a:pt x="87986" y="16906"/>
                  </a:lnTo>
                  <a:lnTo>
                    <a:pt x="87496" y="16899"/>
                  </a:lnTo>
                  <a:lnTo>
                    <a:pt x="86524" y="16899"/>
                  </a:lnTo>
                  <a:lnTo>
                    <a:pt x="86034" y="16906"/>
                  </a:lnTo>
                  <a:lnTo>
                    <a:pt x="85544" y="16919"/>
                  </a:lnTo>
                  <a:lnTo>
                    <a:pt x="85054" y="16933"/>
                  </a:lnTo>
                  <a:lnTo>
                    <a:pt x="84564" y="16953"/>
                  </a:lnTo>
                  <a:lnTo>
                    <a:pt x="84082" y="16979"/>
                  </a:lnTo>
                  <a:lnTo>
                    <a:pt x="83592" y="17006"/>
                  </a:lnTo>
                  <a:lnTo>
                    <a:pt x="83102" y="17046"/>
                  </a:lnTo>
                  <a:lnTo>
                    <a:pt x="82612" y="17080"/>
                  </a:lnTo>
                  <a:lnTo>
                    <a:pt x="82122" y="17126"/>
                  </a:lnTo>
                  <a:lnTo>
                    <a:pt x="81640" y="17173"/>
                  </a:lnTo>
                  <a:lnTo>
                    <a:pt x="81151" y="17226"/>
                  </a:lnTo>
                  <a:lnTo>
                    <a:pt x="80669" y="17286"/>
                  </a:lnTo>
                  <a:lnTo>
                    <a:pt x="80187" y="17347"/>
                  </a:lnTo>
                  <a:lnTo>
                    <a:pt x="79697" y="17413"/>
                  </a:lnTo>
                  <a:lnTo>
                    <a:pt x="79215" y="17480"/>
                  </a:lnTo>
                  <a:lnTo>
                    <a:pt x="78741" y="17553"/>
                  </a:lnTo>
                  <a:lnTo>
                    <a:pt x="78259" y="17634"/>
                  </a:lnTo>
                  <a:lnTo>
                    <a:pt x="77784" y="17714"/>
                  </a:lnTo>
                  <a:lnTo>
                    <a:pt x="77302" y="17800"/>
                  </a:lnTo>
                  <a:lnTo>
                    <a:pt x="76828" y="17894"/>
                  </a:lnTo>
                  <a:lnTo>
                    <a:pt x="76362" y="17987"/>
                  </a:lnTo>
                  <a:lnTo>
                    <a:pt x="75888" y="18081"/>
                  </a:lnTo>
                  <a:lnTo>
                    <a:pt x="75817" y="17433"/>
                  </a:lnTo>
                  <a:lnTo>
                    <a:pt x="75730" y="16786"/>
                  </a:lnTo>
                  <a:lnTo>
                    <a:pt x="75635" y="16139"/>
                  </a:lnTo>
                  <a:lnTo>
                    <a:pt x="75532" y="15498"/>
                  </a:lnTo>
                  <a:lnTo>
                    <a:pt x="75406" y="14864"/>
                  </a:lnTo>
                  <a:lnTo>
                    <a:pt x="75280" y="14230"/>
                  </a:lnTo>
                  <a:lnTo>
                    <a:pt x="75129" y="13596"/>
                  </a:lnTo>
                  <a:lnTo>
                    <a:pt x="74971" y="12968"/>
                  </a:lnTo>
                  <a:lnTo>
                    <a:pt x="74798" y="12341"/>
                  </a:lnTo>
                  <a:lnTo>
                    <a:pt x="74616" y="11714"/>
                  </a:lnTo>
                  <a:lnTo>
                    <a:pt x="74410" y="11093"/>
                  </a:lnTo>
                  <a:lnTo>
                    <a:pt x="74197" y="10465"/>
                  </a:lnTo>
                  <a:lnTo>
                    <a:pt x="73968" y="9838"/>
                  </a:lnTo>
                  <a:lnTo>
                    <a:pt x="73723" y="9211"/>
                  </a:lnTo>
                  <a:lnTo>
                    <a:pt x="73462" y="8583"/>
                  </a:lnTo>
                  <a:lnTo>
                    <a:pt x="73194" y="7956"/>
                  </a:lnTo>
                  <a:lnTo>
                    <a:pt x="73138" y="7856"/>
                  </a:lnTo>
                  <a:lnTo>
                    <a:pt x="73075" y="7762"/>
                  </a:lnTo>
                  <a:lnTo>
                    <a:pt x="73012" y="7669"/>
                  </a:lnTo>
                  <a:lnTo>
                    <a:pt x="72933" y="7589"/>
                  </a:lnTo>
                  <a:lnTo>
                    <a:pt x="72846" y="7509"/>
                  </a:lnTo>
                  <a:lnTo>
                    <a:pt x="72759" y="7435"/>
                  </a:lnTo>
                  <a:lnTo>
                    <a:pt x="72656" y="7369"/>
                  </a:lnTo>
                  <a:lnTo>
                    <a:pt x="72554" y="7309"/>
                  </a:lnTo>
                  <a:lnTo>
                    <a:pt x="72451" y="7255"/>
                  </a:lnTo>
                  <a:lnTo>
                    <a:pt x="72340" y="7208"/>
                  </a:lnTo>
                  <a:lnTo>
                    <a:pt x="72230" y="7168"/>
                  </a:lnTo>
                  <a:lnTo>
                    <a:pt x="72111" y="7135"/>
                  </a:lnTo>
                  <a:lnTo>
                    <a:pt x="71993" y="7108"/>
                  </a:lnTo>
                  <a:lnTo>
                    <a:pt x="71874" y="7088"/>
                  </a:lnTo>
                  <a:lnTo>
                    <a:pt x="71755" y="7082"/>
                  </a:lnTo>
                  <a:lnTo>
                    <a:pt x="71645" y="7075"/>
                  </a:lnTo>
                  <a:lnTo>
                    <a:pt x="71534" y="7075"/>
                  </a:lnTo>
                  <a:lnTo>
                    <a:pt x="71432" y="7088"/>
                  </a:lnTo>
                  <a:lnTo>
                    <a:pt x="71329" y="7102"/>
                  </a:lnTo>
                  <a:lnTo>
                    <a:pt x="71226" y="7128"/>
                  </a:lnTo>
                  <a:lnTo>
                    <a:pt x="71131" y="7155"/>
                  </a:lnTo>
                  <a:lnTo>
                    <a:pt x="71036" y="7188"/>
                  </a:lnTo>
                  <a:lnTo>
                    <a:pt x="70950" y="7235"/>
                  </a:lnTo>
                  <a:lnTo>
                    <a:pt x="70863" y="7282"/>
                  </a:lnTo>
                  <a:lnTo>
                    <a:pt x="70784" y="7342"/>
                  </a:lnTo>
                  <a:lnTo>
                    <a:pt x="70712" y="7402"/>
                  </a:lnTo>
                  <a:lnTo>
                    <a:pt x="70641" y="7475"/>
                  </a:lnTo>
                  <a:lnTo>
                    <a:pt x="70578" y="7555"/>
                  </a:lnTo>
                  <a:lnTo>
                    <a:pt x="70523" y="7642"/>
                  </a:lnTo>
                  <a:lnTo>
                    <a:pt x="70475" y="7736"/>
                  </a:lnTo>
                  <a:lnTo>
                    <a:pt x="70436" y="7842"/>
                  </a:lnTo>
                  <a:lnTo>
                    <a:pt x="70404" y="7956"/>
                  </a:lnTo>
                  <a:lnTo>
                    <a:pt x="68611" y="15358"/>
                  </a:lnTo>
                  <a:lnTo>
                    <a:pt x="68571" y="15538"/>
                  </a:lnTo>
                  <a:lnTo>
                    <a:pt x="68532" y="15738"/>
                  </a:lnTo>
                  <a:lnTo>
                    <a:pt x="68453" y="16172"/>
                  </a:lnTo>
                  <a:lnTo>
                    <a:pt x="68302" y="17153"/>
                  </a:lnTo>
                  <a:lnTo>
                    <a:pt x="68216" y="17687"/>
                  </a:lnTo>
                  <a:lnTo>
                    <a:pt x="68121" y="18241"/>
                  </a:lnTo>
                  <a:lnTo>
                    <a:pt x="68010" y="18788"/>
                  </a:lnTo>
                  <a:lnTo>
                    <a:pt x="67947" y="19062"/>
                  </a:lnTo>
                  <a:lnTo>
                    <a:pt x="67876" y="19335"/>
                  </a:lnTo>
                  <a:lnTo>
                    <a:pt x="66090" y="8984"/>
                  </a:lnTo>
                  <a:lnTo>
                    <a:pt x="66066" y="8897"/>
                  </a:lnTo>
                  <a:lnTo>
                    <a:pt x="66043" y="8817"/>
                  </a:lnTo>
                  <a:lnTo>
                    <a:pt x="66003" y="8737"/>
                  </a:lnTo>
                  <a:lnTo>
                    <a:pt x="65964" y="8663"/>
                  </a:lnTo>
                  <a:lnTo>
                    <a:pt x="65908" y="8597"/>
                  </a:lnTo>
                  <a:lnTo>
                    <a:pt x="65853" y="8530"/>
                  </a:lnTo>
                  <a:lnTo>
                    <a:pt x="65790" y="8463"/>
                  </a:lnTo>
                  <a:lnTo>
                    <a:pt x="65719" y="8403"/>
                  </a:lnTo>
                  <a:lnTo>
                    <a:pt x="65640" y="8350"/>
                  </a:lnTo>
                  <a:lnTo>
                    <a:pt x="65561" y="8296"/>
                  </a:lnTo>
                  <a:lnTo>
                    <a:pt x="65474" y="8250"/>
                  </a:lnTo>
                  <a:lnTo>
                    <a:pt x="65387" y="8210"/>
                  </a:lnTo>
                  <a:lnTo>
                    <a:pt x="65300" y="8170"/>
                  </a:lnTo>
                  <a:lnTo>
                    <a:pt x="65205" y="8136"/>
                  </a:lnTo>
                  <a:lnTo>
                    <a:pt x="65102" y="8109"/>
                  </a:lnTo>
                  <a:lnTo>
                    <a:pt x="65007" y="8083"/>
                  </a:lnTo>
                  <a:lnTo>
                    <a:pt x="64905" y="8063"/>
                  </a:lnTo>
                  <a:lnTo>
                    <a:pt x="64802" y="8049"/>
                  </a:lnTo>
                  <a:lnTo>
                    <a:pt x="64699" y="8036"/>
                  </a:lnTo>
                  <a:lnTo>
                    <a:pt x="64597" y="8029"/>
                  </a:lnTo>
                  <a:lnTo>
                    <a:pt x="64494" y="8029"/>
                  </a:lnTo>
                  <a:lnTo>
                    <a:pt x="64399" y="8036"/>
                  </a:lnTo>
                  <a:lnTo>
                    <a:pt x="64296" y="8049"/>
                  </a:lnTo>
                  <a:lnTo>
                    <a:pt x="64201" y="8063"/>
                  </a:lnTo>
                  <a:lnTo>
                    <a:pt x="64107" y="8083"/>
                  </a:lnTo>
                  <a:lnTo>
                    <a:pt x="64012" y="8116"/>
                  </a:lnTo>
                  <a:lnTo>
                    <a:pt x="63925" y="8149"/>
                  </a:lnTo>
                  <a:lnTo>
                    <a:pt x="63838" y="8183"/>
                  </a:lnTo>
                  <a:lnTo>
                    <a:pt x="63751" y="8230"/>
                  </a:lnTo>
                  <a:lnTo>
                    <a:pt x="63680" y="8283"/>
                  </a:lnTo>
                  <a:lnTo>
                    <a:pt x="63609" y="8336"/>
                  </a:lnTo>
                  <a:lnTo>
                    <a:pt x="63546" y="8403"/>
                  </a:lnTo>
                  <a:lnTo>
                    <a:pt x="63048" y="8930"/>
                  </a:lnTo>
                  <a:lnTo>
                    <a:pt x="62574" y="9464"/>
                  </a:lnTo>
                  <a:lnTo>
                    <a:pt x="62345" y="9731"/>
                  </a:lnTo>
                  <a:lnTo>
                    <a:pt x="62115" y="9998"/>
                  </a:lnTo>
                  <a:lnTo>
                    <a:pt x="61894" y="10272"/>
                  </a:lnTo>
                  <a:lnTo>
                    <a:pt x="61673" y="10546"/>
                  </a:lnTo>
                  <a:lnTo>
                    <a:pt x="61460" y="10819"/>
                  </a:lnTo>
                  <a:lnTo>
                    <a:pt x="61254" y="11099"/>
                  </a:lnTo>
                  <a:lnTo>
                    <a:pt x="61049" y="11380"/>
                  </a:lnTo>
                  <a:lnTo>
                    <a:pt x="60851" y="11667"/>
                  </a:lnTo>
                  <a:lnTo>
                    <a:pt x="60662" y="11960"/>
                  </a:lnTo>
                  <a:lnTo>
                    <a:pt x="60480" y="12261"/>
                  </a:lnTo>
                  <a:lnTo>
                    <a:pt x="60306" y="12561"/>
                  </a:lnTo>
                  <a:lnTo>
                    <a:pt x="60132" y="12868"/>
                  </a:lnTo>
                  <a:lnTo>
                    <a:pt x="60069" y="13008"/>
                  </a:lnTo>
                  <a:lnTo>
                    <a:pt x="59998" y="13189"/>
                  </a:lnTo>
                  <a:lnTo>
                    <a:pt x="59919" y="13395"/>
                  </a:lnTo>
                  <a:lnTo>
                    <a:pt x="59840" y="13629"/>
                  </a:lnTo>
                  <a:lnTo>
                    <a:pt x="59500" y="14690"/>
                  </a:lnTo>
                  <a:lnTo>
                    <a:pt x="59413" y="14964"/>
                  </a:lnTo>
                  <a:lnTo>
                    <a:pt x="59318" y="15231"/>
                  </a:lnTo>
                  <a:lnTo>
                    <a:pt x="59231" y="15478"/>
                  </a:lnTo>
                  <a:lnTo>
                    <a:pt x="59136" y="15711"/>
                  </a:lnTo>
                  <a:lnTo>
                    <a:pt x="59034" y="15918"/>
                  </a:lnTo>
                  <a:lnTo>
                    <a:pt x="58939" y="16098"/>
                  </a:lnTo>
                  <a:lnTo>
                    <a:pt x="58892" y="16179"/>
                  </a:lnTo>
                  <a:lnTo>
                    <a:pt x="58836" y="16245"/>
                  </a:lnTo>
                  <a:lnTo>
                    <a:pt x="58789" y="16299"/>
                  </a:lnTo>
                  <a:lnTo>
                    <a:pt x="58741" y="16345"/>
                  </a:lnTo>
                  <a:lnTo>
                    <a:pt x="58607" y="16446"/>
                  </a:lnTo>
                  <a:lnTo>
                    <a:pt x="58465" y="16546"/>
                  </a:lnTo>
                  <a:lnTo>
                    <a:pt x="58315" y="16632"/>
                  </a:lnTo>
                  <a:lnTo>
                    <a:pt x="58157" y="16719"/>
                  </a:lnTo>
                  <a:lnTo>
                    <a:pt x="57991" y="16806"/>
                  </a:lnTo>
                  <a:lnTo>
                    <a:pt x="57817" y="16886"/>
                  </a:lnTo>
                  <a:lnTo>
                    <a:pt x="57635" y="16959"/>
                  </a:lnTo>
                  <a:lnTo>
                    <a:pt x="57446" y="17026"/>
                  </a:lnTo>
                  <a:lnTo>
                    <a:pt x="57256" y="17093"/>
                  </a:lnTo>
                  <a:lnTo>
                    <a:pt x="57058" y="17160"/>
                  </a:lnTo>
                  <a:lnTo>
                    <a:pt x="56853" y="17213"/>
                  </a:lnTo>
                  <a:lnTo>
                    <a:pt x="56640" y="17273"/>
                  </a:lnTo>
                  <a:lnTo>
                    <a:pt x="56418" y="17320"/>
                  </a:lnTo>
                  <a:lnTo>
                    <a:pt x="56197" y="17373"/>
                  </a:lnTo>
                  <a:lnTo>
                    <a:pt x="55976" y="17413"/>
                  </a:lnTo>
                  <a:lnTo>
                    <a:pt x="55739" y="17460"/>
                  </a:lnTo>
                  <a:lnTo>
                    <a:pt x="55265" y="17533"/>
                  </a:lnTo>
                  <a:lnTo>
                    <a:pt x="54767" y="17593"/>
                  </a:lnTo>
                  <a:lnTo>
                    <a:pt x="54261" y="17640"/>
                  </a:lnTo>
                  <a:lnTo>
                    <a:pt x="53740" y="17680"/>
                  </a:lnTo>
                  <a:lnTo>
                    <a:pt x="53202" y="17714"/>
                  </a:lnTo>
                  <a:lnTo>
                    <a:pt x="52657" y="17734"/>
                  </a:lnTo>
                  <a:lnTo>
                    <a:pt x="52112" y="17747"/>
                  </a:lnTo>
                  <a:lnTo>
                    <a:pt x="51551" y="17754"/>
                  </a:lnTo>
                  <a:lnTo>
                    <a:pt x="50437" y="17754"/>
                  </a:lnTo>
                  <a:lnTo>
                    <a:pt x="49868" y="17740"/>
                  </a:lnTo>
                  <a:lnTo>
                    <a:pt x="49315" y="17727"/>
                  </a:lnTo>
                  <a:lnTo>
                    <a:pt x="48208" y="17694"/>
                  </a:lnTo>
                  <a:lnTo>
                    <a:pt x="47126" y="17647"/>
                  </a:lnTo>
                  <a:lnTo>
                    <a:pt x="46091" y="17607"/>
                  </a:lnTo>
                  <a:lnTo>
                    <a:pt x="45119" y="17567"/>
                  </a:lnTo>
                  <a:lnTo>
                    <a:pt x="44218" y="17547"/>
                  </a:lnTo>
                  <a:lnTo>
                    <a:pt x="43799" y="17540"/>
                  </a:lnTo>
                  <a:lnTo>
                    <a:pt x="43404" y="17540"/>
                  </a:lnTo>
                  <a:lnTo>
                    <a:pt x="43136" y="16886"/>
                  </a:lnTo>
                  <a:lnTo>
                    <a:pt x="42883" y="16232"/>
                  </a:lnTo>
                  <a:lnTo>
                    <a:pt x="42638" y="15578"/>
                  </a:lnTo>
                  <a:lnTo>
                    <a:pt x="42401" y="14924"/>
                  </a:lnTo>
                  <a:lnTo>
                    <a:pt x="42179" y="14263"/>
                  </a:lnTo>
                  <a:lnTo>
                    <a:pt x="41974" y="13609"/>
                  </a:lnTo>
                  <a:lnTo>
                    <a:pt x="41777" y="12948"/>
                  </a:lnTo>
                  <a:lnTo>
                    <a:pt x="41595" y="12288"/>
                  </a:lnTo>
                  <a:lnTo>
                    <a:pt x="41429" y="11620"/>
                  </a:lnTo>
                  <a:lnTo>
                    <a:pt x="41279" y="10953"/>
                  </a:lnTo>
                  <a:lnTo>
                    <a:pt x="41136" y="10285"/>
                  </a:lnTo>
                  <a:lnTo>
                    <a:pt x="41018" y="9604"/>
                  </a:lnTo>
                  <a:lnTo>
                    <a:pt x="40907" y="8924"/>
                  </a:lnTo>
                  <a:lnTo>
                    <a:pt x="40820" y="8243"/>
                  </a:lnTo>
                  <a:lnTo>
                    <a:pt x="40741" y="7549"/>
                  </a:lnTo>
                  <a:lnTo>
                    <a:pt x="40686" y="6848"/>
                  </a:lnTo>
                  <a:lnTo>
                    <a:pt x="40670" y="6741"/>
                  </a:lnTo>
                  <a:lnTo>
                    <a:pt x="40639" y="6634"/>
                  </a:lnTo>
                  <a:lnTo>
                    <a:pt x="40599" y="6534"/>
                  </a:lnTo>
                  <a:lnTo>
                    <a:pt x="40544" y="6434"/>
                  </a:lnTo>
                  <a:lnTo>
                    <a:pt x="40473" y="6341"/>
                  </a:lnTo>
                  <a:lnTo>
                    <a:pt x="40402" y="6247"/>
                  </a:lnTo>
                  <a:lnTo>
                    <a:pt x="40315" y="6161"/>
                  </a:lnTo>
                  <a:lnTo>
                    <a:pt x="40220" y="6080"/>
                  </a:lnTo>
                  <a:lnTo>
                    <a:pt x="40117" y="6007"/>
                  </a:lnTo>
                  <a:lnTo>
                    <a:pt x="40014" y="5947"/>
                  </a:lnTo>
                  <a:lnTo>
                    <a:pt x="39896" y="5887"/>
                  </a:lnTo>
                  <a:lnTo>
                    <a:pt x="39785" y="5840"/>
                  </a:lnTo>
                  <a:lnTo>
                    <a:pt x="39659" y="5800"/>
                  </a:lnTo>
                  <a:lnTo>
                    <a:pt x="39540" y="5773"/>
                  </a:lnTo>
                  <a:lnTo>
                    <a:pt x="39414" y="5753"/>
                  </a:lnTo>
                  <a:lnTo>
                    <a:pt x="39287" y="5747"/>
                  </a:lnTo>
                  <a:lnTo>
                    <a:pt x="39185" y="5753"/>
                  </a:lnTo>
                  <a:lnTo>
                    <a:pt x="39074" y="5767"/>
                  </a:lnTo>
                  <a:lnTo>
                    <a:pt x="38971" y="5794"/>
                  </a:lnTo>
                  <a:lnTo>
                    <a:pt x="38869" y="5827"/>
                  </a:lnTo>
                  <a:lnTo>
                    <a:pt x="38766" y="5874"/>
                  </a:lnTo>
                  <a:lnTo>
                    <a:pt x="38671" y="5927"/>
                  </a:lnTo>
                  <a:lnTo>
                    <a:pt x="38576" y="6000"/>
                  </a:lnTo>
                  <a:lnTo>
                    <a:pt x="38497" y="6087"/>
                  </a:lnTo>
                  <a:lnTo>
                    <a:pt x="38316" y="6281"/>
                  </a:lnTo>
                  <a:lnTo>
                    <a:pt x="38142" y="6481"/>
                  </a:lnTo>
                  <a:lnTo>
                    <a:pt x="37968" y="6681"/>
                  </a:lnTo>
                  <a:lnTo>
                    <a:pt x="37810" y="6888"/>
                  </a:lnTo>
                  <a:lnTo>
                    <a:pt x="37652" y="7095"/>
                  </a:lnTo>
                  <a:lnTo>
                    <a:pt x="37502" y="7302"/>
                  </a:lnTo>
                  <a:lnTo>
                    <a:pt x="37352" y="7509"/>
                  </a:lnTo>
                  <a:lnTo>
                    <a:pt x="37209" y="7716"/>
                  </a:lnTo>
                  <a:lnTo>
                    <a:pt x="37075" y="7929"/>
                  </a:lnTo>
                  <a:lnTo>
                    <a:pt x="36941" y="8143"/>
                  </a:lnTo>
                  <a:lnTo>
                    <a:pt x="36814" y="8356"/>
                  </a:lnTo>
                  <a:lnTo>
                    <a:pt x="36696" y="8570"/>
                  </a:lnTo>
                  <a:lnTo>
                    <a:pt x="36459" y="9004"/>
                  </a:lnTo>
                  <a:lnTo>
                    <a:pt x="36245" y="9444"/>
                  </a:lnTo>
                  <a:lnTo>
                    <a:pt x="36040" y="9891"/>
                  </a:lnTo>
                  <a:lnTo>
                    <a:pt x="35858" y="10339"/>
                  </a:lnTo>
                  <a:lnTo>
                    <a:pt x="35676" y="10792"/>
                  </a:lnTo>
                  <a:lnTo>
                    <a:pt x="35510" y="11246"/>
                  </a:lnTo>
                  <a:lnTo>
                    <a:pt x="35360" y="11707"/>
                  </a:lnTo>
                  <a:lnTo>
                    <a:pt x="35210" y="12167"/>
                  </a:lnTo>
                  <a:lnTo>
                    <a:pt x="35068" y="12628"/>
                  </a:lnTo>
                  <a:lnTo>
                    <a:pt x="34934" y="13088"/>
                  </a:lnTo>
                  <a:lnTo>
                    <a:pt x="34673" y="14023"/>
                  </a:lnTo>
                  <a:lnTo>
                    <a:pt x="34412" y="14957"/>
                  </a:lnTo>
                  <a:lnTo>
                    <a:pt x="34159" y="15885"/>
                  </a:lnTo>
                  <a:lnTo>
                    <a:pt x="34025" y="16352"/>
                  </a:lnTo>
                  <a:lnTo>
                    <a:pt x="33883" y="16813"/>
                  </a:lnTo>
                  <a:lnTo>
                    <a:pt x="33733" y="17280"/>
                  </a:lnTo>
                  <a:lnTo>
                    <a:pt x="33582" y="17734"/>
                  </a:lnTo>
                  <a:lnTo>
                    <a:pt x="33424" y="18194"/>
                  </a:lnTo>
                  <a:lnTo>
                    <a:pt x="33251" y="18648"/>
                  </a:lnTo>
                  <a:lnTo>
                    <a:pt x="33061" y="19095"/>
                  </a:lnTo>
                  <a:lnTo>
                    <a:pt x="32871" y="19542"/>
                  </a:lnTo>
                  <a:lnTo>
                    <a:pt x="32658" y="19983"/>
                  </a:lnTo>
                  <a:lnTo>
                    <a:pt x="32429" y="20417"/>
                  </a:lnTo>
                  <a:lnTo>
                    <a:pt x="32136" y="19582"/>
                  </a:lnTo>
                  <a:lnTo>
                    <a:pt x="31860" y="18741"/>
                  </a:lnTo>
                  <a:lnTo>
                    <a:pt x="31599" y="17901"/>
                  </a:lnTo>
                  <a:lnTo>
                    <a:pt x="31354" y="17053"/>
                  </a:lnTo>
                  <a:lnTo>
                    <a:pt x="31125" y="16205"/>
                  </a:lnTo>
                  <a:lnTo>
                    <a:pt x="30920" y="15358"/>
                  </a:lnTo>
                  <a:lnTo>
                    <a:pt x="30730" y="14503"/>
                  </a:lnTo>
                  <a:lnTo>
                    <a:pt x="30556" y="13649"/>
                  </a:lnTo>
                  <a:lnTo>
                    <a:pt x="30406" y="12795"/>
                  </a:lnTo>
                  <a:lnTo>
                    <a:pt x="30335" y="12368"/>
                  </a:lnTo>
                  <a:lnTo>
                    <a:pt x="30272" y="11934"/>
                  </a:lnTo>
                  <a:lnTo>
                    <a:pt x="30208" y="11500"/>
                  </a:lnTo>
                  <a:lnTo>
                    <a:pt x="30153" y="11073"/>
                  </a:lnTo>
                  <a:lnTo>
                    <a:pt x="30106" y="10639"/>
                  </a:lnTo>
                  <a:lnTo>
                    <a:pt x="30058" y="10205"/>
                  </a:lnTo>
                  <a:lnTo>
                    <a:pt x="30019" y="9771"/>
                  </a:lnTo>
                  <a:lnTo>
                    <a:pt x="29979" y="9331"/>
                  </a:lnTo>
                  <a:lnTo>
                    <a:pt x="29948" y="8897"/>
                  </a:lnTo>
                  <a:lnTo>
                    <a:pt x="29924" y="8457"/>
                  </a:lnTo>
                  <a:lnTo>
                    <a:pt x="29900" y="8023"/>
                  </a:lnTo>
                  <a:lnTo>
                    <a:pt x="29884" y="7582"/>
                  </a:lnTo>
                  <a:lnTo>
                    <a:pt x="29869" y="7142"/>
                  </a:lnTo>
                  <a:lnTo>
                    <a:pt x="29861" y="6701"/>
                  </a:lnTo>
                  <a:lnTo>
                    <a:pt x="29861" y="6588"/>
                  </a:lnTo>
                  <a:lnTo>
                    <a:pt x="29845" y="6488"/>
                  </a:lnTo>
                  <a:lnTo>
                    <a:pt x="29813" y="6388"/>
                  </a:lnTo>
                  <a:lnTo>
                    <a:pt x="29782" y="6301"/>
                  </a:lnTo>
                  <a:lnTo>
                    <a:pt x="29742" y="6214"/>
                  </a:lnTo>
                  <a:lnTo>
                    <a:pt x="29687" y="6134"/>
                  </a:lnTo>
                  <a:lnTo>
                    <a:pt x="29632" y="6067"/>
                  </a:lnTo>
                  <a:lnTo>
                    <a:pt x="29560" y="6000"/>
                  </a:lnTo>
                  <a:lnTo>
                    <a:pt x="29489" y="5940"/>
                  </a:lnTo>
                  <a:lnTo>
                    <a:pt x="29410" y="5894"/>
                  </a:lnTo>
                  <a:lnTo>
                    <a:pt x="29331" y="5847"/>
                  </a:lnTo>
                  <a:lnTo>
                    <a:pt x="29244" y="5807"/>
                  </a:lnTo>
                  <a:lnTo>
                    <a:pt x="29150" y="5773"/>
                  </a:lnTo>
                  <a:lnTo>
                    <a:pt x="29055" y="5753"/>
                  </a:lnTo>
                  <a:lnTo>
                    <a:pt x="28960" y="5733"/>
                  </a:lnTo>
                  <a:lnTo>
                    <a:pt x="28865" y="5720"/>
                  </a:lnTo>
                  <a:lnTo>
                    <a:pt x="28762" y="5713"/>
                  </a:lnTo>
                  <a:lnTo>
                    <a:pt x="28660" y="5713"/>
                  </a:lnTo>
                  <a:lnTo>
                    <a:pt x="28557" y="5720"/>
                  </a:lnTo>
                  <a:lnTo>
                    <a:pt x="28462" y="5740"/>
                  </a:lnTo>
                  <a:lnTo>
                    <a:pt x="28359" y="5760"/>
                  </a:lnTo>
                  <a:lnTo>
                    <a:pt x="28265" y="5787"/>
                  </a:lnTo>
                  <a:lnTo>
                    <a:pt x="28162" y="5820"/>
                  </a:lnTo>
                  <a:lnTo>
                    <a:pt x="28075" y="5860"/>
                  </a:lnTo>
                  <a:lnTo>
                    <a:pt x="27980" y="5907"/>
                  </a:lnTo>
                  <a:lnTo>
                    <a:pt x="27893" y="5960"/>
                  </a:lnTo>
                  <a:lnTo>
                    <a:pt x="27814" y="6020"/>
                  </a:lnTo>
                  <a:lnTo>
                    <a:pt x="27735" y="6087"/>
                  </a:lnTo>
                  <a:lnTo>
                    <a:pt x="27664" y="6161"/>
                  </a:lnTo>
                  <a:lnTo>
                    <a:pt x="27601" y="6241"/>
                  </a:lnTo>
                  <a:lnTo>
                    <a:pt x="27546" y="6327"/>
                  </a:lnTo>
                  <a:lnTo>
                    <a:pt x="27498" y="6421"/>
                  </a:lnTo>
                  <a:lnTo>
                    <a:pt x="26510" y="8550"/>
                  </a:lnTo>
                  <a:lnTo>
                    <a:pt x="25531" y="10686"/>
                  </a:lnTo>
                  <a:lnTo>
                    <a:pt x="25049" y="11754"/>
                  </a:lnTo>
                  <a:lnTo>
                    <a:pt x="24567" y="12828"/>
                  </a:lnTo>
                  <a:lnTo>
                    <a:pt x="24100" y="13903"/>
                  </a:lnTo>
                  <a:lnTo>
                    <a:pt x="23642" y="14984"/>
                  </a:lnTo>
                  <a:lnTo>
                    <a:pt x="23579" y="14930"/>
                  </a:lnTo>
                  <a:lnTo>
                    <a:pt x="23508" y="14890"/>
                  </a:lnTo>
                  <a:lnTo>
                    <a:pt x="23429" y="14844"/>
                  </a:lnTo>
                  <a:lnTo>
                    <a:pt x="23342" y="14810"/>
                  </a:lnTo>
                  <a:lnTo>
                    <a:pt x="23255" y="14777"/>
                  </a:lnTo>
                  <a:lnTo>
                    <a:pt x="23160" y="14750"/>
                  </a:lnTo>
                  <a:lnTo>
                    <a:pt x="23065" y="14730"/>
                  </a:lnTo>
                  <a:lnTo>
                    <a:pt x="22963" y="14717"/>
                  </a:lnTo>
                  <a:lnTo>
                    <a:pt x="22378" y="14670"/>
                  </a:lnTo>
                  <a:lnTo>
                    <a:pt x="21785" y="14617"/>
                  </a:lnTo>
                  <a:lnTo>
                    <a:pt x="21201" y="14577"/>
                  </a:lnTo>
                  <a:lnTo>
                    <a:pt x="20608" y="14537"/>
                  </a:lnTo>
                  <a:lnTo>
                    <a:pt x="20023" y="14503"/>
                  </a:lnTo>
                  <a:lnTo>
                    <a:pt x="19431" y="14477"/>
                  </a:lnTo>
                  <a:lnTo>
                    <a:pt x="18838" y="14450"/>
                  </a:lnTo>
                  <a:lnTo>
                    <a:pt x="18245" y="14430"/>
                  </a:lnTo>
                  <a:lnTo>
                    <a:pt x="17653" y="14417"/>
                  </a:lnTo>
                  <a:lnTo>
                    <a:pt x="17060" y="14403"/>
                  </a:lnTo>
                  <a:lnTo>
                    <a:pt x="16460" y="14397"/>
                  </a:lnTo>
                  <a:lnTo>
                    <a:pt x="14682" y="14397"/>
                  </a:lnTo>
                  <a:lnTo>
                    <a:pt x="14081" y="14410"/>
                  </a:lnTo>
                  <a:lnTo>
                    <a:pt x="13488" y="14423"/>
                  </a:lnTo>
                  <a:lnTo>
                    <a:pt x="12295" y="14463"/>
                  </a:lnTo>
                  <a:lnTo>
                    <a:pt x="11102" y="14517"/>
                  </a:lnTo>
                  <a:lnTo>
                    <a:pt x="9909" y="14583"/>
                  </a:lnTo>
                  <a:lnTo>
                    <a:pt x="8724" y="14670"/>
                  </a:lnTo>
                  <a:lnTo>
                    <a:pt x="7539" y="14770"/>
                  </a:lnTo>
                  <a:lnTo>
                    <a:pt x="6353" y="14884"/>
                  </a:lnTo>
                  <a:lnTo>
                    <a:pt x="5176" y="15011"/>
                  </a:lnTo>
                  <a:lnTo>
                    <a:pt x="3999" y="15151"/>
                  </a:lnTo>
                  <a:lnTo>
                    <a:pt x="4030" y="14310"/>
                  </a:lnTo>
                  <a:lnTo>
                    <a:pt x="4054" y="13476"/>
                  </a:lnTo>
                  <a:lnTo>
                    <a:pt x="4070" y="12635"/>
                  </a:lnTo>
                  <a:lnTo>
                    <a:pt x="4085" y="11800"/>
                  </a:lnTo>
                  <a:lnTo>
                    <a:pt x="4109" y="10132"/>
                  </a:lnTo>
                  <a:lnTo>
                    <a:pt x="4101" y="8477"/>
                  </a:lnTo>
                  <a:lnTo>
                    <a:pt x="4085" y="6821"/>
                  </a:lnTo>
                  <a:lnTo>
                    <a:pt x="4046" y="5186"/>
                  </a:lnTo>
                  <a:lnTo>
                    <a:pt x="3999" y="3558"/>
                  </a:lnTo>
                  <a:lnTo>
                    <a:pt x="3927" y="1956"/>
                  </a:lnTo>
                  <a:close/>
                  <a:moveTo>
                    <a:pt x="38513" y="10178"/>
                  </a:moveTo>
                  <a:lnTo>
                    <a:pt x="38616" y="10746"/>
                  </a:lnTo>
                  <a:lnTo>
                    <a:pt x="38726" y="11313"/>
                  </a:lnTo>
                  <a:lnTo>
                    <a:pt x="38845" y="11880"/>
                  </a:lnTo>
                  <a:lnTo>
                    <a:pt x="38971" y="12441"/>
                  </a:lnTo>
                  <a:lnTo>
                    <a:pt x="39114" y="13002"/>
                  </a:lnTo>
                  <a:lnTo>
                    <a:pt x="39264" y="13562"/>
                  </a:lnTo>
                  <a:lnTo>
                    <a:pt x="39422" y="14116"/>
                  </a:lnTo>
                  <a:lnTo>
                    <a:pt x="39596" y="14670"/>
                  </a:lnTo>
                  <a:lnTo>
                    <a:pt x="39777" y="15217"/>
                  </a:lnTo>
                  <a:lnTo>
                    <a:pt x="39975" y="15765"/>
                  </a:lnTo>
                  <a:lnTo>
                    <a:pt x="40180" y="16312"/>
                  </a:lnTo>
                  <a:lnTo>
                    <a:pt x="40402" y="16859"/>
                  </a:lnTo>
                  <a:lnTo>
                    <a:pt x="40631" y="17400"/>
                  </a:lnTo>
                  <a:lnTo>
                    <a:pt x="40868" y="17941"/>
                  </a:lnTo>
                  <a:lnTo>
                    <a:pt x="41129" y="18481"/>
                  </a:lnTo>
                  <a:lnTo>
                    <a:pt x="41389" y="19015"/>
                  </a:lnTo>
                  <a:lnTo>
                    <a:pt x="41429" y="19082"/>
                  </a:lnTo>
                  <a:lnTo>
                    <a:pt x="41468" y="19142"/>
                  </a:lnTo>
                  <a:lnTo>
                    <a:pt x="41508" y="19195"/>
                  </a:lnTo>
                  <a:lnTo>
                    <a:pt x="41555" y="19249"/>
                  </a:lnTo>
                  <a:lnTo>
                    <a:pt x="41603" y="19295"/>
                  </a:lnTo>
                  <a:lnTo>
                    <a:pt x="41658" y="19335"/>
                  </a:lnTo>
                  <a:lnTo>
                    <a:pt x="41713" y="19376"/>
                  </a:lnTo>
                  <a:lnTo>
                    <a:pt x="41769" y="19409"/>
                  </a:lnTo>
                  <a:lnTo>
                    <a:pt x="41832" y="19436"/>
                  </a:lnTo>
                  <a:lnTo>
                    <a:pt x="41895" y="19462"/>
                  </a:lnTo>
                  <a:lnTo>
                    <a:pt x="41958" y="19482"/>
                  </a:lnTo>
                  <a:lnTo>
                    <a:pt x="42029" y="19502"/>
                  </a:lnTo>
                  <a:lnTo>
                    <a:pt x="42164" y="19522"/>
                  </a:lnTo>
                  <a:lnTo>
                    <a:pt x="42306" y="19536"/>
                  </a:lnTo>
                  <a:lnTo>
                    <a:pt x="42448" y="19529"/>
                  </a:lnTo>
                  <a:lnTo>
                    <a:pt x="42590" y="19516"/>
                  </a:lnTo>
                  <a:lnTo>
                    <a:pt x="42741" y="19482"/>
                  </a:lnTo>
                  <a:lnTo>
                    <a:pt x="42883" y="19442"/>
                  </a:lnTo>
                  <a:lnTo>
                    <a:pt x="43017" y="19389"/>
                  </a:lnTo>
                  <a:lnTo>
                    <a:pt x="43151" y="19322"/>
                  </a:lnTo>
                  <a:lnTo>
                    <a:pt x="43270" y="19249"/>
                  </a:lnTo>
                  <a:lnTo>
                    <a:pt x="43381" y="19169"/>
                  </a:lnTo>
                  <a:lnTo>
                    <a:pt x="45443" y="19235"/>
                  </a:lnTo>
                  <a:lnTo>
                    <a:pt x="47497" y="19295"/>
                  </a:lnTo>
                  <a:lnTo>
                    <a:pt x="49560" y="19355"/>
                  </a:lnTo>
                  <a:lnTo>
                    <a:pt x="51614" y="19409"/>
                  </a:lnTo>
                  <a:lnTo>
                    <a:pt x="53676" y="19456"/>
                  </a:lnTo>
                  <a:lnTo>
                    <a:pt x="55731" y="19502"/>
                  </a:lnTo>
                  <a:lnTo>
                    <a:pt x="59848" y="19576"/>
                  </a:lnTo>
                  <a:lnTo>
                    <a:pt x="59958" y="19576"/>
                  </a:lnTo>
                  <a:lnTo>
                    <a:pt x="60077" y="19569"/>
                  </a:lnTo>
                  <a:lnTo>
                    <a:pt x="60195" y="19549"/>
                  </a:lnTo>
                  <a:lnTo>
                    <a:pt x="60306" y="19516"/>
                  </a:lnTo>
                  <a:lnTo>
                    <a:pt x="60424" y="19482"/>
                  </a:lnTo>
                  <a:lnTo>
                    <a:pt x="60535" y="19436"/>
                  </a:lnTo>
                  <a:lnTo>
                    <a:pt x="60646" y="19382"/>
                  </a:lnTo>
                  <a:lnTo>
                    <a:pt x="60748" y="19322"/>
                  </a:lnTo>
                  <a:lnTo>
                    <a:pt x="60851" y="19262"/>
                  </a:lnTo>
                  <a:lnTo>
                    <a:pt x="60938" y="19189"/>
                  </a:lnTo>
                  <a:lnTo>
                    <a:pt x="61025" y="19109"/>
                  </a:lnTo>
                  <a:lnTo>
                    <a:pt x="61096" y="19028"/>
                  </a:lnTo>
                  <a:lnTo>
                    <a:pt x="61159" y="18942"/>
                  </a:lnTo>
                  <a:lnTo>
                    <a:pt x="61215" y="18855"/>
                  </a:lnTo>
                  <a:lnTo>
                    <a:pt x="61254" y="18761"/>
                  </a:lnTo>
                  <a:lnTo>
                    <a:pt x="61286" y="18661"/>
                  </a:lnTo>
                  <a:lnTo>
                    <a:pt x="61381" y="18261"/>
                  </a:lnTo>
                  <a:lnTo>
                    <a:pt x="61483" y="17867"/>
                  </a:lnTo>
                  <a:lnTo>
                    <a:pt x="61594" y="17480"/>
                  </a:lnTo>
                  <a:lnTo>
                    <a:pt x="61705" y="17093"/>
                  </a:lnTo>
                  <a:lnTo>
                    <a:pt x="61831" y="16713"/>
                  </a:lnTo>
                  <a:lnTo>
                    <a:pt x="61957" y="16339"/>
                  </a:lnTo>
                  <a:lnTo>
                    <a:pt x="62100" y="15972"/>
                  </a:lnTo>
                  <a:lnTo>
                    <a:pt x="62242" y="15605"/>
                  </a:lnTo>
                  <a:lnTo>
                    <a:pt x="62400" y="15244"/>
                  </a:lnTo>
                  <a:lnTo>
                    <a:pt x="62566" y="14884"/>
                  </a:lnTo>
                  <a:lnTo>
                    <a:pt x="62732" y="14530"/>
                  </a:lnTo>
                  <a:lnTo>
                    <a:pt x="62913" y="14183"/>
                  </a:lnTo>
                  <a:lnTo>
                    <a:pt x="63103" y="13836"/>
                  </a:lnTo>
                  <a:lnTo>
                    <a:pt x="63301" y="13489"/>
                  </a:lnTo>
                  <a:lnTo>
                    <a:pt x="63506" y="13148"/>
                  </a:lnTo>
                  <a:lnTo>
                    <a:pt x="63719" y="12815"/>
                  </a:lnTo>
                  <a:lnTo>
                    <a:pt x="64676" y="18101"/>
                  </a:lnTo>
                  <a:lnTo>
                    <a:pt x="65158" y="20744"/>
                  </a:lnTo>
                  <a:lnTo>
                    <a:pt x="65624" y="23393"/>
                  </a:lnTo>
                  <a:lnTo>
                    <a:pt x="65647" y="23493"/>
                  </a:lnTo>
                  <a:lnTo>
                    <a:pt x="65687" y="23594"/>
                  </a:lnTo>
                  <a:lnTo>
                    <a:pt x="65742" y="23687"/>
                  </a:lnTo>
                  <a:lnTo>
                    <a:pt x="65806" y="23774"/>
                  </a:lnTo>
                  <a:lnTo>
                    <a:pt x="65885" y="23854"/>
                  </a:lnTo>
                  <a:lnTo>
                    <a:pt x="65964" y="23927"/>
                  </a:lnTo>
                  <a:lnTo>
                    <a:pt x="66058" y="23994"/>
                  </a:lnTo>
                  <a:lnTo>
                    <a:pt x="66153" y="24061"/>
                  </a:lnTo>
                  <a:lnTo>
                    <a:pt x="66256" y="24114"/>
                  </a:lnTo>
                  <a:lnTo>
                    <a:pt x="66367" y="24168"/>
                  </a:lnTo>
                  <a:lnTo>
                    <a:pt x="66485" y="24208"/>
                  </a:lnTo>
                  <a:lnTo>
                    <a:pt x="66596" y="24241"/>
                  </a:lnTo>
                  <a:lnTo>
                    <a:pt x="66722" y="24268"/>
                  </a:lnTo>
                  <a:lnTo>
                    <a:pt x="66841" y="24294"/>
                  </a:lnTo>
                  <a:lnTo>
                    <a:pt x="66959" y="24301"/>
                  </a:lnTo>
                  <a:lnTo>
                    <a:pt x="67086" y="24308"/>
                  </a:lnTo>
                  <a:lnTo>
                    <a:pt x="67180" y="24308"/>
                  </a:lnTo>
                  <a:lnTo>
                    <a:pt x="67275" y="24294"/>
                  </a:lnTo>
                  <a:lnTo>
                    <a:pt x="67370" y="24281"/>
                  </a:lnTo>
                  <a:lnTo>
                    <a:pt x="67465" y="24268"/>
                  </a:lnTo>
                  <a:lnTo>
                    <a:pt x="67552" y="24241"/>
                  </a:lnTo>
                  <a:lnTo>
                    <a:pt x="67631" y="24214"/>
                  </a:lnTo>
                  <a:lnTo>
                    <a:pt x="67718" y="24181"/>
                  </a:lnTo>
                  <a:lnTo>
                    <a:pt x="67789" y="24141"/>
                  </a:lnTo>
                  <a:lnTo>
                    <a:pt x="67986" y="24027"/>
                  </a:lnTo>
                  <a:lnTo>
                    <a:pt x="68168" y="23914"/>
                  </a:lnTo>
                  <a:lnTo>
                    <a:pt x="68342" y="23807"/>
                  </a:lnTo>
                  <a:lnTo>
                    <a:pt x="68500" y="23694"/>
                  </a:lnTo>
                  <a:lnTo>
                    <a:pt x="68650" y="23587"/>
                  </a:lnTo>
                  <a:lnTo>
                    <a:pt x="68792" y="23473"/>
                  </a:lnTo>
                  <a:lnTo>
                    <a:pt x="68919" y="23367"/>
                  </a:lnTo>
                  <a:lnTo>
                    <a:pt x="69045" y="23253"/>
                  </a:lnTo>
                  <a:lnTo>
                    <a:pt x="69156" y="23140"/>
                  </a:lnTo>
                  <a:lnTo>
                    <a:pt x="69259" y="23026"/>
                  </a:lnTo>
                  <a:lnTo>
                    <a:pt x="69361" y="22913"/>
                  </a:lnTo>
                  <a:lnTo>
                    <a:pt x="69448" y="22793"/>
                  </a:lnTo>
                  <a:lnTo>
                    <a:pt x="69535" y="22673"/>
                  </a:lnTo>
                  <a:lnTo>
                    <a:pt x="69614" y="22552"/>
                  </a:lnTo>
                  <a:lnTo>
                    <a:pt x="69685" y="22432"/>
                  </a:lnTo>
                  <a:lnTo>
                    <a:pt x="69748" y="22305"/>
                  </a:lnTo>
                  <a:lnTo>
                    <a:pt x="69812" y="22172"/>
                  </a:lnTo>
                  <a:lnTo>
                    <a:pt x="69875" y="22039"/>
                  </a:lnTo>
                  <a:lnTo>
                    <a:pt x="69978" y="21765"/>
                  </a:lnTo>
                  <a:lnTo>
                    <a:pt x="70072" y="21471"/>
                  </a:lnTo>
                  <a:lnTo>
                    <a:pt x="70167" y="21164"/>
                  </a:lnTo>
                  <a:lnTo>
                    <a:pt x="70254" y="20837"/>
                  </a:lnTo>
                  <a:lnTo>
                    <a:pt x="70341" y="20483"/>
                  </a:lnTo>
                  <a:lnTo>
                    <a:pt x="70539" y="19709"/>
                  </a:lnTo>
                  <a:lnTo>
                    <a:pt x="70744" y="18908"/>
                  </a:lnTo>
                  <a:lnTo>
                    <a:pt x="70957" y="18107"/>
                  </a:lnTo>
                  <a:lnTo>
                    <a:pt x="71155" y="17300"/>
                  </a:lnTo>
                  <a:lnTo>
                    <a:pt x="71352" y="16492"/>
                  </a:lnTo>
                  <a:lnTo>
                    <a:pt x="71740" y="14877"/>
                  </a:lnTo>
                  <a:lnTo>
                    <a:pt x="72103" y="13262"/>
                  </a:lnTo>
                  <a:lnTo>
                    <a:pt x="72309" y="13996"/>
                  </a:lnTo>
                  <a:lnTo>
                    <a:pt x="72490" y="14737"/>
                  </a:lnTo>
                  <a:lnTo>
                    <a:pt x="72648" y="15478"/>
                  </a:lnTo>
                  <a:lnTo>
                    <a:pt x="72727" y="15852"/>
                  </a:lnTo>
                  <a:lnTo>
                    <a:pt x="72799" y="16225"/>
                  </a:lnTo>
                  <a:lnTo>
                    <a:pt x="72862" y="16606"/>
                  </a:lnTo>
                  <a:lnTo>
                    <a:pt x="72925" y="16979"/>
                  </a:lnTo>
                  <a:lnTo>
                    <a:pt x="72980" y="17360"/>
                  </a:lnTo>
                  <a:lnTo>
                    <a:pt x="73036" y="17740"/>
                  </a:lnTo>
                  <a:lnTo>
                    <a:pt x="73083" y="18121"/>
                  </a:lnTo>
                  <a:lnTo>
                    <a:pt x="73122" y="18508"/>
                  </a:lnTo>
                  <a:lnTo>
                    <a:pt x="73162" y="18895"/>
                  </a:lnTo>
                  <a:lnTo>
                    <a:pt x="73194" y="19282"/>
                  </a:lnTo>
                  <a:lnTo>
                    <a:pt x="73201" y="19389"/>
                  </a:lnTo>
                  <a:lnTo>
                    <a:pt x="73225" y="19489"/>
                  </a:lnTo>
                  <a:lnTo>
                    <a:pt x="73257" y="19589"/>
                  </a:lnTo>
                  <a:lnTo>
                    <a:pt x="73288" y="19676"/>
                  </a:lnTo>
                  <a:lnTo>
                    <a:pt x="73336" y="19763"/>
                  </a:lnTo>
                  <a:lnTo>
                    <a:pt x="73391" y="19843"/>
                  </a:lnTo>
                  <a:lnTo>
                    <a:pt x="73446" y="19923"/>
                  </a:lnTo>
                  <a:lnTo>
                    <a:pt x="73510" y="19990"/>
                  </a:lnTo>
                  <a:lnTo>
                    <a:pt x="73581" y="20056"/>
                  </a:lnTo>
                  <a:lnTo>
                    <a:pt x="73660" y="20116"/>
                  </a:lnTo>
                  <a:lnTo>
                    <a:pt x="73739" y="20170"/>
                  </a:lnTo>
                  <a:lnTo>
                    <a:pt x="73818" y="20223"/>
                  </a:lnTo>
                  <a:lnTo>
                    <a:pt x="73913" y="20263"/>
                  </a:lnTo>
                  <a:lnTo>
                    <a:pt x="74000" y="20303"/>
                  </a:lnTo>
                  <a:lnTo>
                    <a:pt x="74094" y="20337"/>
                  </a:lnTo>
                  <a:lnTo>
                    <a:pt x="74189" y="20363"/>
                  </a:lnTo>
                  <a:lnTo>
                    <a:pt x="74292" y="20383"/>
                  </a:lnTo>
                  <a:lnTo>
                    <a:pt x="74387" y="20403"/>
                  </a:lnTo>
                  <a:lnTo>
                    <a:pt x="74489" y="20417"/>
                  </a:lnTo>
                  <a:lnTo>
                    <a:pt x="74592" y="20423"/>
                  </a:lnTo>
                  <a:lnTo>
                    <a:pt x="74798" y="20423"/>
                  </a:lnTo>
                  <a:lnTo>
                    <a:pt x="74892" y="20410"/>
                  </a:lnTo>
                  <a:lnTo>
                    <a:pt x="74995" y="20397"/>
                  </a:lnTo>
                  <a:lnTo>
                    <a:pt x="75090" y="20383"/>
                  </a:lnTo>
                  <a:lnTo>
                    <a:pt x="75185" y="20357"/>
                  </a:lnTo>
                  <a:lnTo>
                    <a:pt x="75280" y="20330"/>
                  </a:lnTo>
                  <a:lnTo>
                    <a:pt x="75374" y="20290"/>
                  </a:lnTo>
                  <a:lnTo>
                    <a:pt x="75453" y="20250"/>
                  </a:lnTo>
                  <a:lnTo>
                    <a:pt x="75540" y="20210"/>
                  </a:lnTo>
                  <a:lnTo>
                    <a:pt x="75619" y="20156"/>
                  </a:lnTo>
                  <a:lnTo>
                    <a:pt x="75691" y="20103"/>
                  </a:lnTo>
                  <a:lnTo>
                    <a:pt x="76678" y="20016"/>
                  </a:lnTo>
                  <a:lnTo>
                    <a:pt x="77666" y="19936"/>
                  </a:lnTo>
                  <a:lnTo>
                    <a:pt x="78654" y="19869"/>
                  </a:lnTo>
                  <a:lnTo>
                    <a:pt x="79633" y="19809"/>
                  </a:lnTo>
                  <a:lnTo>
                    <a:pt x="80621" y="19763"/>
                  </a:lnTo>
                  <a:lnTo>
                    <a:pt x="81601" y="19716"/>
                  </a:lnTo>
                  <a:lnTo>
                    <a:pt x="82581" y="19683"/>
                  </a:lnTo>
                  <a:lnTo>
                    <a:pt x="83568" y="19656"/>
                  </a:lnTo>
                  <a:lnTo>
                    <a:pt x="84548" y="19629"/>
                  </a:lnTo>
                  <a:lnTo>
                    <a:pt x="85528" y="19616"/>
                  </a:lnTo>
                  <a:lnTo>
                    <a:pt x="86516" y="19609"/>
                  </a:lnTo>
                  <a:lnTo>
                    <a:pt x="88499" y="19609"/>
                  </a:lnTo>
                  <a:lnTo>
                    <a:pt x="89487" y="19622"/>
                  </a:lnTo>
                  <a:lnTo>
                    <a:pt x="90490" y="19636"/>
                  </a:lnTo>
                  <a:lnTo>
                    <a:pt x="91486" y="19656"/>
                  </a:lnTo>
                  <a:lnTo>
                    <a:pt x="91597" y="21378"/>
                  </a:lnTo>
                  <a:lnTo>
                    <a:pt x="91660" y="22239"/>
                  </a:lnTo>
                  <a:lnTo>
                    <a:pt x="91723" y="23100"/>
                  </a:lnTo>
                  <a:lnTo>
                    <a:pt x="91802" y="23961"/>
                  </a:lnTo>
                  <a:lnTo>
                    <a:pt x="91889" y="24815"/>
                  </a:lnTo>
                  <a:lnTo>
                    <a:pt x="91992" y="25676"/>
                  </a:lnTo>
                  <a:lnTo>
                    <a:pt x="92110" y="26530"/>
                  </a:lnTo>
                  <a:lnTo>
                    <a:pt x="90561" y="26457"/>
                  </a:lnTo>
                  <a:lnTo>
                    <a:pt x="89013" y="26390"/>
                  </a:lnTo>
                  <a:lnTo>
                    <a:pt x="87456" y="26323"/>
                  </a:lnTo>
                  <a:lnTo>
                    <a:pt x="85899" y="26270"/>
                  </a:lnTo>
                  <a:lnTo>
                    <a:pt x="84343" y="26217"/>
                  </a:lnTo>
                  <a:lnTo>
                    <a:pt x="82786" y="26170"/>
                  </a:lnTo>
                  <a:lnTo>
                    <a:pt x="81230" y="26130"/>
                  </a:lnTo>
                  <a:lnTo>
                    <a:pt x="79665" y="26090"/>
                  </a:lnTo>
                  <a:lnTo>
                    <a:pt x="78101" y="26056"/>
                  </a:lnTo>
                  <a:lnTo>
                    <a:pt x="76536" y="26030"/>
                  </a:lnTo>
                  <a:lnTo>
                    <a:pt x="74971" y="26010"/>
                  </a:lnTo>
                  <a:lnTo>
                    <a:pt x="73399" y="25990"/>
                  </a:lnTo>
                  <a:lnTo>
                    <a:pt x="71827" y="25983"/>
                  </a:lnTo>
                  <a:lnTo>
                    <a:pt x="70254" y="25970"/>
                  </a:lnTo>
                  <a:lnTo>
                    <a:pt x="67101" y="25970"/>
                  </a:lnTo>
                  <a:lnTo>
                    <a:pt x="64936" y="25976"/>
                  </a:lnTo>
                  <a:lnTo>
                    <a:pt x="62763" y="25996"/>
                  </a:lnTo>
                  <a:lnTo>
                    <a:pt x="60583" y="26016"/>
                  </a:lnTo>
                  <a:lnTo>
                    <a:pt x="58410" y="26043"/>
                  </a:lnTo>
                  <a:lnTo>
                    <a:pt x="56229" y="26083"/>
                  </a:lnTo>
                  <a:lnTo>
                    <a:pt x="54048" y="26123"/>
                  </a:lnTo>
                  <a:lnTo>
                    <a:pt x="51867" y="26170"/>
                  </a:lnTo>
                  <a:lnTo>
                    <a:pt x="49686" y="26230"/>
                  </a:lnTo>
                  <a:lnTo>
                    <a:pt x="47505" y="26290"/>
                  </a:lnTo>
                  <a:lnTo>
                    <a:pt x="45324" y="26357"/>
                  </a:lnTo>
                  <a:lnTo>
                    <a:pt x="43143" y="26423"/>
                  </a:lnTo>
                  <a:lnTo>
                    <a:pt x="40963" y="26504"/>
                  </a:lnTo>
                  <a:lnTo>
                    <a:pt x="38782" y="26584"/>
                  </a:lnTo>
                  <a:lnTo>
                    <a:pt x="36609" y="26670"/>
                  </a:lnTo>
                  <a:lnTo>
                    <a:pt x="32255" y="26851"/>
                  </a:lnTo>
                  <a:lnTo>
                    <a:pt x="28549" y="27011"/>
                  </a:lnTo>
                  <a:lnTo>
                    <a:pt x="24843" y="27178"/>
                  </a:lnTo>
                  <a:lnTo>
                    <a:pt x="21153" y="27351"/>
                  </a:lnTo>
                  <a:lnTo>
                    <a:pt x="17463" y="27531"/>
                  </a:lnTo>
                  <a:lnTo>
                    <a:pt x="10122" y="27912"/>
                  </a:lnTo>
                  <a:lnTo>
                    <a:pt x="2821" y="28286"/>
                  </a:lnTo>
                  <a:lnTo>
                    <a:pt x="2924" y="27585"/>
                  </a:lnTo>
                  <a:lnTo>
                    <a:pt x="3019" y="26877"/>
                  </a:lnTo>
                  <a:lnTo>
                    <a:pt x="3114" y="26170"/>
                  </a:lnTo>
                  <a:lnTo>
                    <a:pt x="3200" y="25456"/>
                  </a:lnTo>
                  <a:lnTo>
                    <a:pt x="3280" y="24735"/>
                  </a:lnTo>
                  <a:lnTo>
                    <a:pt x="3359" y="24014"/>
                  </a:lnTo>
                  <a:lnTo>
                    <a:pt x="3501" y="22566"/>
                  </a:lnTo>
                  <a:lnTo>
                    <a:pt x="3619" y="21104"/>
                  </a:lnTo>
                  <a:lnTo>
                    <a:pt x="3730" y="19642"/>
                  </a:lnTo>
                  <a:lnTo>
                    <a:pt x="3825" y="18174"/>
                  </a:lnTo>
                  <a:lnTo>
                    <a:pt x="3904" y="16699"/>
                  </a:lnTo>
                  <a:lnTo>
                    <a:pt x="5105" y="16672"/>
                  </a:lnTo>
                  <a:lnTo>
                    <a:pt x="6298" y="16646"/>
                  </a:lnTo>
                  <a:lnTo>
                    <a:pt x="7483" y="16626"/>
                  </a:lnTo>
                  <a:lnTo>
                    <a:pt x="8676" y="16612"/>
                  </a:lnTo>
                  <a:lnTo>
                    <a:pt x="9870" y="16606"/>
                  </a:lnTo>
                  <a:lnTo>
                    <a:pt x="11055" y="16599"/>
                  </a:lnTo>
                  <a:lnTo>
                    <a:pt x="12248" y="16599"/>
                  </a:lnTo>
                  <a:lnTo>
                    <a:pt x="13433" y="16606"/>
                  </a:lnTo>
                  <a:lnTo>
                    <a:pt x="14626" y="16612"/>
                  </a:lnTo>
                  <a:lnTo>
                    <a:pt x="15812" y="16626"/>
                  </a:lnTo>
                  <a:lnTo>
                    <a:pt x="18190" y="16659"/>
                  </a:lnTo>
                  <a:lnTo>
                    <a:pt x="20576" y="16713"/>
                  </a:lnTo>
                  <a:lnTo>
                    <a:pt x="22963" y="16773"/>
                  </a:lnTo>
                  <a:lnTo>
                    <a:pt x="23073" y="16773"/>
                  </a:lnTo>
                  <a:lnTo>
                    <a:pt x="23176" y="16759"/>
                  </a:lnTo>
                  <a:lnTo>
                    <a:pt x="23271" y="16746"/>
                  </a:lnTo>
                  <a:lnTo>
                    <a:pt x="23366" y="16726"/>
                  </a:lnTo>
                  <a:lnTo>
                    <a:pt x="23452" y="16699"/>
                  </a:lnTo>
                  <a:lnTo>
                    <a:pt x="23532" y="16666"/>
                  </a:lnTo>
                  <a:lnTo>
                    <a:pt x="23611" y="16626"/>
                  </a:lnTo>
                  <a:lnTo>
                    <a:pt x="23690" y="16586"/>
                  </a:lnTo>
                  <a:lnTo>
                    <a:pt x="23761" y="16619"/>
                  </a:lnTo>
                  <a:lnTo>
                    <a:pt x="23832" y="16639"/>
                  </a:lnTo>
                  <a:lnTo>
                    <a:pt x="23903" y="16659"/>
                  </a:lnTo>
                  <a:lnTo>
                    <a:pt x="23974" y="16672"/>
                  </a:lnTo>
                  <a:lnTo>
                    <a:pt x="24045" y="16679"/>
                  </a:lnTo>
                  <a:lnTo>
                    <a:pt x="24124" y="16686"/>
                  </a:lnTo>
                  <a:lnTo>
                    <a:pt x="24195" y="16679"/>
                  </a:lnTo>
                  <a:lnTo>
                    <a:pt x="24274" y="16672"/>
                  </a:lnTo>
                  <a:lnTo>
                    <a:pt x="24345" y="16652"/>
                  </a:lnTo>
                  <a:lnTo>
                    <a:pt x="24409" y="16632"/>
                  </a:lnTo>
                  <a:lnTo>
                    <a:pt x="24480" y="16599"/>
                  </a:lnTo>
                  <a:lnTo>
                    <a:pt x="24543" y="16566"/>
                  </a:lnTo>
                  <a:lnTo>
                    <a:pt x="24606" y="16519"/>
                  </a:lnTo>
                  <a:lnTo>
                    <a:pt x="24654" y="16472"/>
                  </a:lnTo>
                  <a:lnTo>
                    <a:pt x="24709" y="16412"/>
                  </a:lnTo>
                  <a:lnTo>
                    <a:pt x="24748" y="16345"/>
                  </a:lnTo>
                  <a:lnTo>
                    <a:pt x="25136" y="15685"/>
                  </a:lnTo>
                  <a:lnTo>
                    <a:pt x="25523" y="15024"/>
                  </a:lnTo>
                  <a:lnTo>
                    <a:pt x="25894" y="14357"/>
                  </a:lnTo>
                  <a:lnTo>
                    <a:pt x="26265" y="13689"/>
                  </a:lnTo>
                  <a:lnTo>
                    <a:pt x="27000" y="12348"/>
                  </a:lnTo>
                  <a:lnTo>
                    <a:pt x="27719" y="10999"/>
                  </a:lnTo>
                  <a:lnTo>
                    <a:pt x="27806" y="11787"/>
                  </a:lnTo>
                  <a:lnTo>
                    <a:pt x="27909" y="12568"/>
                  </a:lnTo>
                  <a:lnTo>
                    <a:pt x="28035" y="13342"/>
                  </a:lnTo>
                  <a:lnTo>
                    <a:pt x="28162" y="14123"/>
                  </a:lnTo>
                  <a:lnTo>
                    <a:pt x="28312" y="14897"/>
                  </a:lnTo>
                  <a:lnTo>
                    <a:pt x="28478" y="15671"/>
                  </a:lnTo>
                  <a:lnTo>
                    <a:pt x="28652" y="16439"/>
                  </a:lnTo>
                  <a:lnTo>
                    <a:pt x="28849" y="17213"/>
                  </a:lnTo>
                  <a:lnTo>
                    <a:pt x="29055" y="17974"/>
                  </a:lnTo>
                  <a:lnTo>
                    <a:pt x="29276" y="18741"/>
                  </a:lnTo>
                  <a:lnTo>
                    <a:pt x="29513" y="19502"/>
                  </a:lnTo>
                  <a:lnTo>
                    <a:pt x="29766" y="20263"/>
                  </a:lnTo>
                  <a:lnTo>
                    <a:pt x="30035" y="21017"/>
                  </a:lnTo>
                  <a:lnTo>
                    <a:pt x="30319" y="21778"/>
                  </a:lnTo>
                  <a:lnTo>
                    <a:pt x="30611" y="22526"/>
                  </a:lnTo>
                  <a:lnTo>
                    <a:pt x="30927" y="23280"/>
                  </a:lnTo>
                  <a:lnTo>
                    <a:pt x="30967" y="23367"/>
                  </a:lnTo>
                  <a:lnTo>
                    <a:pt x="31014" y="23453"/>
                  </a:lnTo>
                  <a:lnTo>
                    <a:pt x="31062" y="23527"/>
                  </a:lnTo>
                  <a:lnTo>
                    <a:pt x="31125" y="23600"/>
                  </a:lnTo>
                  <a:lnTo>
                    <a:pt x="31180" y="23667"/>
                  </a:lnTo>
                  <a:lnTo>
                    <a:pt x="31251" y="23727"/>
                  </a:lnTo>
                  <a:lnTo>
                    <a:pt x="31323" y="23787"/>
                  </a:lnTo>
                  <a:lnTo>
                    <a:pt x="31394" y="23834"/>
                  </a:lnTo>
                  <a:lnTo>
                    <a:pt x="31473" y="23881"/>
                  </a:lnTo>
                  <a:lnTo>
                    <a:pt x="31552" y="23921"/>
                  </a:lnTo>
                  <a:lnTo>
                    <a:pt x="31631" y="23954"/>
                  </a:lnTo>
                  <a:lnTo>
                    <a:pt x="31718" y="23981"/>
                  </a:lnTo>
                  <a:lnTo>
                    <a:pt x="31805" y="24001"/>
                  </a:lnTo>
                  <a:lnTo>
                    <a:pt x="31891" y="24014"/>
                  </a:lnTo>
                  <a:lnTo>
                    <a:pt x="31986" y="24021"/>
                  </a:lnTo>
                  <a:lnTo>
                    <a:pt x="32073" y="24027"/>
                  </a:lnTo>
                  <a:lnTo>
                    <a:pt x="32223" y="24021"/>
                  </a:lnTo>
                  <a:lnTo>
                    <a:pt x="32373" y="23994"/>
                  </a:lnTo>
                  <a:lnTo>
                    <a:pt x="32524" y="23954"/>
                  </a:lnTo>
                  <a:lnTo>
                    <a:pt x="32595" y="23927"/>
                  </a:lnTo>
                  <a:lnTo>
                    <a:pt x="32666" y="23901"/>
                  </a:lnTo>
                  <a:lnTo>
                    <a:pt x="32737" y="23867"/>
                  </a:lnTo>
                  <a:lnTo>
                    <a:pt x="32808" y="23827"/>
                  </a:lnTo>
                  <a:lnTo>
                    <a:pt x="32871" y="23787"/>
                  </a:lnTo>
                  <a:lnTo>
                    <a:pt x="32935" y="23740"/>
                  </a:lnTo>
                  <a:lnTo>
                    <a:pt x="32998" y="23694"/>
                  </a:lnTo>
                  <a:lnTo>
                    <a:pt x="33053" y="23640"/>
                  </a:lnTo>
                  <a:lnTo>
                    <a:pt x="33108" y="23580"/>
                  </a:lnTo>
                  <a:lnTo>
                    <a:pt x="33164" y="23520"/>
                  </a:lnTo>
                  <a:lnTo>
                    <a:pt x="33314" y="23340"/>
                  </a:lnTo>
                  <a:lnTo>
                    <a:pt x="33456" y="23146"/>
                  </a:lnTo>
                  <a:lnTo>
                    <a:pt x="33598" y="22960"/>
                  </a:lnTo>
                  <a:lnTo>
                    <a:pt x="33740" y="22773"/>
                  </a:lnTo>
                  <a:lnTo>
                    <a:pt x="33875" y="22579"/>
                  </a:lnTo>
                  <a:lnTo>
                    <a:pt x="34001" y="22386"/>
                  </a:lnTo>
                  <a:lnTo>
                    <a:pt x="34246" y="21992"/>
                  </a:lnTo>
                  <a:lnTo>
                    <a:pt x="34475" y="21591"/>
                  </a:lnTo>
                  <a:lnTo>
                    <a:pt x="34689" y="21191"/>
                  </a:lnTo>
                  <a:lnTo>
                    <a:pt x="34886" y="20784"/>
                  </a:lnTo>
                  <a:lnTo>
                    <a:pt x="35076" y="20370"/>
                  </a:lnTo>
                  <a:lnTo>
                    <a:pt x="35250" y="19956"/>
                  </a:lnTo>
                  <a:lnTo>
                    <a:pt x="35416" y="19536"/>
                  </a:lnTo>
                  <a:lnTo>
                    <a:pt x="35566" y="19115"/>
                  </a:lnTo>
                  <a:lnTo>
                    <a:pt x="35716" y="18688"/>
                  </a:lnTo>
                  <a:lnTo>
                    <a:pt x="35850" y="18261"/>
                  </a:lnTo>
                  <a:lnTo>
                    <a:pt x="35985" y="17834"/>
                  </a:lnTo>
                  <a:lnTo>
                    <a:pt x="36111" y="17400"/>
                  </a:lnTo>
                  <a:lnTo>
                    <a:pt x="36237" y="16966"/>
                  </a:lnTo>
                  <a:lnTo>
                    <a:pt x="36474" y="16098"/>
                  </a:lnTo>
                  <a:lnTo>
                    <a:pt x="36712" y="15231"/>
                  </a:lnTo>
                  <a:lnTo>
                    <a:pt x="36949" y="14370"/>
                  </a:lnTo>
                  <a:lnTo>
                    <a:pt x="37075" y="13936"/>
                  </a:lnTo>
                  <a:lnTo>
                    <a:pt x="37201" y="13509"/>
                  </a:lnTo>
                  <a:lnTo>
                    <a:pt x="37336" y="13082"/>
                  </a:lnTo>
                  <a:lnTo>
                    <a:pt x="37478" y="12655"/>
                  </a:lnTo>
                  <a:lnTo>
                    <a:pt x="37620" y="12234"/>
                  </a:lnTo>
                  <a:lnTo>
                    <a:pt x="37778" y="11814"/>
                  </a:lnTo>
                  <a:lnTo>
                    <a:pt x="37944" y="11400"/>
                  </a:lnTo>
                  <a:lnTo>
                    <a:pt x="38126" y="10986"/>
                  </a:lnTo>
                  <a:lnTo>
                    <a:pt x="38316" y="10579"/>
                  </a:lnTo>
                  <a:lnTo>
                    <a:pt x="38513" y="10178"/>
                  </a:lnTo>
                  <a:close/>
                  <a:moveTo>
                    <a:pt x="22623" y="0"/>
                  </a:moveTo>
                  <a:lnTo>
                    <a:pt x="19818" y="7"/>
                  </a:lnTo>
                  <a:lnTo>
                    <a:pt x="17021" y="20"/>
                  </a:lnTo>
                  <a:lnTo>
                    <a:pt x="14223" y="34"/>
                  </a:lnTo>
                  <a:lnTo>
                    <a:pt x="11426" y="60"/>
                  </a:lnTo>
                  <a:lnTo>
                    <a:pt x="8629" y="94"/>
                  </a:lnTo>
                  <a:lnTo>
                    <a:pt x="5840" y="134"/>
                  </a:lnTo>
                  <a:lnTo>
                    <a:pt x="3042" y="180"/>
                  </a:lnTo>
                  <a:lnTo>
                    <a:pt x="2924" y="180"/>
                  </a:lnTo>
                  <a:lnTo>
                    <a:pt x="2805" y="201"/>
                  </a:lnTo>
                  <a:lnTo>
                    <a:pt x="2703" y="221"/>
                  </a:lnTo>
                  <a:lnTo>
                    <a:pt x="2600" y="254"/>
                  </a:lnTo>
                  <a:lnTo>
                    <a:pt x="2513" y="294"/>
                  </a:lnTo>
                  <a:lnTo>
                    <a:pt x="2426" y="334"/>
                  </a:lnTo>
                  <a:lnTo>
                    <a:pt x="2355" y="387"/>
                  </a:lnTo>
                  <a:lnTo>
                    <a:pt x="2292" y="441"/>
                  </a:lnTo>
                  <a:lnTo>
                    <a:pt x="2205" y="454"/>
                  </a:lnTo>
                  <a:lnTo>
                    <a:pt x="2118" y="467"/>
                  </a:lnTo>
                  <a:lnTo>
                    <a:pt x="2039" y="488"/>
                  </a:lnTo>
                  <a:lnTo>
                    <a:pt x="1960" y="514"/>
                  </a:lnTo>
                  <a:lnTo>
                    <a:pt x="1881" y="548"/>
                  </a:lnTo>
                  <a:lnTo>
                    <a:pt x="1810" y="581"/>
                  </a:lnTo>
                  <a:lnTo>
                    <a:pt x="1739" y="621"/>
                  </a:lnTo>
                  <a:lnTo>
                    <a:pt x="1675" y="661"/>
                  </a:lnTo>
                  <a:lnTo>
                    <a:pt x="1612" y="714"/>
                  </a:lnTo>
                  <a:lnTo>
                    <a:pt x="1557" y="768"/>
                  </a:lnTo>
                  <a:lnTo>
                    <a:pt x="1510" y="828"/>
                  </a:lnTo>
                  <a:lnTo>
                    <a:pt x="1462" y="895"/>
                  </a:lnTo>
                  <a:lnTo>
                    <a:pt x="1423" y="968"/>
                  </a:lnTo>
                  <a:lnTo>
                    <a:pt x="1391" y="1048"/>
                  </a:lnTo>
                  <a:lnTo>
                    <a:pt x="1359" y="1135"/>
                  </a:lnTo>
                  <a:lnTo>
                    <a:pt x="1344" y="1222"/>
                  </a:lnTo>
                  <a:lnTo>
                    <a:pt x="1201" y="2043"/>
                  </a:lnTo>
                  <a:lnTo>
                    <a:pt x="1067" y="2870"/>
                  </a:lnTo>
                  <a:lnTo>
                    <a:pt x="941" y="3698"/>
                  </a:lnTo>
                  <a:lnTo>
                    <a:pt x="814" y="4539"/>
                  </a:lnTo>
                  <a:lnTo>
                    <a:pt x="704" y="5386"/>
                  </a:lnTo>
                  <a:lnTo>
                    <a:pt x="601" y="6241"/>
                  </a:lnTo>
                  <a:lnTo>
                    <a:pt x="506" y="7102"/>
                  </a:lnTo>
                  <a:lnTo>
                    <a:pt x="419" y="7963"/>
                  </a:lnTo>
                  <a:lnTo>
                    <a:pt x="332" y="8830"/>
                  </a:lnTo>
                  <a:lnTo>
                    <a:pt x="261" y="9705"/>
                  </a:lnTo>
                  <a:lnTo>
                    <a:pt x="198" y="10579"/>
                  </a:lnTo>
                  <a:lnTo>
                    <a:pt x="143" y="11460"/>
                  </a:lnTo>
                  <a:lnTo>
                    <a:pt x="95" y="12341"/>
                  </a:lnTo>
                  <a:lnTo>
                    <a:pt x="64" y="13222"/>
                  </a:lnTo>
                  <a:lnTo>
                    <a:pt x="32" y="14110"/>
                  </a:lnTo>
                  <a:lnTo>
                    <a:pt x="16" y="14991"/>
                  </a:lnTo>
                  <a:lnTo>
                    <a:pt x="0" y="15878"/>
                  </a:lnTo>
                  <a:lnTo>
                    <a:pt x="0" y="16766"/>
                  </a:lnTo>
                  <a:lnTo>
                    <a:pt x="16" y="17647"/>
                  </a:lnTo>
                  <a:lnTo>
                    <a:pt x="32" y="18528"/>
                  </a:lnTo>
                  <a:lnTo>
                    <a:pt x="64" y="19409"/>
                  </a:lnTo>
                  <a:lnTo>
                    <a:pt x="103" y="20290"/>
                  </a:lnTo>
                  <a:lnTo>
                    <a:pt x="150" y="21164"/>
                  </a:lnTo>
                  <a:lnTo>
                    <a:pt x="206" y="22039"/>
                  </a:lnTo>
                  <a:lnTo>
                    <a:pt x="277" y="22906"/>
                  </a:lnTo>
                  <a:lnTo>
                    <a:pt x="356" y="23774"/>
                  </a:lnTo>
                  <a:lnTo>
                    <a:pt x="451" y="24628"/>
                  </a:lnTo>
                  <a:lnTo>
                    <a:pt x="553" y="25482"/>
                  </a:lnTo>
                  <a:lnTo>
                    <a:pt x="664" y="26330"/>
                  </a:lnTo>
                  <a:lnTo>
                    <a:pt x="790" y="27171"/>
                  </a:lnTo>
                  <a:lnTo>
                    <a:pt x="925" y="28005"/>
                  </a:lnTo>
                  <a:lnTo>
                    <a:pt x="1075" y="28833"/>
                  </a:lnTo>
                  <a:lnTo>
                    <a:pt x="1051" y="28893"/>
                  </a:lnTo>
                  <a:lnTo>
                    <a:pt x="1028" y="28953"/>
                  </a:lnTo>
                  <a:lnTo>
                    <a:pt x="1012" y="29013"/>
                  </a:lnTo>
                  <a:lnTo>
                    <a:pt x="996" y="29073"/>
                  </a:lnTo>
                  <a:lnTo>
                    <a:pt x="988" y="29140"/>
                  </a:lnTo>
                  <a:lnTo>
                    <a:pt x="988" y="29200"/>
                  </a:lnTo>
                  <a:lnTo>
                    <a:pt x="988" y="29267"/>
                  </a:lnTo>
                  <a:lnTo>
                    <a:pt x="996" y="29327"/>
                  </a:lnTo>
                  <a:lnTo>
                    <a:pt x="1012" y="29387"/>
                  </a:lnTo>
                  <a:lnTo>
                    <a:pt x="1028" y="29447"/>
                  </a:lnTo>
                  <a:lnTo>
                    <a:pt x="1051" y="29507"/>
                  </a:lnTo>
                  <a:lnTo>
                    <a:pt x="1083" y="29560"/>
                  </a:lnTo>
                  <a:lnTo>
                    <a:pt x="1114" y="29614"/>
                  </a:lnTo>
                  <a:lnTo>
                    <a:pt x="1154" y="29667"/>
                  </a:lnTo>
                  <a:lnTo>
                    <a:pt x="1201" y="29721"/>
                  </a:lnTo>
                  <a:lnTo>
                    <a:pt x="1249" y="29767"/>
                  </a:lnTo>
                  <a:lnTo>
                    <a:pt x="1288" y="29841"/>
                  </a:lnTo>
                  <a:lnTo>
                    <a:pt x="1336" y="29901"/>
                  </a:lnTo>
                  <a:lnTo>
                    <a:pt x="1391" y="29961"/>
                  </a:lnTo>
                  <a:lnTo>
                    <a:pt x="1454" y="30008"/>
                  </a:lnTo>
                  <a:lnTo>
                    <a:pt x="1525" y="30054"/>
                  </a:lnTo>
                  <a:lnTo>
                    <a:pt x="1596" y="30088"/>
                  </a:lnTo>
                  <a:lnTo>
                    <a:pt x="1675" y="30114"/>
                  </a:lnTo>
                  <a:lnTo>
                    <a:pt x="1762" y="30134"/>
                  </a:lnTo>
                  <a:lnTo>
                    <a:pt x="1849" y="30141"/>
                  </a:lnTo>
                  <a:lnTo>
                    <a:pt x="1936" y="30148"/>
                  </a:lnTo>
                  <a:lnTo>
                    <a:pt x="2031" y="30141"/>
                  </a:lnTo>
                  <a:lnTo>
                    <a:pt x="2118" y="30128"/>
                  </a:lnTo>
                  <a:lnTo>
                    <a:pt x="2197" y="30114"/>
                  </a:lnTo>
                  <a:lnTo>
                    <a:pt x="2276" y="30081"/>
                  </a:lnTo>
                  <a:lnTo>
                    <a:pt x="2355" y="30048"/>
                  </a:lnTo>
                  <a:lnTo>
                    <a:pt x="2426" y="30008"/>
                  </a:lnTo>
                  <a:lnTo>
                    <a:pt x="13607" y="30254"/>
                  </a:lnTo>
                  <a:lnTo>
                    <a:pt x="19233" y="30375"/>
                  </a:lnTo>
                  <a:lnTo>
                    <a:pt x="24883" y="30475"/>
                  </a:lnTo>
                  <a:lnTo>
                    <a:pt x="27712" y="30521"/>
                  </a:lnTo>
                  <a:lnTo>
                    <a:pt x="30540" y="30568"/>
                  </a:lnTo>
                  <a:lnTo>
                    <a:pt x="33377" y="30602"/>
                  </a:lnTo>
                  <a:lnTo>
                    <a:pt x="36214" y="30635"/>
                  </a:lnTo>
                  <a:lnTo>
                    <a:pt x="39058" y="30662"/>
                  </a:lnTo>
                  <a:lnTo>
                    <a:pt x="41895" y="30682"/>
                  </a:lnTo>
                  <a:lnTo>
                    <a:pt x="44740" y="30688"/>
                  </a:lnTo>
                  <a:lnTo>
                    <a:pt x="47584" y="30695"/>
                  </a:lnTo>
                  <a:lnTo>
                    <a:pt x="50421" y="30688"/>
                  </a:lnTo>
                  <a:lnTo>
                    <a:pt x="53266" y="30668"/>
                  </a:lnTo>
                  <a:lnTo>
                    <a:pt x="56102" y="30642"/>
                  </a:lnTo>
                  <a:lnTo>
                    <a:pt x="58939" y="30608"/>
                  </a:lnTo>
                  <a:lnTo>
                    <a:pt x="61776" y="30555"/>
                  </a:lnTo>
                  <a:lnTo>
                    <a:pt x="64612" y="30495"/>
                  </a:lnTo>
                  <a:lnTo>
                    <a:pt x="67433" y="30421"/>
                  </a:lnTo>
                  <a:lnTo>
                    <a:pt x="70262" y="30335"/>
                  </a:lnTo>
                  <a:lnTo>
                    <a:pt x="73083" y="30234"/>
                  </a:lnTo>
                  <a:lnTo>
                    <a:pt x="75896" y="30121"/>
                  </a:lnTo>
                  <a:lnTo>
                    <a:pt x="78701" y="29994"/>
                  </a:lnTo>
                  <a:lnTo>
                    <a:pt x="80108" y="29921"/>
                  </a:lnTo>
                  <a:lnTo>
                    <a:pt x="81506" y="29847"/>
                  </a:lnTo>
                  <a:lnTo>
                    <a:pt x="82905" y="29767"/>
                  </a:lnTo>
                  <a:lnTo>
                    <a:pt x="84303" y="29680"/>
                  </a:lnTo>
                  <a:lnTo>
                    <a:pt x="85694" y="29594"/>
                  </a:lnTo>
                  <a:lnTo>
                    <a:pt x="87085" y="29507"/>
                  </a:lnTo>
                  <a:lnTo>
                    <a:pt x="88483" y="29407"/>
                  </a:lnTo>
                  <a:lnTo>
                    <a:pt x="89866" y="29307"/>
                  </a:lnTo>
                  <a:lnTo>
                    <a:pt x="91257" y="29200"/>
                  </a:lnTo>
                  <a:lnTo>
                    <a:pt x="92640" y="29093"/>
                  </a:lnTo>
                  <a:lnTo>
                    <a:pt x="92750" y="29080"/>
                  </a:lnTo>
                  <a:lnTo>
                    <a:pt x="92845" y="29066"/>
                  </a:lnTo>
                  <a:lnTo>
                    <a:pt x="92948" y="29046"/>
                  </a:lnTo>
                  <a:lnTo>
                    <a:pt x="93043" y="29020"/>
                  </a:lnTo>
                  <a:lnTo>
                    <a:pt x="93130" y="28993"/>
                  </a:lnTo>
                  <a:lnTo>
                    <a:pt x="93216" y="28966"/>
                  </a:lnTo>
                  <a:lnTo>
                    <a:pt x="93295" y="28933"/>
                  </a:lnTo>
                  <a:lnTo>
                    <a:pt x="93374" y="28893"/>
                  </a:lnTo>
                  <a:lnTo>
                    <a:pt x="93446" y="28853"/>
                  </a:lnTo>
                  <a:lnTo>
                    <a:pt x="93517" y="28806"/>
                  </a:lnTo>
                  <a:lnTo>
                    <a:pt x="93588" y="28759"/>
                  </a:lnTo>
                  <a:lnTo>
                    <a:pt x="93643" y="28713"/>
                  </a:lnTo>
                  <a:lnTo>
                    <a:pt x="93706" y="28659"/>
                  </a:lnTo>
                  <a:lnTo>
                    <a:pt x="93754" y="28606"/>
                  </a:lnTo>
                  <a:lnTo>
                    <a:pt x="93849" y="28492"/>
                  </a:lnTo>
                  <a:lnTo>
                    <a:pt x="93928" y="28372"/>
                  </a:lnTo>
                  <a:lnTo>
                    <a:pt x="93991" y="28246"/>
                  </a:lnTo>
                  <a:lnTo>
                    <a:pt x="94038" y="28119"/>
                  </a:lnTo>
                  <a:lnTo>
                    <a:pt x="94070" y="27985"/>
                  </a:lnTo>
                  <a:lnTo>
                    <a:pt x="94086" y="27845"/>
                  </a:lnTo>
                  <a:lnTo>
                    <a:pt x="94086" y="27712"/>
                  </a:lnTo>
                  <a:lnTo>
                    <a:pt x="94070" y="27578"/>
                  </a:lnTo>
                  <a:lnTo>
                    <a:pt x="94038" y="27445"/>
                  </a:lnTo>
                  <a:lnTo>
                    <a:pt x="94109" y="27385"/>
                  </a:lnTo>
                  <a:lnTo>
                    <a:pt x="94173" y="27318"/>
                  </a:lnTo>
                  <a:lnTo>
                    <a:pt x="94236" y="27244"/>
                  </a:lnTo>
                  <a:lnTo>
                    <a:pt x="94291" y="27164"/>
                  </a:lnTo>
                  <a:lnTo>
                    <a:pt x="94331" y="27078"/>
                  </a:lnTo>
                  <a:lnTo>
                    <a:pt x="94370" y="26977"/>
                  </a:lnTo>
                  <a:lnTo>
                    <a:pt x="94394" y="26871"/>
                  </a:lnTo>
                  <a:lnTo>
                    <a:pt x="94410" y="26757"/>
                  </a:lnTo>
                  <a:lnTo>
                    <a:pt x="94457" y="26243"/>
                  </a:lnTo>
                  <a:lnTo>
                    <a:pt x="94497" y="25723"/>
                  </a:lnTo>
                  <a:lnTo>
                    <a:pt x="94536" y="25209"/>
                  </a:lnTo>
                  <a:lnTo>
                    <a:pt x="94568" y="24688"/>
                  </a:lnTo>
                  <a:lnTo>
                    <a:pt x="94615" y="23654"/>
                  </a:lnTo>
                  <a:lnTo>
                    <a:pt x="94655" y="22619"/>
                  </a:lnTo>
                  <a:lnTo>
                    <a:pt x="94670" y="21585"/>
                  </a:lnTo>
                  <a:lnTo>
                    <a:pt x="94670" y="20543"/>
                  </a:lnTo>
                  <a:lnTo>
                    <a:pt x="94662" y="19509"/>
                  </a:lnTo>
                  <a:lnTo>
                    <a:pt x="94639" y="18468"/>
                  </a:lnTo>
                  <a:lnTo>
                    <a:pt x="94607" y="17427"/>
                  </a:lnTo>
                  <a:lnTo>
                    <a:pt x="94568" y="16392"/>
                  </a:lnTo>
                  <a:lnTo>
                    <a:pt x="94520" y="15351"/>
                  </a:lnTo>
                  <a:lnTo>
                    <a:pt x="94465" y="14316"/>
                  </a:lnTo>
                  <a:lnTo>
                    <a:pt x="94354" y="12241"/>
                  </a:lnTo>
                  <a:lnTo>
                    <a:pt x="94236" y="10178"/>
                  </a:lnTo>
                  <a:lnTo>
                    <a:pt x="94220" y="9818"/>
                  </a:lnTo>
                  <a:lnTo>
                    <a:pt x="94212" y="9438"/>
                  </a:lnTo>
                  <a:lnTo>
                    <a:pt x="94212" y="9051"/>
                  </a:lnTo>
                  <a:lnTo>
                    <a:pt x="94220" y="8643"/>
                  </a:lnTo>
                  <a:lnTo>
                    <a:pt x="94228" y="7809"/>
                  </a:lnTo>
                  <a:lnTo>
                    <a:pt x="94236" y="7382"/>
                  </a:lnTo>
                  <a:lnTo>
                    <a:pt x="94228" y="6955"/>
                  </a:lnTo>
                  <a:lnTo>
                    <a:pt x="94212" y="6528"/>
                  </a:lnTo>
                  <a:lnTo>
                    <a:pt x="94180" y="6101"/>
                  </a:lnTo>
                  <a:lnTo>
                    <a:pt x="94133" y="5680"/>
                  </a:lnTo>
                  <a:lnTo>
                    <a:pt x="94101" y="5473"/>
                  </a:lnTo>
                  <a:lnTo>
                    <a:pt x="94070" y="5273"/>
                  </a:lnTo>
                  <a:lnTo>
                    <a:pt x="94030" y="5066"/>
                  </a:lnTo>
                  <a:lnTo>
                    <a:pt x="93983" y="4866"/>
                  </a:lnTo>
                  <a:lnTo>
                    <a:pt x="93928" y="4672"/>
                  </a:lnTo>
                  <a:lnTo>
                    <a:pt x="93872" y="4479"/>
                  </a:lnTo>
                  <a:lnTo>
                    <a:pt x="93809" y="4292"/>
                  </a:lnTo>
                  <a:lnTo>
                    <a:pt x="93738" y="4105"/>
                  </a:lnTo>
                  <a:lnTo>
                    <a:pt x="93659" y="3925"/>
                  </a:lnTo>
                  <a:lnTo>
                    <a:pt x="93572" y="3751"/>
                  </a:lnTo>
                  <a:lnTo>
                    <a:pt x="93667" y="3684"/>
                  </a:lnTo>
                  <a:lnTo>
                    <a:pt x="93746" y="3611"/>
                  </a:lnTo>
                  <a:lnTo>
                    <a:pt x="93825" y="3538"/>
                  </a:lnTo>
                  <a:lnTo>
                    <a:pt x="93896" y="3458"/>
                  </a:lnTo>
                  <a:lnTo>
                    <a:pt x="93959" y="3371"/>
                  </a:lnTo>
                  <a:lnTo>
                    <a:pt x="94015" y="3284"/>
                  </a:lnTo>
                  <a:lnTo>
                    <a:pt x="94062" y="3191"/>
                  </a:lnTo>
                  <a:lnTo>
                    <a:pt x="94101" y="3097"/>
                  </a:lnTo>
                  <a:lnTo>
                    <a:pt x="94133" y="2997"/>
                  </a:lnTo>
                  <a:lnTo>
                    <a:pt x="94157" y="2897"/>
                  </a:lnTo>
                  <a:lnTo>
                    <a:pt x="94173" y="2797"/>
                  </a:lnTo>
                  <a:lnTo>
                    <a:pt x="94173" y="2697"/>
                  </a:lnTo>
                  <a:lnTo>
                    <a:pt x="94173" y="2590"/>
                  </a:lnTo>
                  <a:lnTo>
                    <a:pt x="94165" y="2490"/>
                  </a:lnTo>
                  <a:lnTo>
                    <a:pt x="94149" y="2390"/>
                  </a:lnTo>
                  <a:lnTo>
                    <a:pt x="94125" y="2290"/>
                  </a:lnTo>
                  <a:lnTo>
                    <a:pt x="94094" y="2189"/>
                  </a:lnTo>
                  <a:lnTo>
                    <a:pt x="94054" y="2096"/>
                  </a:lnTo>
                  <a:lnTo>
                    <a:pt x="94007" y="2003"/>
                  </a:lnTo>
                  <a:lnTo>
                    <a:pt x="93951" y="1916"/>
                  </a:lnTo>
                  <a:lnTo>
                    <a:pt x="93880" y="1829"/>
                  </a:lnTo>
                  <a:lnTo>
                    <a:pt x="93809" y="1749"/>
                  </a:lnTo>
                  <a:lnTo>
                    <a:pt x="93730" y="1669"/>
                  </a:lnTo>
                  <a:lnTo>
                    <a:pt x="93643" y="1595"/>
                  </a:lnTo>
                  <a:lnTo>
                    <a:pt x="93548" y="1535"/>
                  </a:lnTo>
                  <a:lnTo>
                    <a:pt x="93438" y="1475"/>
                  </a:lnTo>
                  <a:lnTo>
                    <a:pt x="93327" y="1422"/>
                  </a:lnTo>
                  <a:lnTo>
                    <a:pt x="93209" y="1375"/>
                  </a:lnTo>
                  <a:lnTo>
                    <a:pt x="93074" y="1342"/>
                  </a:lnTo>
                  <a:lnTo>
                    <a:pt x="92940" y="1308"/>
                  </a:lnTo>
                  <a:lnTo>
                    <a:pt x="92798" y="1288"/>
                  </a:lnTo>
                  <a:lnTo>
                    <a:pt x="92640" y="1282"/>
                  </a:lnTo>
                  <a:lnTo>
                    <a:pt x="87053" y="1108"/>
                  </a:lnTo>
                  <a:lnTo>
                    <a:pt x="81459" y="941"/>
                  </a:lnTo>
                  <a:lnTo>
                    <a:pt x="75864" y="788"/>
                  </a:lnTo>
                  <a:lnTo>
                    <a:pt x="70262" y="641"/>
                  </a:lnTo>
                  <a:lnTo>
                    <a:pt x="64660" y="508"/>
                  </a:lnTo>
                  <a:lnTo>
                    <a:pt x="59057" y="381"/>
                  </a:lnTo>
                  <a:lnTo>
                    <a:pt x="53447" y="274"/>
                  </a:lnTo>
                  <a:lnTo>
                    <a:pt x="50650" y="227"/>
                  </a:lnTo>
                  <a:lnTo>
                    <a:pt x="47845" y="180"/>
                  </a:lnTo>
                  <a:lnTo>
                    <a:pt x="45040" y="140"/>
                  </a:lnTo>
                  <a:lnTo>
                    <a:pt x="42235" y="107"/>
                  </a:lnTo>
                  <a:lnTo>
                    <a:pt x="39430" y="74"/>
                  </a:lnTo>
                  <a:lnTo>
                    <a:pt x="36633" y="54"/>
                  </a:lnTo>
                  <a:lnTo>
                    <a:pt x="33827" y="27"/>
                  </a:lnTo>
                  <a:lnTo>
                    <a:pt x="31022" y="14"/>
                  </a:lnTo>
                  <a:lnTo>
                    <a:pt x="2822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-3737700" y="-634375"/>
              <a:ext cx="1148525" cy="797750"/>
            </a:xfrm>
            <a:custGeom>
              <a:avLst/>
              <a:gdLst/>
              <a:ahLst/>
              <a:cxnLst/>
              <a:rect l="l" t="t" r="r" b="b"/>
              <a:pathLst>
                <a:path w="45941" h="31910" extrusionOk="0">
                  <a:moveTo>
                    <a:pt x="0" y="1"/>
                  </a:moveTo>
                  <a:lnTo>
                    <a:pt x="8" y="1335"/>
                  </a:lnTo>
                  <a:lnTo>
                    <a:pt x="24" y="2684"/>
                  </a:lnTo>
                  <a:lnTo>
                    <a:pt x="55" y="4045"/>
                  </a:lnTo>
                  <a:lnTo>
                    <a:pt x="103" y="5420"/>
                  </a:lnTo>
                  <a:lnTo>
                    <a:pt x="126" y="6107"/>
                  </a:lnTo>
                  <a:lnTo>
                    <a:pt x="166" y="6802"/>
                  </a:lnTo>
                  <a:lnTo>
                    <a:pt x="205" y="7496"/>
                  </a:lnTo>
                  <a:lnTo>
                    <a:pt x="253" y="8183"/>
                  </a:lnTo>
                  <a:lnTo>
                    <a:pt x="300" y="8877"/>
                  </a:lnTo>
                  <a:lnTo>
                    <a:pt x="364" y="9571"/>
                  </a:lnTo>
                  <a:lnTo>
                    <a:pt x="435" y="10259"/>
                  </a:lnTo>
                  <a:lnTo>
                    <a:pt x="506" y="10953"/>
                  </a:lnTo>
                  <a:lnTo>
                    <a:pt x="593" y="11634"/>
                  </a:lnTo>
                  <a:lnTo>
                    <a:pt x="687" y="12321"/>
                  </a:lnTo>
                  <a:lnTo>
                    <a:pt x="790" y="13002"/>
                  </a:lnTo>
                  <a:lnTo>
                    <a:pt x="909" y="13676"/>
                  </a:lnTo>
                  <a:lnTo>
                    <a:pt x="1035" y="14350"/>
                  </a:lnTo>
                  <a:lnTo>
                    <a:pt x="1169" y="15018"/>
                  </a:lnTo>
                  <a:lnTo>
                    <a:pt x="1312" y="15678"/>
                  </a:lnTo>
                  <a:lnTo>
                    <a:pt x="1478" y="16332"/>
                  </a:lnTo>
                  <a:lnTo>
                    <a:pt x="1644" y="16986"/>
                  </a:lnTo>
                  <a:lnTo>
                    <a:pt x="1833" y="17627"/>
                  </a:lnTo>
                  <a:lnTo>
                    <a:pt x="2031" y="18261"/>
                  </a:lnTo>
                  <a:lnTo>
                    <a:pt x="2244" y="18889"/>
                  </a:lnTo>
                  <a:lnTo>
                    <a:pt x="2465" y="19509"/>
                  </a:lnTo>
                  <a:lnTo>
                    <a:pt x="2710" y="20117"/>
                  </a:lnTo>
                  <a:lnTo>
                    <a:pt x="2963" y="20717"/>
                  </a:lnTo>
                  <a:lnTo>
                    <a:pt x="3097" y="21018"/>
                  </a:lnTo>
                  <a:lnTo>
                    <a:pt x="3240" y="21311"/>
                  </a:lnTo>
                  <a:lnTo>
                    <a:pt x="3382" y="21605"/>
                  </a:lnTo>
                  <a:lnTo>
                    <a:pt x="3532" y="21892"/>
                  </a:lnTo>
                  <a:lnTo>
                    <a:pt x="3682" y="22179"/>
                  </a:lnTo>
                  <a:lnTo>
                    <a:pt x="3832" y="22459"/>
                  </a:lnTo>
                  <a:lnTo>
                    <a:pt x="3990" y="22740"/>
                  </a:lnTo>
                  <a:lnTo>
                    <a:pt x="4156" y="23020"/>
                  </a:lnTo>
                  <a:lnTo>
                    <a:pt x="4322" y="23294"/>
                  </a:lnTo>
                  <a:lnTo>
                    <a:pt x="4496" y="23567"/>
                  </a:lnTo>
                  <a:lnTo>
                    <a:pt x="4678" y="23834"/>
                  </a:lnTo>
                  <a:lnTo>
                    <a:pt x="4860" y="24094"/>
                  </a:lnTo>
                  <a:lnTo>
                    <a:pt x="5041" y="24361"/>
                  </a:lnTo>
                  <a:lnTo>
                    <a:pt x="5239" y="24615"/>
                  </a:lnTo>
                  <a:lnTo>
                    <a:pt x="5428" y="24875"/>
                  </a:lnTo>
                  <a:lnTo>
                    <a:pt x="5634" y="25122"/>
                  </a:lnTo>
                  <a:lnTo>
                    <a:pt x="5839" y="25376"/>
                  </a:lnTo>
                  <a:lnTo>
                    <a:pt x="6053" y="25616"/>
                  </a:lnTo>
                  <a:lnTo>
                    <a:pt x="6266" y="25856"/>
                  </a:lnTo>
                  <a:lnTo>
                    <a:pt x="6487" y="26097"/>
                  </a:lnTo>
                  <a:lnTo>
                    <a:pt x="6709" y="26330"/>
                  </a:lnTo>
                  <a:lnTo>
                    <a:pt x="6946" y="26557"/>
                  </a:lnTo>
                  <a:lnTo>
                    <a:pt x="7183" y="26784"/>
                  </a:lnTo>
                  <a:lnTo>
                    <a:pt x="7420" y="27004"/>
                  </a:lnTo>
                  <a:lnTo>
                    <a:pt x="7673" y="27225"/>
                  </a:lnTo>
                  <a:lnTo>
                    <a:pt x="7925" y="27438"/>
                  </a:lnTo>
                  <a:lnTo>
                    <a:pt x="8178" y="27645"/>
                  </a:lnTo>
                  <a:lnTo>
                    <a:pt x="8447" y="27852"/>
                  </a:lnTo>
                  <a:lnTo>
                    <a:pt x="8716" y="28052"/>
                  </a:lnTo>
                  <a:lnTo>
                    <a:pt x="8992" y="28252"/>
                  </a:lnTo>
                  <a:lnTo>
                    <a:pt x="9269" y="28446"/>
                  </a:lnTo>
                  <a:lnTo>
                    <a:pt x="9553" y="28633"/>
                  </a:lnTo>
                  <a:lnTo>
                    <a:pt x="9846" y="28813"/>
                  </a:lnTo>
                  <a:lnTo>
                    <a:pt x="10146" y="28993"/>
                  </a:lnTo>
                  <a:lnTo>
                    <a:pt x="10454" y="29167"/>
                  </a:lnTo>
                  <a:lnTo>
                    <a:pt x="10762" y="29340"/>
                  </a:lnTo>
                  <a:lnTo>
                    <a:pt x="11078" y="29501"/>
                  </a:lnTo>
                  <a:lnTo>
                    <a:pt x="11402" y="29661"/>
                  </a:lnTo>
                  <a:lnTo>
                    <a:pt x="11734" y="29814"/>
                  </a:lnTo>
                  <a:lnTo>
                    <a:pt x="12066" y="29968"/>
                  </a:lnTo>
                  <a:lnTo>
                    <a:pt x="12406" y="30115"/>
                  </a:lnTo>
                  <a:lnTo>
                    <a:pt x="12753" y="30255"/>
                  </a:lnTo>
                  <a:lnTo>
                    <a:pt x="13109" y="30388"/>
                  </a:lnTo>
                  <a:lnTo>
                    <a:pt x="13472" y="30515"/>
                  </a:lnTo>
                  <a:lnTo>
                    <a:pt x="13844" y="30642"/>
                  </a:lnTo>
                  <a:lnTo>
                    <a:pt x="14215" y="30755"/>
                  </a:lnTo>
                  <a:lnTo>
                    <a:pt x="14594" y="30869"/>
                  </a:lnTo>
                  <a:lnTo>
                    <a:pt x="14982" y="30982"/>
                  </a:lnTo>
                  <a:lnTo>
                    <a:pt x="15377" y="31082"/>
                  </a:lnTo>
                  <a:lnTo>
                    <a:pt x="15780" y="31176"/>
                  </a:lnTo>
                  <a:lnTo>
                    <a:pt x="16191" y="31269"/>
                  </a:lnTo>
                  <a:lnTo>
                    <a:pt x="16601" y="31356"/>
                  </a:lnTo>
                  <a:lnTo>
                    <a:pt x="17028" y="31436"/>
                  </a:lnTo>
                  <a:lnTo>
                    <a:pt x="17455" y="31510"/>
                  </a:lnTo>
                  <a:lnTo>
                    <a:pt x="17897" y="31576"/>
                  </a:lnTo>
                  <a:lnTo>
                    <a:pt x="18340" y="31636"/>
                  </a:lnTo>
                  <a:lnTo>
                    <a:pt x="18790" y="31690"/>
                  </a:lnTo>
                  <a:lnTo>
                    <a:pt x="19249" y="31743"/>
                  </a:lnTo>
                  <a:lnTo>
                    <a:pt x="19715" y="31783"/>
                  </a:lnTo>
                  <a:lnTo>
                    <a:pt x="20189" y="31823"/>
                  </a:lnTo>
                  <a:lnTo>
                    <a:pt x="20671" y="31850"/>
                  </a:lnTo>
                  <a:lnTo>
                    <a:pt x="21161" y="31877"/>
                  </a:lnTo>
                  <a:lnTo>
                    <a:pt x="21651" y="31897"/>
                  </a:lnTo>
                  <a:lnTo>
                    <a:pt x="22156" y="31903"/>
                  </a:lnTo>
                  <a:lnTo>
                    <a:pt x="22670" y="31910"/>
                  </a:lnTo>
                  <a:lnTo>
                    <a:pt x="23191" y="31910"/>
                  </a:lnTo>
                  <a:lnTo>
                    <a:pt x="23713" y="31903"/>
                  </a:lnTo>
                  <a:lnTo>
                    <a:pt x="24227" y="31883"/>
                  </a:lnTo>
                  <a:lnTo>
                    <a:pt x="24732" y="31863"/>
                  </a:lnTo>
                  <a:lnTo>
                    <a:pt x="25230" y="31837"/>
                  </a:lnTo>
                  <a:lnTo>
                    <a:pt x="25720" y="31796"/>
                  </a:lnTo>
                  <a:lnTo>
                    <a:pt x="26210" y="31756"/>
                  </a:lnTo>
                  <a:lnTo>
                    <a:pt x="26684" y="31710"/>
                  </a:lnTo>
                  <a:lnTo>
                    <a:pt x="27158" y="31650"/>
                  </a:lnTo>
                  <a:lnTo>
                    <a:pt x="27624" y="31590"/>
                  </a:lnTo>
                  <a:lnTo>
                    <a:pt x="28083" y="31516"/>
                  </a:lnTo>
                  <a:lnTo>
                    <a:pt x="28533" y="31443"/>
                  </a:lnTo>
                  <a:lnTo>
                    <a:pt x="28975" y="31356"/>
                  </a:lnTo>
                  <a:lnTo>
                    <a:pt x="29410" y="31269"/>
                  </a:lnTo>
                  <a:lnTo>
                    <a:pt x="29845" y="31169"/>
                  </a:lnTo>
                  <a:lnTo>
                    <a:pt x="30263" y="31069"/>
                  </a:lnTo>
                  <a:lnTo>
                    <a:pt x="30682" y="30956"/>
                  </a:lnTo>
                  <a:lnTo>
                    <a:pt x="31093" y="30842"/>
                  </a:lnTo>
                  <a:lnTo>
                    <a:pt x="31496" y="30715"/>
                  </a:lnTo>
                  <a:lnTo>
                    <a:pt x="31899" y="30588"/>
                  </a:lnTo>
                  <a:lnTo>
                    <a:pt x="32286" y="30448"/>
                  </a:lnTo>
                  <a:lnTo>
                    <a:pt x="32673" y="30301"/>
                  </a:lnTo>
                  <a:lnTo>
                    <a:pt x="33053" y="30155"/>
                  </a:lnTo>
                  <a:lnTo>
                    <a:pt x="33424" y="29994"/>
                  </a:lnTo>
                  <a:lnTo>
                    <a:pt x="33788" y="29834"/>
                  </a:lnTo>
                  <a:lnTo>
                    <a:pt x="34143" y="29661"/>
                  </a:lnTo>
                  <a:lnTo>
                    <a:pt x="34499" y="29487"/>
                  </a:lnTo>
                  <a:lnTo>
                    <a:pt x="34846" y="29307"/>
                  </a:lnTo>
                  <a:lnTo>
                    <a:pt x="35186" y="29113"/>
                  </a:lnTo>
                  <a:lnTo>
                    <a:pt x="35518" y="28920"/>
                  </a:lnTo>
                  <a:lnTo>
                    <a:pt x="35842" y="28713"/>
                  </a:lnTo>
                  <a:lnTo>
                    <a:pt x="36166" y="28506"/>
                  </a:lnTo>
                  <a:lnTo>
                    <a:pt x="36482" y="28293"/>
                  </a:lnTo>
                  <a:lnTo>
                    <a:pt x="36790" y="28072"/>
                  </a:lnTo>
                  <a:lnTo>
                    <a:pt x="37091" y="27839"/>
                  </a:lnTo>
                  <a:lnTo>
                    <a:pt x="37391" y="27605"/>
                  </a:lnTo>
                  <a:lnTo>
                    <a:pt x="37683" y="27365"/>
                  </a:lnTo>
                  <a:lnTo>
                    <a:pt x="37968" y="27118"/>
                  </a:lnTo>
                  <a:lnTo>
                    <a:pt x="38244" y="26864"/>
                  </a:lnTo>
                  <a:lnTo>
                    <a:pt x="38513" y="26604"/>
                  </a:lnTo>
                  <a:lnTo>
                    <a:pt x="38781" y="26337"/>
                  </a:lnTo>
                  <a:lnTo>
                    <a:pt x="39042" y="26070"/>
                  </a:lnTo>
                  <a:lnTo>
                    <a:pt x="39295" y="25790"/>
                  </a:lnTo>
                  <a:lnTo>
                    <a:pt x="39548" y="25503"/>
                  </a:lnTo>
                  <a:lnTo>
                    <a:pt x="39793" y="25216"/>
                  </a:lnTo>
                  <a:lnTo>
                    <a:pt x="40030" y="24915"/>
                  </a:lnTo>
                  <a:lnTo>
                    <a:pt x="40259" y="24608"/>
                  </a:lnTo>
                  <a:lnTo>
                    <a:pt x="40488" y="24301"/>
                  </a:lnTo>
                  <a:lnTo>
                    <a:pt x="40709" y="23988"/>
                  </a:lnTo>
                  <a:lnTo>
                    <a:pt x="40923" y="23667"/>
                  </a:lnTo>
                  <a:lnTo>
                    <a:pt x="41128" y="23334"/>
                  </a:lnTo>
                  <a:lnTo>
                    <a:pt x="41334" y="23000"/>
                  </a:lnTo>
                  <a:lnTo>
                    <a:pt x="41531" y="22660"/>
                  </a:lnTo>
                  <a:lnTo>
                    <a:pt x="41721" y="22319"/>
                  </a:lnTo>
                  <a:lnTo>
                    <a:pt x="41911" y="21965"/>
                  </a:lnTo>
                  <a:lnTo>
                    <a:pt x="42092" y="21605"/>
                  </a:lnTo>
                  <a:lnTo>
                    <a:pt x="42266" y="21245"/>
                  </a:lnTo>
                  <a:lnTo>
                    <a:pt x="42440" y="20871"/>
                  </a:lnTo>
                  <a:lnTo>
                    <a:pt x="42606" y="20497"/>
                  </a:lnTo>
                  <a:lnTo>
                    <a:pt x="42764" y="20117"/>
                  </a:lnTo>
                  <a:lnTo>
                    <a:pt x="42914" y="19723"/>
                  </a:lnTo>
                  <a:lnTo>
                    <a:pt x="43064" y="19329"/>
                  </a:lnTo>
                  <a:lnTo>
                    <a:pt x="43206" y="18929"/>
                  </a:lnTo>
                  <a:lnTo>
                    <a:pt x="43349" y="18528"/>
                  </a:lnTo>
                  <a:lnTo>
                    <a:pt x="43483" y="18114"/>
                  </a:lnTo>
                  <a:lnTo>
                    <a:pt x="43823" y="17020"/>
                  </a:lnTo>
                  <a:lnTo>
                    <a:pt x="43989" y="16473"/>
                  </a:lnTo>
                  <a:lnTo>
                    <a:pt x="44147" y="15919"/>
                  </a:lnTo>
                  <a:lnTo>
                    <a:pt x="44297" y="15371"/>
                  </a:lnTo>
                  <a:lnTo>
                    <a:pt x="44447" y="14817"/>
                  </a:lnTo>
                  <a:lnTo>
                    <a:pt x="44589" y="14270"/>
                  </a:lnTo>
                  <a:lnTo>
                    <a:pt x="44724" y="13716"/>
                  </a:lnTo>
                  <a:lnTo>
                    <a:pt x="44858" y="13162"/>
                  </a:lnTo>
                  <a:lnTo>
                    <a:pt x="44984" y="12608"/>
                  </a:lnTo>
                  <a:lnTo>
                    <a:pt x="45103" y="12054"/>
                  </a:lnTo>
                  <a:lnTo>
                    <a:pt x="45213" y="11500"/>
                  </a:lnTo>
                  <a:lnTo>
                    <a:pt x="45316" y="10940"/>
                  </a:lnTo>
                  <a:lnTo>
                    <a:pt x="45411" y="10386"/>
                  </a:lnTo>
                  <a:lnTo>
                    <a:pt x="45506" y="9825"/>
                  </a:lnTo>
                  <a:lnTo>
                    <a:pt x="45585" y="9271"/>
                  </a:lnTo>
                  <a:lnTo>
                    <a:pt x="45664" y="8710"/>
                  </a:lnTo>
                  <a:lnTo>
                    <a:pt x="45727" y="8150"/>
                  </a:lnTo>
                  <a:lnTo>
                    <a:pt x="45782" y="7596"/>
                  </a:lnTo>
                  <a:lnTo>
                    <a:pt x="45830" y="7035"/>
                  </a:lnTo>
                  <a:lnTo>
                    <a:pt x="45877" y="6475"/>
                  </a:lnTo>
                  <a:lnTo>
                    <a:pt x="45901" y="5914"/>
                  </a:lnTo>
                  <a:lnTo>
                    <a:pt x="45925" y="5353"/>
                  </a:lnTo>
                  <a:lnTo>
                    <a:pt x="45940" y="4786"/>
                  </a:lnTo>
                  <a:lnTo>
                    <a:pt x="45940" y="4225"/>
                  </a:lnTo>
                  <a:lnTo>
                    <a:pt x="45933" y="3665"/>
                  </a:lnTo>
                  <a:lnTo>
                    <a:pt x="45909" y="3104"/>
                  </a:lnTo>
                  <a:lnTo>
                    <a:pt x="45885" y="2537"/>
                  </a:lnTo>
                  <a:lnTo>
                    <a:pt x="45838" y="1976"/>
                  </a:lnTo>
                  <a:lnTo>
                    <a:pt x="45790" y="1409"/>
                  </a:lnTo>
                  <a:lnTo>
                    <a:pt x="45727" y="848"/>
                  </a:lnTo>
                  <a:lnTo>
                    <a:pt x="45648" y="281"/>
                  </a:lnTo>
                  <a:lnTo>
                    <a:pt x="45656" y="254"/>
                  </a:lnTo>
                  <a:lnTo>
                    <a:pt x="45664" y="228"/>
                  </a:lnTo>
                  <a:lnTo>
                    <a:pt x="45672" y="194"/>
                  </a:lnTo>
                  <a:lnTo>
                    <a:pt x="45672" y="154"/>
                  </a:lnTo>
                  <a:lnTo>
                    <a:pt x="42827" y="241"/>
                  </a:lnTo>
                  <a:lnTo>
                    <a:pt x="39975" y="321"/>
                  </a:lnTo>
                  <a:lnTo>
                    <a:pt x="37114" y="394"/>
                  </a:lnTo>
                  <a:lnTo>
                    <a:pt x="34262" y="461"/>
                  </a:lnTo>
                  <a:lnTo>
                    <a:pt x="31401" y="508"/>
                  </a:lnTo>
                  <a:lnTo>
                    <a:pt x="28541" y="548"/>
                  </a:lnTo>
                  <a:lnTo>
                    <a:pt x="25680" y="575"/>
                  </a:lnTo>
                  <a:lnTo>
                    <a:pt x="22820" y="588"/>
                  </a:lnTo>
                  <a:lnTo>
                    <a:pt x="19960" y="588"/>
                  </a:lnTo>
                  <a:lnTo>
                    <a:pt x="18529" y="575"/>
                  </a:lnTo>
                  <a:lnTo>
                    <a:pt x="17099" y="568"/>
                  </a:lnTo>
                  <a:lnTo>
                    <a:pt x="15669" y="548"/>
                  </a:lnTo>
                  <a:lnTo>
                    <a:pt x="14239" y="528"/>
                  </a:lnTo>
                  <a:lnTo>
                    <a:pt x="12817" y="501"/>
                  </a:lnTo>
                  <a:lnTo>
                    <a:pt x="11386" y="468"/>
                  </a:lnTo>
                  <a:lnTo>
                    <a:pt x="9964" y="428"/>
                  </a:lnTo>
                  <a:lnTo>
                    <a:pt x="8534" y="388"/>
                  </a:lnTo>
                  <a:lnTo>
                    <a:pt x="7112" y="334"/>
                  </a:lnTo>
                  <a:lnTo>
                    <a:pt x="5689" y="281"/>
                  </a:lnTo>
                  <a:lnTo>
                    <a:pt x="4259" y="221"/>
                  </a:lnTo>
                  <a:lnTo>
                    <a:pt x="2845" y="154"/>
                  </a:lnTo>
                  <a:lnTo>
                    <a:pt x="1422" y="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-4060700" y="-2105375"/>
              <a:ext cx="1730900" cy="1398275"/>
            </a:xfrm>
            <a:custGeom>
              <a:avLst/>
              <a:gdLst/>
              <a:ahLst/>
              <a:cxnLst/>
              <a:rect l="l" t="t" r="r" b="b"/>
              <a:pathLst>
                <a:path w="69236" h="55931" extrusionOk="0">
                  <a:moveTo>
                    <a:pt x="35353" y="1"/>
                  </a:moveTo>
                  <a:lnTo>
                    <a:pt x="34650" y="7"/>
                  </a:lnTo>
                  <a:lnTo>
                    <a:pt x="33939" y="27"/>
                  </a:lnTo>
                  <a:lnTo>
                    <a:pt x="33212" y="68"/>
                  </a:lnTo>
                  <a:lnTo>
                    <a:pt x="32477" y="121"/>
                  </a:lnTo>
                  <a:lnTo>
                    <a:pt x="31726" y="194"/>
                  </a:lnTo>
                  <a:lnTo>
                    <a:pt x="31054" y="268"/>
                  </a:lnTo>
                  <a:lnTo>
                    <a:pt x="30391" y="355"/>
                  </a:lnTo>
                  <a:lnTo>
                    <a:pt x="29735" y="455"/>
                  </a:lnTo>
                  <a:lnTo>
                    <a:pt x="29087" y="561"/>
                  </a:lnTo>
                  <a:lnTo>
                    <a:pt x="28447" y="682"/>
                  </a:lnTo>
                  <a:lnTo>
                    <a:pt x="27815" y="815"/>
                  </a:lnTo>
                  <a:lnTo>
                    <a:pt x="27198" y="955"/>
                  </a:lnTo>
                  <a:lnTo>
                    <a:pt x="26582" y="1102"/>
                  </a:lnTo>
                  <a:lnTo>
                    <a:pt x="25982" y="1269"/>
                  </a:lnTo>
                  <a:lnTo>
                    <a:pt x="25389" y="1436"/>
                  </a:lnTo>
                  <a:lnTo>
                    <a:pt x="24796" y="1616"/>
                  </a:lnTo>
                  <a:lnTo>
                    <a:pt x="24219" y="1810"/>
                  </a:lnTo>
                  <a:lnTo>
                    <a:pt x="23651" y="2010"/>
                  </a:lnTo>
                  <a:lnTo>
                    <a:pt x="23089" y="2217"/>
                  </a:lnTo>
                  <a:lnTo>
                    <a:pt x="22544" y="2437"/>
                  </a:lnTo>
                  <a:lnTo>
                    <a:pt x="21999" y="2670"/>
                  </a:lnTo>
                  <a:lnTo>
                    <a:pt x="21462" y="2904"/>
                  </a:lnTo>
                  <a:lnTo>
                    <a:pt x="20932" y="3151"/>
                  </a:lnTo>
                  <a:lnTo>
                    <a:pt x="20411" y="3411"/>
                  </a:lnTo>
                  <a:lnTo>
                    <a:pt x="19905" y="3672"/>
                  </a:lnTo>
                  <a:lnTo>
                    <a:pt x="19399" y="3945"/>
                  </a:lnTo>
                  <a:lnTo>
                    <a:pt x="18910" y="4226"/>
                  </a:lnTo>
                  <a:lnTo>
                    <a:pt x="18420" y="4519"/>
                  </a:lnTo>
                  <a:lnTo>
                    <a:pt x="17938" y="4820"/>
                  </a:lnTo>
                  <a:lnTo>
                    <a:pt x="17471" y="5120"/>
                  </a:lnTo>
                  <a:lnTo>
                    <a:pt x="17005" y="5440"/>
                  </a:lnTo>
                  <a:lnTo>
                    <a:pt x="16547" y="5761"/>
                  </a:lnTo>
                  <a:lnTo>
                    <a:pt x="16104" y="6088"/>
                  </a:lnTo>
                  <a:lnTo>
                    <a:pt x="15662" y="6428"/>
                  </a:lnTo>
                  <a:lnTo>
                    <a:pt x="15227" y="6768"/>
                  </a:lnTo>
                  <a:lnTo>
                    <a:pt x="14801" y="7122"/>
                  </a:lnTo>
                  <a:lnTo>
                    <a:pt x="14382" y="7483"/>
                  </a:lnTo>
                  <a:lnTo>
                    <a:pt x="13971" y="7850"/>
                  </a:lnTo>
                  <a:lnTo>
                    <a:pt x="13568" y="8223"/>
                  </a:lnTo>
                  <a:lnTo>
                    <a:pt x="13173" y="8604"/>
                  </a:lnTo>
                  <a:lnTo>
                    <a:pt x="12786" y="8991"/>
                  </a:lnTo>
                  <a:lnTo>
                    <a:pt x="12406" y="9385"/>
                  </a:lnTo>
                  <a:lnTo>
                    <a:pt x="12027" y="9785"/>
                  </a:lnTo>
                  <a:lnTo>
                    <a:pt x="11664" y="10192"/>
                  </a:lnTo>
                  <a:lnTo>
                    <a:pt x="11300" y="10606"/>
                  </a:lnTo>
                  <a:lnTo>
                    <a:pt x="10945" y="11020"/>
                  </a:lnTo>
                  <a:lnTo>
                    <a:pt x="10597" y="11447"/>
                  </a:lnTo>
                  <a:lnTo>
                    <a:pt x="10257" y="11874"/>
                  </a:lnTo>
                  <a:lnTo>
                    <a:pt x="9925" y="12315"/>
                  </a:lnTo>
                  <a:lnTo>
                    <a:pt x="9601" y="12755"/>
                  </a:lnTo>
                  <a:lnTo>
                    <a:pt x="9277" y="13202"/>
                  </a:lnTo>
                  <a:lnTo>
                    <a:pt x="8969" y="13650"/>
                  </a:lnTo>
                  <a:lnTo>
                    <a:pt x="8661" y="14110"/>
                  </a:lnTo>
                  <a:lnTo>
                    <a:pt x="8361" y="14571"/>
                  </a:lnTo>
                  <a:lnTo>
                    <a:pt x="8068" y="15038"/>
                  </a:lnTo>
                  <a:lnTo>
                    <a:pt x="7776" y="15512"/>
                  </a:lnTo>
                  <a:lnTo>
                    <a:pt x="7499" y="15986"/>
                  </a:lnTo>
                  <a:lnTo>
                    <a:pt x="7223" y="16466"/>
                  </a:lnTo>
                  <a:lnTo>
                    <a:pt x="6954" y="16953"/>
                  </a:lnTo>
                  <a:lnTo>
                    <a:pt x="6694" y="17440"/>
                  </a:lnTo>
                  <a:lnTo>
                    <a:pt x="6433" y="17934"/>
                  </a:lnTo>
                  <a:lnTo>
                    <a:pt x="6180" y="18435"/>
                  </a:lnTo>
                  <a:lnTo>
                    <a:pt x="5935" y="18936"/>
                  </a:lnTo>
                  <a:lnTo>
                    <a:pt x="5698" y="19436"/>
                  </a:lnTo>
                  <a:lnTo>
                    <a:pt x="5469" y="19943"/>
                  </a:lnTo>
                  <a:lnTo>
                    <a:pt x="5240" y="20457"/>
                  </a:lnTo>
                  <a:lnTo>
                    <a:pt x="5018" y="20971"/>
                  </a:lnTo>
                  <a:lnTo>
                    <a:pt x="4805" y="21492"/>
                  </a:lnTo>
                  <a:lnTo>
                    <a:pt x="4592" y="22012"/>
                  </a:lnTo>
                  <a:lnTo>
                    <a:pt x="4386" y="22540"/>
                  </a:lnTo>
                  <a:lnTo>
                    <a:pt x="4189" y="23067"/>
                  </a:lnTo>
                  <a:lnTo>
                    <a:pt x="3991" y="23594"/>
                  </a:lnTo>
                  <a:lnTo>
                    <a:pt x="3809" y="24128"/>
                  </a:lnTo>
                  <a:lnTo>
                    <a:pt x="3628" y="24662"/>
                  </a:lnTo>
                  <a:lnTo>
                    <a:pt x="3446" y="25203"/>
                  </a:lnTo>
                  <a:lnTo>
                    <a:pt x="3272" y="25737"/>
                  </a:lnTo>
                  <a:lnTo>
                    <a:pt x="3106" y="26284"/>
                  </a:lnTo>
                  <a:lnTo>
                    <a:pt x="2948" y="26824"/>
                  </a:lnTo>
                  <a:lnTo>
                    <a:pt x="2790" y="27372"/>
                  </a:lnTo>
                  <a:lnTo>
                    <a:pt x="2632" y="27919"/>
                  </a:lnTo>
                  <a:lnTo>
                    <a:pt x="2490" y="28466"/>
                  </a:lnTo>
                  <a:lnTo>
                    <a:pt x="2348" y="29014"/>
                  </a:lnTo>
                  <a:lnTo>
                    <a:pt x="2205" y="29568"/>
                  </a:lnTo>
                  <a:lnTo>
                    <a:pt x="2079" y="30115"/>
                  </a:lnTo>
                  <a:lnTo>
                    <a:pt x="1945" y="30669"/>
                  </a:lnTo>
                  <a:lnTo>
                    <a:pt x="1708" y="31777"/>
                  </a:lnTo>
                  <a:lnTo>
                    <a:pt x="1486" y="32891"/>
                  </a:lnTo>
                  <a:lnTo>
                    <a:pt x="1273" y="33999"/>
                  </a:lnTo>
                  <a:lnTo>
                    <a:pt x="1091" y="35114"/>
                  </a:lnTo>
                  <a:lnTo>
                    <a:pt x="917" y="36222"/>
                  </a:lnTo>
                  <a:lnTo>
                    <a:pt x="759" y="37336"/>
                  </a:lnTo>
                  <a:lnTo>
                    <a:pt x="617" y="38444"/>
                  </a:lnTo>
                  <a:lnTo>
                    <a:pt x="499" y="39545"/>
                  </a:lnTo>
                  <a:lnTo>
                    <a:pt x="388" y="40640"/>
                  </a:lnTo>
                  <a:lnTo>
                    <a:pt x="293" y="41735"/>
                  </a:lnTo>
                  <a:lnTo>
                    <a:pt x="214" y="42822"/>
                  </a:lnTo>
                  <a:lnTo>
                    <a:pt x="143" y="43897"/>
                  </a:lnTo>
                  <a:lnTo>
                    <a:pt x="96" y="44965"/>
                  </a:lnTo>
                  <a:lnTo>
                    <a:pt x="48" y="46026"/>
                  </a:lnTo>
                  <a:lnTo>
                    <a:pt x="24" y="47074"/>
                  </a:lnTo>
                  <a:lnTo>
                    <a:pt x="9" y="48108"/>
                  </a:lnTo>
                  <a:lnTo>
                    <a:pt x="1" y="49130"/>
                  </a:lnTo>
                  <a:lnTo>
                    <a:pt x="9" y="50137"/>
                  </a:lnTo>
                  <a:lnTo>
                    <a:pt x="24" y="51132"/>
                  </a:lnTo>
                  <a:lnTo>
                    <a:pt x="48" y="52113"/>
                  </a:lnTo>
                  <a:lnTo>
                    <a:pt x="80" y="53067"/>
                  </a:lnTo>
                  <a:lnTo>
                    <a:pt x="127" y="54008"/>
                  </a:lnTo>
                  <a:lnTo>
                    <a:pt x="183" y="54936"/>
                  </a:lnTo>
                  <a:lnTo>
                    <a:pt x="238" y="55837"/>
                  </a:lnTo>
                  <a:lnTo>
                    <a:pt x="2395" y="55790"/>
                  </a:lnTo>
                  <a:lnTo>
                    <a:pt x="4552" y="55757"/>
                  </a:lnTo>
                  <a:lnTo>
                    <a:pt x="6709" y="55737"/>
                  </a:lnTo>
                  <a:lnTo>
                    <a:pt x="8866" y="55717"/>
                  </a:lnTo>
                  <a:lnTo>
                    <a:pt x="11016" y="55704"/>
                  </a:lnTo>
                  <a:lnTo>
                    <a:pt x="17487" y="55704"/>
                  </a:lnTo>
                  <a:lnTo>
                    <a:pt x="21794" y="55724"/>
                  </a:lnTo>
                  <a:lnTo>
                    <a:pt x="26108" y="55757"/>
                  </a:lnTo>
                  <a:lnTo>
                    <a:pt x="34729" y="55844"/>
                  </a:lnTo>
                  <a:lnTo>
                    <a:pt x="39043" y="55877"/>
                  </a:lnTo>
                  <a:lnTo>
                    <a:pt x="43357" y="55911"/>
                  </a:lnTo>
                  <a:lnTo>
                    <a:pt x="47664" y="55931"/>
                  </a:lnTo>
                  <a:lnTo>
                    <a:pt x="51978" y="55931"/>
                  </a:lnTo>
                  <a:lnTo>
                    <a:pt x="54135" y="55924"/>
                  </a:lnTo>
                  <a:lnTo>
                    <a:pt x="56292" y="55911"/>
                  </a:lnTo>
                  <a:lnTo>
                    <a:pt x="58450" y="55891"/>
                  </a:lnTo>
                  <a:lnTo>
                    <a:pt x="60607" y="55864"/>
                  </a:lnTo>
                  <a:lnTo>
                    <a:pt x="62764" y="55824"/>
                  </a:lnTo>
                  <a:lnTo>
                    <a:pt x="64921" y="55784"/>
                  </a:lnTo>
                  <a:lnTo>
                    <a:pt x="67078" y="55730"/>
                  </a:lnTo>
                  <a:lnTo>
                    <a:pt x="69235" y="55664"/>
                  </a:lnTo>
                  <a:lnTo>
                    <a:pt x="69054" y="53822"/>
                  </a:lnTo>
                  <a:lnTo>
                    <a:pt x="68856" y="51866"/>
                  </a:lnTo>
                  <a:lnTo>
                    <a:pt x="68643" y="49810"/>
                  </a:lnTo>
                  <a:lnTo>
                    <a:pt x="68524" y="48756"/>
                  </a:lnTo>
                  <a:lnTo>
                    <a:pt x="68398" y="47675"/>
                  </a:lnTo>
                  <a:lnTo>
                    <a:pt x="68263" y="46573"/>
                  </a:lnTo>
                  <a:lnTo>
                    <a:pt x="68129" y="45459"/>
                  </a:lnTo>
                  <a:lnTo>
                    <a:pt x="67979" y="44331"/>
                  </a:lnTo>
                  <a:lnTo>
                    <a:pt x="67821" y="43183"/>
                  </a:lnTo>
                  <a:lnTo>
                    <a:pt x="67655" y="42028"/>
                  </a:lnTo>
                  <a:lnTo>
                    <a:pt x="67473" y="40860"/>
                  </a:lnTo>
                  <a:lnTo>
                    <a:pt x="67292" y="39679"/>
                  </a:lnTo>
                  <a:lnTo>
                    <a:pt x="67086" y="38491"/>
                  </a:lnTo>
                  <a:lnTo>
                    <a:pt x="66873" y="37296"/>
                  </a:lnTo>
                  <a:lnTo>
                    <a:pt x="66651" y="36095"/>
                  </a:lnTo>
                  <a:lnTo>
                    <a:pt x="66414" y="34894"/>
                  </a:lnTo>
                  <a:lnTo>
                    <a:pt x="66154" y="33686"/>
                  </a:lnTo>
                  <a:lnTo>
                    <a:pt x="65893" y="32477"/>
                  </a:lnTo>
                  <a:lnTo>
                    <a:pt x="65608" y="31269"/>
                  </a:lnTo>
                  <a:lnTo>
                    <a:pt x="65308" y="30068"/>
                  </a:lnTo>
                  <a:lnTo>
                    <a:pt x="64992" y="28867"/>
                  </a:lnTo>
                  <a:lnTo>
                    <a:pt x="64660" y="27665"/>
                  </a:lnTo>
                  <a:lnTo>
                    <a:pt x="64486" y="27071"/>
                  </a:lnTo>
                  <a:lnTo>
                    <a:pt x="64305" y="26477"/>
                  </a:lnTo>
                  <a:lnTo>
                    <a:pt x="64123" y="25883"/>
                  </a:lnTo>
                  <a:lnTo>
                    <a:pt x="63933" y="25289"/>
                  </a:lnTo>
                  <a:lnTo>
                    <a:pt x="63744" y="24702"/>
                  </a:lnTo>
                  <a:lnTo>
                    <a:pt x="63546" y="24115"/>
                  </a:lnTo>
                  <a:lnTo>
                    <a:pt x="63349" y="23534"/>
                  </a:lnTo>
                  <a:lnTo>
                    <a:pt x="63143" y="22953"/>
                  </a:lnTo>
                  <a:lnTo>
                    <a:pt x="62930" y="22373"/>
                  </a:lnTo>
                  <a:lnTo>
                    <a:pt x="62716" y="21799"/>
                  </a:lnTo>
                  <a:lnTo>
                    <a:pt x="62487" y="21231"/>
                  </a:lnTo>
                  <a:lnTo>
                    <a:pt x="62266" y="20664"/>
                  </a:lnTo>
                  <a:lnTo>
                    <a:pt x="62029" y="20097"/>
                  </a:lnTo>
                  <a:lnTo>
                    <a:pt x="61792" y="19543"/>
                  </a:lnTo>
                  <a:lnTo>
                    <a:pt x="61547" y="18982"/>
                  </a:lnTo>
                  <a:lnTo>
                    <a:pt x="61302" y="18435"/>
                  </a:lnTo>
                  <a:lnTo>
                    <a:pt x="61049" y="17888"/>
                  </a:lnTo>
                  <a:lnTo>
                    <a:pt x="60788" y="17340"/>
                  </a:lnTo>
                  <a:lnTo>
                    <a:pt x="60520" y="16806"/>
                  </a:lnTo>
                  <a:lnTo>
                    <a:pt x="60243" y="16273"/>
                  </a:lnTo>
                  <a:lnTo>
                    <a:pt x="59967" y="15745"/>
                  </a:lnTo>
                  <a:lnTo>
                    <a:pt x="59682" y="15225"/>
                  </a:lnTo>
                  <a:lnTo>
                    <a:pt x="59390" y="14711"/>
                  </a:lnTo>
                  <a:lnTo>
                    <a:pt x="59097" y="14197"/>
                  </a:lnTo>
                  <a:lnTo>
                    <a:pt x="58797" y="13690"/>
                  </a:lnTo>
                  <a:lnTo>
                    <a:pt x="58481" y="13196"/>
                  </a:lnTo>
                  <a:lnTo>
                    <a:pt x="58165" y="12702"/>
                  </a:lnTo>
                  <a:lnTo>
                    <a:pt x="57849" y="12215"/>
                  </a:lnTo>
                  <a:lnTo>
                    <a:pt x="57517" y="11734"/>
                  </a:lnTo>
                  <a:lnTo>
                    <a:pt x="57185" y="11267"/>
                  </a:lnTo>
                  <a:lnTo>
                    <a:pt x="56838" y="10800"/>
                  </a:lnTo>
                  <a:lnTo>
                    <a:pt x="56490" y="10339"/>
                  </a:lnTo>
                  <a:lnTo>
                    <a:pt x="56134" y="9892"/>
                  </a:lnTo>
                  <a:lnTo>
                    <a:pt x="55771" y="9445"/>
                  </a:lnTo>
                  <a:lnTo>
                    <a:pt x="55399" y="9011"/>
                  </a:lnTo>
                  <a:lnTo>
                    <a:pt x="55020" y="8584"/>
                  </a:lnTo>
                  <a:lnTo>
                    <a:pt x="54641" y="8163"/>
                  </a:lnTo>
                  <a:lnTo>
                    <a:pt x="54246" y="7756"/>
                  </a:lnTo>
                  <a:lnTo>
                    <a:pt x="53851" y="7349"/>
                  </a:lnTo>
                  <a:lnTo>
                    <a:pt x="53440" y="6955"/>
                  </a:lnTo>
                  <a:lnTo>
                    <a:pt x="53029" y="6568"/>
                  </a:lnTo>
                  <a:lnTo>
                    <a:pt x="52610" y="6194"/>
                  </a:lnTo>
                  <a:lnTo>
                    <a:pt x="52176" y="5827"/>
                  </a:lnTo>
                  <a:lnTo>
                    <a:pt x="51741" y="5474"/>
                  </a:lnTo>
                  <a:lnTo>
                    <a:pt x="51298" y="5120"/>
                  </a:lnTo>
                  <a:lnTo>
                    <a:pt x="50840" y="4786"/>
                  </a:lnTo>
                  <a:lnTo>
                    <a:pt x="50382" y="4452"/>
                  </a:lnTo>
                  <a:lnTo>
                    <a:pt x="49916" y="4139"/>
                  </a:lnTo>
                  <a:lnTo>
                    <a:pt x="49434" y="3832"/>
                  </a:lnTo>
                  <a:lnTo>
                    <a:pt x="48952" y="3531"/>
                  </a:lnTo>
                  <a:lnTo>
                    <a:pt x="48462" y="3244"/>
                  </a:lnTo>
                  <a:lnTo>
                    <a:pt x="47956" y="2971"/>
                  </a:lnTo>
                  <a:lnTo>
                    <a:pt x="47442" y="2704"/>
                  </a:lnTo>
                  <a:lnTo>
                    <a:pt x="46929" y="2450"/>
                  </a:lnTo>
                  <a:lnTo>
                    <a:pt x="46399" y="2210"/>
                  </a:lnTo>
                  <a:lnTo>
                    <a:pt x="45862" y="1976"/>
                  </a:lnTo>
                  <a:lnTo>
                    <a:pt x="45317" y="1756"/>
                  </a:lnTo>
                  <a:lnTo>
                    <a:pt x="44764" y="1549"/>
                  </a:lnTo>
                  <a:lnTo>
                    <a:pt x="44203" y="1356"/>
                  </a:lnTo>
                  <a:lnTo>
                    <a:pt x="43634" y="1175"/>
                  </a:lnTo>
                  <a:lnTo>
                    <a:pt x="43049" y="1002"/>
                  </a:lnTo>
                  <a:lnTo>
                    <a:pt x="42464" y="842"/>
                  </a:lnTo>
                  <a:lnTo>
                    <a:pt x="41864" y="702"/>
                  </a:lnTo>
                  <a:lnTo>
                    <a:pt x="41255" y="568"/>
                  </a:lnTo>
                  <a:lnTo>
                    <a:pt x="40639" y="448"/>
                  </a:lnTo>
                  <a:lnTo>
                    <a:pt x="40015" y="341"/>
                  </a:lnTo>
                  <a:lnTo>
                    <a:pt x="39375" y="254"/>
                  </a:lnTo>
                  <a:lnTo>
                    <a:pt x="38727" y="174"/>
                  </a:lnTo>
                  <a:lnTo>
                    <a:pt x="38079" y="114"/>
                  </a:lnTo>
                  <a:lnTo>
                    <a:pt x="37407" y="61"/>
                  </a:lnTo>
                  <a:lnTo>
                    <a:pt x="36736" y="27"/>
                  </a:lnTo>
                  <a:lnTo>
                    <a:pt x="36048" y="7"/>
                  </a:lnTo>
                  <a:lnTo>
                    <a:pt x="3535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-3647050" y="-4715150"/>
              <a:ext cx="953975" cy="133000"/>
            </a:xfrm>
            <a:custGeom>
              <a:avLst/>
              <a:gdLst/>
              <a:ahLst/>
              <a:cxnLst/>
              <a:rect l="l" t="t" r="r" b="b"/>
              <a:pathLst>
                <a:path w="38159" h="5320" extrusionOk="0">
                  <a:moveTo>
                    <a:pt x="10613" y="1"/>
                  </a:moveTo>
                  <a:lnTo>
                    <a:pt x="9744" y="7"/>
                  </a:lnTo>
                  <a:lnTo>
                    <a:pt x="8874" y="21"/>
                  </a:lnTo>
                  <a:lnTo>
                    <a:pt x="8013" y="54"/>
                  </a:lnTo>
                  <a:lnTo>
                    <a:pt x="7160" y="101"/>
                  </a:lnTo>
                  <a:lnTo>
                    <a:pt x="6733" y="127"/>
                  </a:lnTo>
                  <a:lnTo>
                    <a:pt x="6306" y="161"/>
                  </a:lnTo>
                  <a:lnTo>
                    <a:pt x="5848" y="201"/>
                  </a:lnTo>
                  <a:lnTo>
                    <a:pt x="5414" y="241"/>
                  </a:lnTo>
                  <a:lnTo>
                    <a:pt x="5003" y="288"/>
                  </a:lnTo>
                  <a:lnTo>
                    <a:pt x="4615" y="334"/>
                  </a:lnTo>
                  <a:lnTo>
                    <a:pt x="4244" y="388"/>
                  </a:lnTo>
                  <a:lnTo>
                    <a:pt x="3896" y="448"/>
                  </a:lnTo>
                  <a:lnTo>
                    <a:pt x="3572" y="508"/>
                  </a:lnTo>
                  <a:lnTo>
                    <a:pt x="3264" y="581"/>
                  </a:lnTo>
                  <a:lnTo>
                    <a:pt x="2972" y="655"/>
                  </a:lnTo>
                  <a:lnTo>
                    <a:pt x="2703" y="741"/>
                  </a:lnTo>
                  <a:lnTo>
                    <a:pt x="2450" y="828"/>
                  </a:lnTo>
                  <a:lnTo>
                    <a:pt x="2213" y="928"/>
                  </a:lnTo>
                  <a:lnTo>
                    <a:pt x="1992" y="1035"/>
                  </a:lnTo>
                  <a:lnTo>
                    <a:pt x="1787" y="1155"/>
                  </a:lnTo>
                  <a:lnTo>
                    <a:pt x="1597" y="1282"/>
                  </a:lnTo>
                  <a:lnTo>
                    <a:pt x="1423" y="1416"/>
                  </a:lnTo>
                  <a:lnTo>
                    <a:pt x="1257" y="1562"/>
                  </a:lnTo>
                  <a:lnTo>
                    <a:pt x="1115" y="1716"/>
                  </a:lnTo>
                  <a:lnTo>
                    <a:pt x="973" y="1883"/>
                  </a:lnTo>
                  <a:lnTo>
                    <a:pt x="846" y="2063"/>
                  </a:lnTo>
                  <a:lnTo>
                    <a:pt x="736" y="2256"/>
                  </a:lnTo>
                  <a:lnTo>
                    <a:pt x="633" y="2463"/>
                  </a:lnTo>
                  <a:lnTo>
                    <a:pt x="538" y="2684"/>
                  </a:lnTo>
                  <a:lnTo>
                    <a:pt x="451" y="2911"/>
                  </a:lnTo>
                  <a:lnTo>
                    <a:pt x="372" y="3157"/>
                  </a:lnTo>
                  <a:lnTo>
                    <a:pt x="301" y="3418"/>
                  </a:lnTo>
                  <a:lnTo>
                    <a:pt x="238" y="3698"/>
                  </a:lnTo>
                  <a:lnTo>
                    <a:pt x="183" y="3985"/>
                  </a:lnTo>
                  <a:lnTo>
                    <a:pt x="135" y="4292"/>
                  </a:lnTo>
                  <a:lnTo>
                    <a:pt x="88" y="4619"/>
                  </a:lnTo>
                  <a:lnTo>
                    <a:pt x="40" y="4960"/>
                  </a:lnTo>
                  <a:lnTo>
                    <a:pt x="1" y="5320"/>
                  </a:lnTo>
                  <a:lnTo>
                    <a:pt x="2988" y="5287"/>
                  </a:lnTo>
                  <a:lnTo>
                    <a:pt x="5975" y="5260"/>
                  </a:lnTo>
                  <a:lnTo>
                    <a:pt x="8961" y="5233"/>
                  </a:lnTo>
                  <a:lnTo>
                    <a:pt x="11948" y="5213"/>
                  </a:lnTo>
                  <a:lnTo>
                    <a:pt x="14927" y="5200"/>
                  </a:lnTo>
                  <a:lnTo>
                    <a:pt x="17906" y="5193"/>
                  </a:lnTo>
                  <a:lnTo>
                    <a:pt x="20885" y="5200"/>
                  </a:lnTo>
                  <a:lnTo>
                    <a:pt x="23856" y="5206"/>
                  </a:lnTo>
                  <a:lnTo>
                    <a:pt x="25626" y="5206"/>
                  </a:lnTo>
                  <a:lnTo>
                    <a:pt x="27396" y="5213"/>
                  </a:lnTo>
                  <a:lnTo>
                    <a:pt x="30928" y="5240"/>
                  </a:lnTo>
                  <a:lnTo>
                    <a:pt x="34460" y="5280"/>
                  </a:lnTo>
                  <a:lnTo>
                    <a:pt x="38000" y="5320"/>
                  </a:lnTo>
                  <a:lnTo>
                    <a:pt x="38071" y="4539"/>
                  </a:lnTo>
                  <a:lnTo>
                    <a:pt x="38127" y="3838"/>
                  </a:lnTo>
                  <a:lnTo>
                    <a:pt x="38150" y="3518"/>
                  </a:lnTo>
                  <a:lnTo>
                    <a:pt x="38158" y="3218"/>
                  </a:lnTo>
                  <a:lnTo>
                    <a:pt x="38158" y="2937"/>
                  </a:lnTo>
                  <a:lnTo>
                    <a:pt x="38150" y="2670"/>
                  </a:lnTo>
                  <a:lnTo>
                    <a:pt x="38134" y="2417"/>
                  </a:lnTo>
                  <a:lnTo>
                    <a:pt x="38103" y="2183"/>
                  </a:lnTo>
                  <a:lnTo>
                    <a:pt x="38063" y="1969"/>
                  </a:lnTo>
                  <a:lnTo>
                    <a:pt x="38008" y="1763"/>
                  </a:lnTo>
                  <a:lnTo>
                    <a:pt x="37968" y="1669"/>
                  </a:lnTo>
                  <a:lnTo>
                    <a:pt x="37937" y="1576"/>
                  </a:lnTo>
                  <a:lnTo>
                    <a:pt x="37897" y="1489"/>
                  </a:lnTo>
                  <a:lnTo>
                    <a:pt x="37850" y="1402"/>
                  </a:lnTo>
                  <a:lnTo>
                    <a:pt x="37803" y="1322"/>
                  </a:lnTo>
                  <a:lnTo>
                    <a:pt x="37747" y="1242"/>
                  </a:lnTo>
                  <a:lnTo>
                    <a:pt x="37684" y="1169"/>
                  </a:lnTo>
                  <a:lnTo>
                    <a:pt x="37621" y="1102"/>
                  </a:lnTo>
                  <a:lnTo>
                    <a:pt x="37558" y="1028"/>
                  </a:lnTo>
                  <a:lnTo>
                    <a:pt x="37486" y="968"/>
                  </a:lnTo>
                  <a:lnTo>
                    <a:pt x="37407" y="902"/>
                  </a:lnTo>
                  <a:lnTo>
                    <a:pt x="37328" y="848"/>
                  </a:lnTo>
                  <a:lnTo>
                    <a:pt x="37242" y="788"/>
                  </a:lnTo>
                  <a:lnTo>
                    <a:pt x="37147" y="735"/>
                  </a:lnTo>
                  <a:lnTo>
                    <a:pt x="37044" y="688"/>
                  </a:lnTo>
                  <a:lnTo>
                    <a:pt x="36941" y="641"/>
                  </a:lnTo>
                  <a:lnTo>
                    <a:pt x="36839" y="595"/>
                  </a:lnTo>
                  <a:lnTo>
                    <a:pt x="36720" y="555"/>
                  </a:lnTo>
                  <a:lnTo>
                    <a:pt x="36601" y="514"/>
                  </a:lnTo>
                  <a:lnTo>
                    <a:pt x="36475" y="474"/>
                  </a:lnTo>
                  <a:lnTo>
                    <a:pt x="36199" y="408"/>
                  </a:lnTo>
                  <a:lnTo>
                    <a:pt x="35906" y="354"/>
                  </a:lnTo>
                  <a:lnTo>
                    <a:pt x="35582" y="301"/>
                  </a:lnTo>
                  <a:lnTo>
                    <a:pt x="35227" y="261"/>
                  </a:lnTo>
                  <a:lnTo>
                    <a:pt x="34847" y="227"/>
                  </a:lnTo>
                  <a:lnTo>
                    <a:pt x="34436" y="201"/>
                  </a:lnTo>
                  <a:lnTo>
                    <a:pt x="34002" y="181"/>
                  </a:lnTo>
                  <a:lnTo>
                    <a:pt x="33528" y="167"/>
                  </a:lnTo>
                  <a:lnTo>
                    <a:pt x="33022" y="161"/>
                  </a:lnTo>
                  <a:lnTo>
                    <a:pt x="19313" y="161"/>
                  </a:lnTo>
                  <a:lnTo>
                    <a:pt x="18459" y="147"/>
                  </a:lnTo>
                  <a:lnTo>
                    <a:pt x="17598" y="134"/>
                  </a:lnTo>
                  <a:lnTo>
                    <a:pt x="16729" y="114"/>
                  </a:lnTo>
                  <a:lnTo>
                    <a:pt x="14982" y="67"/>
                  </a:lnTo>
                  <a:lnTo>
                    <a:pt x="13236" y="27"/>
                  </a:lnTo>
                  <a:lnTo>
                    <a:pt x="12359" y="14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-3566050" y="-5390400"/>
              <a:ext cx="816875" cy="617050"/>
            </a:xfrm>
            <a:custGeom>
              <a:avLst/>
              <a:gdLst/>
              <a:ahLst/>
              <a:cxnLst/>
              <a:rect l="l" t="t" r="r" b="b"/>
              <a:pathLst>
                <a:path w="32675" h="24682" extrusionOk="0">
                  <a:moveTo>
                    <a:pt x="17598" y="0"/>
                  </a:moveTo>
                  <a:lnTo>
                    <a:pt x="17084" y="7"/>
                  </a:lnTo>
                  <a:lnTo>
                    <a:pt x="16563" y="33"/>
                  </a:lnTo>
                  <a:lnTo>
                    <a:pt x="16025" y="67"/>
                  </a:lnTo>
                  <a:lnTo>
                    <a:pt x="15472" y="114"/>
                  </a:lnTo>
                  <a:lnTo>
                    <a:pt x="14911" y="180"/>
                  </a:lnTo>
                  <a:lnTo>
                    <a:pt x="14579" y="227"/>
                  </a:lnTo>
                  <a:lnTo>
                    <a:pt x="14263" y="274"/>
                  </a:lnTo>
                  <a:lnTo>
                    <a:pt x="13939" y="320"/>
                  </a:lnTo>
                  <a:lnTo>
                    <a:pt x="13631" y="380"/>
                  </a:lnTo>
                  <a:lnTo>
                    <a:pt x="13323" y="434"/>
                  </a:lnTo>
                  <a:lnTo>
                    <a:pt x="13015" y="501"/>
                  </a:lnTo>
                  <a:lnTo>
                    <a:pt x="12714" y="567"/>
                  </a:lnTo>
                  <a:lnTo>
                    <a:pt x="12422" y="634"/>
                  </a:lnTo>
                  <a:lnTo>
                    <a:pt x="12130" y="708"/>
                  </a:lnTo>
                  <a:lnTo>
                    <a:pt x="11845" y="788"/>
                  </a:lnTo>
                  <a:lnTo>
                    <a:pt x="11561" y="868"/>
                  </a:lnTo>
                  <a:lnTo>
                    <a:pt x="11284" y="954"/>
                  </a:lnTo>
                  <a:lnTo>
                    <a:pt x="11008" y="1041"/>
                  </a:lnTo>
                  <a:lnTo>
                    <a:pt x="10739" y="1128"/>
                  </a:lnTo>
                  <a:lnTo>
                    <a:pt x="10478" y="1228"/>
                  </a:lnTo>
                  <a:lnTo>
                    <a:pt x="10217" y="1322"/>
                  </a:lnTo>
                  <a:lnTo>
                    <a:pt x="9957" y="1428"/>
                  </a:lnTo>
                  <a:lnTo>
                    <a:pt x="9704" y="1528"/>
                  </a:lnTo>
                  <a:lnTo>
                    <a:pt x="9459" y="1642"/>
                  </a:lnTo>
                  <a:lnTo>
                    <a:pt x="9214" y="1749"/>
                  </a:lnTo>
                  <a:lnTo>
                    <a:pt x="8969" y="1862"/>
                  </a:lnTo>
                  <a:lnTo>
                    <a:pt x="8732" y="1982"/>
                  </a:lnTo>
                  <a:lnTo>
                    <a:pt x="8503" y="2102"/>
                  </a:lnTo>
                  <a:lnTo>
                    <a:pt x="8274" y="2229"/>
                  </a:lnTo>
                  <a:lnTo>
                    <a:pt x="8045" y="2356"/>
                  </a:lnTo>
                  <a:lnTo>
                    <a:pt x="7823" y="2483"/>
                  </a:lnTo>
                  <a:lnTo>
                    <a:pt x="7610" y="2616"/>
                  </a:lnTo>
                  <a:lnTo>
                    <a:pt x="7397" y="2757"/>
                  </a:lnTo>
                  <a:lnTo>
                    <a:pt x="7183" y="2890"/>
                  </a:lnTo>
                  <a:lnTo>
                    <a:pt x="6978" y="3037"/>
                  </a:lnTo>
                  <a:lnTo>
                    <a:pt x="6772" y="3177"/>
                  </a:lnTo>
                  <a:lnTo>
                    <a:pt x="6575" y="3324"/>
                  </a:lnTo>
                  <a:lnTo>
                    <a:pt x="6377" y="3477"/>
                  </a:lnTo>
                  <a:lnTo>
                    <a:pt x="6188" y="3631"/>
                  </a:lnTo>
                  <a:lnTo>
                    <a:pt x="5816" y="3945"/>
                  </a:lnTo>
                  <a:lnTo>
                    <a:pt x="5461" y="4265"/>
                  </a:lnTo>
                  <a:lnTo>
                    <a:pt x="5113" y="4599"/>
                  </a:lnTo>
                  <a:lnTo>
                    <a:pt x="4781" y="4939"/>
                  </a:lnTo>
                  <a:lnTo>
                    <a:pt x="4465" y="5293"/>
                  </a:lnTo>
                  <a:lnTo>
                    <a:pt x="4165" y="5653"/>
                  </a:lnTo>
                  <a:lnTo>
                    <a:pt x="3872" y="6020"/>
                  </a:lnTo>
                  <a:lnTo>
                    <a:pt x="3596" y="6401"/>
                  </a:lnTo>
                  <a:lnTo>
                    <a:pt x="3327" y="6788"/>
                  </a:lnTo>
                  <a:lnTo>
                    <a:pt x="3074" y="7182"/>
                  </a:lnTo>
                  <a:lnTo>
                    <a:pt x="2829" y="7582"/>
                  </a:lnTo>
                  <a:lnTo>
                    <a:pt x="2600" y="7989"/>
                  </a:lnTo>
                  <a:lnTo>
                    <a:pt x="2379" y="8403"/>
                  </a:lnTo>
                  <a:lnTo>
                    <a:pt x="2174" y="8823"/>
                  </a:lnTo>
                  <a:lnTo>
                    <a:pt x="1984" y="9251"/>
                  </a:lnTo>
                  <a:lnTo>
                    <a:pt x="1794" y="9678"/>
                  </a:lnTo>
                  <a:lnTo>
                    <a:pt x="1620" y="10118"/>
                  </a:lnTo>
                  <a:lnTo>
                    <a:pt x="1455" y="10559"/>
                  </a:lnTo>
                  <a:lnTo>
                    <a:pt x="1304" y="11006"/>
                  </a:lnTo>
                  <a:lnTo>
                    <a:pt x="1162" y="11460"/>
                  </a:lnTo>
                  <a:lnTo>
                    <a:pt x="1028" y="11914"/>
                  </a:lnTo>
                  <a:lnTo>
                    <a:pt x="901" y="12374"/>
                  </a:lnTo>
                  <a:lnTo>
                    <a:pt x="783" y="12841"/>
                  </a:lnTo>
                  <a:lnTo>
                    <a:pt x="680" y="13308"/>
                  </a:lnTo>
                  <a:lnTo>
                    <a:pt x="577" y="13776"/>
                  </a:lnTo>
                  <a:lnTo>
                    <a:pt x="490" y="14249"/>
                  </a:lnTo>
                  <a:lnTo>
                    <a:pt x="411" y="14723"/>
                  </a:lnTo>
                  <a:lnTo>
                    <a:pt x="340" y="15197"/>
                  </a:lnTo>
                  <a:lnTo>
                    <a:pt x="269" y="15671"/>
                  </a:lnTo>
                  <a:lnTo>
                    <a:pt x="214" y="16152"/>
                  </a:lnTo>
                  <a:lnTo>
                    <a:pt x="167" y="16632"/>
                  </a:lnTo>
                  <a:lnTo>
                    <a:pt x="119" y="17113"/>
                  </a:lnTo>
                  <a:lnTo>
                    <a:pt x="88" y="17593"/>
                  </a:lnTo>
                  <a:lnTo>
                    <a:pt x="56" y="18074"/>
                  </a:lnTo>
                  <a:lnTo>
                    <a:pt x="32" y="18554"/>
                  </a:lnTo>
                  <a:lnTo>
                    <a:pt x="16" y="19028"/>
                  </a:lnTo>
                  <a:lnTo>
                    <a:pt x="8" y="19509"/>
                  </a:lnTo>
                  <a:lnTo>
                    <a:pt x="1" y="19983"/>
                  </a:lnTo>
                  <a:lnTo>
                    <a:pt x="1" y="20463"/>
                  </a:lnTo>
                  <a:lnTo>
                    <a:pt x="8" y="20930"/>
                  </a:lnTo>
                  <a:lnTo>
                    <a:pt x="16" y="21404"/>
                  </a:lnTo>
                  <a:lnTo>
                    <a:pt x="48" y="22339"/>
                  </a:lnTo>
                  <a:lnTo>
                    <a:pt x="103" y="23260"/>
                  </a:lnTo>
                  <a:lnTo>
                    <a:pt x="174" y="24161"/>
                  </a:lnTo>
                  <a:lnTo>
                    <a:pt x="167" y="24247"/>
                  </a:lnTo>
                  <a:lnTo>
                    <a:pt x="151" y="24328"/>
                  </a:lnTo>
                  <a:lnTo>
                    <a:pt x="135" y="24401"/>
                  </a:lnTo>
                  <a:lnTo>
                    <a:pt x="103" y="24461"/>
                  </a:lnTo>
                  <a:lnTo>
                    <a:pt x="641" y="24434"/>
                  </a:lnTo>
                  <a:lnTo>
                    <a:pt x="1186" y="24414"/>
                  </a:lnTo>
                  <a:lnTo>
                    <a:pt x="1731" y="24394"/>
                  </a:lnTo>
                  <a:lnTo>
                    <a:pt x="2276" y="24388"/>
                  </a:lnTo>
                  <a:lnTo>
                    <a:pt x="3383" y="24388"/>
                  </a:lnTo>
                  <a:lnTo>
                    <a:pt x="3936" y="24394"/>
                  </a:lnTo>
                  <a:lnTo>
                    <a:pt x="4497" y="24408"/>
                  </a:lnTo>
                  <a:lnTo>
                    <a:pt x="5611" y="24441"/>
                  </a:lnTo>
                  <a:lnTo>
                    <a:pt x="6725" y="24481"/>
                  </a:lnTo>
                  <a:lnTo>
                    <a:pt x="7831" y="24534"/>
                  </a:lnTo>
                  <a:lnTo>
                    <a:pt x="8937" y="24588"/>
                  </a:lnTo>
                  <a:lnTo>
                    <a:pt x="8898" y="24094"/>
                  </a:lnTo>
                  <a:lnTo>
                    <a:pt x="8858" y="23600"/>
                  </a:lnTo>
                  <a:lnTo>
                    <a:pt x="8819" y="23113"/>
                  </a:lnTo>
                  <a:lnTo>
                    <a:pt x="8764" y="22632"/>
                  </a:lnTo>
                  <a:lnTo>
                    <a:pt x="8700" y="22145"/>
                  </a:lnTo>
                  <a:lnTo>
                    <a:pt x="8637" y="21665"/>
                  </a:lnTo>
                  <a:lnTo>
                    <a:pt x="8566" y="21191"/>
                  </a:lnTo>
                  <a:lnTo>
                    <a:pt x="8495" y="20710"/>
                  </a:lnTo>
                  <a:lnTo>
                    <a:pt x="8408" y="20236"/>
                  </a:lnTo>
                  <a:lnTo>
                    <a:pt x="8321" y="19769"/>
                  </a:lnTo>
                  <a:lnTo>
                    <a:pt x="8139" y="18821"/>
                  </a:lnTo>
                  <a:lnTo>
                    <a:pt x="7934" y="17887"/>
                  </a:lnTo>
                  <a:lnTo>
                    <a:pt x="7721" y="16946"/>
                  </a:lnTo>
                  <a:lnTo>
                    <a:pt x="7642" y="17026"/>
                  </a:lnTo>
                  <a:lnTo>
                    <a:pt x="7578" y="17106"/>
                  </a:lnTo>
                  <a:lnTo>
                    <a:pt x="7515" y="17193"/>
                  </a:lnTo>
                  <a:lnTo>
                    <a:pt x="7468" y="17280"/>
                  </a:lnTo>
                  <a:lnTo>
                    <a:pt x="7428" y="17373"/>
                  </a:lnTo>
                  <a:lnTo>
                    <a:pt x="7397" y="17466"/>
                  </a:lnTo>
                  <a:lnTo>
                    <a:pt x="7389" y="17560"/>
                  </a:lnTo>
                  <a:lnTo>
                    <a:pt x="7389" y="17660"/>
                  </a:lnTo>
                  <a:lnTo>
                    <a:pt x="7389" y="17727"/>
                  </a:lnTo>
                  <a:lnTo>
                    <a:pt x="7381" y="17787"/>
                  </a:lnTo>
                  <a:lnTo>
                    <a:pt x="7373" y="17847"/>
                  </a:lnTo>
                  <a:lnTo>
                    <a:pt x="7349" y="17900"/>
                  </a:lnTo>
                  <a:lnTo>
                    <a:pt x="7325" y="17954"/>
                  </a:lnTo>
                  <a:lnTo>
                    <a:pt x="7294" y="18007"/>
                  </a:lnTo>
                  <a:lnTo>
                    <a:pt x="7254" y="18054"/>
                  </a:lnTo>
                  <a:lnTo>
                    <a:pt x="7207" y="18094"/>
                  </a:lnTo>
                  <a:lnTo>
                    <a:pt x="7160" y="18134"/>
                  </a:lnTo>
                  <a:lnTo>
                    <a:pt x="7104" y="18167"/>
                  </a:lnTo>
                  <a:lnTo>
                    <a:pt x="7049" y="18194"/>
                  </a:lnTo>
                  <a:lnTo>
                    <a:pt x="6994" y="18221"/>
                  </a:lnTo>
                  <a:lnTo>
                    <a:pt x="6930" y="18247"/>
                  </a:lnTo>
                  <a:lnTo>
                    <a:pt x="6859" y="18267"/>
                  </a:lnTo>
                  <a:lnTo>
                    <a:pt x="6796" y="18281"/>
                  </a:lnTo>
                  <a:lnTo>
                    <a:pt x="6725" y="18287"/>
                  </a:lnTo>
                  <a:lnTo>
                    <a:pt x="6662" y="18294"/>
                  </a:lnTo>
                  <a:lnTo>
                    <a:pt x="6591" y="18301"/>
                  </a:lnTo>
                  <a:lnTo>
                    <a:pt x="6519" y="18294"/>
                  </a:lnTo>
                  <a:lnTo>
                    <a:pt x="6456" y="18287"/>
                  </a:lnTo>
                  <a:lnTo>
                    <a:pt x="6385" y="18281"/>
                  </a:lnTo>
                  <a:lnTo>
                    <a:pt x="6322" y="18261"/>
                  </a:lnTo>
                  <a:lnTo>
                    <a:pt x="6259" y="18241"/>
                  </a:lnTo>
                  <a:lnTo>
                    <a:pt x="6203" y="18214"/>
                  </a:lnTo>
                  <a:lnTo>
                    <a:pt x="6148" y="18187"/>
                  </a:lnTo>
                  <a:lnTo>
                    <a:pt x="6093" y="18154"/>
                  </a:lnTo>
                  <a:lnTo>
                    <a:pt x="6053" y="18114"/>
                  </a:lnTo>
                  <a:lnTo>
                    <a:pt x="6006" y="18067"/>
                  </a:lnTo>
                  <a:lnTo>
                    <a:pt x="5974" y="18020"/>
                  </a:lnTo>
                  <a:lnTo>
                    <a:pt x="5943" y="17967"/>
                  </a:lnTo>
                  <a:lnTo>
                    <a:pt x="5919" y="17907"/>
                  </a:lnTo>
                  <a:lnTo>
                    <a:pt x="5903" y="17847"/>
                  </a:lnTo>
                  <a:lnTo>
                    <a:pt x="5856" y="17580"/>
                  </a:lnTo>
                  <a:lnTo>
                    <a:pt x="5832" y="17333"/>
                  </a:lnTo>
                  <a:lnTo>
                    <a:pt x="5832" y="17086"/>
                  </a:lnTo>
                  <a:lnTo>
                    <a:pt x="5840" y="16852"/>
                  </a:lnTo>
                  <a:lnTo>
                    <a:pt x="5872" y="16632"/>
                  </a:lnTo>
                  <a:lnTo>
                    <a:pt x="5919" y="16412"/>
                  </a:lnTo>
                  <a:lnTo>
                    <a:pt x="5982" y="16205"/>
                  </a:lnTo>
                  <a:lnTo>
                    <a:pt x="6069" y="16005"/>
                  </a:lnTo>
                  <a:lnTo>
                    <a:pt x="6164" y="15818"/>
                  </a:lnTo>
                  <a:lnTo>
                    <a:pt x="6275" y="15638"/>
                  </a:lnTo>
                  <a:lnTo>
                    <a:pt x="6393" y="15458"/>
                  </a:lnTo>
                  <a:lnTo>
                    <a:pt x="6535" y="15297"/>
                  </a:lnTo>
                  <a:lnTo>
                    <a:pt x="6685" y="15137"/>
                  </a:lnTo>
                  <a:lnTo>
                    <a:pt x="6851" y="14984"/>
                  </a:lnTo>
                  <a:lnTo>
                    <a:pt x="7025" y="14843"/>
                  </a:lnTo>
                  <a:lnTo>
                    <a:pt x="7207" y="14703"/>
                  </a:lnTo>
                  <a:lnTo>
                    <a:pt x="6843" y="13302"/>
                  </a:lnTo>
                  <a:lnTo>
                    <a:pt x="6670" y="12594"/>
                  </a:lnTo>
                  <a:lnTo>
                    <a:pt x="6504" y="11880"/>
                  </a:lnTo>
                  <a:lnTo>
                    <a:pt x="6480" y="11787"/>
                  </a:lnTo>
                  <a:lnTo>
                    <a:pt x="6472" y="11693"/>
                  </a:lnTo>
                  <a:lnTo>
                    <a:pt x="6480" y="11607"/>
                  </a:lnTo>
                  <a:lnTo>
                    <a:pt x="6488" y="11520"/>
                  </a:lnTo>
                  <a:lnTo>
                    <a:pt x="6512" y="11433"/>
                  </a:lnTo>
                  <a:lnTo>
                    <a:pt x="6543" y="11353"/>
                  </a:lnTo>
                  <a:lnTo>
                    <a:pt x="6583" y="11273"/>
                  </a:lnTo>
                  <a:lnTo>
                    <a:pt x="6630" y="11193"/>
                  </a:lnTo>
                  <a:lnTo>
                    <a:pt x="6685" y="11119"/>
                  </a:lnTo>
                  <a:lnTo>
                    <a:pt x="6749" y="11053"/>
                  </a:lnTo>
                  <a:lnTo>
                    <a:pt x="6820" y="10992"/>
                  </a:lnTo>
                  <a:lnTo>
                    <a:pt x="6891" y="10932"/>
                  </a:lnTo>
                  <a:lnTo>
                    <a:pt x="6970" y="10879"/>
                  </a:lnTo>
                  <a:lnTo>
                    <a:pt x="7049" y="10826"/>
                  </a:lnTo>
                  <a:lnTo>
                    <a:pt x="7136" y="10786"/>
                  </a:lnTo>
                  <a:lnTo>
                    <a:pt x="7223" y="10746"/>
                  </a:lnTo>
                  <a:lnTo>
                    <a:pt x="7318" y="10712"/>
                  </a:lnTo>
                  <a:lnTo>
                    <a:pt x="7412" y="10685"/>
                  </a:lnTo>
                  <a:lnTo>
                    <a:pt x="7507" y="10672"/>
                  </a:lnTo>
                  <a:lnTo>
                    <a:pt x="7602" y="10659"/>
                  </a:lnTo>
                  <a:lnTo>
                    <a:pt x="7697" y="10652"/>
                  </a:lnTo>
                  <a:lnTo>
                    <a:pt x="7792" y="10652"/>
                  </a:lnTo>
                  <a:lnTo>
                    <a:pt x="7886" y="10665"/>
                  </a:lnTo>
                  <a:lnTo>
                    <a:pt x="7973" y="10685"/>
                  </a:lnTo>
                  <a:lnTo>
                    <a:pt x="8068" y="10712"/>
                  </a:lnTo>
                  <a:lnTo>
                    <a:pt x="8155" y="10746"/>
                  </a:lnTo>
                  <a:lnTo>
                    <a:pt x="8234" y="10786"/>
                  </a:lnTo>
                  <a:lnTo>
                    <a:pt x="8313" y="10839"/>
                  </a:lnTo>
                  <a:lnTo>
                    <a:pt x="8392" y="10906"/>
                  </a:lnTo>
                  <a:lnTo>
                    <a:pt x="8455" y="10979"/>
                  </a:lnTo>
                  <a:lnTo>
                    <a:pt x="8519" y="11059"/>
                  </a:lnTo>
                  <a:lnTo>
                    <a:pt x="8582" y="11153"/>
                  </a:lnTo>
                  <a:lnTo>
                    <a:pt x="8740" y="11446"/>
                  </a:lnTo>
                  <a:lnTo>
                    <a:pt x="8898" y="11753"/>
                  </a:lnTo>
                  <a:lnTo>
                    <a:pt x="9040" y="12060"/>
                  </a:lnTo>
                  <a:lnTo>
                    <a:pt x="9182" y="12367"/>
                  </a:lnTo>
                  <a:lnTo>
                    <a:pt x="9317" y="12688"/>
                  </a:lnTo>
                  <a:lnTo>
                    <a:pt x="9443" y="13008"/>
                  </a:lnTo>
                  <a:lnTo>
                    <a:pt x="9570" y="13328"/>
                  </a:lnTo>
                  <a:lnTo>
                    <a:pt x="9688" y="13655"/>
                  </a:lnTo>
                  <a:lnTo>
                    <a:pt x="9988" y="13575"/>
                  </a:lnTo>
                  <a:lnTo>
                    <a:pt x="10296" y="13502"/>
                  </a:lnTo>
                  <a:lnTo>
                    <a:pt x="10613" y="13442"/>
                  </a:lnTo>
                  <a:lnTo>
                    <a:pt x="10929" y="13395"/>
                  </a:lnTo>
                  <a:lnTo>
                    <a:pt x="11379" y="13335"/>
                  </a:lnTo>
                  <a:lnTo>
                    <a:pt x="11829" y="13282"/>
                  </a:lnTo>
                  <a:lnTo>
                    <a:pt x="12296" y="13242"/>
                  </a:lnTo>
                  <a:lnTo>
                    <a:pt x="12754" y="13215"/>
                  </a:lnTo>
                  <a:lnTo>
                    <a:pt x="13220" y="13202"/>
                  </a:lnTo>
                  <a:lnTo>
                    <a:pt x="13686" y="13202"/>
                  </a:lnTo>
                  <a:lnTo>
                    <a:pt x="14153" y="13215"/>
                  </a:lnTo>
                  <a:lnTo>
                    <a:pt x="14627" y="13235"/>
                  </a:lnTo>
                  <a:lnTo>
                    <a:pt x="15093" y="13268"/>
                  </a:lnTo>
                  <a:lnTo>
                    <a:pt x="15559" y="13308"/>
                  </a:lnTo>
                  <a:lnTo>
                    <a:pt x="16017" y="13362"/>
                  </a:lnTo>
                  <a:lnTo>
                    <a:pt x="16483" y="13429"/>
                  </a:lnTo>
                  <a:lnTo>
                    <a:pt x="16934" y="13502"/>
                  </a:lnTo>
                  <a:lnTo>
                    <a:pt x="17384" y="13589"/>
                  </a:lnTo>
                  <a:lnTo>
                    <a:pt x="17835" y="13682"/>
                  </a:lnTo>
                  <a:lnTo>
                    <a:pt x="18269" y="13789"/>
                  </a:lnTo>
                  <a:lnTo>
                    <a:pt x="18617" y="13876"/>
                  </a:lnTo>
                  <a:lnTo>
                    <a:pt x="18949" y="13969"/>
                  </a:lnTo>
                  <a:lnTo>
                    <a:pt x="19281" y="14069"/>
                  </a:lnTo>
                  <a:lnTo>
                    <a:pt x="19597" y="14183"/>
                  </a:lnTo>
                  <a:lnTo>
                    <a:pt x="19715" y="13816"/>
                  </a:lnTo>
                  <a:lnTo>
                    <a:pt x="19842" y="13449"/>
                  </a:lnTo>
                  <a:lnTo>
                    <a:pt x="19976" y="13088"/>
                  </a:lnTo>
                  <a:lnTo>
                    <a:pt x="20118" y="12721"/>
                  </a:lnTo>
                  <a:lnTo>
                    <a:pt x="20261" y="12367"/>
                  </a:lnTo>
                  <a:lnTo>
                    <a:pt x="20419" y="12007"/>
                  </a:lnTo>
                  <a:lnTo>
                    <a:pt x="20577" y="11653"/>
                  </a:lnTo>
                  <a:lnTo>
                    <a:pt x="20743" y="11299"/>
                  </a:lnTo>
                  <a:lnTo>
                    <a:pt x="20916" y="10952"/>
                  </a:lnTo>
                  <a:lnTo>
                    <a:pt x="21090" y="10605"/>
                  </a:lnTo>
                  <a:lnTo>
                    <a:pt x="21280" y="10265"/>
                  </a:lnTo>
                  <a:lnTo>
                    <a:pt x="21469" y="9925"/>
                  </a:lnTo>
                  <a:lnTo>
                    <a:pt x="21667" y="9584"/>
                  </a:lnTo>
                  <a:lnTo>
                    <a:pt x="21872" y="9251"/>
                  </a:lnTo>
                  <a:lnTo>
                    <a:pt x="22086" y="8917"/>
                  </a:lnTo>
                  <a:lnTo>
                    <a:pt x="22299" y="8590"/>
                  </a:lnTo>
                  <a:lnTo>
                    <a:pt x="22386" y="8476"/>
                  </a:lnTo>
                  <a:lnTo>
                    <a:pt x="22481" y="8370"/>
                  </a:lnTo>
                  <a:lnTo>
                    <a:pt x="22584" y="8283"/>
                  </a:lnTo>
                  <a:lnTo>
                    <a:pt x="22694" y="8209"/>
                  </a:lnTo>
                  <a:lnTo>
                    <a:pt x="22805" y="8143"/>
                  </a:lnTo>
                  <a:lnTo>
                    <a:pt x="22915" y="8096"/>
                  </a:lnTo>
                  <a:lnTo>
                    <a:pt x="23034" y="8056"/>
                  </a:lnTo>
                  <a:lnTo>
                    <a:pt x="23153" y="8029"/>
                  </a:lnTo>
                  <a:lnTo>
                    <a:pt x="23279" y="8016"/>
                  </a:lnTo>
                  <a:lnTo>
                    <a:pt x="23397" y="8009"/>
                  </a:lnTo>
                  <a:lnTo>
                    <a:pt x="23516" y="8016"/>
                  </a:lnTo>
                  <a:lnTo>
                    <a:pt x="23642" y="8029"/>
                  </a:lnTo>
                  <a:lnTo>
                    <a:pt x="23761" y="8056"/>
                  </a:lnTo>
                  <a:lnTo>
                    <a:pt x="23879" y="8089"/>
                  </a:lnTo>
                  <a:lnTo>
                    <a:pt x="23990" y="8136"/>
                  </a:lnTo>
                  <a:lnTo>
                    <a:pt x="24101" y="8183"/>
                  </a:lnTo>
                  <a:lnTo>
                    <a:pt x="24203" y="8243"/>
                  </a:lnTo>
                  <a:lnTo>
                    <a:pt x="24306" y="8309"/>
                  </a:lnTo>
                  <a:lnTo>
                    <a:pt x="24401" y="8383"/>
                  </a:lnTo>
                  <a:lnTo>
                    <a:pt x="24480" y="8463"/>
                  </a:lnTo>
                  <a:lnTo>
                    <a:pt x="24559" y="8550"/>
                  </a:lnTo>
                  <a:lnTo>
                    <a:pt x="24630" y="8643"/>
                  </a:lnTo>
                  <a:lnTo>
                    <a:pt x="24693" y="8737"/>
                  </a:lnTo>
                  <a:lnTo>
                    <a:pt x="24741" y="8837"/>
                  </a:lnTo>
                  <a:lnTo>
                    <a:pt x="24780" y="8944"/>
                  </a:lnTo>
                  <a:lnTo>
                    <a:pt x="24812" y="9057"/>
                  </a:lnTo>
                  <a:lnTo>
                    <a:pt x="24828" y="9170"/>
                  </a:lnTo>
                  <a:lnTo>
                    <a:pt x="24828" y="9284"/>
                  </a:lnTo>
                  <a:lnTo>
                    <a:pt x="24812" y="9404"/>
                  </a:lnTo>
                  <a:lnTo>
                    <a:pt x="24788" y="9524"/>
                  </a:lnTo>
                  <a:lnTo>
                    <a:pt x="24749" y="9644"/>
                  </a:lnTo>
                  <a:lnTo>
                    <a:pt x="24685" y="9771"/>
                  </a:lnTo>
                  <a:lnTo>
                    <a:pt x="24338" y="10452"/>
                  </a:lnTo>
                  <a:lnTo>
                    <a:pt x="24006" y="11133"/>
                  </a:lnTo>
                  <a:lnTo>
                    <a:pt x="23698" y="11813"/>
                  </a:lnTo>
                  <a:lnTo>
                    <a:pt x="23397" y="12488"/>
                  </a:lnTo>
                  <a:lnTo>
                    <a:pt x="23121" y="13155"/>
                  </a:lnTo>
                  <a:lnTo>
                    <a:pt x="22852" y="13829"/>
                  </a:lnTo>
                  <a:lnTo>
                    <a:pt x="22615" y="14496"/>
                  </a:lnTo>
                  <a:lnTo>
                    <a:pt x="22386" y="15171"/>
                  </a:lnTo>
                  <a:lnTo>
                    <a:pt x="22686" y="15264"/>
                  </a:lnTo>
                  <a:lnTo>
                    <a:pt x="22987" y="15344"/>
                  </a:lnTo>
                  <a:lnTo>
                    <a:pt x="23287" y="15417"/>
                  </a:lnTo>
                  <a:lnTo>
                    <a:pt x="23595" y="15478"/>
                  </a:lnTo>
                  <a:lnTo>
                    <a:pt x="23895" y="15531"/>
                  </a:lnTo>
                  <a:lnTo>
                    <a:pt x="24203" y="15571"/>
                  </a:lnTo>
                  <a:lnTo>
                    <a:pt x="24512" y="15591"/>
                  </a:lnTo>
                  <a:lnTo>
                    <a:pt x="24670" y="15598"/>
                  </a:lnTo>
                  <a:lnTo>
                    <a:pt x="24986" y="15598"/>
                  </a:lnTo>
                  <a:lnTo>
                    <a:pt x="25152" y="15591"/>
                  </a:lnTo>
                  <a:lnTo>
                    <a:pt x="25310" y="15578"/>
                  </a:lnTo>
                  <a:lnTo>
                    <a:pt x="25468" y="15564"/>
                  </a:lnTo>
                  <a:lnTo>
                    <a:pt x="25634" y="15538"/>
                  </a:lnTo>
                  <a:lnTo>
                    <a:pt x="25800" y="15518"/>
                  </a:lnTo>
                  <a:lnTo>
                    <a:pt x="25966" y="15484"/>
                  </a:lnTo>
                  <a:lnTo>
                    <a:pt x="26131" y="15444"/>
                  </a:lnTo>
                  <a:lnTo>
                    <a:pt x="26297" y="15404"/>
                  </a:lnTo>
                  <a:lnTo>
                    <a:pt x="26471" y="15357"/>
                  </a:lnTo>
                  <a:lnTo>
                    <a:pt x="26637" y="15304"/>
                  </a:lnTo>
                  <a:lnTo>
                    <a:pt x="26811" y="15244"/>
                  </a:lnTo>
                  <a:lnTo>
                    <a:pt x="26985" y="15177"/>
                  </a:lnTo>
                  <a:lnTo>
                    <a:pt x="27167" y="15110"/>
                  </a:lnTo>
                  <a:lnTo>
                    <a:pt x="27340" y="15030"/>
                  </a:lnTo>
                  <a:lnTo>
                    <a:pt x="27522" y="14944"/>
                  </a:lnTo>
                  <a:lnTo>
                    <a:pt x="27609" y="14910"/>
                  </a:lnTo>
                  <a:lnTo>
                    <a:pt x="27688" y="14877"/>
                  </a:lnTo>
                  <a:lnTo>
                    <a:pt x="27775" y="14850"/>
                  </a:lnTo>
                  <a:lnTo>
                    <a:pt x="27854" y="14830"/>
                  </a:lnTo>
                  <a:lnTo>
                    <a:pt x="27933" y="14810"/>
                  </a:lnTo>
                  <a:lnTo>
                    <a:pt x="28012" y="14797"/>
                  </a:lnTo>
                  <a:lnTo>
                    <a:pt x="28083" y="14790"/>
                  </a:lnTo>
                  <a:lnTo>
                    <a:pt x="28233" y="14790"/>
                  </a:lnTo>
                  <a:lnTo>
                    <a:pt x="28304" y="14797"/>
                  </a:lnTo>
                  <a:lnTo>
                    <a:pt x="28376" y="14803"/>
                  </a:lnTo>
                  <a:lnTo>
                    <a:pt x="28447" y="14817"/>
                  </a:lnTo>
                  <a:lnTo>
                    <a:pt x="28573" y="14850"/>
                  </a:lnTo>
                  <a:lnTo>
                    <a:pt x="28700" y="14904"/>
                  </a:lnTo>
                  <a:lnTo>
                    <a:pt x="28810" y="14970"/>
                  </a:lnTo>
                  <a:lnTo>
                    <a:pt x="28913" y="15044"/>
                  </a:lnTo>
                  <a:lnTo>
                    <a:pt x="29008" y="15130"/>
                  </a:lnTo>
                  <a:lnTo>
                    <a:pt x="29087" y="15224"/>
                  </a:lnTo>
                  <a:lnTo>
                    <a:pt x="29158" y="15331"/>
                  </a:lnTo>
                  <a:lnTo>
                    <a:pt x="29213" y="15438"/>
                  </a:lnTo>
                  <a:lnTo>
                    <a:pt x="29261" y="15558"/>
                  </a:lnTo>
                  <a:lnTo>
                    <a:pt x="29292" y="15678"/>
                  </a:lnTo>
                  <a:lnTo>
                    <a:pt x="29308" y="15791"/>
                  </a:lnTo>
                  <a:lnTo>
                    <a:pt x="29316" y="15905"/>
                  </a:lnTo>
                  <a:lnTo>
                    <a:pt x="29308" y="16025"/>
                  </a:lnTo>
                  <a:lnTo>
                    <a:pt x="29284" y="16145"/>
                  </a:lnTo>
                  <a:lnTo>
                    <a:pt x="29245" y="16265"/>
                  </a:lnTo>
                  <a:lnTo>
                    <a:pt x="29189" y="16379"/>
                  </a:lnTo>
                  <a:lnTo>
                    <a:pt x="29118" y="16499"/>
                  </a:lnTo>
                  <a:lnTo>
                    <a:pt x="29023" y="16612"/>
                  </a:lnTo>
                  <a:lnTo>
                    <a:pt x="28865" y="16779"/>
                  </a:lnTo>
                  <a:lnTo>
                    <a:pt x="28700" y="16933"/>
                  </a:lnTo>
                  <a:lnTo>
                    <a:pt x="28526" y="17086"/>
                  </a:lnTo>
                  <a:lnTo>
                    <a:pt x="28344" y="17220"/>
                  </a:lnTo>
                  <a:lnTo>
                    <a:pt x="28162" y="17346"/>
                  </a:lnTo>
                  <a:lnTo>
                    <a:pt x="27973" y="17466"/>
                  </a:lnTo>
                  <a:lnTo>
                    <a:pt x="27783" y="17573"/>
                  </a:lnTo>
                  <a:lnTo>
                    <a:pt x="27585" y="17667"/>
                  </a:lnTo>
                  <a:lnTo>
                    <a:pt x="27388" y="17760"/>
                  </a:lnTo>
                  <a:lnTo>
                    <a:pt x="27182" y="17840"/>
                  </a:lnTo>
                  <a:lnTo>
                    <a:pt x="26977" y="17907"/>
                  </a:lnTo>
                  <a:lnTo>
                    <a:pt x="26764" y="17974"/>
                  </a:lnTo>
                  <a:lnTo>
                    <a:pt x="26550" y="18027"/>
                  </a:lnTo>
                  <a:lnTo>
                    <a:pt x="26337" y="18074"/>
                  </a:lnTo>
                  <a:lnTo>
                    <a:pt x="26116" y="18107"/>
                  </a:lnTo>
                  <a:lnTo>
                    <a:pt x="25894" y="18141"/>
                  </a:lnTo>
                  <a:lnTo>
                    <a:pt x="25665" y="18161"/>
                  </a:lnTo>
                  <a:lnTo>
                    <a:pt x="25444" y="18181"/>
                  </a:lnTo>
                  <a:lnTo>
                    <a:pt x="25215" y="18187"/>
                  </a:lnTo>
                  <a:lnTo>
                    <a:pt x="24749" y="18187"/>
                  </a:lnTo>
                  <a:lnTo>
                    <a:pt x="24512" y="18174"/>
                  </a:lnTo>
                  <a:lnTo>
                    <a:pt x="24282" y="18154"/>
                  </a:lnTo>
                  <a:lnTo>
                    <a:pt x="24045" y="18134"/>
                  </a:lnTo>
                  <a:lnTo>
                    <a:pt x="23808" y="18101"/>
                  </a:lnTo>
                  <a:lnTo>
                    <a:pt x="23571" y="18067"/>
                  </a:lnTo>
                  <a:lnTo>
                    <a:pt x="23334" y="18027"/>
                  </a:lnTo>
                  <a:lnTo>
                    <a:pt x="23097" y="17980"/>
                  </a:lnTo>
                  <a:lnTo>
                    <a:pt x="22860" y="17934"/>
                  </a:lnTo>
                  <a:lnTo>
                    <a:pt x="22615" y="17874"/>
                  </a:lnTo>
                  <a:lnTo>
                    <a:pt x="22378" y="17814"/>
                  </a:lnTo>
                  <a:lnTo>
                    <a:pt x="22141" y="17753"/>
                  </a:lnTo>
                  <a:lnTo>
                    <a:pt x="22030" y="17720"/>
                  </a:lnTo>
                  <a:lnTo>
                    <a:pt x="21920" y="17680"/>
                  </a:lnTo>
                  <a:lnTo>
                    <a:pt x="21699" y="17600"/>
                  </a:lnTo>
                  <a:lnTo>
                    <a:pt x="21604" y="18027"/>
                  </a:lnTo>
                  <a:lnTo>
                    <a:pt x="21517" y="18461"/>
                  </a:lnTo>
                  <a:lnTo>
                    <a:pt x="21430" y="18888"/>
                  </a:lnTo>
                  <a:lnTo>
                    <a:pt x="21351" y="19322"/>
                  </a:lnTo>
                  <a:lnTo>
                    <a:pt x="21272" y="19756"/>
                  </a:lnTo>
                  <a:lnTo>
                    <a:pt x="21209" y="20190"/>
                  </a:lnTo>
                  <a:lnTo>
                    <a:pt x="21145" y="20623"/>
                  </a:lnTo>
                  <a:lnTo>
                    <a:pt x="21090" y="21064"/>
                  </a:lnTo>
                  <a:lnTo>
                    <a:pt x="21043" y="21504"/>
                  </a:lnTo>
                  <a:lnTo>
                    <a:pt x="20995" y="21952"/>
                  </a:lnTo>
                  <a:lnTo>
                    <a:pt x="20956" y="22399"/>
                  </a:lnTo>
                  <a:lnTo>
                    <a:pt x="20924" y="22853"/>
                  </a:lnTo>
                  <a:lnTo>
                    <a:pt x="20901" y="23300"/>
                  </a:lnTo>
                  <a:lnTo>
                    <a:pt x="20885" y="23760"/>
                  </a:lnTo>
                  <a:lnTo>
                    <a:pt x="20869" y="24221"/>
                  </a:lnTo>
                  <a:lnTo>
                    <a:pt x="20861" y="24681"/>
                  </a:lnTo>
                  <a:lnTo>
                    <a:pt x="32674" y="24628"/>
                  </a:lnTo>
                  <a:lnTo>
                    <a:pt x="32563" y="24548"/>
                  </a:lnTo>
                  <a:lnTo>
                    <a:pt x="32461" y="24454"/>
                  </a:lnTo>
                  <a:lnTo>
                    <a:pt x="32374" y="24361"/>
                  </a:lnTo>
                  <a:lnTo>
                    <a:pt x="32287" y="24254"/>
                  </a:lnTo>
                  <a:lnTo>
                    <a:pt x="32224" y="24141"/>
                  </a:lnTo>
                  <a:lnTo>
                    <a:pt x="32168" y="24014"/>
                  </a:lnTo>
                  <a:lnTo>
                    <a:pt x="32129" y="23887"/>
                  </a:lnTo>
                  <a:lnTo>
                    <a:pt x="32105" y="23747"/>
                  </a:lnTo>
                  <a:lnTo>
                    <a:pt x="32026" y="22833"/>
                  </a:lnTo>
                  <a:lnTo>
                    <a:pt x="31963" y="21865"/>
                  </a:lnTo>
                  <a:lnTo>
                    <a:pt x="31813" y="19836"/>
                  </a:lnTo>
                  <a:lnTo>
                    <a:pt x="31726" y="18781"/>
                  </a:lnTo>
                  <a:lnTo>
                    <a:pt x="31623" y="17707"/>
                  </a:lnTo>
                  <a:lnTo>
                    <a:pt x="31512" y="16612"/>
                  </a:lnTo>
                  <a:lnTo>
                    <a:pt x="31441" y="16058"/>
                  </a:lnTo>
                  <a:lnTo>
                    <a:pt x="31370" y="15504"/>
                  </a:lnTo>
                  <a:lnTo>
                    <a:pt x="31260" y="14730"/>
                  </a:lnTo>
                  <a:lnTo>
                    <a:pt x="31141" y="13956"/>
                  </a:lnTo>
                  <a:lnTo>
                    <a:pt x="30999" y="13182"/>
                  </a:lnTo>
                  <a:lnTo>
                    <a:pt x="30849" y="12414"/>
                  </a:lnTo>
                  <a:lnTo>
                    <a:pt x="30762" y="12034"/>
                  </a:lnTo>
                  <a:lnTo>
                    <a:pt x="30675" y="11653"/>
                  </a:lnTo>
                  <a:lnTo>
                    <a:pt x="30580" y="11273"/>
                  </a:lnTo>
                  <a:lnTo>
                    <a:pt x="30485" y="10892"/>
                  </a:lnTo>
                  <a:lnTo>
                    <a:pt x="30383" y="10519"/>
                  </a:lnTo>
                  <a:lnTo>
                    <a:pt x="30272" y="10145"/>
                  </a:lnTo>
                  <a:lnTo>
                    <a:pt x="30161" y="9778"/>
                  </a:lnTo>
                  <a:lnTo>
                    <a:pt x="30043" y="9411"/>
                  </a:lnTo>
                  <a:lnTo>
                    <a:pt x="29916" y="9050"/>
                  </a:lnTo>
                  <a:lnTo>
                    <a:pt x="29790" y="8690"/>
                  </a:lnTo>
                  <a:lnTo>
                    <a:pt x="29656" y="8336"/>
                  </a:lnTo>
                  <a:lnTo>
                    <a:pt x="29513" y="7982"/>
                  </a:lnTo>
                  <a:lnTo>
                    <a:pt x="29363" y="7635"/>
                  </a:lnTo>
                  <a:lnTo>
                    <a:pt x="29213" y="7295"/>
                  </a:lnTo>
                  <a:lnTo>
                    <a:pt x="29055" y="6955"/>
                  </a:lnTo>
                  <a:lnTo>
                    <a:pt x="28889" y="6621"/>
                  </a:lnTo>
                  <a:lnTo>
                    <a:pt x="28715" y="6294"/>
                  </a:lnTo>
                  <a:lnTo>
                    <a:pt x="28534" y="5973"/>
                  </a:lnTo>
                  <a:lnTo>
                    <a:pt x="28344" y="5660"/>
                  </a:lnTo>
                  <a:lnTo>
                    <a:pt x="28146" y="5346"/>
                  </a:lnTo>
                  <a:lnTo>
                    <a:pt x="27941" y="5046"/>
                  </a:lnTo>
                  <a:lnTo>
                    <a:pt x="27735" y="4745"/>
                  </a:lnTo>
                  <a:lnTo>
                    <a:pt x="27514" y="4458"/>
                  </a:lnTo>
                  <a:lnTo>
                    <a:pt x="27285" y="4171"/>
                  </a:lnTo>
                  <a:lnTo>
                    <a:pt x="27056" y="3898"/>
                  </a:lnTo>
                  <a:lnTo>
                    <a:pt x="26811" y="3624"/>
                  </a:lnTo>
                  <a:lnTo>
                    <a:pt x="26558" y="3364"/>
                  </a:lnTo>
                  <a:lnTo>
                    <a:pt x="26305" y="3110"/>
                  </a:lnTo>
                  <a:lnTo>
                    <a:pt x="26037" y="2863"/>
                  </a:lnTo>
                  <a:lnTo>
                    <a:pt x="25752" y="2630"/>
                  </a:lnTo>
                  <a:lnTo>
                    <a:pt x="25468" y="2396"/>
                  </a:lnTo>
                  <a:lnTo>
                    <a:pt x="25175" y="2176"/>
                  </a:lnTo>
                  <a:lnTo>
                    <a:pt x="24867" y="1969"/>
                  </a:lnTo>
                  <a:lnTo>
                    <a:pt x="24551" y="1769"/>
                  </a:lnTo>
                  <a:lnTo>
                    <a:pt x="24227" y="1575"/>
                  </a:lnTo>
                  <a:lnTo>
                    <a:pt x="23895" y="1395"/>
                  </a:lnTo>
                  <a:lnTo>
                    <a:pt x="23556" y="1221"/>
                  </a:lnTo>
                  <a:lnTo>
                    <a:pt x="23200" y="1061"/>
                  </a:lnTo>
                  <a:lnTo>
                    <a:pt x="22836" y="908"/>
                  </a:lnTo>
                  <a:lnTo>
                    <a:pt x="22457" y="768"/>
                  </a:lnTo>
                  <a:lnTo>
                    <a:pt x="22078" y="641"/>
                  </a:lnTo>
                  <a:lnTo>
                    <a:pt x="21675" y="521"/>
                  </a:lnTo>
                  <a:lnTo>
                    <a:pt x="21272" y="414"/>
                  </a:lnTo>
                  <a:lnTo>
                    <a:pt x="20853" y="320"/>
                  </a:lnTo>
                  <a:lnTo>
                    <a:pt x="20426" y="234"/>
                  </a:lnTo>
                  <a:lnTo>
                    <a:pt x="19984" y="167"/>
                  </a:lnTo>
                  <a:lnTo>
                    <a:pt x="19526" y="107"/>
                  </a:lnTo>
                  <a:lnTo>
                    <a:pt x="19067" y="60"/>
                  </a:lnTo>
                  <a:lnTo>
                    <a:pt x="18585" y="27"/>
                  </a:lnTo>
                  <a:lnTo>
                    <a:pt x="18103" y="7"/>
                  </a:lnTo>
                  <a:lnTo>
                    <a:pt x="175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-3307850" y="-5004650"/>
              <a:ext cx="216925" cy="232800"/>
            </a:xfrm>
            <a:custGeom>
              <a:avLst/>
              <a:gdLst/>
              <a:ahLst/>
              <a:cxnLst/>
              <a:rect l="l" t="t" r="r" b="b"/>
              <a:pathLst>
                <a:path w="8677" h="9312" extrusionOk="0">
                  <a:moveTo>
                    <a:pt x="2149" y="1"/>
                  </a:moveTo>
                  <a:lnTo>
                    <a:pt x="1960" y="8"/>
                  </a:lnTo>
                  <a:lnTo>
                    <a:pt x="1746" y="21"/>
                  </a:lnTo>
                  <a:lnTo>
                    <a:pt x="1501" y="48"/>
                  </a:lnTo>
                  <a:lnTo>
                    <a:pt x="1233" y="88"/>
                  </a:lnTo>
                  <a:lnTo>
                    <a:pt x="940" y="128"/>
                  </a:lnTo>
                  <a:lnTo>
                    <a:pt x="640" y="181"/>
                  </a:lnTo>
                  <a:lnTo>
                    <a:pt x="324" y="248"/>
                  </a:lnTo>
                  <a:lnTo>
                    <a:pt x="0" y="321"/>
                  </a:lnTo>
                  <a:lnTo>
                    <a:pt x="127" y="875"/>
                  </a:lnTo>
                  <a:lnTo>
                    <a:pt x="237" y="1429"/>
                  </a:lnTo>
                  <a:lnTo>
                    <a:pt x="340" y="1990"/>
                  </a:lnTo>
                  <a:lnTo>
                    <a:pt x="419" y="2550"/>
                  </a:lnTo>
                  <a:lnTo>
                    <a:pt x="498" y="3111"/>
                  </a:lnTo>
                  <a:lnTo>
                    <a:pt x="553" y="3678"/>
                  </a:lnTo>
                  <a:lnTo>
                    <a:pt x="601" y="4239"/>
                  </a:lnTo>
                  <a:lnTo>
                    <a:pt x="632" y="4806"/>
                  </a:lnTo>
                  <a:lnTo>
                    <a:pt x="656" y="5367"/>
                  </a:lnTo>
                  <a:lnTo>
                    <a:pt x="672" y="5934"/>
                  </a:lnTo>
                  <a:lnTo>
                    <a:pt x="672" y="6495"/>
                  </a:lnTo>
                  <a:lnTo>
                    <a:pt x="656" y="7049"/>
                  </a:lnTo>
                  <a:lnTo>
                    <a:pt x="640" y="7603"/>
                  </a:lnTo>
                  <a:lnTo>
                    <a:pt x="609" y="8150"/>
                  </a:lnTo>
                  <a:lnTo>
                    <a:pt x="561" y="8697"/>
                  </a:lnTo>
                  <a:lnTo>
                    <a:pt x="506" y="9238"/>
                  </a:lnTo>
                  <a:lnTo>
                    <a:pt x="1280" y="9265"/>
                  </a:lnTo>
                  <a:lnTo>
                    <a:pt x="2047" y="9285"/>
                  </a:lnTo>
                  <a:lnTo>
                    <a:pt x="2789" y="9305"/>
                  </a:lnTo>
                  <a:lnTo>
                    <a:pt x="3516" y="9311"/>
                  </a:lnTo>
                  <a:lnTo>
                    <a:pt x="4796" y="9298"/>
                  </a:lnTo>
                  <a:lnTo>
                    <a:pt x="6076" y="9291"/>
                  </a:lnTo>
                  <a:lnTo>
                    <a:pt x="7349" y="9285"/>
                  </a:lnTo>
                  <a:lnTo>
                    <a:pt x="8629" y="9271"/>
                  </a:lnTo>
                  <a:lnTo>
                    <a:pt x="8542" y="8777"/>
                  </a:lnTo>
                  <a:lnTo>
                    <a:pt x="8463" y="8277"/>
                  </a:lnTo>
                  <a:lnTo>
                    <a:pt x="8400" y="7770"/>
                  </a:lnTo>
                  <a:lnTo>
                    <a:pt x="8344" y="7269"/>
                  </a:lnTo>
                  <a:lnTo>
                    <a:pt x="8305" y="6762"/>
                  </a:lnTo>
                  <a:lnTo>
                    <a:pt x="8281" y="6255"/>
                  </a:lnTo>
                  <a:lnTo>
                    <a:pt x="8265" y="5747"/>
                  </a:lnTo>
                  <a:lnTo>
                    <a:pt x="8265" y="5240"/>
                  </a:lnTo>
                  <a:lnTo>
                    <a:pt x="8273" y="4733"/>
                  </a:lnTo>
                  <a:lnTo>
                    <a:pt x="8289" y="4226"/>
                  </a:lnTo>
                  <a:lnTo>
                    <a:pt x="8328" y="3718"/>
                  </a:lnTo>
                  <a:lnTo>
                    <a:pt x="8368" y="3204"/>
                  </a:lnTo>
                  <a:lnTo>
                    <a:pt x="8431" y="2697"/>
                  </a:lnTo>
                  <a:lnTo>
                    <a:pt x="8502" y="2190"/>
                  </a:lnTo>
                  <a:lnTo>
                    <a:pt x="8581" y="1683"/>
                  </a:lnTo>
                  <a:lnTo>
                    <a:pt x="8676" y="1182"/>
                  </a:lnTo>
                  <a:lnTo>
                    <a:pt x="8147" y="975"/>
                  </a:lnTo>
                  <a:lnTo>
                    <a:pt x="7886" y="882"/>
                  </a:lnTo>
                  <a:lnTo>
                    <a:pt x="7617" y="788"/>
                  </a:lnTo>
                  <a:lnTo>
                    <a:pt x="7349" y="702"/>
                  </a:lnTo>
                  <a:lnTo>
                    <a:pt x="7080" y="622"/>
                  </a:lnTo>
                  <a:lnTo>
                    <a:pt x="6803" y="541"/>
                  </a:lnTo>
                  <a:lnTo>
                    <a:pt x="6527" y="468"/>
                  </a:lnTo>
                  <a:lnTo>
                    <a:pt x="6258" y="408"/>
                  </a:lnTo>
                  <a:lnTo>
                    <a:pt x="5990" y="355"/>
                  </a:lnTo>
                  <a:lnTo>
                    <a:pt x="5721" y="301"/>
                  </a:lnTo>
                  <a:lnTo>
                    <a:pt x="5452" y="254"/>
                  </a:lnTo>
                  <a:lnTo>
                    <a:pt x="5176" y="208"/>
                  </a:lnTo>
                  <a:lnTo>
                    <a:pt x="4907" y="168"/>
                  </a:lnTo>
                  <a:lnTo>
                    <a:pt x="4630" y="134"/>
                  </a:lnTo>
                  <a:lnTo>
                    <a:pt x="4354" y="101"/>
                  </a:lnTo>
                  <a:lnTo>
                    <a:pt x="4077" y="74"/>
                  </a:lnTo>
                  <a:lnTo>
                    <a:pt x="3801" y="54"/>
                  </a:lnTo>
                  <a:lnTo>
                    <a:pt x="3524" y="34"/>
                  </a:lnTo>
                  <a:lnTo>
                    <a:pt x="3248" y="21"/>
                  </a:lnTo>
                  <a:lnTo>
                    <a:pt x="2971" y="8"/>
                  </a:lnTo>
                  <a:lnTo>
                    <a:pt x="2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-4292600" y="-3411675"/>
              <a:ext cx="2232250" cy="452700"/>
            </a:xfrm>
            <a:custGeom>
              <a:avLst/>
              <a:gdLst/>
              <a:ahLst/>
              <a:cxnLst/>
              <a:rect l="l" t="t" r="r" b="b"/>
              <a:pathLst>
                <a:path w="89290" h="18108" extrusionOk="0">
                  <a:moveTo>
                    <a:pt x="35692" y="0"/>
                  </a:moveTo>
                  <a:lnTo>
                    <a:pt x="35495" y="401"/>
                  </a:lnTo>
                  <a:lnTo>
                    <a:pt x="35305" y="808"/>
                  </a:lnTo>
                  <a:lnTo>
                    <a:pt x="35123" y="1222"/>
                  </a:lnTo>
                  <a:lnTo>
                    <a:pt x="34957" y="1636"/>
                  </a:lnTo>
                  <a:lnTo>
                    <a:pt x="34799" y="2056"/>
                  </a:lnTo>
                  <a:lnTo>
                    <a:pt x="34657" y="2477"/>
                  </a:lnTo>
                  <a:lnTo>
                    <a:pt x="34515" y="2904"/>
                  </a:lnTo>
                  <a:lnTo>
                    <a:pt x="34380" y="3331"/>
                  </a:lnTo>
                  <a:lnTo>
                    <a:pt x="34254" y="3758"/>
                  </a:lnTo>
                  <a:lnTo>
                    <a:pt x="34128" y="4192"/>
                  </a:lnTo>
                  <a:lnTo>
                    <a:pt x="33891" y="5053"/>
                  </a:lnTo>
                  <a:lnTo>
                    <a:pt x="33653" y="5920"/>
                  </a:lnTo>
                  <a:lnTo>
                    <a:pt x="33416" y="6788"/>
                  </a:lnTo>
                  <a:lnTo>
                    <a:pt x="33290" y="7222"/>
                  </a:lnTo>
                  <a:lnTo>
                    <a:pt x="33164" y="7656"/>
                  </a:lnTo>
                  <a:lnTo>
                    <a:pt x="33029" y="8083"/>
                  </a:lnTo>
                  <a:lnTo>
                    <a:pt x="32895" y="8510"/>
                  </a:lnTo>
                  <a:lnTo>
                    <a:pt x="32745" y="8937"/>
                  </a:lnTo>
                  <a:lnTo>
                    <a:pt x="32595" y="9358"/>
                  </a:lnTo>
                  <a:lnTo>
                    <a:pt x="32429" y="9778"/>
                  </a:lnTo>
                  <a:lnTo>
                    <a:pt x="32255" y="10192"/>
                  </a:lnTo>
                  <a:lnTo>
                    <a:pt x="32065" y="10606"/>
                  </a:lnTo>
                  <a:lnTo>
                    <a:pt x="31868" y="11013"/>
                  </a:lnTo>
                  <a:lnTo>
                    <a:pt x="31654" y="11413"/>
                  </a:lnTo>
                  <a:lnTo>
                    <a:pt x="31425" y="11814"/>
                  </a:lnTo>
                  <a:lnTo>
                    <a:pt x="31180" y="12208"/>
                  </a:lnTo>
                  <a:lnTo>
                    <a:pt x="31054" y="12401"/>
                  </a:lnTo>
                  <a:lnTo>
                    <a:pt x="30919" y="12595"/>
                  </a:lnTo>
                  <a:lnTo>
                    <a:pt x="30777" y="12782"/>
                  </a:lnTo>
                  <a:lnTo>
                    <a:pt x="30635" y="12968"/>
                  </a:lnTo>
                  <a:lnTo>
                    <a:pt x="30493" y="13162"/>
                  </a:lnTo>
                  <a:lnTo>
                    <a:pt x="30343" y="13342"/>
                  </a:lnTo>
                  <a:lnTo>
                    <a:pt x="30287" y="13402"/>
                  </a:lnTo>
                  <a:lnTo>
                    <a:pt x="30232" y="13462"/>
                  </a:lnTo>
                  <a:lnTo>
                    <a:pt x="30177" y="13516"/>
                  </a:lnTo>
                  <a:lnTo>
                    <a:pt x="30114" y="13562"/>
                  </a:lnTo>
                  <a:lnTo>
                    <a:pt x="30050" y="13609"/>
                  </a:lnTo>
                  <a:lnTo>
                    <a:pt x="29987" y="13649"/>
                  </a:lnTo>
                  <a:lnTo>
                    <a:pt x="29916" y="13689"/>
                  </a:lnTo>
                  <a:lnTo>
                    <a:pt x="29845" y="13723"/>
                  </a:lnTo>
                  <a:lnTo>
                    <a:pt x="29774" y="13749"/>
                  </a:lnTo>
                  <a:lnTo>
                    <a:pt x="29703" y="13776"/>
                  </a:lnTo>
                  <a:lnTo>
                    <a:pt x="29552" y="13816"/>
                  </a:lnTo>
                  <a:lnTo>
                    <a:pt x="29402" y="13843"/>
                  </a:lnTo>
                  <a:lnTo>
                    <a:pt x="29252" y="13849"/>
                  </a:lnTo>
                  <a:lnTo>
                    <a:pt x="29165" y="13843"/>
                  </a:lnTo>
                  <a:lnTo>
                    <a:pt x="29070" y="13836"/>
                  </a:lnTo>
                  <a:lnTo>
                    <a:pt x="28984" y="13823"/>
                  </a:lnTo>
                  <a:lnTo>
                    <a:pt x="28897" y="13803"/>
                  </a:lnTo>
                  <a:lnTo>
                    <a:pt x="28810" y="13776"/>
                  </a:lnTo>
                  <a:lnTo>
                    <a:pt x="28731" y="13743"/>
                  </a:lnTo>
                  <a:lnTo>
                    <a:pt x="28652" y="13703"/>
                  </a:lnTo>
                  <a:lnTo>
                    <a:pt x="28573" y="13656"/>
                  </a:lnTo>
                  <a:lnTo>
                    <a:pt x="28502" y="13609"/>
                  </a:lnTo>
                  <a:lnTo>
                    <a:pt x="28430" y="13549"/>
                  </a:lnTo>
                  <a:lnTo>
                    <a:pt x="28359" y="13489"/>
                  </a:lnTo>
                  <a:lnTo>
                    <a:pt x="28304" y="13422"/>
                  </a:lnTo>
                  <a:lnTo>
                    <a:pt x="28241" y="13349"/>
                  </a:lnTo>
                  <a:lnTo>
                    <a:pt x="28193" y="13275"/>
                  </a:lnTo>
                  <a:lnTo>
                    <a:pt x="28146" y="13189"/>
                  </a:lnTo>
                  <a:lnTo>
                    <a:pt x="28106" y="13102"/>
                  </a:lnTo>
                  <a:lnTo>
                    <a:pt x="27790" y="12348"/>
                  </a:lnTo>
                  <a:lnTo>
                    <a:pt x="27498" y="11600"/>
                  </a:lnTo>
                  <a:lnTo>
                    <a:pt x="27214" y="10839"/>
                  </a:lnTo>
                  <a:lnTo>
                    <a:pt x="26945" y="10085"/>
                  </a:lnTo>
                  <a:lnTo>
                    <a:pt x="26692" y="9324"/>
                  </a:lnTo>
                  <a:lnTo>
                    <a:pt x="26455" y="8563"/>
                  </a:lnTo>
                  <a:lnTo>
                    <a:pt x="26234" y="7796"/>
                  </a:lnTo>
                  <a:lnTo>
                    <a:pt x="26028" y="7035"/>
                  </a:lnTo>
                  <a:lnTo>
                    <a:pt x="25831" y="6261"/>
                  </a:lnTo>
                  <a:lnTo>
                    <a:pt x="25657" y="5493"/>
                  </a:lnTo>
                  <a:lnTo>
                    <a:pt x="25491" y="4719"/>
                  </a:lnTo>
                  <a:lnTo>
                    <a:pt x="25341" y="3945"/>
                  </a:lnTo>
                  <a:lnTo>
                    <a:pt x="25214" y="3164"/>
                  </a:lnTo>
                  <a:lnTo>
                    <a:pt x="25088" y="2390"/>
                  </a:lnTo>
                  <a:lnTo>
                    <a:pt x="24985" y="1609"/>
                  </a:lnTo>
                  <a:lnTo>
                    <a:pt x="24898" y="821"/>
                  </a:lnTo>
                  <a:lnTo>
                    <a:pt x="24179" y="2170"/>
                  </a:lnTo>
                  <a:lnTo>
                    <a:pt x="23444" y="3511"/>
                  </a:lnTo>
                  <a:lnTo>
                    <a:pt x="23073" y="4179"/>
                  </a:lnTo>
                  <a:lnTo>
                    <a:pt x="22702" y="4846"/>
                  </a:lnTo>
                  <a:lnTo>
                    <a:pt x="22315" y="5507"/>
                  </a:lnTo>
                  <a:lnTo>
                    <a:pt x="21927" y="6167"/>
                  </a:lnTo>
                  <a:lnTo>
                    <a:pt x="21888" y="6234"/>
                  </a:lnTo>
                  <a:lnTo>
                    <a:pt x="21833" y="6294"/>
                  </a:lnTo>
                  <a:lnTo>
                    <a:pt x="21785" y="6341"/>
                  </a:lnTo>
                  <a:lnTo>
                    <a:pt x="21722" y="6388"/>
                  </a:lnTo>
                  <a:lnTo>
                    <a:pt x="21659" y="6421"/>
                  </a:lnTo>
                  <a:lnTo>
                    <a:pt x="21588" y="6454"/>
                  </a:lnTo>
                  <a:lnTo>
                    <a:pt x="21524" y="6474"/>
                  </a:lnTo>
                  <a:lnTo>
                    <a:pt x="21453" y="6494"/>
                  </a:lnTo>
                  <a:lnTo>
                    <a:pt x="21374" y="6501"/>
                  </a:lnTo>
                  <a:lnTo>
                    <a:pt x="21303" y="6508"/>
                  </a:lnTo>
                  <a:lnTo>
                    <a:pt x="21224" y="6501"/>
                  </a:lnTo>
                  <a:lnTo>
                    <a:pt x="21153" y="6494"/>
                  </a:lnTo>
                  <a:lnTo>
                    <a:pt x="21082" y="6481"/>
                  </a:lnTo>
                  <a:lnTo>
                    <a:pt x="21011" y="6461"/>
                  </a:lnTo>
                  <a:lnTo>
                    <a:pt x="20940" y="6441"/>
                  </a:lnTo>
                  <a:lnTo>
                    <a:pt x="20869" y="6408"/>
                  </a:lnTo>
                  <a:lnTo>
                    <a:pt x="20790" y="6448"/>
                  </a:lnTo>
                  <a:lnTo>
                    <a:pt x="20711" y="6488"/>
                  </a:lnTo>
                  <a:lnTo>
                    <a:pt x="20631" y="6521"/>
                  </a:lnTo>
                  <a:lnTo>
                    <a:pt x="20545" y="6548"/>
                  </a:lnTo>
                  <a:lnTo>
                    <a:pt x="20450" y="6568"/>
                  </a:lnTo>
                  <a:lnTo>
                    <a:pt x="20355" y="6581"/>
                  </a:lnTo>
                  <a:lnTo>
                    <a:pt x="20252" y="6595"/>
                  </a:lnTo>
                  <a:lnTo>
                    <a:pt x="20142" y="6595"/>
                  </a:lnTo>
                  <a:lnTo>
                    <a:pt x="17755" y="6535"/>
                  </a:lnTo>
                  <a:lnTo>
                    <a:pt x="15369" y="6481"/>
                  </a:lnTo>
                  <a:lnTo>
                    <a:pt x="12991" y="6448"/>
                  </a:lnTo>
                  <a:lnTo>
                    <a:pt x="11805" y="6434"/>
                  </a:lnTo>
                  <a:lnTo>
                    <a:pt x="10612" y="6428"/>
                  </a:lnTo>
                  <a:lnTo>
                    <a:pt x="9427" y="6421"/>
                  </a:lnTo>
                  <a:lnTo>
                    <a:pt x="8234" y="6421"/>
                  </a:lnTo>
                  <a:lnTo>
                    <a:pt x="7049" y="6428"/>
                  </a:lnTo>
                  <a:lnTo>
                    <a:pt x="5855" y="6434"/>
                  </a:lnTo>
                  <a:lnTo>
                    <a:pt x="4662" y="6448"/>
                  </a:lnTo>
                  <a:lnTo>
                    <a:pt x="3477" y="6468"/>
                  </a:lnTo>
                  <a:lnTo>
                    <a:pt x="2284" y="6494"/>
                  </a:lnTo>
                  <a:lnTo>
                    <a:pt x="1083" y="6521"/>
                  </a:lnTo>
                  <a:lnTo>
                    <a:pt x="1004" y="7996"/>
                  </a:lnTo>
                  <a:lnTo>
                    <a:pt x="909" y="9464"/>
                  </a:lnTo>
                  <a:lnTo>
                    <a:pt x="798" y="10926"/>
                  </a:lnTo>
                  <a:lnTo>
                    <a:pt x="680" y="12388"/>
                  </a:lnTo>
                  <a:lnTo>
                    <a:pt x="538" y="13836"/>
                  </a:lnTo>
                  <a:lnTo>
                    <a:pt x="459" y="14557"/>
                  </a:lnTo>
                  <a:lnTo>
                    <a:pt x="379" y="15278"/>
                  </a:lnTo>
                  <a:lnTo>
                    <a:pt x="293" y="15992"/>
                  </a:lnTo>
                  <a:lnTo>
                    <a:pt x="198" y="16699"/>
                  </a:lnTo>
                  <a:lnTo>
                    <a:pt x="103" y="17407"/>
                  </a:lnTo>
                  <a:lnTo>
                    <a:pt x="0" y="18108"/>
                  </a:lnTo>
                  <a:lnTo>
                    <a:pt x="7301" y="17734"/>
                  </a:lnTo>
                  <a:lnTo>
                    <a:pt x="14642" y="17353"/>
                  </a:lnTo>
                  <a:lnTo>
                    <a:pt x="18332" y="17173"/>
                  </a:lnTo>
                  <a:lnTo>
                    <a:pt x="22022" y="17000"/>
                  </a:lnTo>
                  <a:lnTo>
                    <a:pt x="25728" y="16833"/>
                  </a:lnTo>
                  <a:lnTo>
                    <a:pt x="29434" y="16673"/>
                  </a:lnTo>
                  <a:lnTo>
                    <a:pt x="33788" y="16492"/>
                  </a:lnTo>
                  <a:lnTo>
                    <a:pt x="35961" y="16406"/>
                  </a:lnTo>
                  <a:lnTo>
                    <a:pt x="38142" y="16326"/>
                  </a:lnTo>
                  <a:lnTo>
                    <a:pt x="40322" y="16245"/>
                  </a:lnTo>
                  <a:lnTo>
                    <a:pt x="42503" y="16179"/>
                  </a:lnTo>
                  <a:lnTo>
                    <a:pt x="44684" y="16112"/>
                  </a:lnTo>
                  <a:lnTo>
                    <a:pt x="46865" y="16052"/>
                  </a:lnTo>
                  <a:lnTo>
                    <a:pt x="49046" y="15992"/>
                  </a:lnTo>
                  <a:lnTo>
                    <a:pt x="51227" y="15945"/>
                  </a:lnTo>
                  <a:lnTo>
                    <a:pt x="53408" y="15905"/>
                  </a:lnTo>
                  <a:lnTo>
                    <a:pt x="55589" y="15865"/>
                  </a:lnTo>
                  <a:lnTo>
                    <a:pt x="57762" y="15838"/>
                  </a:lnTo>
                  <a:lnTo>
                    <a:pt x="59942" y="15818"/>
                  </a:lnTo>
                  <a:lnTo>
                    <a:pt x="62115" y="15798"/>
                  </a:lnTo>
                  <a:lnTo>
                    <a:pt x="64280" y="15792"/>
                  </a:lnTo>
                  <a:lnTo>
                    <a:pt x="67433" y="15792"/>
                  </a:lnTo>
                  <a:lnTo>
                    <a:pt x="69006" y="15805"/>
                  </a:lnTo>
                  <a:lnTo>
                    <a:pt x="70578" y="15812"/>
                  </a:lnTo>
                  <a:lnTo>
                    <a:pt x="72150" y="15832"/>
                  </a:lnTo>
                  <a:lnTo>
                    <a:pt x="73715" y="15852"/>
                  </a:lnTo>
                  <a:lnTo>
                    <a:pt x="75280" y="15878"/>
                  </a:lnTo>
                  <a:lnTo>
                    <a:pt x="76844" y="15912"/>
                  </a:lnTo>
                  <a:lnTo>
                    <a:pt x="78409" y="15952"/>
                  </a:lnTo>
                  <a:lnTo>
                    <a:pt x="79965" y="15992"/>
                  </a:lnTo>
                  <a:lnTo>
                    <a:pt x="81522" y="16039"/>
                  </a:lnTo>
                  <a:lnTo>
                    <a:pt x="83078" y="16092"/>
                  </a:lnTo>
                  <a:lnTo>
                    <a:pt x="84635" y="16145"/>
                  </a:lnTo>
                  <a:lnTo>
                    <a:pt x="86192" y="16212"/>
                  </a:lnTo>
                  <a:lnTo>
                    <a:pt x="87740" y="16279"/>
                  </a:lnTo>
                  <a:lnTo>
                    <a:pt x="89289" y="16352"/>
                  </a:lnTo>
                  <a:lnTo>
                    <a:pt x="89171" y="15498"/>
                  </a:lnTo>
                  <a:lnTo>
                    <a:pt x="89068" y="14637"/>
                  </a:lnTo>
                  <a:lnTo>
                    <a:pt x="88981" y="13783"/>
                  </a:lnTo>
                  <a:lnTo>
                    <a:pt x="88902" y="12922"/>
                  </a:lnTo>
                  <a:lnTo>
                    <a:pt x="88839" y="12061"/>
                  </a:lnTo>
                  <a:lnTo>
                    <a:pt x="88776" y="11200"/>
                  </a:lnTo>
                  <a:lnTo>
                    <a:pt x="88665" y="9478"/>
                  </a:lnTo>
                  <a:lnTo>
                    <a:pt x="87669" y="9458"/>
                  </a:lnTo>
                  <a:lnTo>
                    <a:pt x="86666" y="9444"/>
                  </a:lnTo>
                  <a:lnTo>
                    <a:pt x="85678" y="9431"/>
                  </a:lnTo>
                  <a:lnTo>
                    <a:pt x="83695" y="9431"/>
                  </a:lnTo>
                  <a:lnTo>
                    <a:pt x="82707" y="9438"/>
                  </a:lnTo>
                  <a:lnTo>
                    <a:pt x="81727" y="9451"/>
                  </a:lnTo>
                  <a:lnTo>
                    <a:pt x="80747" y="9478"/>
                  </a:lnTo>
                  <a:lnTo>
                    <a:pt x="79760" y="9505"/>
                  </a:lnTo>
                  <a:lnTo>
                    <a:pt x="78780" y="9538"/>
                  </a:lnTo>
                  <a:lnTo>
                    <a:pt x="77800" y="9585"/>
                  </a:lnTo>
                  <a:lnTo>
                    <a:pt x="76812" y="9631"/>
                  </a:lnTo>
                  <a:lnTo>
                    <a:pt x="75833" y="9691"/>
                  </a:lnTo>
                  <a:lnTo>
                    <a:pt x="74845" y="9758"/>
                  </a:lnTo>
                  <a:lnTo>
                    <a:pt x="73857" y="9838"/>
                  </a:lnTo>
                  <a:lnTo>
                    <a:pt x="72870" y="9925"/>
                  </a:lnTo>
                  <a:lnTo>
                    <a:pt x="72798" y="9978"/>
                  </a:lnTo>
                  <a:lnTo>
                    <a:pt x="72719" y="10032"/>
                  </a:lnTo>
                  <a:lnTo>
                    <a:pt x="72632" y="10072"/>
                  </a:lnTo>
                  <a:lnTo>
                    <a:pt x="72553" y="10112"/>
                  </a:lnTo>
                  <a:lnTo>
                    <a:pt x="72459" y="10152"/>
                  </a:lnTo>
                  <a:lnTo>
                    <a:pt x="72364" y="10179"/>
                  </a:lnTo>
                  <a:lnTo>
                    <a:pt x="72269" y="10205"/>
                  </a:lnTo>
                  <a:lnTo>
                    <a:pt x="72174" y="10219"/>
                  </a:lnTo>
                  <a:lnTo>
                    <a:pt x="72071" y="10232"/>
                  </a:lnTo>
                  <a:lnTo>
                    <a:pt x="71977" y="10245"/>
                  </a:lnTo>
                  <a:lnTo>
                    <a:pt x="71771" y="10245"/>
                  </a:lnTo>
                  <a:lnTo>
                    <a:pt x="71668" y="10239"/>
                  </a:lnTo>
                  <a:lnTo>
                    <a:pt x="71566" y="10225"/>
                  </a:lnTo>
                  <a:lnTo>
                    <a:pt x="71471" y="10205"/>
                  </a:lnTo>
                  <a:lnTo>
                    <a:pt x="71368" y="10185"/>
                  </a:lnTo>
                  <a:lnTo>
                    <a:pt x="71273" y="10159"/>
                  </a:lnTo>
                  <a:lnTo>
                    <a:pt x="71179" y="10125"/>
                  </a:lnTo>
                  <a:lnTo>
                    <a:pt x="71092" y="10085"/>
                  </a:lnTo>
                  <a:lnTo>
                    <a:pt x="70997" y="10045"/>
                  </a:lnTo>
                  <a:lnTo>
                    <a:pt x="70918" y="9992"/>
                  </a:lnTo>
                  <a:lnTo>
                    <a:pt x="70839" y="9938"/>
                  </a:lnTo>
                  <a:lnTo>
                    <a:pt x="70760" y="9878"/>
                  </a:lnTo>
                  <a:lnTo>
                    <a:pt x="70689" y="9812"/>
                  </a:lnTo>
                  <a:lnTo>
                    <a:pt x="70625" y="9745"/>
                  </a:lnTo>
                  <a:lnTo>
                    <a:pt x="70570" y="9665"/>
                  </a:lnTo>
                  <a:lnTo>
                    <a:pt x="70515" y="9585"/>
                  </a:lnTo>
                  <a:lnTo>
                    <a:pt x="70467" y="9498"/>
                  </a:lnTo>
                  <a:lnTo>
                    <a:pt x="70436" y="9411"/>
                  </a:lnTo>
                  <a:lnTo>
                    <a:pt x="70404" y="9311"/>
                  </a:lnTo>
                  <a:lnTo>
                    <a:pt x="70380" y="9211"/>
                  </a:lnTo>
                  <a:lnTo>
                    <a:pt x="70373" y="9104"/>
                  </a:lnTo>
                  <a:lnTo>
                    <a:pt x="70341" y="8717"/>
                  </a:lnTo>
                  <a:lnTo>
                    <a:pt x="70301" y="8330"/>
                  </a:lnTo>
                  <a:lnTo>
                    <a:pt x="70262" y="7943"/>
                  </a:lnTo>
                  <a:lnTo>
                    <a:pt x="70215" y="7562"/>
                  </a:lnTo>
                  <a:lnTo>
                    <a:pt x="70159" y="7182"/>
                  </a:lnTo>
                  <a:lnTo>
                    <a:pt x="70104" y="6801"/>
                  </a:lnTo>
                  <a:lnTo>
                    <a:pt x="70041" y="6428"/>
                  </a:lnTo>
                  <a:lnTo>
                    <a:pt x="69978" y="6047"/>
                  </a:lnTo>
                  <a:lnTo>
                    <a:pt x="69906" y="5674"/>
                  </a:lnTo>
                  <a:lnTo>
                    <a:pt x="69827" y="5300"/>
                  </a:lnTo>
                  <a:lnTo>
                    <a:pt x="69669" y="4559"/>
                  </a:lnTo>
                  <a:lnTo>
                    <a:pt x="69488" y="3818"/>
                  </a:lnTo>
                  <a:lnTo>
                    <a:pt x="69282" y="3084"/>
                  </a:lnTo>
                  <a:lnTo>
                    <a:pt x="68919" y="4699"/>
                  </a:lnTo>
                  <a:lnTo>
                    <a:pt x="68531" y="6314"/>
                  </a:lnTo>
                  <a:lnTo>
                    <a:pt x="68334" y="7122"/>
                  </a:lnTo>
                  <a:lnTo>
                    <a:pt x="68136" y="7929"/>
                  </a:lnTo>
                  <a:lnTo>
                    <a:pt x="67923" y="8730"/>
                  </a:lnTo>
                  <a:lnTo>
                    <a:pt x="67718" y="9531"/>
                  </a:lnTo>
                  <a:lnTo>
                    <a:pt x="67520" y="10305"/>
                  </a:lnTo>
                  <a:lnTo>
                    <a:pt x="67433" y="10659"/>
                  </a:lnTo>
                  <a:lnTo>
                    <a:pt x="67346" y="10986"/>
                  </a:lnTo>
                  <a:lnTo>
                    <a:pt x="67251" y="11293"/>
                  </a:lnTo>
                  <a:lnTo>
                    <a:pt x="67157" y="11587"/>
                  </a:lnTo>
                  <a:lnTo>
                    <a:pt x="67054" y="11861"/>
                  </a:lnTo>
                  <a:lnTo>
                    <a:pt x="66991" y="11994"/>
                  </a:lnTo>
                  <a:lnTo>
                    <a:pt x="66927" y="12127"/>
                  </a:lnTo>
                  <a:lnTo>
                    <a:pt x="66864" y="12254"/>
                  </a:lnTo>
                  <a:lnTo>
                    <a:pt x="66793" y="12374"/>
                  </a:lnTo>
                  <a:lnTo>
                    <a:pt x="66714" y="12495"/>
                  </a:lnTo>
                  <a:lnTo>
                    <a:pt x="66627" y="12615"/>
                  </a:lnTo>
                  <a:lnTo>
                    <a:pt x="66540" y="12735"/>
                  </a:lnTo>
                  <a:lnTo>
                    <a:pt x="66438" y="12848"/>
                  </a:lnTo>
                  <a:lnTo>
                    <a:pt x="66335" y="12962"/>
                  </a:lnTo>
                  <a:lnTo>
                    <a:pt x="66224" y="13075"/>
                  </a:lnTo>
                  <a:lnTo>
                    <a:pt x="66098" y="13189"/>
                  </a:lnTo>
                  <a:lnTo>
                    <a:pt x="65971" y="13295"/>
                  </a:lnTo>
                  <a:lnTo>
                    <a:pt x="65829" y="13409"/>
                  </a:lnTo>
                  <a:lnTo>
                    <a:pt x="65679" y="13516"/>
                  </a:lnTo>
                  <a:lnTo>
                    <a:pt x="65521" y="13629"/>
                  </a:lnTo>
                  <a:lnTo>
                    <a:pt x="65347" y="13736"/>
                  </a:lnTo>
                  <a:lnTo>
                    <a:pt x="65165" y="13849"/>
                  </a:lnTo>
                  <a:lnTo>
                    <a:pt x="64968" y="13963"/>
                  </a:lnTo>
                  <a:lnTo>
                    <a:pt x="64897" y="14003"/>
                  </a:lnTo>
                  <a:lnTo>
                    <a:pt x="64810" y="14036"/>
                  </a:lnTo>
                  <a:lnTo>
                    <a:pt x="64731" y="14063"/>
                  </a:lnTo>
                  <a:lnTo>
                    <a:pt x="64644" y="14090"/>
                  </a:lnTo>
                  <a:lnTo>
                    <a:pt x="64549" y="14103"/>
                  </a:lnTo>
                  <a:lnTo>
                    <a:pt x="64454" y="14116"/>
                  </a:lnTo>
                  <a:lnTo>
                    <a:pt x="64359" y="14130"/>
                  </a:lnTo>
                  <a:lnTo>
                    <a:pt x="64265" y="14130"/>
                  </a:lnTo>
                  <a:lnTo>
                    <a:pt x="64138" y="14123"/>
                  </a:lnTo>
                  <a:lnTo>
                    <a:pt x="64020" y="14116"/>
                  </a:lnTo>
                  <a:lnTo>
                    <a:pt x="63901" y="14090"/>
                  </a:lnTo>
                  <a:lnTo>
                    <a:pt x="63775" y="14063"/>
                  </a:lnTo>
                  <a:lnTo>
                    <a:pt x="63664" y="14030"/>
                  </a:lnTo>
                  <a:lnTo>
                    <a:pt x="63546" y="13990"/>
                  </a:lnTo>
                  <a:lnTo>
                    <a:pt x="63435" y="13936"/>
                  </a:lnTo>
                  <a:lnTo>
                    <a:pt x="63332" y="13883"/>
                  </a:lnTo>
                  <a:lnTo>
                    <a:pt x="63237" y="13816"/>
                  </a:lnTo>
                  <a:lnTo>
                    <a:pt x="63143" y="13749"/>
                  </a:lnTo>
                  <a:lnTo>
                    <a:pt x="63064" y="13676"/>
                  </a:lnTo>
                  <a:lnTo>
                    <a:pt x="62985" y="13596"/>
                  </a:lnTo>
                  <a:lnTo>
                    <a:pt x="62921" y="13509"/>
                  </a:lnTo>
                  <a:lnTo>
                    <a:pt x="62866" y="13416"/>
                  </a:lnTo>
                  <a:lnTo>
                    <a:pt x="62826" y="13315"/>
                  </a:lnTo>
                  <a:lnTo>
                    <a:pt x="62803" y="13215"/>
                  </a:lnTo>
                  <a:lnTo>
                    <a:pt x="62337" y="10566"/>
                  </a:lnTo>
                  <a:lnTo>
                    <a:pt x="61855" y="7923"/>
                  </a:lnTo>
                  <a:lnTo>
                    <a:pt x="60898" y="2637"/>
                  </a:lnTo>
                  <a:lnTo>
                    <a:pt x="60685" y="2970"/>
                  </a:lnTo>
                  <a:lnTo>
                    <a:pt x="60480" y="3311"/>
                  </a:lnTo>
                  <a:lnTo>
                    <a:pt x="60282" y="3658"/>
                  </a:lnTo>
                  <a:lnTo>
                    <a:pt x="60092" y="4005"/>
                  </a:lnTo>
                  <a:lnTo>
                    <a:pt x="59911" y="4352"/>
                  </a:lnTo>
                  <a:lnTo>
                    <a:pt x="59745" y="4706"/>
                  </a:lnTo>
                  <a:lnTo>
                    <a:pt x="59579" y="5066"/>
                  </a:lnTo>
                  <a:lnTo>
                    <a:pt x="59421" y="5427"/>
                  </a:lnTo>
                  <a:lnTo>
                    <a:pt x="59279" y="5794"/>
                  </a:lnTo>
                  <a:lnTo>
                    <a:pt x="59136" y="6161"/>
                  </a:lnTo>
                  <a:lnTo>
                    <a:pt x="59010" y="6535"/>
                  </a:lnTo>
                  <a:lnTo>
                    <a:pt x="58884" y="6915"/>
                  </a:lnTo>
                  <a:lnTo>
                    <a:pt x="58773" y="7302"/>
                  </a:lnTo>
                  <a:lnTo>
                    <a:pt x="58662" y="7689"/>
                  </a:lnTo>
                  <a:lnTo>
                    <a:pt x="58560" y="8083"/>
                  </a:lnTo>
                  <a:lnTo>
                    <a:pt x="58465" y="8483"/>
                  </a:lnTo>
                  <a:lnTo>
                    <a:pt x="58433" y="8583"/>
                  </a:lnTo>
                  <a:lnTo>
                    <a:pt x="58394" y="8677"/>
                  </a:lnTo>
                  <a:lnTo>
                    <a:pt x="58338" y="8764"/>
                  </a:lnTo>
                  <a:lnTo>
                    <a:pt x="58275" y="8850"/>
                  </a:lnTo>
                  <a:lnTo>
                    <a:pt x="58204" y="8931"/>
                  </a:lnTo>
                  <a:lnTo>
                    <a:pt x="58117" y="9011"/>
                  </a:lnTo>
                  <a:lnTo>
                    <a:pt x="58030" y="9084"/>
                  </a:lnTo>
                  <a:lnTo>
                    <a:pt x="57927" y="9144"/>
                  </a:lnTo>
                  <a:lnTo>
                    <a:pt x="57825" y="9204"/>
                  </a:lnTo>
                  <a:lnTo>
                    <a:pt x="57714" y="9258"/>
                  </a:lnTo>
                  <a:lnTo>
                    <a:pt x="57603" y="9304"/>
                  </a:lnTo>
                  <a:lnTo>
                    <a:pt x="57485" y="9338"/>
                  </a:lnTo>
                  <a:lnTo>
                    <a:pt x="57374" y="9371"/>
                  </a:lnTo>
                  <a:lnTo>
                    <a:pt x="57256" y="9391"/>
                  </a:lnTo>
                  <a:lnTo>
                    <a:pt x="57137" y="9398"/>
                  </a:lnTo>
                  <a:lnTo>
                    <a:pt x="57027" y="9398"/>
                  </a:lnTo>
                  <a:lnTo>
                    <a:pt x="52910" y="9324"/>
                  </a:lnTo>
                  <a:lnTo>
                    <a:pt x="50855" y="9278"/>
                  </a:lnTo>
                  <a:lnTo>
                    <a:pt x="48793" y="9231"/>
                  </a:lnTo>
                  <a:lnTo>
                    <a:pt x="46739" y="9177"/>
                  </a:lnTo>
                  <a:lnTo>
                    <a:pt x="44676" y="9117"/>
                  </a:lnTo>
                  <a:lnTo>
                    <a:pt x="42622" y="9057"/>
                  </a:lnTo>
                  <a:lnTo>
                    <a:pt x="40560" y="8991"/>
                  </a:lnTo>
                  <a:lnTo>
                    <a:pt x="40449" y="9071"/>
                  </a:lnTo>
                  <a:lnTo>
                    <a:pt x="40330" y="9144"/>
                  </a:lnTo>
                  <a:lnTo>
                    <a:pt x="40196" y="9211"/>
                  </a:lnTo>
                  <a:lnTo>
                    <a:pt x="40062" y="9264"/>
                  </a:lnTo>
                  <a:lnTo>
                    <a:pt x="39920" y="9304"/>
                  </a:lnTo>
                  <a:lnTo>
                    <a:pt x="39769" y="9338"/>
                  </a:lnTo>
                  <a:lnTo>
                    <a:pt x="39627" y="9351"/>
                  </a:lnTo>
                  <a:lnTo>
                    <a:pt x="39485" y="9358"/>
                  </a:lnTo>
                  <a:lnTo>
                    <a:pt x="39343" y="9344"/>
                  </a:lnTo>
                  <a:lnTo>
                    <a:pt x="39208" y="9324"/>
                  </a:lnTo>
                  <a:lnTo>
                    <a:pt x="39137" y="9304"/>
                  </a:lnTo>
                  <a:lnTo>
                    <a:pt x="39074" y="9284"/>
                  </a:lnTo>
                  <a:lnTo>
                    <a:pt x="39011" y="9258"/>
                  </a:lnTo>
                  <a:lnTo>
                    <a:pt x="38948" y="9231"/>
                  </a:lnTo>
                  <a:lnTo>
                    <a:pt x="38892" y="9198"/>
                  </a:lnTo>
                  <a:lnTo>
                    <a:pt x="38837" y="9157"/>
                  </a:lnTo>
                  <a:lnTo>
                    <a:pt x="38782" y="9117"/>
                  </a:lnTo>
                  <a:lnTo>
                    <a:pt x="38734" y="9071"/>
                  </a:lnTo>
                  <a:lnTo>
                    <a:pt x="38687" y="9017"/>
                  </a:lnTo>
                  <a:lnTo>
                    <a:pt x="38647" y="8964"/>
                  </a:lnTo>
                  <a:lnTo>
                    <a:pt x="38608" y="8904"/>
                  </a:lnTo>
                  <a:lnTo>
                    <a:pt x="38568" y="8837"/>
                  </a:lnTo>
                  <a:lnTo>
                    <a:pt x="38308" y="8303"/>
                  </a:lnTo>
                  <a:lnTo>
                    <a:pt x="38047" y="7763"/>
                  </a:lnTo>
                  <a:lnTo>
                    <a:pt x="37810" y="7222"/>
                  </a:lnTo>
                  <a:lnTo>
                    <a:pt x="37581" y="6681"/>
                  </a:lnTo>
                  <a:lnTo>
                    <a:pt x="37359" y="6134"/>
                  </a:lnTo>
                  <a:lnTo>
                    <a:pt x="37154" y="5587"/>
                  </a:lnTo>
                  <a:lnTo>
                    <a:pt x="36956" y="5039"/>
                  </a:lnTo>
                  <a:lnTo>
                    <a:pt x="36775" y="4492"/>
                  </a:lnTo>
                  <a:lnTo>
                    <a:pt x="36601" y="3938"/>
                  </a:lnTo>
                  <a:lnTo>
                    <a:pt x="36443" y="3384"/>
                  </a:lnTo>
                  <a:lnTo>
                    <a:pt x="36293" y="2824"/>
                  </a:lnTo>
                  <a:lnTo>
                    <a:pt x="36150" y="2263"/>
                  </a:lnTo>
                  <a:lnTo>
                    <a:pt x="36024" y="1702"/>
                  </a:lnTo>
                  <a:lnTo>
                    <a:pt x="35905" y="1135"/>
                  </a:lnTo>
                  <a:lnTo>
                    <a:pt x="35795" y="568"/>
                  </a:lnTo>
                  <a:lnTo>
                    <a:pt x="3569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-4264950" y="-3617250"/>
              <a:ext cx="2185825" cy="461550"/>
            </a:xfrm>
            <a:custGeom>
              <a:avLst/>
              <a:gdLst/>
              <a:ahLst/>
              <a:cxnLst/>
              <a:rect l="l" t="t" r="r" b="b"/>
              <a:pathLst>
                <a:path w="87433" h="18462" extrusionOk="0">
                  <a:moveTo>
                    <a:pt x="0" y="1"/>
                  </a:moveTo>
                  <a:lnTo>
                    <a:pt x="72" y="1603"/>
                  </a:lnTo>
                  <a:lnTo>
                    <a:pt x="119" y="3231"/>
                  </a:lnTo>
                  <a:lnTo>
                    <a:pt x="158" y="4866"/>
                  </a:lnTo>
                  <a:lnTo>
                    <a:pt x="174" y="6522"/>
                  </a:lnTo>
                  <a:lnTo>
                    <a:pt x="182" y="8177"/>
                  </a:lnTo>
                  <a:lnTo>
                    <a:pt x="158" y="9845"/>
                  </a:lnTo>
                  <a:lnTo>
                    <a:pt x="143" y="10680"/>
                  </a:lnTo>
                  <a:lnTo>
                    <a:pt x="127" y="11521"/>
                  </a:lnTo>
                  <a:lnTo>
                    <a:pt x="103" y="12355"/>
                  </a:lnTo>
                  <a:lnTo>
                    <a:pt x="72" y="13196"/>
                  </a:lnTo>
                  <a:lnTo>
                    <a:pt x="1249" y="13056"/>
                  </a:lnTo>
                  <a:lnTo>
                    <a:pt x="2426" y="12929"/>
                  </a:lnTo>
                  <a:lnTo>
                    <a:pt x="3612" y="12815"/>
                  </a:lnTo>
                  <a:lnTo>
                    <a:pt x="4797" y="12715"/>
                  </a:lnTo>
                  <a:lnTo>
                    <a:pt x="5982" y="12628"/>
                  </a:lnTo>
                  <a:lnTo>
                    <a:pt x="7175" y="12562"/>
                  </a:lnTo>
                  <a:lnTo>
                    <a:pt x="8368" y="12508"/>
                  </a:lnTo>
                  <a:lnTo>
                    <a:pt x="9561" y="12468"/>
                  </a:lnTo>
                  <a:lnTo>
                    <a:pt x="10154" y="12455"/>
                  </a:lnTo>
                  <a:lnTo>
                    <a:pt x="10755" y="12442"/>
                  </a:lnTo>
                  <a:lnTo>
                    <a:pt x="12533" y="12442"/>
                  </a:lnTo>
                  <a:lnTo>
                    <a:pt x="13133" y="12448"/>
                  </a:lnTo>
                  <a:lnTo>
                    <a:pt x="13726" y="12462"/>
                  </a:lnTo>
                  <a:lnTo>
                    <a:pt x="14318" y="12475"/>
                  </a:lnTo>
                  <a:lnTo>
                    <a:pt x="14911" y="12495"/>
                  </a:lnTo>
                  <a:lnTo>
                    <a:pt x="15504" y="12522"/>
                  </a:lnTo>
                  <a:lnTo>
                    <a:pt x="16096" y="12548"/>
                  </a:lnTo>
                  <a:lnTo>
                    <a:pt x="16681" y="12582"/>
                  </a:lnTo>
                  <a:lnTo>
                    <a:pt x="17274" y="12622"/>
                  </a:lnTo>
                  <a:lnTo>
                    <a:pt x="17858" y="12662"/>
                  </a:lnTo>
                  <a:lnTo>
                    <a:pt x="18451" y="12715"/>
                  </a:lnTo>
                  <a:lnTo>
                    <a:pt x="19036" y="12762"/>
                  </a:lnTo>
                  <a:lnTo>
                    <a:pt x="19138" y="12775"/>
                  </a:lnTo>
                  <a:lnTo>
                    <a:pt x="19233" y="12795"/>
                  </a:lnTo>
                  <a:lnTo>
                    <a:pt x="19328" y="12822"/>
                  </a:lnTo>
                  <a:lnTo>
                    <a:pt x="19415" y="12855"/>
                  </a:lnTo>
                  <a:lnTo>
                    <a:pt x="19502" y="12889"/>
                  </a:lnTo>
                  <a:lnTo>
                    <a:pt x="19581" y="12935"/>
                  </a:lnTo>
                  <a:lnTo>
                    <a:pt x="19652" y="12975"/>
                  </a:lnTo>
                  <a:lnTo>
                    <a:pt x="19715" y="13029"/>
                  </a:lnTo>
                  <a:lnTo>
                    <a:pt x="20173" y="11948"/>
                  </a:lnTo>
                  <a:lnTo>
                    <a:pt x="20640" y="10873"/>
                  </a:lnTo>
                  <a:lnTo>
                    <a:pt x="21122" y="9799"/>
                  </a:lnTo>
                  <a:lnTo>
                    <a:pt x="21604" y="8731"/>
                  </a:lnTo>
                  <a:lnTo>
                    <a:pt x="22583" y="6595"/>
                  </a:lnTo>
                  <a:lnTo>
                    <a:pt x="23571" y="4466"/>
                  </a:lnTo>
                  <a:lnTo>
                    <a:pt x="23619" y="4372"/>
                  </a:lnTo>
                  <a:lnTo>
                    <a:pt x="23674" y="4286"/>
                  </a:lnTo>
                  <a:lnTo>
                    <a:pt x="23737" y="4206"/>
                  </a:lnTo>
                  <a:lnTo>
                    <a:pt x="23808" y="4132"/>
                  </a:lnTo>
                  <a:lnTo>
                    <a:pt x="23887" y="4065"/>
                  </a:lnTo>
                  <a:lnTo>
                    <a:pt x="23966" y="4005"/>
                  </a:lnTo>
                  <a:lnTo>
                    <a:pt x="24053" y="3952"/>
                  </a:lnTo>
                  <a:lnTo>
                    <a:pt x="24148" y="3905"/>
                  </a:lnTo>
                  <a:lnTo>
                    <a:pt x="24235" y="3865"/>
                  </a:lnTo>
                  <a:lnTo>
                    <a:pt x="24338" y="3832"/>
                  </a:lnTo>
                  <a:lnTo>
                    <a:pt x="24432" y="3805"/>
                  </a:lnTo>
                  <a:lnTo>
                    <a:pt x="24535" y="3785"/>
                  </a:lnTo>
                  <a:lnTo>
                    <a:pt x="24630" y="3765"/>
                  </a:lnTo>
                  <a:lnTo>
                    <a:pt x="24733" y="3758"/>
                  </a:lnTo>
                  <a:lnTo>
                    <a:pt x="24835" y="3758"/>
                  </a:lnTo>
                  <a:lnTo>
                    <a:pt x="24938" y="3765"/>
                  </a:lnTo>
                  <a:lnTo>
                    <a:pt x="25033" y="3778"/>
                  </a:lnTo>
                  <a:lnTo>
                    <a:pt x="25128" y="3798"/>
                  </a:lnTo>
                  <a:lnTo>
                    <a:pt x="25223" y="3818"/>
                  </a:lnTo>
                  <a:lnTo>
                    <a:pt x="25317" y="3852"/>
                  </a:lnTo>
                  <a:lnTo>
                    <a:pt x="25404" y="3892"/>
                  </a:lnTo>
                  <a:lnTo>
                    <a:pt x="25483" y="3939"/>
                  </a:lnTo>
                  <a:lnTo>
                    <a:pt x="25562" y="3985"/>
                  </a:lnTo>
                  <a:lnTo>
                    <a:pt x="25633" y="4045"/>
                  </a:lnTo>
                  <a:lnTo>
                    <a:pt x="25705" y="4112"/>
                  </a:lnTo>
                  <a:lnTo>
                    <a:pt x="25760" y="4179"/>
                  </a:lnTo>
                  <a:lnTo>
                    <a:pt x="25815" y="4259"/>
                  </a:lnTo>
                  <a:lnTo>
                    <a:pt x="25855" y="4346"/>
                  </a:lnTo>
                  <a:lnTo>
                    <a:pt x="25886" y="4433"/>
                  </a:lnTo>
                  <a:lnTo>
                    <a:pt x="25918" y="4533"/>
                  </a:lnTo>
                  <a:lnTo>
                    <a:pt x="25934" y="4633"/>
                  </a:lnTo>
                  <a:lnTo>
                    <a:pt x="25934" y="4746"/>
                  </a:lnTo>
                  <a:lnTo>
                    <a:pt x="25942" y="5187"/>
                  </a:lnTo>
                  <a:lnTo>
                    <a:pt x="25957" y="5627"/>
                  </a:lnTo>
                  <a:lnTo>
                    <a:pt x="25973" y="6068"/>
                  </a:lnTo>
                  <a:lnTo>
                    <a:pt x="25997" y="6502"/>
                  </a:lnTo>
                  <a:lnTo>
                    <a:pt x="26021" y="6942"/>
                  </a:lnTo>
                  <a:lnTo>
                    <a:pt x="26052" y="7376"/>
                  </a:lnTo>
                  <a:lnTo>
                    <a:pt x="26092" y="7816"/>
                  </a:lnTo>
                  <a:lnTo>
                    <a:pt x="26131" y="8250"/>
                  </a:lnTo>
                  <a:lnTo>
                    <a:pt x="26179" y="8684"/>
                  </a:lnTo>
                  <a:lnTo>
                    <a:pt x="26226" y="9118"/>
                  </a:lnTo>
                  <a:lnTo>
                    <a:pt x="26281" y="9545"/>
                  </a:lnTo>
                  <a:lnTo>
                    <a:pt x="26345" y="9979"/>
                  </a:lnTo>
                  <a:lnTo>
                    <a:pt x="26408" y="10413"/>
                  </a:lnTo>
                  <a:lnTo>
                    <a:pt x="26479" y="10840"/>
                  </a:lnTo>
                  <a:lnTo>
                    <a:pt x="26629" y="11694"/>
                  </a:lnTo>
                  <a:lnTo>
                    <a:pt x="26803" y="12548"/>
                  </a:lnTo>
                  <a:lnTo>
                    <a:pt x="26993" y="13403"/>
                  </a:lnTo>
                  <a:lnTo>
                    <a:pt x="27198" y="14250"/>
                  </a:lnTo>
                  <a:lnTo>
                    <a:pt x="27427" y="15098"/>
                  </a:lnTo>
                  <a:lnTo>
                    <a:pt x="27672" y="15946"/>
                  </a:lnTo>
                  <a:lnTo>
                    <a:pt x="27933" y="16786"/>
                  </a:lnTo>
                  <a:lnTo>
                    <a:pt x="28209" y="17627"/>
                  </a:lnTo>
                  <a:lnTo>
                    <a:pt x="28502" y="18462"/>
                  </a:lnTo>
                  <a:lnTo>
                    <a:pt x="28731" y="18028"/>
                  </a:lnTo>
                  <a:lnTo>
                    <a:pt x="28944" y="17587"/>
                  </a:lnTo>
                  <a:lnTo>
                    <a:pt x="29134" y="17140"/>
                  </a:lnTo>
                  <a:lnTo>
                    <a:pt x="29324" y="16693"/>
                  </a:lnTo>
                  <a:lnTo>
                    <a:pt x="29497" y="16239"/>
                  </a:lnTo>
                  <a:lnTo>
                    <a:pt x="29655" y="15779"/>
                  </a:lnTo>
                  <a:lnTo>
                    <a:pt x="29806" y="15325"/>
                  </a:lnTo>
                  <a:lnTo>
                    <a:pt x="29956" y="14858"/>
                  </a:lnTo>
                  <a:lnTo>
                    <a:pt x="30098" y="14397"/>
                  </a:lnTo>
                  <a:lnTo>
                    <a:pt x="30232" y="13930"/>
                  </a:lnTo>
                  <a:lnTo>
                    <a:pt x="30485" y="13002"/>
                  </a:lnTo>
                  <a:lnTo>
                    <a:pt x="30746" y="12068"/>
                  </a:lnTo>
                  <a:lnTo>
                    <a:pt x="31007" y="11133"/>
                  </a:lnTo>
                  <a:lnTo>
                    <a:pt x="31141" y="10673"/>
                  </a:lnTo>
                  <a:lnTo>
                    <a:pt x="31283" y="10212"/>
                  </a:lnTo>
                  <a:lnTo>
                    <a:pt x="31433" y="9752"/>
                  </a:lnTo>
                  <a:lnTo>
                    <a:pt x="31583" y="9291"/>
                  </a:lnTo>
                  <a:lnTo>
                    <a:pt x="31749" y="8837"/>
                  </a:lnTo>
                  <a:lnTo>
                    <a:pt x="31931" y="8384"/>
                  </a:lnTo>
                  <a:lnTo>
                    <a:pt x="32113" y="7936"/>
                  </a:lnTo>
                  <a:lnTo>
                    <a:pt x="32318" y="7489"/>
                  </a:lnTo>
                  <a:lnTo>
                    <a:pt x="32532" y="7049"/>
                  </a:lnTo>
                  <a:lnTo>
                    <a:pt x="32769" y="6615"/>
                  </a:lnTo>
                  <a:lnTo>
                    <a:pt x="32887" y="6401"/>
                  </a:lnTo>
                  <a:lnTo>
                    <a:pt x="33014" y="6188"/>
                  </a:lnTo>
                  <a:lnTo>
                    <a:pt x="33148" y="5974"/>
                  </a:lnTo>
                  <a:lnTo>
                    <a:pt x="33282" y="5761"/>
                  </a:lnTo>
                  <a:lnTo>
                    <a:pt x="33425" y="5554"/>
                  </a:lnTo>
                  <a:lnTo>
                    <a:pt x="33575" y="5347"/>
                  </a:lnTo>
                  <a:lnTo>
                    <a:pt x="33725" y="5140"/>
                  </a:lnTo>
                  <a:lnTo>
                    <a:pt x="33883" y="4933"/>
                  </a:lnTo>
                  <a:lnTo>
                    <a:pt x="34041" y="4726"/>
                  </a:lnTo>
                  <a:lnTo>
                    <a:pt x="34215" y="4526"/>
                  </a:lnTo>
                  <a:lnTo>
                    <a:pt x="34389" y="4326"/>
                  </a:lnTo>
                  <a:lnTo>
                    <a:pt x="34570" y="4132"/>
                  </a:lnTo>
                  <a:lnTo>
                    <a:pt x="34649" y="4045"/>
                  </a:lnTo>
                  <a:lnTo>
                    <a:pt x="34744" y="3972"/>
                  </a:lnTo>
                  <a:lnTo>
                    <a:pt x="34839" y="3919"/>
                  </a:lnTo>
                  <a:lnTo>
                    <a:pt x="34942" y="3872"/>
                  </a:lnTo>
                  <a:lnTo>
                    <a:pt x="35044" y="3839"/>
                  </a:lnTo>
                  <a:lnTo>
                    <a:pt x="35147" y="3812"/>
                  </a:lnTo>
                  <a:lnTo>
                    <a:pt x="35258" y="3798"/>
                  </a:lnTo>
                  <a:lnTo>
                    <a:pt x="35360" y="3792"/>
                  </a:lnTo>
                  <a:lnTo>
                    <a:pt x="35487" y="3798"/>
                  </a:lnTo>
                  <a:lnTo>
                    <a:pt x="35613" y="3818"/>
                  </a:lnTo>
                  <a:lnTo>
                    <a:pt x="35732" y="3845"/>
                  </a:lnTo>
                  <a:lnTo>
                    <a:pt x="35858" y="3885"/>
                  </a:lnTo>
                  <a:lnTo>
                    <a:pt x="35969" y="3932"/>
                  </a:lnTo>
                  <a:lnTo>
                    <a:pt x="36087" y="3992"/>
                  </a:lnTo>
                  <a:lnTo>
                    <a:pt x="36190" y="4052"/>
                  </a:lnTo>
                  <a:lnTo>
                    <a:pt x="36293" y="4125"/>
                  </a:lnTo>
                  <a:lnTo>
                    <a:pt x="36388" y="4206"/>
                  </a:lnTo>
                  <a:lnTo>
                    <a:pt x="36475" y="4292"/>
                  </a:lnTo>
                  <a:lnTo>
                    <a:pt x="36546" y="4386"/>
                  </a:lnTo>
                  <a:lnTo>
                    <a:pt x="36617" y="4479"/>
                  </a:lnTo>
                  <a:lnTo>
                    <a:pt x="36672" y="4579"/>
                  </a:lnTo>
                  <a:lnTo>
                    <a:pt x="36712" y="4679"/>
                  </a:lnTo>
                  <a:lnTo>
                    <a:pt x="36743" y="4786"/>
                  </a:lnTo>
                  <a:lnTo>
                    <a:pt x="36759" y="4893"/>
                  </a:lnTo>
                  <a:lnTo>
                    <a:pt x="36814" y="5594"/>
                  </a:lnTo>
                  <a:lnTo>
                    <a:pt x="36893" y="6288"/>
                  </a:lnTo>
                  <a:lnTo>
                    <a:pt x="36980" y="6969"/>
                  </a:lnTo>
                  <a:lnTo>
                    <a:pt x="37091" y="7649"/>
                  </a:lnTo>
                  <a:lnTo>
                    <a:pt x="37209" y="8330"/>
                  </a:lnTo>
                  <a:lnTo>
                    <a:pt x="37352" y="8998"/>
                  </a:lnTo>
                  <a:lnTo>
                    <a:pt x="37502" y="9665"/>
                  </a:lnTo>
                  <a:lnTo>
                    <a:pt x="37668" y="10333"/>
                  </a:lnTo>
                  <a:lnTo>
                    <a:pt x="37850" y="10993"/>
                  </a:lnTo>
                  <a:lnTo>
                    <a:pt x="38047" y="11654"/>
                  </a:lnTo>
                  <a:lnTo>
                    <a:pt x="38252" y="12308"/>
                  </a:lnTo>
                  <a:lnTo>
                    <a:pt x="38474" y="12969"/>
                  </a:lnTo>
                  <a:lnTo>
                    <a:pt x="38711" y="13623"/>
                  </a:lnTo>
                  <a:lnTo>
                    <a:pt x="38956" y="14277"/>
                  </a:lnTo>
                  <a:lnTo>
                    <a:pt x="39209" y="14931"/>
                  </a:lnTo>
                  <a:lnTo>
                    <a:pt x="39477" y="15585"/>
                  </a:lnTo>
                  <a:lnTo>
                    <a:pt x="39872" y="15585"/>
                  </a:lnTo>
                  <a:lnTo>
                    <a:pt x="40291" y="15592"/>
                  </a:lnTo>
                  <a:lnTo>
                    <a:pt x="41192" y="15612"/>
                  </a:lnTo>
                  <a:lnTo>
                    <a:pt x="42164" y="15652"/>
                  </a:lnTo>
                  <a:lnTo>
                    <a:pt x="43199" y="15692"/>
                  </a:lnTo>
                  <a:lnTo>
                    <a:pt x="44281" y="15739"/>
                  </a:lnTo>
                  <a:lnTo>
                    <a:pt x="45388" y="15772"/>
                  </a:lnTo>
                  <a:lnTo>
                    <a:pt x="45941" y="15785"/>
                  </a:lnTo>
                  <a:lnTo>
                    <a:pt x="46510" y="15799"/>
                  </a:lnTo>
                  <a:lnTo>
                    <a:pt x="47624" y="15799"/>
                  </a:lnTo>
                  <a:lnTo>
                    <a:pt x="48185" y="15792"/>
                  </a:lnTo>
                  <a:lnTo>
                    <a:pt x="48730" y="15779"/>
                  </a:lnTo>
                  <a:lnTo>
                    <a:pt x="49275" y="15759"/>
                  </a:lnTo>
                  <a:lnTo>
                    <a:pt x="49813" y="15725"/>
                  </a:lnTo>
                  <a:lnTo>
                    <a:pt x="50334" y="15685"/>
                  </a:lnTo>
                  <a:lnTo>
                    <a:pt x="50840" y="15638"/>
                  </a:lnTo>
                  <a:lnTo>
                    <a:pt x="51338" y="15578"/>
                  </a:lnTo>
                  <a:lnTo>
                    <a:pt x="51812" y="15505"/>
                  </a:lnTo>
                  <a:lnTo>
                    <a:pt x="52049" y="15458"/>
                  </a:lnTo>
                  <a:lnTo>
                    <a:pt x="52270" y="15418"/>
                  </a:lnTo>
                  <a:lnTo>
                    <a:pt x="52491" y="15365"/>
                  </a:lnTo>
                  <a:lnTo>
                    <a:pt x="52713" y="15318"/>
                  </a:lnTo>
                  <a:lnTo>
                    <a:pt x="52926" y="15258"/>
                  </a:lnTo>
                  <a:lnTo>
                    <a:pt x="53131" y="15205"/>
                  </a:lnTo>
                  <a:lnTo>
                    <a:pt x="53329" y="15138"/>
                  </a:lnTo>
                  <a:lnTo>
                    <a:pt x="53519" y="15071"/>
                  </a:lnTo>
                  <a:lnTo>
                    <a:pt x="53708" y="15004"/>
                  </a:lnTo>
                  <a:lnTo>
                    <a:pt x="53890" y="14931"/>
                  </a:lnTo>
                  <a:lnTo>
                    <a:pt x="54064" y="14851"/>
                  </a:lnTo>
                  <a:lnTo>
                    <a:pt x="54230" y="14764"/>
                  </a:lnTo>
                  <a:lnTo>
                    <a:pt x="54388" y="14677"/>
                  </a:lnTo>
                  <a:lnTo>
                    <a:pt x="54538" y="14591"/>
                  </a:lnTo>
                  <a:lnTo>
                    <a:pt x="54680" y="14491"/>
                  </a:lnTo>
                  <a:lnTo>
                    <a:pt x="54814" y="14390"/>
                  </a:lnTo>
                  <a:lnTo>
                    <a:pt x="54862" y="14344"/>
                  </a:lnTo>
                  <a:lnTo>
                    <a:pt x="54909" y="14290"/>
                  </a:lnTo>
                  <a:lnTo>
                    <a:pt x="54965" y="14224"/>
                  </a:lnTo>
                  <a:lnTo>
                    <a:pt x="55012" y="14143"/>
                  </a:lnTo>
                  <a:lnTo>
                    <a:pt x="55107" y="13963"/>
                  </a:lnTo>
                  <a:lnTo>
                    <a:pt x="55209" y="13756"/>
                  </a:lnTo>
                  <a:lnTo>
                    <a:pt x="55304" y="13523"/>
                  </a:lnTo>
                  <a:lnTo>
                    <a:pt x="55391" y="13276"/>
                  </a:lnTo>
                  <a:lnTo>
                    <a:pt x="55486" y="13009"/>
                  </a:lnTo>
                  <a:lnTo>
                    <a:pt x="55573" y="12735"/>
                  </a:lnTo>
                  <a:lnTo>
                    <a:pt x="55913" y="11674"/>
                  </a:lnTo>
                  <a:lnTo>
                    <a:pt x="55992" y="11440"/>
                  </a:lnTo>
                  <a:lnTo>
                    <a:pt x="56071" y="11234"/>
                  </a:lnTo>
                  <a:lnTo>
                    <a:pt x="56142" y="11053"/>
                  </a:lnTo>
                  <a:lnTo>
                    <a:pt x="56205" y="10913"/>
                  </a:lnTo>
                  <a:lnTo>
                    <a:pt x="56379" y="10606"/>
                  </a:lnTo>
                  <a:lnTo>
                    <a:pt x="56553" y="10306"/>
                  </a:lnTo>
                  <a:lnTo>
                    <a:pt x="56735" y="10005"/>
                  </a:lnTo>
                  <a:lnTo>
                    <a:pt x="56924" y="9712"/>
                  </a:lnTo>
                  <a:lnTo>
                    <a:pt x="57122" y="9425"/>
                  </a:lnTo>
                  <a:lnTo>
                    <a:pt x="57327" y="9144"/>
                  </a:lnTo>
                  <a:lnTo>
                    <a:pt x="57533" y="8864"/>
                  </a:lnTo>
                  <a:lnTo>
                    <a:pt x="57746" y="8591"/>
                  </a:lnTo>
                  <a:lnTo>
                    <a:pt x="57967" y="8317"/>
                  </a:lnTo>
                  <a:lnTo>
                    <a:pt x="58188" y="8043"/>
                  </a:lnTo>
                  <a:lnTo>
                    <a:pt x="58418" y="7776"/>
                  </a:lnTo>
                  <a:lnTo>
                    <a:pt x="58647" y="7509"/>
                  </a:lnTo>
                  <a:lnTo>
                    <a:pt x="59121" y="6975"/>
                  </a:lnTo>
                  <a:lnTo>
                    <a:pt x="59619" y="6448"/>
                  </a:lnTo>
                  <a:lnTo>
                    <a:pt x="59682" y="6381"/>
                  </a:lnTo>
                  <a:lnTo>
                    <a:pt x="59753" y="6328"/>
                  </a:lnTo>
                  <a:lnTo>
                    <a:pt x="59824" y="6275"/>
                  </a:lnTo>
                  <a:lnTo>
                    <a:pt x="59911" y="6228"/>
                  </a:lnTo>
                  <a:lnTo>
                    <a:pt x="59998" y="6194"/>
                  </a:lnTo>
                  <a:lnTo>
                    <a:pt x="60085" y="6161"/>
                  </a:lnTo>
                  <a:lnTo>
                    <a:pt x="60180" y="6128"/>
                  </a:lnTo>
                  <a:lnTo>
                    <a:pt x="60274" y="6108"/>
                  </a:lnTo>
                  <a:lnTo>
                    <a:pt x="60369" y="6094"/>
                  </a:lnTo>
                  <a:lnTo>
                    <a:pt x="60472" y="6081"/>
                  </a:lnTo>
                  <a:lnTo>
                    <a:pt x="60567" y="6074"/>
                  </a:lnTo>
                  <a:lnTo>
                    <a:pt x="60670" y="6074"/>
                  </a:lnTo>
                  <a:lnTo>
                    <a:pt x="60772" y="6081"/>
                  </a:lnTo>
                  <a:lnTo>
                    <a:pt x="60875" y="6094"/>
                  </a:lnTo>
                  <a:lnTo>
                    <a:pt x="60978" y="6108"/>
                  </a:lnTo>
                  <a:lnTo>
                    <a:pt x="61080" y="6128"/>
                  </a:lnTo>
                  <a:lnTo>
                    <a:pt x="61175" y="6154"/>
                  </a:lnTo>
                  <a:lnTo>
                    <a:pt x="61278" y="6181"/>
                  </a:lnTo>
                  <a:lnTo>
                    <a:pt x="61373" y="6215"/>
                  </a:lnTo>
                  <a:lnTo>
                    <a:pt x="61460" y="6255"/>
                  </a:lnTo>
                  <a:lnTo>
                    <a:pt x="61547" y="6295"/>
                  </a:lnTo>
                  <a:lnTo>
                    <a:pt x="61634" y="6341"/>
                  </a:lnTo>
                  <a:lnTo>
                    <a:pt x="61713" y="6395"/>
                  </a:lnTo>
                  <a:lnTo>
                    <a:pt x="61792" y="6448"/>
                  </a:lnTo>
                  <a:lnTo>
                    <a:pt x="61863" y="6508"/>
                  </a:lnTo>
                  <a:lnTo>
                    <a:pt x="61926" y="6575"/>
                  </a:lnTo>
                  <a:lnTo>
                    <a:pt x="61981" y="6642"/>
                  </a:lnTo>
                  <a:lnTo>
                    <a:pt x="62037" y="6708"/>
                  </a:lnTo>
                  <a:lnTo>
                    <a:pt x="62076" y="6782"/>
                  </a:lnTo>
                  <a:lnTo>
                    <a:pt x="62116" y="6862"/>
                  </a:lnTo>
                  <a:lnTo>
                    <a:pt x="62139" y="6942"/>
                  </a:lnTo>
                  <a:lnTo>
                    <a:pt x="62163" y="7029"/>
                  </a:lnTo>
                  <a:lnTo>
                    <a:pt x="63949" y="17380"/>
                  </a:lnTo>
                  <a:lnTo>
                    <a:pt x="64020" y="17107"/>
                  </a:lnTo>
                  <a:lnTo>
                    <a:pt x="64083" y="16833"/>
                  </a:lnTo>
                  <a:lnTo>
                    <a:pt x="64194" y="16286"/>
                  </a:lnTo>
                  <a:lnTo>
                    <a:pt x="64289" y="15732"/>
                  </a:lnTo>
                  <a:lnTo>
                    <a:pt x="64375" y="15198"/>
                  </a:lnTo>
                  <a:lnTo>
                    <a:pt x="64526" y="14217"/>
                  </a:lnTo>
                  <a:lnTo>
                    <a:pt x="64605" y="13783"/>
                  </a:lnTo>
                  <a:lnTo>
                    <a:pt x="64644" y="13583"/>
                  </a:lnTo>
                  <a:lnTo>
                    <a:pt x="64684" y="13403"/>
                  </a:lnTo>
                  <a:lnTo>
                    <a:pt x="66477" y="6001"/>
                  </a:lnTo>
                  <a:lnTo>
                    <a:pt x="66509" y="5887"/>
                  </a:lnTo>
                  <a:lnTo>
                    <a:pt x="66548" y="5781"/>
                  </a:lnTo>
                  <a:lnTo>
                    <a:pt x="66596" y="5687"/>
                  </a:lnTo>
                  <a:lnTo>
                    <a:pt x="66651" y="5600"/>
                  </a:lnTo>
                  <a:lnTo>
                    <a:pt x="66714" y="5520"/>
                  </a:lnTo>
                  <a:lnTo>
                    <a:pt x="66785" y="5447"/>
                  </a:lnTo>
                  <a:lnTo>
                    <a:pt x="66857" y="5387"/>
                  </a:lnTo>
                  <a:lnTo>
                    <a:pt x="66936" y="5327"/>
                  </a:lnTo>
                  <a:lnTo>
                    <a:pt x="67023" y="5280"/>
                  </a:lnTo>
                  <a:lnTo>
                    <a:pt x="67109" y="5233"/>
                  </a:lnTo>
                  <a:lnTo>
                    <a:pt x="67204" y="5200"/>
                  </a:lnTo>
                  <a:lnTo>
                    <a:pt x="67299" y="5173"/>
                  </a:lnTo>
                  <a:lnTo>
                    <a:pt x="67402" y="5147"/>
                  </a:lnTo>
                  <a:lnTo>
                    <a:pt x="67505" y="5133"/>
                  </a:lnTo>
                  <a:lnTo>
                    <a:pt x="67607" y="5120"/>
                  </a:lnTo>
                  <a:lnTo>
                    <a:pt x="67718" y="5120"/>
                  </a:lnTo>
                  <a:lnTo>
                    <a:pt x="67828" y="5127"/>
                  </a:lnTo>
                  <a:lnTo>
                    <a:pt x="67947" y="5133"/>
                  </a:lnTo>
                  <a:lnTo>
                    <a:pt x="68066" y="5153"/>
                  </a:lnTo>
                  <a:lnTo>
                    <a:pt x="68184" y="5180"/>
                  </a:lnTo>
                  <a:lnTo>
                    <a:pt x="68303" y="5213"/>
                  </a:lnTo>
                  <a:lnTo>
                    <a:pt x="68413" y="5253"/>
                  </a:lnTo>
                  <a:lnTo>
                    <a:pt x="68524" y="5300"/>
                  </a:lnTo>
                  <a:lnTo>
                    <a:pt x="68627" y="5354"/>
                  </a:lnTo>
                  <a:lnTo>
                    <a:pt x="68729" y="5414"/>
                  </a:lnTo>
                  <a:lnTo>
                    <a:pt x="68832" y="5480"/>
                  </a:lnTo>
                  <a:lnTo>
                    <a:pt x="68919" y="5554"/>
                  </a:lnTo>
                  <a:lnTo>
                    <a:pt x="69006" y="5634"/>
                  </a:lnTo>
                  <a:lnTo>
                    <a:pt x="69085" y="5714"/>
                  </a:lnTo>
                  <a:lnTo>
                    <a:pt x="69148" y="5807"/>
                  </a:lnTo>
                  <a:lnTo>
                    <a:pt x="69211" y="5901"/>
                  </a:lnTo>
                  <a:lnTo>
                    <a:pt x="69267" y="6001"/>
                  </a:lnTo>
                  <a:lnTo>
                    <a:pt x="69535" y="6628"/>
                  </a:lnTo>
                  <a:lnTo>
                    <a:pt x="69796" y="7256"/>
                  </a:lnTo>
                  <a:lnTo>
                    <a:pt x="70041" y="7883"/>
                  </a:lnTo>
                  <a:lnTo>
                    <a:pt x="70270" y="8510"/>
                  </a:lnTo>
                  <a:lnTo>
                    <a:pt x="70483" y="9138"/>
                  </a:lnTo>
                  <a:lnTo>
                    <a:pt x="70689" y="9759"/>
                  </a:lnTo>
                  <a:lnTo>
                    <a:pt x="70871" y="10386"/>
                  </a:lnTo>
                  <a:lnTo>
                    <a:pt x="71044" y="11013"/>
                  </a:lnTo>
                  <a:lnTo>
                    <a:pt x="71202" y="11641"/>
                  </a:lnTo>
                  <a:lnTo>
                    <a:pt x="71353" y="12275"/>
                  </a:lnTo>
                  <a:lnTo>
                    <a:pt x="71479" y="12909"/>
                  </a:lnTo>
                  <a:lnTo>
                    <a:pt x="71605" y="13543"/>
                  </a:lnTo>
                  <a:lnTo>
                    <a:pt x="71708" y="14184"/>
                  </a:lnTo>
                  <a:lnTo>
                    <a:pt x="71803" y="14831"/>
                  </a:lnTo>
                  <a:lnTo>
                    <a:pt x="71890" y="15478"/>
                  </a:lnTo>
                  <a:lnTo>
                    <a:pt x="71961" y="16126"/>
                  </a:lnTo>
                  <a:lnTo>
                    <a:pt x="72435" y="16032"/>
                  </a:lnTo>
                  <a:lnTo>
                    <a:pt x="72901" y="15939"/>
                  </a:lnTo>
                  <a:lnTo>
                    <a:pt x="73375" y="15845"/>
                  </a:lnTo>
                  <a:lnTo>
                    <a:pt x="73857" y="15759"/>
                  </a:lnTo>
                  <a:lnTo>
                    <a:pt x="74332" y="15679"/>
                  </a:lnTo>
                  <a:lnTo>
                    <a:pt x="74814" y="15598"/>
                  </a:lnTo>
                  <a:lnTo>
                    <a:pt x="75288" y="15525"/>
                  </a:lnTo>
                  <a:lnTo>
                    <a:pt x="75770" y="15458"/>
                  </a:lnTo>
                  <a:lnTo>
                    <a:pt x="76260" y="15392"/>
                  </a:lnTo>
                  <a:lnTo>
                    <a:pt x="76742" y="15331"/>
                  </a:lnTo>
                  <a:lnTo>
                    <a:pt x="77224" y="15271"/>
                  </a:lnTo>
                  <a:lnTo>
                    <a:pt x="77713" y="15218"/>
                  </a:lnTo>
                  <a:lnTo>
                    <a:pt x="78195" y="15171"/>
                  </a:lnTo>
                  <a:lnTo>
                    <a:pt x="78685" y="15125"/>
                  </a:lnTo>
                  <a:lnTo>
                    <a:pt x="79175" y="15091"/>
                  </a:lnTo>
                  <a:lnTo>
                    <a:pt x="79665" y="15051"/>
                  </a:lnTo>
                  <a:lnTo>
                    <a:pt x="80155" y="15024"/>
                  </a:lnTo>
                  <a:lnTo>
                    <a:pt x="80637" y="14998"/>
                  </a:lnTo>
                  <a:lnTo>
                    <a:pt x="81127" y="14978"/>
                  </a:lnTo>
                  <a:lnTo>
                    <a:pt x="81617" y="14964"/>
                  </a:lnTo>
                  <a:lnTo>
                    <a:pt x="82107" y="14951"/>
                  </a:lnTo>
                  <a:lnTo>
                    <a:pt x="82597" y="14944"/>
                  </a:lnTo>
                  <a:lnTo>
                    <a:pt x="83569" y="14944"/>
                  </a:lnTo>
                  <a:lnTo>
                    <a:pt x="84059" y="14951"/>
                  </a:lnTo>
                  <a:lnTo>
                    <a:pt x="84541" y="14964"/>
                  </a:lnTo>
                  <a:lnTo>
                    <a:pt x="85023" y="14984"/>
                  </a:lnTo>
                  <a:lnTo>
                    <a:pt x="85512" y="15011"/>
                  </a:lnTo>
                  <a:lnTo>
                    <a:pt x="85994" y="15038"/>
                  </a:lnTo>
                  <a:lnTo>
                    <a:pt x="86476" y="15071"/>
                  </a:lnTo>
                  <a:lnTo>
                    <a:pt x="86951" y="15111"/>
                  </a:lnTo>
                  <a:lnTo>
                    <a:pt x="87433" y="15158"/>
                  </a:lnTo>
                  <a:lnTo>
                    <a:pt x="87361" y="13736"/>
                  </a:lnTo>
                  <a:lnTo>
                    <a:pt x="87203" y="10980"/>
                  </a:lnTo>
                  <a:lnTo>
                    <a:pt x="87124" y="9598"/>
                  </a:lnTo>
                  <a:lnTo>
                    <a:pt x="87053" y="8223"/>
                  </a:lnTo>
                  <a:lnTo>
                    <a:pt x="87045" y="7970"/>
                  </a:lnTo>
                  <a:lnTo>
                    <a:pt x="87037" y="7656"/>
                  </a:lnTo>
                  <a:lnTo>
                    <a:pt x="87030" y="6909"/>
                  </a:lnTo>
                  <a:lnTo>
                    <a:pt x="87014" y="6028"/>
                  </a:lnTo>
                  <a:lnTo>
                    <a:pt x="86998" y="5567"/>
                  </a:lnTo>
                  <a:lnTo>
                    <a:pt x="86974" y="5093"/>
                  </a:lnTo>
                  <a:lnTo>
                    <a:pt x="86943" y="4626"/>
                  </a:lnTo>
                  <a:lnTo>
                    <a:pt x="86903" y="4166"/>
                  </a:lnTo>
                  <a:lnTo>
                    <a:pt x="86848" y="3718"/>
                  </a:lnTo>
                  <a:lnTo>
                    <a:pt x="86808" y="3505"/>
                  </a:lnTo>
                  <a:lnTo>
                    <a:pt x="86777" y="3298"/>
                  </a:lnTo>
                  <a:lnTo>
                    <a:pt x="86729" y="3104"/>
                  </a:lnTo>
                  <a:lnTo>
                    <a:pt x="86682" y="2911"/>
                  </a:lnTo>
                  <a:lnTo>
                    <a:pt x="86634" y="2737"/>
                  </a:lnTo>
                  <a:lnTo>
                    <a:pt x="86579" y="2570"/>
                  </a:lnTo>
                  <a:lnTo>
                    <a:pt x="86516" y="2417"/>
                  </a:lnTo>
                  <a:lnTo>
                    <a:pt x="86453" y="2277"/>
                  </a:lnTo>
                  <a:lnTo>
                    <a:pt x="86382" y="2150"/>
                  </a:lnTo>
                  <a:lnTo>
                    <a:pt x="86303" y="2036"/>
                  </a:lnTo>
                  <a:lnTo>
                    <a:pt x="77042" y="1976"/>
                  </a:lnTo>
                  <a:lnTo>
                    <a:pt x="72404" y="1943"/>
                  </a:lnTo>
                  <a:lnTo>
                    <a:pt x="67757" y="1903"/>
                  </a:lnTo>
                  <a:lnTo>
                    <a:pt x="63728" y="1863"/>
                  </a:lnTo>
                  <a:lnTo>
                    <a:pt x="59682" y="1810"/>
                  </a:lnTo>
                  <a:lnTo>
                    <a:pt x="55644" y="1749"/>
                  </a:lnTo>
                  <a:lnTo>
                    <a:pt x="51606" y="1689"/>
                  </a:lnTo>
                  <a:lnTo>
                    <a:pt x="47561" y="1616"/>
                  </a:lnTo>
                  <a:lnTo>
                    <a:pt x="43523" y="1536"/>
                  </a:lnTo>
                  <a:lnTo>
                    <a:pt x="39485" y="1442"/>
                  </a:lnTo>
                  <a:lnTo>
                    <a:pt x="35455" y="1342"/>
                  </a:lnTo>
                  <a:lnTo>
                    <a:pt x="31015" y="1229"/>
                  </a:lnTo>
                  <a:lnTo>
                    <a:pt x="26574" y="1095"/>
                  </a:lnTo>
                  <a:lnTo>
                    <a:pt x="22133" y="949"/>
                  </a:lnTo>
                  <a:lnTo>
                    <a:pt x="17700" y="788"/>
                  </a:lnTo>
                  <a:lnTo>
                    <a:pt x="13267" y="615"/>
                  </a:lnTo>
                  <a:lnTo>
                    <a:pt x="11055" y="521"/>
                  </a:lnTo>
                  <a:lnTo>
                    <a:pt x="8842" y="428"/>
                  </a:lnTo>
                  <a:lnTo>
                    <a:pt x="6630" y="328"/>
                  </a:lnTo>
                  <a:lnTo>
                    <a:pt x="4417" y="221"/>
                  </a:lnTo>
                  <a:lnTo>
                    <a:pt x="2213" y="1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-4383275" y="-4087275"/>
              <a:ext cx="308575" cy="239125"/>
            </a:xfrm>
            <a:custGeom>
              <a:avLst/>
              <a:gdLst/>
              <a:ahLst/>
              <a:cxnLst/>
              <a:rect l="l" t="t" r="r" b="b"/>
              <a:pathLst>
                <a:path w="12343" h="9565" extrusionOk="0">
                  <a:moveTo>
                    <a:pt x="7128" y="2784"/>
                  </a:moveTo>
                  <a:lnTo>
                    <a:pt x="7246" y="2790"/>
                  </a:lnTo>
                  <a:lnTo>
                    <a:pt x="7365" y="2797"/>
                  </a:lnTo>
                  <a:lnTo>
                    <a:pt x="7475" y="2810"/>
                  </a:lnTo>
                  <a:lnTo>
                    <a:pt x="7594" y="2830"/>
                  </a:lnTo>
                  <a:lnTo>
                    <a:pt x="7704" y="2857"/>
                  </a:lnTo>
                  <a:lnTo>
                    <a:pt x="7815" y="2891"/>
                  </a:lnTo>
                  <a:lnTo>
                    <a:pt x="7926" y="2937"/>
                  </a:lnTo>
                  <a:lnTo>
                    <a:pt x="8036" y="2984"/>
                  </a:lnTo>
                  <a:lnTo>
                    <a:pt x="8139" y="3037"/>
                  </a:lnTo>
                  <a:lnTo>
                    <a:pt x="8234" y="3104"/>
                  </a:lnTo>
                  <a:lnTo>
                    <a:pt x="8337" y="3171"/>
                  </a:lnTo>
                  <a:lnTo>
                    <a:pt x="8431" y="3251"/>
                  </a:lnTo>
                  <a:lnTo>
                    <a:pt x="8518" y="3338"/>
                  </a:lnTo>
                  <a:lnTo>
                    <a:pt x="8605" y="3438"/>
                  </a:lnTo>
                  <a:lnTo>
                    <a:pt x="8692" y="3538"/>
                  </a:lnTo>
                  <a:lnTo>
                    <a:pt x="8763" y="3645"/>
                  </a:lnTo>
                  <a:lnTo>
                    <a:pt x="8827" y="3752"/>
                  </a:lnTo>
                  <a:lnTo>
                    <a:pt x="8874" y="3858"/>
                  </a:lnTo>
                  <a:lnTo>
                    <a:pt x="8921" y="3965"/>
                  </a:lnTo>
                  <a:lnTo>
                    <a:pt x="8961" y="4079"/>
                  </a:lnTo>
                  <a:lnTo>
                    <a:pt x="8992" y="4192"/>
                  </a:lnTo>
                  <a:lnTo>
                    <a:pt x="9008" y="4305"/>
                  </a:lnTo>
                  <a:lnTo>
                    <a:pt x="9024" y="4426"/>
                  </a:lnTo>
                  <a:lnTo>
                    <a:pt x="9032" y="4539"/>
                  </a:lnTo>
                  <a:lnTo>
                    <a:pt x="9032" y="4659"/>
                  </a:lnTo>
                  <a:lnTo>
                    <a:pt x="9016" y="4773"/>
                  </a:lnTo>
                  <a:lnTo>
                    <a:pt x="9000" y="4886"/>
                  </a:lnTo>
                  <a:lnTo>
                    <a:pt x="8977" y="5006"/>
                  </a:lnTo>
                  <a:lnTo>
                    <a:pt x="8953" y="5120"/>
                  </a:lnTo>
                  <a:lnTo>
                    <a:pt x="8913" y="5233"/>
                  </a:lnTo>
                  <a:lnTo>
                    <a:pt x="8866" y="5340"/>
                  </a:lnTo>
                  <a:lnTo>
                    <a:pt x="8819" y="5453"/>
                  </a:lnTo>
                  <a:lnTo>
                    <a:pt x="8763" y="5560"/>
                  </a:lnTo>
                  <a:lnTo>
                    <a:pt x="8700" y="5660"/>
                  </a:lnTo>
                  <a:lnTo>
                    <a:pt x="8629" y="5767"/>
                  </a:lnTo>
                  <a:lnTo>
                    <a:pt x="8558" y="5867"/>
                  </a:lnTo>
                  <a:lnTo>
                    <a:pt x="8479" y="5961"/>
                  </a:lnTo>
                  <a:lnTo>
                    <a:pt x="8392" y="6054"/>
                  </a:lnTo>
                  <a:lnTo>
                    <a:pt x="8297" y="6141"/>
                  </a:lnTo>
                  <a:lnTo>
                    <a:pt x="8202" y="6228"/>
                  </a:lnTo>
                  <a:lnTo>
                    <a:pt x="8100" y="6308"/>
                  </a:lnTo>
                  <a:lnTo>
                    <a:pt x="7997" y="6381"/>
                  </a:lnTo>
                  <a:lnTo>
                    <a:pt x="7886" y="6455"/>
                  </a:lnTo>
                  <a:lnTo>
                    <a:pt x="7768" y="6521"/>
                  </a:lnTo>
                  <a:lnTo>
                    <a:pt x="7649" y="6581"/>
                  </a:lnTo>
                  <a:lnTo>
                    <a:pt x="7523" y="6635"/>
                  </a:lnTo>
                  <a:lnTo>
                    <a:pt x="7388" y="6681"/>
                  </a:lnTo>
                  <a:lnTo>
                    <a:pt x="7254" y="6728"/>
                  </a:lnTo>
                  <a:lnTo>
                    <a:pt x="7120" y="6768"/>
                  </a:lnTo>
                  <a:lnTo>
                    <a:pt x="6978" y="6808"/>
                  </a:lnTo>
                  <a:lnTo>
                    <a:pt x="6835" y="6835"/>
                  </a:lnTo>
                  <a:lnTo>
                    <a:pt x="6693" y="6862"/>
                  </a:lnTo>
                  <a:lnTo>
                    <a:pt x="6551" y="6882"/>
                  </a:lnTo>
                  <a:lnTo>
                    <a:pt x="6409" y="6895"/>
                  </a:lnTo>
                  <a:lnTo>
                    <a:pt x="6266" y="6902"/>
                  </a:lnTo>
                  <a:lnTo>
                    <a:pt x="6124" y="6908"/>
                  </a:lnTo>
                  <a:lnTo>
                    <a:pt x="5982" y="6908"/>
                  </a:lnTo>
                  <a:lnTo>
                    <a:pt x="5840" y="6902"/>
                  </a:lnTo>
                  <a:lnTo>
                    <a:pt x="5690" y="6888"/>
                  </a:lnTo>
                  <a:lnTo>
                    <a:pt x="5547" y="6875"/>
                  </a:lnTo>
                  <a:lnTo>
                    <a:pt x="5413" y="6855"/>
                  </a:lnTo>
                  <a:lnTo>
                    <a:pt x="5271" y="6828"/>
                  </a:lnTo>
                  <a:lnTo>
                    <a:pt x="5129" y="6795"/>
                  </a:lnTo>
                  <a:lnTo>
                    <a:pt x="4994" y="6762"/>
                  </a:lnTo>
                  <a:lnTo>
                    <a:pt x="4860" y="6722"/>
                  </a:lnTo>
                  <a:lnTo>
                    <a:pt x="4726" y="6681"/>
                  </a:lnTo>
                  <a:lnTo>
                    <a:pt x="4591" y="6628"/>
                  </a:lnTo>
                  <a:lnTo>
                    <a:pt x="4465" y="6575"/>
                  </a:lnTo>
                  <a:lnTo>
                    <a:pt x="4338" y="6515"/>
                  </a:lnTo>
                  <a:lnTo>
                    <a:pt x="4220" y="6455"/>
                  </a:lnTo>
                  <a:lnTo>
                    <a:pt x="4093" y="6388"/>
                  </a:lnTo>
                  <a:lnTo>
                    <a:pt x="3983" y="6314"/>
                  </a:lnTo>
                  <a:lnTo>
                    <a:pt x="3864" y="6234"/>
                  </a:lnTo>
                  <a:lnTo>
                    <a:pt x="3762" y="6154"/>
                  </a:lnTo>
                  <a:lnTo>
                    <a:pt x="3651" y="6074"/>
                  </a:lnTo>
                  <a:lnTo>
                    <a:pt x="3548" y="5981"/>
                  </a:lnTo>
                  <a:lnTo>
                    <a:pt x="3453" y="5887"/>
                  </a:lnTo>
                  <a:lnTo>
                    <a:pt x="3366" y="5794"/>
                  </a:lnTo>
                  <a:lnTo>
                    <a:pt x="3248" y="5647"/>
                  </a:lnTo>
                  <a:lnTo>
                    <a:pt x="3145" y="5500"/>
                  </a:lnTo>
                  <a:lnTo>
                    <a:pt x="3050" y="5353"/>
                  </a:lnTo>
                  <a:lnTo>
                    <a:pt x="2979" y="5206"/>
                  </a:lnTo>
                  <a:lnTo>
                    <a:pt x="2908" y="5060"/>
                  </a:lnTo>
                  <a:lnTo>
                    <a:pt x="2861" y="4906"/>
                  </a:lnTo>
                  <a:lnTo>
                    <a:pt x="2821" y="4759"/>
                  </a:lnTo>
                  <a:lnTo>
                    <a:pt x="2798" y="4612"/>
                  </a:lnTo>
                  <a:lnTo>
                    <a:pt x="2782" y="4466"/>
                  </a:lnTo>
                  <a:lnTo>
                    <a:pt x="2782" y="4319"/>
                  </a:lnTo>
                  <a:lnTo>
                    <a:pt x="2790" y="4179"/>
                  </a:lnTo>
                  <a:lnTo>
                    <a:pt x="2813" y="4038"/>
                  </a:lnTo>
                  <a:lnTo>
                    <a:pt x="2845" y="3898"/>
                  </a:lnTo>
                  <a:lnTo>
                    <a:pt x="2892" y="3758"/>
                  </a:lnTo>
                  <a:lnTo>
                    <a:pt x="2948" y="3625"/>
                  </a:lnTo>
                  <a:lnTo>
                    <a:pt x="3011" y="3491"/>
                  </a:lnTo>
                  <a:lnTo>
                    <a:pt x="3121" y="3578"/>
                  </a:lnTo>
                  <a:lnTo>
                    <a:pt x="3232" y="3651"/>
                  </a:lnTo>
                  <a:lnTo>
                    <a:pt x="3359" y="3718"/>
                  </a:lnTo>
                  <a:lnTo>
                    <a:pt x="3485" y="3778"/>
                  </a:lnTo>
                  <a:lnTo>
                    <a:pt x="3611" y="3832"/>
                  </a:lnTo>
                  <a:lnTo>
                    <a:pt x="3754" y="3865"/>
                  </a:lnTo>
                  <a:lnTo>
                    <a:pt x="3896" y="3898"/>
                  </a:lnTo>
                  <a:lnTo>
                    <a:pt x="4038" y="3912"/>
                  </a:lnTo>
                  <a:lnTo>
                    <a:pt x="4180" y="3918"/>
                  </a:lnTo>
                  <a:lnTo>
                    <a:pt x="4330" y="3912"/>
                  </a:lnTo>
                  <a:lnTo>
                    <a:pt x="4473" y="3885"/>
                  </a:lnTo>
                  <a:lnTo>
                    <a:pt x="4615" y="3852"/>
                  </a:lnTo>
                  <a:lnTo>
                    <a:pt x="4765" y="3798"/>
                  </a:lnTo>
                  <a:lnTo>
                    <a:pt x="4907" y="3731"/>
                  </a:lnTo>
                  <a:lnTo>
                    <a:pt x="5042" y="3651"/>
                  </a:lnTo>
                  <a:lnTo>
                    <a:pt x="5176" y="3551"/>
                  </a:lnTo>
                  <a:lnTo>
                    <a:pt x="5263" y="3478"/>
                  </a:lnTo>
                  <a:lnTo>
                    <a:pt x="5358" y="3404"/>
                  </a:lnTo>
                  <a:lnTo>
                    <a:pt x="5452" y="3338"/>
                  </a:lnTo>
                  <a:lnTo>
                    <a:pt x="5547" y="3278"/>
                  </a:lnTo>
                  <a:lnTo>
                    <a:pt x="5650" y="3211"/>
                  </a:lnTo>
                  <a:lnTo>
                    <a:pt x="5753" y="3158"/>
                  </a:lnTo>
                  <a:lnTo>
                    <a:pt x="5863" y="3097"/>
                  </a:lnTo>
                  <a:lnTo>
                    <a:pt x="5966" y="3051"/>
                  </a:lnTo>
                  <a:lnTo>
                    <a:pt x="6077" y="3004"/>
                  </a:lnTo>
                  <a:lnTo>
                    <a:pt x="6195" y="2957"/>
                  </a:lnTo>
                  <a:lnTo>
                    <a:pt x="6306" y="2924"/>
                  </a:lnTo>
                  <a:lnTo>
                    <a:pt x="6424" y="2884"/>
                  </a:lnTo>
                  <a:lnTo>
                    <a:pt x="6543" y="2857"/>
                  </a:lnTo>
                  <a:lnTo>
                    <a:pt x="6654" y="2830"/>
                  </a:lnTo>
                  <a:lnTo>
                    <a:pt x="6772" y="2810"/>
                  </a:lnTo>
                  <a:lnTo>
                    <a:pt x="6891" y="2797"/>
                  </a:lnTo>
                  <a:lnTo>
                    <a:pt x="7009" y="2790"/>
                  </a:lnTo>
                  <a:lnTo>
                    <a:pt x="7128" y="2784"/>
                  </a:lnTo>
                  <a:close/>
                  <a:moveTo>
                    <a:pt x="7033" y="1"/>
                  </a:moveTo>
                  <a:lnTo>
                    <a:pt x="6780" y="7"/>
                  </a:lnTo>
                  <a:lnTo>
                    <a:pt x="6527" y="21"/>
                  </a:lnTo>
                  <a:lnTo>
                    <a:pt x="6274" y="41"/>
                  </a:lnTo>
                  <a:lnTo>
                    <a:pt x="6029" y="74"/>
                  </a:lnTo>
                  <a:lnTo>
                    <a:pt x="5776" y="121"/>
                  </a:lnTo>
                  <a:lnTo>
                    <a:pt x="5539" y="174"/>
                  </a:lnTo>
                  <a:lnTo>
                    <a:pt x="5294" y="234"/>
                  </a:lnTo>
                  <a:lnTo>
                    <a:pt x="5057" y="308"/>
                  </a:lnTo>
                  <a:lnTo>
                    <a:pt x="4828" y="388"/>
                  </a:lnTo>
                  <a:lnTo>
                    <a:pt x="4599" y="481"/>
                  </a:lnTo>
                  <a:lnTo>
                    <a:pt x="4386" y="581"/>
                  </a:lnTo>
                  <a:lnTo>
                    <a:pt x="4165" y="695"/>
                  </a:lnTo>
                  <a:lnTo>
                    <a:pt x="3959" y="822"/>
                  </a:lnTo>
                  <a:lnTo>
                    <a:pt x="3825" y="828"/>
                  </a:lnTo>
                  <a:lnTo>
                    <a:pt x="3690" y="835"/>
                  </a:lnTo>
                  <a:lnTo>
                    <a:pt x="3564" y="855"/>
                  </a:lnTo>
                  <a:lnTo>
                    <a:pt x="3430" y="875"/>
                  </a:lnTo>
                  <a:lnTo>
                    <a:pt x="3177" y="922"/>
                  </a:lnTo>
                  <a:lnTo>
                    <a:pt x="2932" y="988"/>
                  </a:lnTo>
                  <a:lnTo>
                    <a:pt x="2687" y="1062"/>
                  </a:lnTo>
                  <a:lnTo>
                    <a:pt x="2458" y="1155"/>
                  </a:lnTo>
                  <a:lnTo>
                    <a:pt x="2237" y="1255"/>
                  </a:lnTo>
                  <a:lnTo>
                    <a:pt x="2023" y="1375"/>
                  </a:lnTo>
                  <a:lnTo>
                    <a:pt x="1818" y="1502"/>
                  </a:lnTo>
                  <a:lnTo>
                    <a:pt x="1620" y="1636"/>
                  </a:lnTo>
                  <a:lnTo>
                    <a:pt x="1431" y="1789"/>
                  </a:lnTo>
                  <a:lnTo>
                    <a:pt x="1257" y="1943"/>
                  </a:lnTo>
                  <a:lnTo>
                    <a:pt x="1091" y="2110"/>
                  </a:lnTo>
                  <a:lnTo>
                    <a:pt x="933" y="2283"/>
                  </a:lnTo>
                  <a:lnTo>
                    <a:pt x="791" y="2470"/>
                  </a:lnTo>
                  <a:lnTo>
                    <a:pt x="656" y="2657"/>
                  </a:lnTo>
                  <a:lnTo>
                    <a:pt x="530" y="2857"/>
                  </a:lnTo>
                  <a:lnTo>
                    <a:pt x="427" y="3057"/>
                  </a:lnTo>
                  <a:lnTo>
                    <a:pt x="324" y="3264"/>
                  </a:lnTo>
                  <a:lnTo>
                    <a:pt x="237" y="3478"/>
                  </a:lnTo>
                  <a:lnTo>
                    <a:pt x="166" y="3691"/>
                  </a:lnTo>
                  <a:lnTo>
                    <a:pt x="103" y="3912"/>
                  </a:lnTo>
                  <a:lnTo>
                    <a:pt x="56" y="4132"/>
                  </a:lnTo>
                  <a:lnTo>
                    <a:pt x="24" y="4359"/>
                  </a:lnTo>
                  <a:lnTo>
                    <a:pt x="8" y="4586"/>
                  </a:lnTo>
                  <a:lnTo>
                    <a:pt x="0" y="4813"/>
                  </a:lnTo>
                  <a:lnTo>
                    <a:pt x="8" y="5040"/>
                  </a:lnTo>
                  <a:lnTo>
                    <a:pt x="32" y="5267"/>
                  </a:lnTo>
                  <a:lnTo>
                    <a:pt x="71" y="5493"/>
                  </a:lnTo>
                  <a:lnTo>
                    <a:pt x="127" y="5720"/>
                  </a:lnTo>
                  <a:lnTo>
                    <a:pt x="198" y="5947"/>
                  </a:lnTo>
                  <a:lnTo>
                    <a:pt x="285" y="6168"/>
                  </a:lnTo>
                  <a:lnTo>
                    <a:pt x="348" y="6301"/>
                  </a:lnTo>
                  <a:lnTo>
                    <a:pt x="419" y="6435"/>
                  </a:lnTo>
                  <a:lnTo>
                    <a:pt x="490" y="6561"/>
                  </a:lnTo>
                  <a:lnTo>
                    <a:pt x="561" y="6695"/>
                  </a:lnTo>
                  <a:lnTo>
                    <a:pt x="719" y="6942"/>
                  </a:lnTo>
                  <a:lnTo>
                    <a:pt x="893" y="7182"/>
                  </a:lnTo>
                  <a:lnTo>
                    <a:pt x="1083" y="7409"/>
                  </a:lnTo>
                  <a:lnTo>
                    <a:pt x="1288" y="7623"/>
                  </a:lnTo>
                  <a:lnTo>
                    <a:pt x="1502" y="7829"/>
                  </a:lnTo>
                  <a:lnTo>
                    <a:pt x="1731" y="8030"/>
                  </a:lnTo>
                  <a:lnTo>
                    <a:pt x="1968" y="8217"/>
                  </a:lnTo>
                  <a:lnTo>
                    <a:pt x="2213" y="8390"/>
                  </a:lnTo>
                  <a:lnTo>
                    <a:pt x="2474" y="8550"/>
                  </a:lnTo>
                  <a:lnTo>
                    <a:pt x="2742" y="8704"/>
                  </a:lnTo>
                  <a:lnTo>
                    <a:pt x="3011" y="8844"/>
                  </a:lnTo>
                  <a:lnTo>
                    <a:pt x="3295" y="8971"/>
                  </a:lnTo>
                  <a:lnTo>
                    <a:pt x="3588" y="9084"/>
                  </a:lnTo>
                  <a:lnTo>
                    <a:pt x="3888" y="9191"/>
                  </a:lnTo>
                  <a:lnTo>
                    <a:pt x="4188" y="9284"/>
                  </a:lnTo>
                  <a:lnTo>
                    <a:pt x="4496" y="9358"/>
                  </a:lnTo>
                  <a:lnTo>
                    <a:pt x="4812" y="9425"/>
                  </a:lnTo>
                  <a:lnTo>
                    <a:pt x="5129" y="9478"/>
                  </a:lnTo>
                  <a:lnTo>
                    <a:pt x="5445" y="9525"/>
                  </a:lnTo>
                  <a:lnTo>
                    <a:pt x="5769" y="9551"/>
                  </a:lnTo>
                  <a:lnTo>
                    <a:pt x="6093" y="9565"/>
                  </a:lnTo>
                  <a:lnTo>
                    <a:pt x="6417" y="9565"/>
                  </a:lnTo>
                  <a:lnTo>
                    <a:pt x="6740" y="9551"/>
                  </a:lnTo>
                  <a:lnTo>
                    <a:pt x="7064" y="9525"/>
                  </a:lnTo>
                  <a:lnTo>
                    <a:pt x="7388" y="9485"/>
                  </a:lnTo>
                  <a:lnTo>
                    <a:pt x="7704" y="9425"/>
                  </a:lnTo>
                  <a:lnTo>
                    <a:pt x="8028" y="9358"/>
                  </a:lnTo>
                  <a:lnTo>
                    <a:pt x="8345" y="9271"/>
                  </a:lnTo>
                  <a:lnTo>
                    <a:pt x="8653" y="9178"/>
                  </a:lnTo>
                  <a:lnTo>
                    <a:pt x="8961" y="9064"/>
                  </a:lnTo>
                  <a:lnTo>
                    <a:pt x="9111" y="8997"/>
                  </a:lnTo>
                  <a:lnTo>
                    <a:pt x="9261" y="8937"/>
                  </a:lnTo>
                  <a:lnTo>
                    <a:pt x="9403" y="8864"/>
                  </a:lnTo>
                  <a:lnTo>
                    <a:pt x="9546" y="8797"/>
                  </a:lnTo>
                  <a:lnTo>
                    <a:pt x="9814" y="8644"/>
                  </a:lnTo>
                  <a:lnTo>
                    <a:pt x="10075" y="8477"/>
                  </a:lnTo>
                  <a:lnTo>
                    <a:pt x="10328" y="8303"/>
                  </a:lnTo>
                  <a:lnTo>
                    <a:pt x="10557" y="8116"/>
                  </a:lnTo>
                  <a:lnTo>
                    <a:pt x="10778" y="7923"/>
                  </a:lnTo>
                  <a:lnTo>
                    <a:pt x="10992" y="7716"/>
                  </a:lnTo>
                  <a:lnTo>
                    <a:pt x="11181" y="7502"/>
                  </a:lnTo>
                  <a:lnTo>
                    <a:pt x="11363" y="7282"/>
                  </a:lnTo>
                  <a:lnTo>
                    <a:pt x="11529" y="7055"/>
                  </a:lnTo>
                  <a:lnTo>
                    <a:pt x="11679" y="6822"/>
                  </a:lnTo>
                  <a:lnTo>
                    <a:pt x="11813" y="6581"/>
                  </a:lnTo>
                  <a:lnTo>
                    <a:pt x="11940" y="6334"/>
                  </a:lnTo>
                  <a:lnTo>
                    <a:pt x="12042" y="6087"/>
                  </a:lnTo>
                  <a:lnTo>
                    <a:pt x="12137" y="5834"/>
                  </a:lnTo>
                  <a:lnTo>
                    <a:pt x="12208" y="5574"/>
                  </a:lnTo>
                  <a:lnTo>
                    <a:pt x="12264" y="5313"/>
                  </a:lnTo>
                  <a:lnTo>
                    <a:pt x="12311" y="5046"/>
                  </a:lnTo>
                  <a:lnTo>
                    <a:pt x="12335" y="4786"/>
                  </a:lnTo>
                  <a:lnTo>
                    <a:pt x="12343" y="4519"/>
                  </a:lnTo>
                  <a:lnTo>
                    <a:pt x="12335" y="4252"/>
                  </a:lnTo>
                  <a:lnTo>
                    <a:pt x="12311" y="3985"/>
                  </a:lnTo>
                  <a:lnTo>
                    <a:pt x="12264" y="3725"/>
                  </a:lnTo>
                  <a:lnTo>
                    <a:pt x="12201" y="3458"/>
                  </a:lnTo>
                  <a:lnTo>
                    <a:pt x="12122" y="3198"/>
                  </a:lnTo>
                  <a:lnTo>
                    <a:pt x="12074" y="3071"/>
                  </a:lnTo>
                  <a:lnTo>
                    <a:pt x="12019" y="2944"/>
                  </a:lnTo>
                  <a:lnTo>
                    <a:pt x="11963" y="2817"/>
                  </a:lnTo>
                  <a:lnTo>
                    <a:pt x="11908" y="2690"/>
                  </a:lnTo>
                  <a:lnTo>
                    <a:pt x="11837" y="2563"/>
                  </a:lnTo>
                  <a:lnTo>
                    <a:pt x="11766" y="2437"/>
                  </a:lnTo>
                  <a:lnTo>
                    <a:pt x="11695" y="2317"/>
                  </a:lnTo>
                  <a:lnTo>
                    <a:pt x="11616" y="2190"/>
                  </a:lnTo>
                  <a:lnTo>
                    <a:pt x="11529" y="2070"/>
                  </a:lnTo>
                  <a:lnTo>
                    <a:pt x="11434" y="1949"/>
                  </a:lnTo>
                  <a:lnTo>
                    <a:pt x="11339" y="1836"/>
                  </a:lnTo>
                  <a:lnTo>
                    <a:pt x="11244" y="1716"/>
                  </a:lnTo>
                  <a:lnTo>
                    <a:pt x="11078" y="1542"/>
                  </a:lnTo>
                  <a:lnTo>
                    <a:pt x="10913" y="1382"/>
                  </a:lnTo>
                  <a:lnTo>
                    <a:pt x="10731" y="1229"/>
                  </a:lnTo>
                  <a:lnTo>
                    <a:pt x="10541" y="1082"/>
                  </a:lnTo>
                  <a:lnTo>
                    <a:pt x="10344" y="942"/>
                  </a:lnTo>
                  <a:lnTo>
                    <a:pt x="10138" y="815"/>
                  </a:lnTo>
                  <a:lnTo>
                    <a:pt x="9925" y="695"/>
                  </a:lnTo>
                  <a:lnTo>
                    <a:pt x="9712" y="588"/>
                  </a:lnTo>
                  <a:lnTo>
                    <a:pt x="9482" y="488"/>
                  </a:lnTo>
                  <a:lnTo>
                    <a:pt x="9253" y="394"/>
                  </a:lnTo>
                  <a:lnTo>
                    <a:pt x="9016" y="314"/>
                  </a:lnTo>
                  <a:lnTo>
                    <a:pt x="8779" y="241"/>
                  </a:lnTo>
                  <a:lnTo>
                    <a:pt x="8534" y="181"/>
                  </a:lnTo>
                  <a:lnTo>
                    <a:pt x="8289" y="127"/>
                  </a:lnTo>
                  <a:lnTo>
                    <a:pt x="8044" y="81"/>
                  </a:lnTo>
                  <a:lnTo>
                    <a:pt x="7791" y="47"/>
                  </a:lnTo>
                  <a:lnTo>
                    <a:pt x="7539" y="21"/>
                  </a:lnTo>
                  <a:lnTo>
                    <a:pt x="7286" y="7"/>
                  </a:lnTo>
                  <a:lnTo>
                    <a:pt x="70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-4313750" y="-4017700"/>
              <a:ext cx="156275" cy="103150"/>
            </a:xfrm>
            <a:custGeom>
              <a:avLst/>
              <a:gdLst/>
              <a:ahLst/>
              <a:cxnLst/>
              <a:rect l="l" t="t" r="r" b="b"/>
              <a:pathLst>
                <a:path w="6251" h="4126" extrusionOk="0">
                  <a:moveTo>
                    <a:pt x="4347" y="1"/>
                  </a:moveTo>
                  <a:lnTo>
                    <a:pt x="4228" y="7"/>
                  </a:lnTo>
                  <a:lnTo>
                    <a:pt x="4110" y="14"/>
                  </a:lnTo>
                  <a:lnTo>
                    <a:pt x="3991" y="27"/>
                  </a:lnTo>
                  <a:lnTo>
                    <a:pt x="3873" y="47"/>
                  </a:lnTo>
                  <a:lnTo>
                    <a:pt x="3762" y="74"/>
                  </a:lnTo>
                  <a:lnTo>
                    <a:pt x="3643" y="101"/>
                  </a:lnTo>
                  <a:lnTo>
                    <a:pt x="3525" y="141"/>
                  </a:lnTo>
                  <a:lnTo>
                    <a:pt x="3414" y="174"/>
                  </a:lnTo>
                  <a:lnTo>
                    <a:pt x="3296" y="221"/>
                  </a:lnTo>
                  <a:lnTo>
                    <a:pt x="3185" y="268"/>
                  </a:lnTo>
                  <a:lnTo>
                    <a:pt x="3082" y="314"/>
                  </a:lnTo>
                  <a:lnTo>
                    <a:pt x="2972" y="375"/>
                  </a:lnTo>
                  <a:lnTo>
                    <a:pt x="2869" y="428"/>
                  </a:lnTo>
                  <a:lnTo>
                    <a:pt x="2766" y="495"/>
                  </a:lnTo>
                  <a:lnTo>
                    <a:pt x="2671" y="555"/>
                  </a:lnTo>
                  <a:lnTo>
                    <a:pt x="2577" y="621"/>
                  </a:lnTo>
                  <a:lnTo>
                    <a:pt x="2482" y="695"/>
                  </a:lnTo>
                  <a:lnTo>
                    <a:pt x="2395" y="768"/>
                  </a:lnTo>
                  <a:lnTo>
                    <a:pt x="2261" y="868"/>
                  </a:lnTo>
                  <a:lnTo>
                    <a:pt x="2126" y="948"/>
                  </a:lnTo>
                  <a:lnTo>
                    <a:pt x="1984" y="1015"/>
                  </a:lnTo>
                  <a:lnTo>
                    <a:pt x="1834" y="1069"/>
                  </a:lnTo>
                  <a:lnTo>
                    <a:pt x="1692" y="1102"/>
                  </a:lnTo>
                  <a:lnTo>
                    <a:pt x="1549" y="1129"/>
                  </a:lnTo>
                  <a:lnTo>
                    <a:pt x="1399" y="1135"/>
                  </a:lnTo>
                  <a:lnTo>
                    <a:pt x="1257" y="1129"/>
                  </a:lnTo>
                  <a:lnTo>
                    <a:pt x="1115" y="1115"/>
                  </a:lnTo>
                  <a:lnTo>
                    <a:pt x="973" y="1082"/>
                  </a:lnTo>
                  <a:lnTo>
                    <a:pt x="830" y="1049"/>
                  </a:lnTo>
                  <a:lnTo>
                    <a:pt x="704" y="995"/>
                  </a:lnTo>
                  <a:lnTo>
                    <a:pt x="578" y="935"/>
                  </a:lnTo>
                  <a:lnTo>
                    <a:pt x="451" y="868"/>
                  </a:lnTo>
                  <a:lnTo>
                    <a:pt x="340" y="795"/>
                  </a:lnTo>
                  <a:lnTo>
                    <a:pt x="230" y="708"/>
                  </a:lnTo>
                  <a:lnTo>
                    <a:pt x="167" y="842"/>
                  </a:lnTo>
                  <a:lnTo>
                    <a:pt x="111" y="975"/>
                  </a:lnTo>
                  <a:lnTo>
                    <a:pt x="64" y="1115"/>
                  </a:lnTo>
                  <a:lnTo>
                    <a:pt x="32" y="1255"/>
                  </a:lnTo>
                  <a:lnTo>
                    <a:pt x="9" y="1396"/>
                  </a:lnTo>
                  <a:lnTo>
                    <a:pt x="1" y="1536"/>
                  </a:lnTo>
                  <a:lnTo>
                    <a:pt x="1" y="1683"/>
                  </a:lnTo>
                  <a:lnTo>
                    <a:pt x="17" y="1829"/>
                  </a:lnTo>
                  <a:lnTo>
                    <a:pt x="40" y="1976"/>
                  </a:lnTo>
                  <a:lnTo>
                    <a:pt x="80" y="2123"/>
                  </a:lnTo>
                  <a:lnTo>
                    <a:pt x="127" y="2277"/>
                  </a:lnTo>
                  <a:lnTo>
                    <a:pt x="198" y="2423"/>
                  </a:lnTo>
                  <a:lnTo>
                    <a:pt x="269" y="2570"/>
                  </a:lnTo>
                  <a:lnTo>
                    <a:pt x="364" y="2717"/>
                  </a:lnTo>
                  <a:lnTo>
                    <a:pt x="467" y="2864"/>
                  </a:lnTo>
                  <a:lnTo>
                    <a:pt x="585" y="3011"/>
                  </a:lnTo>
                  <a:lnTo>
                    <a:pt x="672" y="3104"/>
                  </a:lnTo>
                  <a:lnTo>
                    <a:pt x="767" y="3198"/>
                  </a:lnTo>
                  <a:lnTo>
                    <a:pt x="870" y="3291"/>
                  </a:lnTo>
                  <a:lnTo>
                    <a:pt x="981" y="3371"/>
                  </a:lnTo>
                  <a:lnTo>
                    <a:pt x="1083" y="3451"/>
                  </a:lnTo>
                  <a:lnTo>
                    <a:pt x="1202" y="3531"/>
                  </a:lnTo>
                  <a:lnTo>
                    <a:pt x="1312" y="3605"/>
                  </a:lnTo>
                  <a:lnTo>
                    <a:pt x="1439" y="3672"/>
                  </a:lnTo>
                  <a:lnTo>
                    <a:pt x="1557" y="3732"/>
                  </a:lnTo>
                  <a:lnTo>
                    <a:pt x="1684" y="3792"/>
                  </a:lnTo>
                  <a:lnTo>
                    <a:pt x="1810" y="3845"/>
                  </a:lnTo>
                  <a:lnTo>
                    <a:pt x="1945" y="3898"/>
                  </a:lnTo>
                  <a:lnTo>
                    <a:pt x="2079" y="3939"/>
                  </a:lnTo>
                  <a:lnTo>
                    <a:pt x="2213" y="3979"/>
                  </a:lnTo>
                  <a:lnTo>
                    <a:pt x="2348" y="4012"/>
                  </a:lnTo>
                  <a:lnTo>
                    <a:pt x="2490" y="4045"/>
                  </a:lnTo>
                  <a:lnTo>
                    <a:pt x="2632" y="4072"/>
                  </a:lnTo>
                  <a:lnTo>
                    <a:pt x="2766" y="4092"/>
                  </a:lnTo>
                  <a:lnTo>
                    <a:pt x="2909" y="4105"/>
                  </a:lnTo>
                  <a:lnTo>
                    <a:pt x="3059" y="4119"/>
                  </a:lnTo>
                  <a:lnTo>
                    <a:pt x="3201" y="4125"/>
                  </a:lnTo>
                  <a:lnTo>
                    <a:pt x="3343" y="4125"/>
                  </a:lnTo>
                  <a:lnTo>
                    <a:pt x="3485" y="4119"/>
                  </a:lnTo>
                  <a:lnTo>
                    <a:pt x="3628" y="4112"/>
                  </a:lnTo>
                  <a:lnTo>
                    <a:pt x="3770" y="4099"/>
                  </a:lnTo>
                  <a:lnTo>
                    <a:pt x="3912" y="4079"/>
                  </a:lnTo>
                  <a:lnTo>
                    <a:pt x="4054" y="4052"/>
                  </a:lnTo>
                  <a:lnTo>
                    <a:pt x="4197" y="4025"/>
                  </a:lnTo>
                  <a:lnTo>
                    <a:pt x="4339" y="3985"/>
                  </a:lnTo>
                  <a:lnTo>
                    <a:pt x="4473" y="3945"/>
                  </a:lnTo>
                  <a:lnTo>
                    <a:pt x="4607" y="3898"/>
                  </a:lnTo>
                  <a:lnTo>
                    <a:pt x="4742" y="3852"/>
                  </a:lnTo>
                  <a:lnTo>
                    <a:pt x="4868" y="3798"/>
                  </a:lnTo>
                  <a:lnTo>
                    <a:pt x="4987" y="3738"/>
                  </a:lnTo>
                  <a:lnTo>
                    <a:pt x="5105" y="3672"/>
                  </a:lnTo>
                  <a:lnTo>
                    <a:pt x="5216" y="3598"/>
                  </a:lnTo>
                  <a:lnTo>
                    <a:pt x="5319" y="3525"/>
                  </a:lnTo>
                  <a:lnTo>
                    <a:pt x="5421" y="3445"/>
                  </a:lnTo>
                  <a:lnTo>
                    <a:pt x="5516" y="3358"/>
                  </a:lnTo>
                  <a:lnTo>
                    <a:pt x="5611" y="3271"/>
                  </a:lnTo>
                  <a:lnTo>
                    <a:pt x="5698" y="3178"/>
                  </a:lnTo>
                  <a:lnTo>
                    <a:pt x="5777" y="3084"/>
                  </a:lnTo>
                  <a:lnTo>
                    <a:pt x="5848" y="2984"/>
                  </a:lnTo>
                  <a:lnTo>
                    <a:pt x="5919" y="2877"/>
                  </a:lnTo>
                  <a:lnTo>
                    <a:pt x="5982" y="2777"/>
                  </a:lnTo>
                  <a:lnTo>
                    <a:pt x="6038" y="2670"/>
                  </a:lnTo>
                  <a:lnTo>
                    <a:pt x="6085" y="2557"/>
                  </a:lnTo>
                  <a:lnTo>
                    <a:pt x="6132" y="2450"/>
                  </a:lnTo>
                  <a:lnTo>
                    <a:pt x="6172" y="2337"/>
                  </a:lnTo>
                  <a:lnTo>
                    <a:pt x="6196" y="2223"/>
                  </a:lnTo>
                  <a:lnTo>
                    <a:pt x="6219" y="2103"/>
                  </a:lnTo>
                  <a:lnTo>
                    <a:pt x="6235" y="1990"/>
                  </a:lnTo>
                  <a:lnTo>
                    <a:pt x="6251" y="1876"/>
                  </a:lnTo>
                  <a:lnTo>
                    <a:pt x="6251" y="1756"/>
                  </a:lnTo>
                  <a:lnTo>
                    <a:pt x="6243" y="1643"/>
                  </a:lnTo>
                  <a:lnTo>
                    <a:pt x="6227" y="1522"/>
                  </a:lnTo>
                  <a:lnTo>
                    <a:pt x="6211" y="1409"/>
                  </a:lnTo>
                  <a:lnTo>
                    <a:pt x="6180" y="1296"/>
                  </a:lnTo>
                  <a:lnTo>
                    <a:pt x="6140" y="1182"/>
                  </a:lnTo>
                  <a:lnTo>
                    <a:pt x="6093" y="1075"/>
                  </a:lnTo>
                  <a:lnTo>
                    <a:pt x="6046" y="969"/>
                  </a:lnTo>
                  <a:lnTo>
                    <a:pt x="5982" y="862"/>
                  </a:lnTo>
                  <a:lnTo>
                    <a:pt x="5911" y="755"/>
                  </a:lnTo>
                  <a:lnTo>
                    <a:pt x="5824" y="655"/>
                  </a:lnTo>
                  <a:lnTo>
                    <a:pt x="5737" y="555"/>
                  </a:lnTo>
                  <a:lnTo>
                    <a:pt x="5650" y="468"/>
                  </a:lnTo>
                  <a:lnTo>
                    <a:pt x="5556" y="388"/>
                  </a:lnTo>
                  <a:lnTo>
                    <a:pt x="5453" y="321"/>
                  </a:lnTo>
                  <a:lnTo>
                    <a:pt x="5358" y="254"/>
                  </a:lnTo>
                  <a:lnTo>
                    <a:pt x="5255" y="201"/>
                  </a:lnTo>
                  <a:lnTo>
                    <a:pt x="5145" y="154"/>
                  </a:lnTo>
                  <a:lnTo>
                    <a:pt x="5034" y="108"/>
                  </a:lnTo>
                  <a:lnTo>
                    <a:pt x="4923" y="74"/>
                  </a:lnTo>
                  <a:lnTo>
                    <a:pt x="4813" y="47"/>
                  </a:lnTo>
                  <a:lnTo>
                    <a:pt x="4694" y="27"/>
                  </a:lnTo>
                  <a:lnTo>
                    <a:pt x="4584" y="14"/>
                  </a:lnTo>
                  <a:lnTo>
                    <a:pt x="4465" y="7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-5070325" y="-4291500"/>
              <a:ext cx="195775" cy="845650"/>
            </a:xfrm>
            <a:custGeom>
              <a:avLst/>
              <a:gdLst/>
              <a:ahLst/>
              <a:cxnLst/>
              <a:rect l="l" t="t" r="r" b="b"/>
              <a:pathLst>
                <a:path w="7831" h="33826" extrusionOk="0">
                  <a:moveTo>
                    <a:pt x="4678" y="0"/>
                  </a:moveTo>
                  <a:lnTo>
                    <a:pt x="4441" y="7"/>
                  </a:lnTo>
                  <a:lnTo>
                    <a:pt x="4212" y="14"/>
                  </a:lnTo>
                  <a:lnTo>
                    <a:pt x="3983" y="27"/>
                  </a:lnTo>
                  <a:lnTo>
                    <a:pt x="3754" y="40"/>
                  </a:lnTo>
                  <a:lnTo>
                    <a:pt x="3532" y="67"/>
                  </a:lnTo>
                  <a:lnTo>
                    <a:pt x="3311" y="100"/>
                  </a:lnTo>
                  <a:lnTo>
                    <a:pt x="3090" y="134"/>
                  </a:lnTo>
                  <a:lnTo>
                    <a:pt x="2876" y="181"/>
                  </a:lnTo>
                  <a:lnTo>
                    <a:pt x="2663" y="234"/>
                  </a:lnTo>
                  <a:lnTo>
                    <a:pt x="2458" y="301"/>
                  </a:lnTo>
                  <a:lnTo>
                    <a:pt x="2260" y="367"/>
                  </a:lnTo>
                  <a:lnTo>
                    <a:pt x="2055" y="448"/>
                  </a:lnTo>
                  <a:lnTo>
                    <a:pt x="1865" y="534"/>
                  </a:lnTo>
                  <a:lnTo>
                    <a:pt x="1675" y="634"/>
                  </a:lnTo>
                  <a:lnTo>
                    <a:pt x="1486" y="741"/>
                  </a:lnTo>
                  <a:lnTo>
                    <a:pt x="1304" y="861"/>
                  </a:lnTo>
                  <a:lnTo>
                    <a:pt x="1130" y="995"/>
                  </a:lnTo>
                  <a:lnTo>
                    <a:pt x="964" y="1135"/>
                  </a:lnTo>
                  <a:lnTo>
                    <a:pt x="798" y="1288"/>
                  </a:lnTo>
                  <a:lnTo>
                    <a:pt x="727" y="1362"/>
                  </a:lnTo>
                  <a:lnTo>
                    <a:pt x="664" y="1442"/>
                  </a:lnTo>
                  <a:lnTo>
                    <a:pt x="601" y="1529"/>
                  </a:lnTo>
                  <a:lnTo>
                    <a:pt x="545" y="1629"/>
                  </a:lnTo>
                  <a:lnTo>
                    <a:pt x="490" y="1736"/>
                  </a:lnTo>
                  <a:lnTo>
                    <a:pt x="443" y="1849"/>
                  </a:lnTo>
                  <a:lnTo>
                    <a:pt x="395" y="1969"/>
                  </a:lnTo>
                  <a:lnTo>
                    <a:pt x="348" y="2096"/>
                  </a:lnTo>
                  <a:lnTo>
                    <a:pt x="269" y="2370"/>
                  </a:lnTo>
                  <a:lnTo>
                    <a:pt x="206" y="2663"/>
                  </a:lnTo>
                  <a:lnTo>
                    <a:pt x="150" y="2984"/>
                  </a:lnTo>
                  <a:lnTo>
                    <a:pt x="103" y="3324"/>
                  </a:lnTo>
                  <a:lnTo>
                    <a:pt x="63" y="3685"/>
                  </a:lnTo>
                  <a:lnTo>
                    <a:pt x="40" y="4065"/>
                  </a:lnTo>
                  <a:lnTo>
                    <a:pt x="16" y="4452"/>
                  </a:lnTo>
                  <a:lnTo>
                    <a:pt x="0" y="4853"/>
                  </a:lnTo>
                  <a:lnTo>
                    <a:pt x="0" y="5266"/>
                  </a:lnTo>
                  <a:lnTo>
                    <a:pt x="0" y="5687"/>
                  </a:lnTo>
                  <a:lnTo>
                    <a:pt x="8" y="6114"/>
                  </a:lnTo>
                  <a:lnTo>
                    <a:pt x="16" y="6541"/>
                  </a:lnTo>
                  <a:lnTo>
                    <a:pt x="48" y="7402"/>
                  </a:lnTo>
                  <a:lnTo>
                    <a:pt x="95" y="8256"/>
                  </a:lnTo>
                  <a:lnTo>
                    <a:pt x="150" y="9077"/>
                  </a:lnTo>
                  <a:lnTo>
                    <a:pt x="206" y="9858"/>
                  </a:lnTo>
                  <a:lnTo>
                    <a:pt x="253" y="10579"/>
                  </a:lnTo>
                  <a:lnTo>
                    <a:pt x="301" y="11220"/>
                  </a:lnTo>
                  <a:lnTo>
                    <a:pt x="324" y="11767"/>
                  </a:lnTo>
                  <a:lnTo>
                    <a:pt x="332" y="12001"/>
                  </a:lnTo>
                  <a:lnTo>
                    <a:pt x="332" y="12201"/>
                  </a:lnTo>
                  <a:lnTo>
                    <a:pt x="308" y="13516"/>
                  </a:lnTo>
                  <a:lnTo>
                    <a:pt x="301" y="14824"/>
                  </a:lnTo>
                  <a:lnTo>
                    <a:pt x="301" y="16139"/>
                  </a:lnTo>
                  <a:lnTo>
                    <a:pt x="301" y="17447"/>
                  </a:lnTo>
                  <a:lnTo>
                    <a:pt x="316" y="18762"/>
                  </a:lnTo>
                  <a:lnTo>
                    <a:pt x="324" y="20076"/>
                  </a:lnTo>
                  <a:lnTo>
                    <a:pt x="364" y="22699"/>
                  </a:lnTo>
                  <a:lnTo>
                    <a:pt x="411" y="25322"/>
                  </a:lnTo>
                  <a:lnTo>
                    <a:pt x="451" y="27945"/>
                  </a:lnTo>
                  <a:lnTo>
                    <a:pt x="466" y="29260"/>
                  </a:lnTo>
                  <a:lnTo>
                    <a:pt x="482" y="30568"/>
                  </a:lnTo>
                  <a:lnTo>
                    <a:pt x="490" y="31883"/>
                  </a:lnTo>
                  <a:lnTo>
                    <a:pt x="490" y="33191"/>
                  </a:lnTo>
                  <a:lnTo>
                    <a:pt x="664" y="33191"/>
                  </a:lnTo>
                  <a:lnTo>
                    <a:pt x="846" y="33198"/>
                  </a:lnTo>
                  <a:lnTo>
                    <a:pt x="1028" y="33211"/>
                  </a:lnTo>
                  <a:lnTo>
                    <a:pt x="1201" y="33231"/>
                  </a:lnTo>
                  <a:lnTo>
                    <a:pt x="1383" y="33251"/>
                  </a:lnTo>
                  <a:lnTo>
                    <a:pt x="1557" y="33278"/>
                  </a:lnTo>
                  <a:lnTo>
                    <a:pt x="1905" y="33345"/>
                  </a:lnTo>
                  <a:lnTo>
                    <a:pt x="2624" y="33485"/>
                  </a:lnTo>
                  <a:lnTo>
                    <a:pt x="2987" y="33545"/>
                  </a:lnTo>
                  <a:lnTo>
                    <a:pt x="3366" y="33605"/>
                  </a:lnTo>
                  <a:lnTo>
                    <a:pt x="3785" y="33652"/>
                  </a:lnTo>
                  <a:lnTo>
                    <a:pt x="4212" y="33685"/>
                  </a:lnTo>
                  <a:lnTo>
                    <a:pt x="4639" y="33718"/>
                  </a:lnTo>
                  <a:lnTo>
                    <a:pt x="5073" y="33745"/>
                  </a:lnTo>
                  <a:lnTo>
                    <a:pt x="5927" y="33785"/>
                  </a:lnTo>
                  <a:lnTo>
                    <a:pt x="6796" y="33825"/>
                  </a:lnTo>
                  <a:lnTo>
                    <a:pt x="7230" y="19589"/>
                  </a:lnTo>
                  <a:lnTo>
                    <a:pt x="7452" y="12468"/>
                  </a:lnTo>
                  <a:lnTo>
                    <a:pt x="7657" y="5346"/>
                  </a:lnTo>
                  <a:lnTo>
                    <a:pt x="7689" y="3978"/>
                  </a:lnTo>
                  <a:lnTo>
                    <a:pt x="7728" y="2677"/>
                  </a:lnTo>
                  <a:lnTo>
                    <a:pt x="7776" y="1435"/>
                  </a:lnTo>
                  <a:lnTo>
                    <a:pt x="7831" y="261"/>
                  </a:lnTo>
                  <a:lnTo>
                    <a:pt x="6851" y="147"/>
                  </a:lnTo>
                  <a:lnTo>
                    <a:pt x="6361" y="100"/>
                  </a:lnTo>
                  <a:lnTo>
                    <a:pt x="5871" y="54"/>
                  </a:lnTo>
                  <a:lnTo>
                    <a:pt x="5389" y="20"/>
                  </a:lnTo>
                  <a:lnTo>
                    <a:pt x="4915" y="7"/>
                  </a:lnTo>
                  <a:lnTo>
                    <a:pt x="46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-5538300" y="-4015850"/>
              <a:ext cx="408725" cy="215925"/>
            </a:xfrm>
            <a:custGeom>
              <a:avLst/>
              <a:gdLst/>
              <a:ahLst/>
              <a:cxnLst/>
              <a:rect l="l" t="t" r="r" b="b"/>
              <a:pathLst>
                <a:path w="16349" h="8637" extrusionOk="0">
                  <a:moveTo>
                    <a:pt x="16349" y="0"/>
                  </a:moveTo>
                  <a:lnTo>
                    <a:pt x="15796" y="87"/>
                  </a:lnTo>
                  <a:lnTo>
                    <a:pt x="15235" y="180"/>
                  </a:lnTo>
                  <a:lnTo>
                    <a:pt x="14682" y="274"/>
                  </a:lnTo>
                  <a:lnTo>
                    <a:pt x="14136" y="381"/>
                  </a:lnTo>
                  <a:lnTo>
                    <a:pt x="13583" y="487"/>
                  </a:lnTo>
                  <a:lnTo>
                    <a:pt x="13046" y="601"/>
                  </a:lnTo>
                  <a:lnTo>
                    <a:pt x="12501" y="721"/>
                  </a:lnTo>
                  <a:lnTo>
                    <a:pt x="11963" y="848"/>
                  </a:lnTo>
                  <a:lnTo>
                    <a:pt x="11426" y="975"/>
                  </a:lnTo>
                  <a:lnTo>
                    <a:pt x="10897" y="1108"/>
                  </a:lnTo>
                  <a:lnTo>
                    <a:pt x="10367" y="1248"/>
                  </a:lnTo>
                  <a:lnTo>
                    <a:pt x="9838" y="1395"/>
                  </a:lnTo>
                  <a:lnTo>
                    <a:pt x="9316" y="1549"/>
                  </a:lnTo>
                  <a:lnTo>
                    <a:pt x="8795" y="1702"/>
                  </a:lnTo>
                  <a:lnTo>
                    <a:pt x="8281" y="1862"/>
                  </a:lnTo>
                  <a:lnTo>
                    <a:pt x="7768" y="2029"/>
                  </a:lnTo>
                  <a:lnTo>
                    <a:pt x="7254" y="2196"/>
                  </a:lnTo>
                  <a:lnTo>
                    <a:pt x="6748" y="2376"/>
                  </a:lnTo>
                  <a:lnTo>
                    <a:pt x="6250" y="2556"/>
                  </a:lnTo>
                  <a:lnTo>
                    <a:pt x="5745" y="2743"/>
                  </a:lnTo>
                  <a:lnTo>
                    <a:pt x="5247" y="2930"/>
                  </a:lnTo>
                  <a:lnTo>
                    <a:pt x="4757" y="3124"/>
                  </a:lnTo>
                  <a:lnTo>
                    <a:pt x="4267" y="3324"/>
                  </a:lnTo>
                  <a:lnTo>
                    <a:pt x="3777" y="3531"/>
                  </a:lnTo>
                  <a:lnTo>
                    <a:pt x="3295" y="3744"/>
                  </a:lnTo>
                  <a:lnTo>
                    <a:pt x="2813" y="3958"/>
                  </a:lnTo>
                  <a:lnTo>
                    <a:pt x="2331" y="4178"/>
                  </a:lnTo>
                  <a:lnTo>
                    <a:pt x="1857" y="4398"/>
                  </a:lnTo>
                  <a:lnTo>
                    <a:pt x="1391" y="4632"/>
                  </a:lnTo>
                  <a:lnTo>
                    <a:pt x="925" y="4866"/>
                  </a:lnTo>
                  <a:lnTo>
                    <a:pt x="458" y="5099"/>
                  </a:lnTo>
                  <a:lnTo>
                    <a:pt x="0" y="5346"/>
                  </a:lnTo>
                  <a:lnTo>
                    <a:pt x="2789" y="6968"/>
                  </a:lnTo>
                  <a:lnTo>
                    <a:pt x="3129" y="7175"/>
                  </a:lnTo>
                  <a:lnTo>
                    <a:pt x="3485" y="7375"/>
                  </a:lnTo>
                  <a:lnTo>
                    <a:pt x="4212" y="7776"/>
                  </a:lnTo>
                  <a:lnTo>
                    <a:pt x="4567" y="7983"/>
                  </a:lnTo>
                  <a:lnTo>
                    <a:pt x="4923" y="8189"/>
                  </a:lnTo>
                  <a:lnTo>
                    <a:pt x="5263" y="8410"/>
                  </a:lnTo>
                  <a:lnTo>
                    <a:pt x="5595" y="8637"/>
                  </a:lnTo>
                  <a:lnTo>
                    <a:pt x="6108" y="8303"/>
                  </a:lnTo>
                  <a:lnTo>
                    <a:pt x="6630" y="7983"/>
                  </a:lnTo>
                  <a:lnTo>
                    <a:pt x="7151" y="7662"/>
                  </a:lnTo>
                  <a:lnTo>
                    <a:pt x="7673" y="7348"/>
                  </a:lnTo>
                  <a:lnTo>
                    <a:pt x="8210" y="7035"/>
                  </a:lnTo>
                  <a:lnTo>
                    <a:pt x="8739" y="6734"/>
                  </a:lnTo>
                  <a:lnTo>
                    <a:pt x="9285" y="6434"/>
                  </a:lnTo>
                  <a:lnTo>
                    <a:pt x="9830" y="6140"/>
                  </a:lnTo>
                  <a:lnTo>
                    <a:pt x="10375" y="5853"/>
                  </a:lnTo>
                  <a:lnTo>
                    <a:pt x="10936" y="5573"/>
                  </a:lnTo>
                  <a:lnTo>
                    <a:pt x="11489" y="5299"/>
                  </a:lnTo>
                  <a:lnTo>
                    <a:pt x="12058" y="5026"/>
                  </a:lnTo>
                  <a:lnTo>
                    <a:pt x="12627" y="4759"/>
                  </a:lnTo>
                  <a:lnTo>
                    <a:pt x="13196" y="4499"/>
                  </a:lnTo>
                  <a:lnTo>
                    <a:pt x="13773" y="4245"/>
                  </a:lnTo>
                  <a:lnTo>
                    <a:pt x="14358" y="3998"/>
                  </a:lnTo>
                  <a:lnTo>
                    <a:pt x="14516" y="3945"/>
                  </a:lnTo>
                  <a:lnTo>
                    <a:pt x="14674" y="3905"/>
                  </a:lnTo>
                  <a:lnTo>
                    <a:pt x="14824" y="3878"/>
                  </a:lnTo>
                  <a:lnTo>
                    <a:pt x="14974" y="3865"/>
                  </a:lnTo>
                  <a:lnTo>
                    <a:pt x="15116" y="3865"/>
                  </a:lnTo>
                  <a:lnTo>
                    <a:pt x="15258" y="3878"/>
                  </a:lnTo>
                  <a:lnTo>
                    <a:pt x="15393" y="3905"/>
                  </a:lnTo>
                  <a:lnTo>
                    <a:pt x="15527" y="3938"/>
                  </a:lnTo>
                  <a:lnTo>
                    <a:pt x="15653" y="3985"/>
                  </a:lnTo>
                  <a:lnTo>
                    <a:pt x="15772" y="4038"/>
                  </a:lnTo>
                  <a:lnTo>
                    <a:pt x="15883" y="4105"/>
                  </a:lnTo>
                  <a:lnTo>
                    <a:pt x="15993" y="4172"/>
                  </a:lnTo>
                  <a:lnTo>
                    <a:pt x="16088" y="4252"/>
                  </a:lnTo>
                  <a:lnTo>
                    <a:pt x="16175" y="4338"/>
                  </a:lnTo>
                  <a:lnTo>
                    <a:pt x="16254" y="4425"/>
                  </a:lnTo>
                  <a:lnTo>
                    <a:pt x="16325" y="4525"/>
                  </a:lnTo>
                  <a:lnTo>
                    <a:pt x="16333" y="2263"/>
                  </a:lnTo>
                  <a:lnTo>
                    <a:pt x="16341" y="1135"/>
                  </a:lnTo>
                  <a:lnTo>
                    <a:pt x="1634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-6223975" y="-2203975"/>
              <a:ext cx="966200" cy="698300"/>
            </a:xfrm>
            <a:custGeom>
              <a:avLst/>
              <a:gdLst/>
              <a:ahLst/>
              <a:cxnLst/>
              <a:rect l="l" t="t" r="r" b="b"/>
              <a:pathLst>
                <a:path w="38648" h="27932" extrusionOk="0">
                  <a:moveTo>
                    <a:pt x="18024" y="0"/>
                  </a:moveTo>
                  <a:lnTo>
                    <a:pt x="17455" y="7"/>
                  </a:lnTo>
                  <a:lnTo>
                    <a:pt x="16886" y="20"/>
                  </a:lnTo>
                  <a:lnTo>
                    <a:pt x="16317" y="54"/>
                  </a:lnTo>
                  <a:lnTo>
                    <a:pt x="15741" y="94"/>
                  </a:lnTo>
                  <a:lnTo>
                    <a:pt x="15172" y="141"/>
                  </a:lnTo>
                  <a:lnTo>
                    <a:pt x="14603" y="207"/>
                  </a:lnTo>
                  <a:lnTo>
                    <a:pt x="14034" y="281"/>
                  </a:lnTo>
                  <a:lnTo>
                    <a:pt x="13473" y="361"/>
                  </a:lnTo>
                  <a:lnTo>
                    <a:pt x="12904" y="461"/>
                  </a:lnTo>
                  <a:lnTo>
                    <a:pt x="12343" y="568"/>
                  </a:lnTo>
                  <a:lnTo>
                    <a:pt x="11782" y="688"/>
                  </a:lnTo>
                  <a:lnTo>
                    <a:pt x="11221" y="815"/>
                  </a:lnTo>
                  <a:lnTo>
                    <a:pt x="10668" y="961"/>
                  </a:lnTo>
                  <a:lnTo>
                    <a:pt x="10115" y="1115"/>
                  </a:lnTo>
                  <a:lnTo>
                    <a:pt x="9569" y="1275"/>
                  </a:lnTo>
                  <a:lnTo>
                    <a:pt x="9222" y="1389"/>
                  </a:lnTo>
                  <a:lnTo>
                    <a:pt x="8874" y="1502"/>
                  </a:lnTo>
                  <a:lnTo>
                    <a:pt x="8542" y="1622"/>
                  </a:lnTo>
                  <a:lnTo>
                    <a:pt x="8218" y="1742"/>
                  </a:lnTo>
                  <a:lnTo>
                    <a:pt x="7894" y="1869"/>
                  </a:lnTo>
                  <a:lnTo>
                    <a:pt x="7586" y="1996"/>
                  </a:lnTo>
                  <a:lnTo>
                    <a:pt x="7278" y="2123"/>
                  </a:lnTo>
                  <a:lnTo>
                    <a:pt x="6978" y="2256"/>
                  </a:lnTo>
                  <a:lnTo>
                    <a:pt x="6693" y="2396"/>
                  </a:lnTo>
                  <a:lnTo>
                    <a:pt x="6409" y="2530"/>
                  </a:lnTo>
                  <a:lnTo>
                    <a:pt x="6132" y="2677"/>
                  </a:lnTo>
                  <a:lnTo>
                    <a:pt x="5864" y="2817"/>
                  </a:lnTo>
                  <a:lnTo>
                    <a:pt x="5603" y="2964"/>
                  </a:lnTo>
                  <a:lnTo>
                    <a:pt x="5342" y="3111"/>
                  </a:lnTo>
                  <a:lnTo>
                    <a:pt x="5097" y="3264"/>
                  </a:lnTo>
                  <a:lnTo>
                    <a:pt x="4852" y="3418"/>
                  </a:lnTo>
                  <a:lnTo>
                    <a:pt x="4623" y="3578"/>
                  </a:lnTo>
                  <a:lnTo>
                    <a:pt x="4394" y="3731"/>
                  </a:lnTo>
                  <a:lnTo>
                    <a:pt x="4173" y="3898"/>
                  </a:lnTo>
                  <a:lnTo>
                    <a:pt x="3951" y="4058"/>
                  </a:lnTo>
                  <a:lnTo>
                    <a:pt x="3746" y="4225"/>
                  </a:lnTo>
                  <a:lnTo>
                    <a:pt x="3540" y="4392"/>
                  </a:lnTo>
                  <a:lnTo>
                    <a:pt x="3351" y="4566"/>
                  </a:lnTo>
                  <a:lnTo>
                    <a:pt x="3161" y="4739"/>
                  </a:lnTo>
                  <a:lnTo>
                    <a:pt x="2971" y="4913"/>
                  </a:lnTo>
                  <a:lnTo>
                    <a:pt x="2798" y="5086"/>
                  </a:lnTo>
                  <a:lnTo>
                    <a:pt x="2624" y="5266"/>
                  </a:lnTo>
                  <a:lnTo>
                    <a:pt x="2458" y="5453"/>
                  </a:lnTo>
                  <a:lnTo>
                    <a:pt x="2300" y="5633"/>
                  </a:lnTo>
                  <a:lnTo>
                    <a:pt x="2150" y="5820"/>
                  </a:lnTo>
                  <a:lnTo>
                    <a:pt x="2000" y="6007"/>
                  </a:lnTo>
                  <a:lnTo>
                    <a:pt x="1857" y="6194"/>
                  </a:lnTo>
                  <a:lnTo>
                    <a:pt x="1723" y="6388"/>
                  </a:lnTo>
                  <a:lnTo>
                    <a:pt x="1597" y="6581"/>
                  </a:lnTo>
                  <a:lnTo>
                    <a:pt x="1470" y="6775"/>
                  </a:lnTo>
                  <a:lnTo>
                    <a:pt x="1352" y="6975"/>
                  </a:lnTo>
                  <a:lnTo>
                    <a:pt x="1241" y="7168"/>
                  </a:lnTo>
                  <a:lnTo>
                    <a:pt x="1130" y="7369"/>
                  </a:lnTo>
                  <a:lnTo>
                    <a:pt x="1028" y="7576"/>
                  </a:lnTo>
                  <a:lnTo>
                    <a:pt x="933" y="7776"/>
                  </a:lnTo>
                  <a:lnTo>
                    <a:pt x="838" y="7983"/>
                  </a:lnTo>
                  <a:lnTo>
                    <a:pt x="751" y="8190"/>
                  </a:lnTo>
                  <a:lnTo>
                    <a:pt x="672" y="8396"/>
                  </a:lnTo>
                  <a:lnTo>
                    <a:pt x="593" y="8610"/>
                  </a:lnTo>
                  <a:lnTo>
                    <a:pt x="522" y="8817"/>
                  </a:lnTo>
                  <a:lnTo>
                    <a:pt x="451" y="9031"/>
                  </a:lnTo>
                  <a:lnTo>
                    <a:pt x="388" y="9244"/>
                  </a:lnTo>
                  <a:lnTo>
                    <a:pt x="332" y="9464"/>
                  </a:lnTo>
                  <a:lnTo>
                    <a:pt x="285" y="9678"/>
                  </a:lnTo>
                  <a:lnTo>
                    <a:pt x="238" y="9898"/>
                  </a:lnTo>
                  <a:lnTo>
                    <a:pt x="190" y="10118"/>
                  </a:lnTo>
                  <a:lnTo>
                    <a:pt x="151" y="10339"/>
                  </a:lnTo>
                  <a:lnTo>
                    <a:pt x="87" y="10786"/>
                  </a:lnTo>
                  <a:lnTo>
                    <a:pt x="40" y="11233"/>
                  </a:lnTo>
                  <a:lnTo>
                    <a:pt x="8" y="11687"/>
                  </a:lnTo>
                  <a:lnTo>
                    <a:pt x="0" y="12141"/>
                  </a:lnTo>
                  <a:lnTo>
                    <a:pt x="0" y="12601"/>
                  </a:lnTo>
                  <a:lnTo>
                    <a:pt x="16" y="13068"/>
                  </a:lnTo>
                  <a:lnTo>
                    <a:pt x="56" y="13536"/>
                  </a:lnTo>
                  <a:lnTo>
                    <a:pt x="103" y="14003"/>
                  </a:lnTo>
                  <a:lnTo>
                    <a:pt x="166" y="14477"/>
                  </a:lnTo>
                  <a:lnTo>
                    <a:pt x="238" y="14951"/>
                  </a:lnTo>
                  <a:lnTo>
                    <a:pt x="324" y="15431"/>
                  </a:lnTo>
                  <a:lnTo>
                    <a:pt x="427" y="15905"/>
                  </a:lnTo>
                  <a:lnTo>
                    <a:pt x="538" y="16386"/>
                  </a:lnTo>
                  <a:lnTo>
                    <a:pt x="664" y="16866"/>
                  </a:lnTo>
                  <a:lnTo>
                    <a:pt x="799" y="17347"/>
                  </a:lnTo>
                  <a:lnTo>
                    <a:pt x="949" y="17827"/>
                  </a:lnTo>
                  <a:lnTo>
                    <a:pt x="1099" y="18308"/>
                  </a:lnTo>
                  <a:lnTo>
                    <a:pt x="1265" y="18788"/>
                  </a:lnTo>
                  <a:lnTo>
                    <a:pt x="1439" y="19275"/>
                  </a:lnTo>
                  <a:lnTo>
                    <a:pt x="1620" y="19749"/>
                  </a:lnTo>
                  <a:lnTo>
                    <a:pt x="1818" y="20230"/>
                  </a:lnTo>
                  <a:lnTo>
                    <a:pt x="2015" y="20710"/>
                  </a:lnTo>
                  <a:lnTo>
                    <a:pt x="2221" y="21184"/>
                  </a:lnTo>
                  <a:lnTo>
                    <a:pt x="2426" y="21658"/>
                  </a:lnTo>
                  <a:lnTo>
                    <a:pt x="2648" y="22132"/>
                  </a:lnTo>
                  <a:lnTo>
                    <a:pt x="2869" y="22599"/>
                  </a:lnTo>
                  <a:lnTo>
                    <a:pt x="3098" y="23066"/>
                  </a:lnTo>
                  <a:lnTo>
                    <a:pt x="3335" y="23527"/>
                  </a:lnTo>
                  <a:lnTo>
                    <a:pt x="3572" y="23987"/>
                  </a:lnTo>
                  <a:lnTo>
                    <a:pt x="3809" y="24448"/>
                  </a:lnTo>
                  <a:lnTo>
                    <a:pt x="4299" y="25349"/>
                  </a:lnTo>
                  <a:lnTo>
                    <a:pt x="4797" y="26230"/>
                  </a:lnTo>
                  <a:lnTo>
                    <a:pt x="5302" y="27091"/>
                  </a:lnTo>
                  <a:lnTo>
                    <a:pt x="5808" y="27932"/>
                  </a:lnTo>
                  <a:lnTo>
                    <a:pt x="5871" y="27825"/>
                  </a:lnTo>
                  <a:lnTo>
                    <a:pt x="5950" y="27725"/>
                  </a:lnTo>
                  <a:lnTo>
                    <a:pt x="6037" y="27632"/>
                  </a:lnTo>
                  <a:lnTo>
                    <a:pt x="6132" y="27538"/>
                  </a:lnTo>
                  <a:lnTo>
                    <a:pt x="6227" y="27451"/>
                  </a:lnTo>
                  <a:lnTo>
                    <a:pt x="6338" y="27371"/>
                  </a:lnTo>
                  <a:lnTo>
                    <a:pt x="6448" y="27284"/>
                  </a:lnTo>
                  <a:lnTo>
                    <a:pt x="6567" y="27211"/>
                  </a:lnTo>
                  <a:lnTo>
                    <a:pt x="6685" y="27131"/>
                  </a:lnTo>
                  <a:lnTo>
                    <a:pt x="6820" y="27064"/>
                  </a:lnTo>
                  <a:lnTo>
                    <a:pt x="7088" y="26924"/>
                  </a:lnTo>
                  <a:lnTo>
                    <a:pt x="7365" y="26797"/>
                  </a:lnTo>
                  <a:lnTo>
                    <a:pt x="7657" y="26677"/>
                  </a:lnTo>
                  <a:lnTo>
                    <a:pt x="7957" y="26564"/>
                  </a:lnTo>
                  <a:lnTo>
                    <a:pt x="8258" y="26457"/>
                  </a:lnTo>
                  <a:lnTo>
                    <a:pt x="8858" y="26257"/>
                  </a:lnTo>
                  <a:lnTo>
                    <a:pt x="9435" y="26070"/>
                  </a:lnTo>
                  <a:lnTo>
                    <a:pt x="9696" y="25970"/>
                  </a:lnTo>
                  <a:lnTo>
                    <a:pt x="9941" y="25876"/>
                  </a:lnTo>
                  <a:lnTo>
                    <a:pt x="10399" y="25683"/>
                  </a:lnTo>
                  <a:lnTo>
                    <a:pt x="10849" y="25482"/>
                  </a:lnTo>
                  <a:lnTo>
                    <a:pt x="11292" y="25282"/>
                  </a:lnTo>
                  <a:lnTo>
                    <a:pt x="11734" y="25075"/>
                  </a:lnTo>
                  <a:lnTo>
                    <a:pt x="12177" y="24868"/>
                  </a:lnTo>
                  <a:lnTo>
                    <a:pt x="12612" y="24655"/>
                  </a:lnTo>
                  <a:lnTo>
                    <a:pt x="13473" y="24214"/>
                  </a:lnTo>
                  <a:lnTo>
                    <a:pt x="14326" y="23767"/>
                  </a:lnTo>
                  <a:lnTo>
                    <a:pt x="15180" y="23313"/>
                  </a:lnTo>
                  <a:lnTo>
                    <a:pt x="16025" y="22846"/>
                  </a:lnTo>
                  <a:lnTo>
                    <a:pt x="16871" y="22379"/>
                  </a:lnTo>
                  <a:lnTo>
                    <a:pt x="16705" y="22199"/>
                  </a:lnTo>
                  <a:lnTo>
                    <a:pt x="16539" y="22019"/>
                  </a:lnTo>
                  <a:lnTo>
                    <a:pt x="16373" y="21832"/>
                  </a:lnTo>
                  <a:lnTo>
                    <a:pt x="16207" y="21631"/>
                  </a:lnTo>
                  <a:lnTo>
                    <a:pt x="16041" y="21431"/>
                  </a:lnTo>
                  <a:lnTo>
                    <a:pt x="15875" y="21224"/>
                  </a:lnTo>
                  <a:lnTo>
                    <a:pt x="15551" y="20790"/>
                  </a:lnTo>
                  <a:lnTo>
                    <a:pt x="15243" y="20337"/>
                  </a:lnTo>
                  <a:lnTo>
                    <a:pt x="14935" y="19869"/>
                  </a:lnTo>
                  <a:lnTo>
                    <a:pt x="14642" y="19382"/>
                  </a:lnTo>
                  <a:lnTo>
                    <a:pt x="14500" y="19135"/>
                  </a:lnTo>
                  <a:lnTo>
                    <a:pt x="14358" y="18888"/>
                  </a:lnTo>
                  <a:lnTo>
                    <a:pt x="14223" y="18635"/>
                  </a:lnTo>
                  <a:lnTo>
                    <a:pt x="14089" y="18374"/>
                  </a:lnTo>
                  <a:lnTo>
                    <a:pt x="13963" y="18114"/>
                  </a:lnTo>
                  <a:lnTo>
                    <a:pt x="13836" y="17854"/>
                  </a:lnTo>
                  <a:lnTo>
                    <a:pt x="13718" y="17594"/>
                  </a:lnTo>
                  <a:lnTo>
                    <a:pt x="13607" y="17327"/>
                  </a:lnTo>
                  <a:lnTo>
                    <a:pt x="13497" y="17060"/>
                  </a:lnTo>
                  <a:lnTo>
                    <a:pt x="13394" y="16793"/>
                  </a:lnTo>
                  <a:lnTo>
                    <a:pt x="13299" y="16526"/>
                  </a:lnTo>
                  <a:lnTo>
                    <a:pt x="13204" y="16259"/>
                  </a:lnTo>
                  <a:lnTo>
                    <a:pt x="13117" y="15985"/>
                  </a:lnTo>
                  <a:lnTo>
                    <a:pt x="13038" y="15718"/>
                  </a:lnTo>
                  <a:lnTo>
                    <a:pt x="12967" y="15444"/>
                  </a:lnTo>
                  <a:lnTo>
                    <a:pt x="12896" y="15177"/>
                  </a:lnTo>
                  <a:lnTo>
                    <a:pt x="12833" y="14911"/>
                  </a:lnTo>
                  <a:lnTo>
                    <a:pt x="12785" y="14644"/>
                  </a:lnTo>
                  <a:lnTo>
                    <a:pt x="12738" y="14377"/>
                  </a:lnTo>
                  <a:lnTo>
                    <a:pt x="12698" y="14110"/>
                  </a:lnTo>
                  <a:lnTo>
                    <a:pt x="12667" y="13843"/>
                  </a:lnTo>
                  <a:lnTo>
                    <a:pt x="12643" y="13582"/>
                  </a:lnTo>
                  <a:lnTo>
                    <a:pt x="12627" y="13322"/>
                  </a:lnTo>
                  <a:lnTo>
                    <a:pt x="12619" y="13062"/>
                  </a:lnTo>
                  <a:lnTo>
                    <a:pt x="12627" y="12808"/>
                  </a:lnTo>
                  <a:lnTo>
                    <a:pt x="12635" y="12555"/>
                  </a:lnTo>
                  <a:lnTo>
                    <a:pt x="12659" y="12308"/>
                  </a:lnTo>
                  <a:lnTo>
                    <a:pt x="12691" y="12061"/>
                  </a:lnTo>
                  <a:lnTo>
                    <a:pt x="12722" y="11814"/>
                  </a:lnTo>
                  <a:lnTo>
                    <a:pt x="12777" y="11573"/>
                  </a:lnTo>
                  <a:lnTo>
                    <a:pt x="12833" y="11340"/>
                  </a:lnTo>
                  <a:lnTo>
                    <a:pt x="12904" y="11113"/>
                  </a:lnTo>
                  <a:lnTo>
                    <a:pt x="12983" y="10886"/>
                  </a:lnTo>
                  <a:lnTo>
                    <a:pt x="13078" y="10659"/>
                  </a:lnTo>
                  <a:lnTo>
                    <a:pt x="13173" y="10445"/>
                  </a:lnTo>
                  <a:lnTo>
                    <a:pt x="13291" y="10232"/>
                  </a:lnTo>
                  <a:lnTo>
                    <a:pt x="13410" y="10025"/>
                  </a:lnTo>
                  <a:lnTo>
                    <a:pt x="13544" y="9825"/>
                  </a:lnTo>
                  <a:lnTo>
                    <a:pt x="13694" y="9631"/>
                  </a:lnTo>
                  <a:lnTo>
                    <a:pt x="13852" y="9444"/>
                  </a:lnTo>
                  <a:lnTo>
                    <a:pt x="14026" y="9264"/>
                  </a:lnTo>
                  <a:lnTo>
                    <a:pt x="14208" y="9091"/>
                  </a:lnTo>
                  <a:lnTo>
                    <a:pt x="14405" y="8924"/>
                  </a:lnTo>
                  <a:lnTo>
                    <a:pt x="14619" y="8764"/>
                  </a:lnTo>
                  <a:lnTo>
                    <a:pt x="14840" y="8610"/>
                  </a:lnTo>
                  <a:lnTo>
                    <a:pt x="15077" y="8463"/>
                  </a:lnTo>
                  <a:lnTo>
                    <a:pt x="15330" y="8330"/>
                  </a:lnTo>
                  <a:lnTo>
                    <a:pt x="15590" y="8203"/>
                  </a:lnTo>
                  <a:lnTo>
                    <a:pt x="15867" y="8083"/>
                  </a:lnTo>
                  <a:lnTo>
                    <a:pt x="16159" y="7969"/>
                  </a:lnTo>
                  <a:lnTo>
                    <a:pt x="16468" y="7869"/>
                  </a:lnTo>
                  <a:lnTo>
                    <a:pt x="16768" y="7776"/>
                  </a:lnTo>
                  <a:lnTo>
                    <a:pt x="17076" y="7696"/>
                  </a:lnTo>
                  <a:lnTo>
                    <a:pt x="17376" y="7622"/>
                  </a:lnTo>
                  <a:lnTo>
                    <a:pt x="17684" y="7562"/>
                  </a:lnTo>
                  <a:lnTo>
                    <a:pt x="17993" y="7509"/>
                  </a:lnTo>
                  <a:lnTo>
                    <a:pt x="18293" y="7469"/>
                  </a:lnTo>
                  <a:lnTo>
                    <a:pt x="18601" y="7435"/>
                  </a:lnTo>
                  <a:lnTo>
                    <a:pt x="18909" y="7415"/>
                  </a:lnTo>
                  <a:lnTo>
                    <a:pt x="19209" y="7402"/>
                  </a:lnTo>
                  <a:lnTo>
                    <a:pt x="19518" y="7395"/>
                  </a:lnTo>
                  <a:lnTo>
                    <a:pt x="19826" y="7402"/>
                  </a:lnTo>
                  <a:lnTo>
                    <a:pt x="20126" y="7415"/>
                  </a:lnTo>
                  <a:lnTo>
                    <a:pt x="20426" y="7442"/>
                  </a:lnTo>
                  <a:lnTo>
                    <a:pt x="20734" y="7469"/>
                  </a:lnTo>
                  <a:lnTo>
                    <a:pt x="21035" y="7509"/>
                  </a:lnTo>
                  <a:lnTo>
                    <a:pt x="21335" y="7556"/>
                  </a:lnTo>
                  <a:lnTo>
                    <a:pt x="21635" y="7609"/>
                  </a:lnTo>
                  <a:lnTo>
                    <a:pt x="21928" y="7676"/>
                  </a:lnTo>
                  <a:lnTo>
                    <a:pt x="22228" y="7742"/>
                  </a:lnTo>
                  <a:lnTo>
                    <a:pt x="22520" y="7823"/>
                  </a:lnTo>
                  <a:lnTo>
                    <a:pt x="22813" y="7903"/>
                  </a:lnTo>
                  <a:lnTo>
                    <a:pt x="23105" y="7996"/>
                  </a:lnTo>
                  <a:lnTo>
                    <a:pt x="23397" y="8096"/>
                  </a:lnTo>
                  <a:lnTo>
                    <a:pt x="23682" y="8196"/>
                  </a:lnTo>
                  <a:lnTo>
                    <a:pt x="23966" y="8310"/>
                  </a:lnTo>
                  <a:lnTo>
                    <a:pt x="24251" y="8430"/>
                  </a:lnTo>
                  <a:lnTo>
                    <a:pt x="24527" y="8550"/>
                  </a:lnTo>
                  <a:lnTo>
                    <a:pt x="24804" y="8677"/>
                  </a:lnTo>
                  <a:lnTo>
                    <a:pt x="25080" y="8817"/>
                  </a:lnTo>
                  <a:lnTo>
                    <a:pt x="25349" y="8957"/>
                  </a:lnTo>
                  <a:lnTo>
                    <a:pt x="25626" y="9104"/>
                  </a:lnTo>
                  <a:lnTo>
                    <a:pt x="25886" y="9251"/>
                  </a:lnTo>
                  <a:lnTo>
                    <a:pt x="26147" y="9411"/>
                  </a:lnTo>
                  <a:lnTo>
                    <a:pt x="26408" y="9571"/>
                  </a:lnTo>
                  <a:lnTo>
                    <a:pt x="26669" y="9738"/>
                  </a:lnTo>
                  <a:lnTo>
                    <a:pt x="26921" y="9905"/>
                  </a:lnTo>
                  <a:lnTo>
                    <a:pt x="27166" y="10078"/>
                  </a:lnTo>
                  <a:lnTo>
                    <a:pt x="27411" y="10259"/>
                  </a:lnTo>
                  <a:lnTo>
                    <a:pt x="27656" y="10445"/>
                  </a:lnTo>
                  <a:lnTo>
                    <a:pt x="27893" y="10632"/>
                  </a:lnTo>
                  <a:lnTo>
                    <a:pt x="28123" y="10819"/>
                  </a:lnTo>
                  <a:lnTo>
                    <a:pt x="28352" y="11013"/>
                  </a:lnTo>
                  <a:lnTo>
                    <a:pt x="28581" y="11213"/>
                  </a:lnTo>
                  <a:lnTo>
                    <a:pt x="28802" y="11413"/>
                  </a:lnTo>
                  <a:lnTo>
                    <a:pt x="29015" y="11613"/>
                  </a:lnTo>
                  <a:lnTo>
                    <a:pt x="29221" y="11820"/>
                  </a:lnTo>
                  <a:lnTo>
                    <a:pt x="29434" y="12027"/>
                  </a:lnTo>
                  <a:lnTo>
                    <a:pt x="29632" y="12241"/>
                  </a:lnTo>
                  <a:lnTo>
                    <a:pt x="29829" y="12454"/>
                  </a:lnTo>
                  <a:lnTo>
                    <a:pt x="30019" y="12668"/>
                  </a:lnTo>
                  <a:lnTo>
                    <a:pt x="30201" y="12888"/>
                  </a:lnTo>
                  <a:lnTo>
                    <a:pt x="30382" y="13102"/>
                  </a:lnTo>
                  <a:lnTo>
                    <a:pt x="30556" y="13322"/>
                  </a:lnTo>
                  <a:lnTo>
                    <a:pt x="30722" y="13549"/>
                  </a:lnTo>
                  <a:lnTo>
                    <a:pt x="30888" y="13769"/>
                  </a:lnTo>
                  <a:lnTo>
                    <a:pt x="31046" y="13996"/>
                  </a:lnTo>
                  <a:lnTo>
                    <a:pt x="31196" y="14216"/>
                  </a:lnTo>
                  <a:lnTo>
                    <a:pt x="31339" y="14443"/>
                  </a:lnTo>
                  <a:lnTo>
                    <a:pt x="31473" y="14670"/>
                  </a:lnTo>
                  <a:lnTo>
                    <a:pt x="31607" y="14897"/>
                  </a:lnTo>
                  <a:lnTo>
                    <a:pt x="31734" y="15124"/>
                  </a:lnTo>
                  <a:lnTo>
                    <a:pt x="31852" y="15351"/>
                  </a:lnTo>
                  <a:lnTo>
                    <a:pt x="31963" y="15578"/>
                  </a:lnTo>
                  <a:lnTo>
                    <a:pt x="32729" y="15151"/>
                  </a:lnTo>
                  <a:lnTo>
                    <a:pt x="33109" y="14937"/>
                  </a:lnTo>
                  <a:lnTo>
                    <a:pt x="33496" y="14737"/>
                  </a:lnTo>
                  <a:lnTo>
                    <a:pt x="33883" y="14530"/>
                  </a:lnTo>
                  <a:lnTo>
                    <a:pt x="34278" y="14337"/>
                  </a:lnTo>
                  <a:lnTo>
                    <a:pt x="34681" y="14143"/>
                  </a:lnTo>
                  <a:lnTo>
                    <a:pt x="35084" y="13949"/>
                  </a:lnTo>
                  <a:lnTo>
                    <a:pt x="35479" y="13756"/>
                  </a:lnTo>
                  <a:lnTo>
                    <a:pt x="35890" y="13556"/>
                  </a:lnTo>
                  <a:lnTo>
                    <a:pt x="36324" y="13342"/>
                  </a:lnTo>
                  <a:lnTo>
                    <a:pt x="36775" y="13129"/>
                  </a:lnTo>
                  <a:lnTo>
                    <a:pt x="37233" y="12928"/>
                  </a:lnTo>
                  <a:lnTo>
                    <a:pt x="37462" y="12828"/>
                  </a:lnTo>
                  <a:lnTo>
                    <a:pt x="37699" y="12735"/>
                  </a:lnTo>
                  <a:lnTo>
                    <a:pt x="37936" y="12655"/>
                  </a:lnTo>
                  <a:lnTo>
                    <a:pt x="38173" y="12575"/>
                  </a:lnTo>
                  <a:lnTo>
                    <a:pt x="38411" y="12501"/>
                  </a:lnTo>
                  <a:lnTo>
                    <a:pt x="38648" y="12434"/>
                  </a:lnTo>
                  <a:lnTo>
                    <a:pt x="38490" y="11947"/>
                  </a:lnTo>
                  <a:lnTo>
                    <a:pt x="38316" y="11467"/>
                  </a:lnTo>
                  <a:lnTo>
                    <a:pt x="38134" y="10999"/>
                  </a:lnTo>
                  <a:lnTo>
                    <a:pt x="37929" y="10539"/>
                  </a:lnTo>
                  <a:lnTo>
                    <a:pt x="37715" y="10085"/>
                  </a:lnTo>
                  <a:lnTo>
                    <a:pt x="37486" y="9645"/>
                  </a:lnTo>
                  <a:lnTo>
                    <a:pt x="37241" y="9211"/>
                  </a:lnTo>
                  <a:lnTo>
                    <a:pt x="36980" y="8784"/>
                  </a:lnTo>
                  <a:lnTo>
                    <a:pt x="36704" y="8370"/>
                  </a:lnTo>
                  <a:lnTo>
                    <a:pt x="36419" y="7969"/>
                  </a:lnTo>
                  <a:lnTo>
                    <a:pt x="36119" y="7569"/>
                  </a:lnTo>
                  <a:lnTo>
                    <a:pt x="35803" y="7188"/>
                  </a:lnTo>
                  <a:lnTo>
                    <a:pt x="35479" y="6808"/>
                  </a:lnTo>
                  <a:lnTo>
                    <a:pt x="35139" y="6441"/>
                  </a:lnTo>
                  <a:lnTo>
                    <a:pt x="34784" y="6087"/>
                  </a:lnTo>
                  <a:lnTo>
                    <a:pt x="34428" y="5740"/>
                  </a:lnTo>
                  <a:lnTo>
                    <a:pt x="34049" y="5400"/>
                  </a:lnTo>
                  <a:lnTo>
                    <a:pt x="33670" y="5073"/>
                  </a:lnTo>
                  <a:lnTo>
                    <a:pt x="33274" y="4759"/>
                  </a:lnTo>
                  <a:lnTo>
                    <a:pt x="32864" y="4452"/>
                  </a:lnTo>
                  <a:lnTo>
                    <a:pt x="32453" y="4152"/>
                  </a:lnTo>
                  <a:lnTo>
                    <a:pt x="32026" y="3865"/>
                  </a:lnTo>
                  <a:lnTo>
                    <a:pt x="31591" y="3584"/>
                  </a:lnTo>
                  <a:lnTo>
                    <a:pt x="31149" y="3317"/>
                  </a:lnTo>
                  <a:lnTo>
                    <a:pt x="30698" y="3064"/>
                  </a:lnTo>
                  <a:lnTo>
                    <a:pt x="30232" y="2817"/>
                  </a:lnTo>
                  <a:lnTo>
                    <a:pt x="29766" y="2577"/>
                  </a:lnTo>
                  <a:lnTo>
                    <a:pt x="29292" y="2350"/>
                  </a:lnTo>
                  <a:lnTo>
                    <a:pt x="28802" y="2136"/>
                  </a:lnTo>
                  <a:lnTo>
                    <a:pt x="28312" y="1929"/>
                  </a:lnTo>
                  <a:lnTo>
                    <a:pt x="27814" y="1729"/>
                  </a:lnTo>
                  <a:lnTo>
                    <a:pt x="27309" y="1542"/>
                  </a:lnTo>
                  <a:lnTo>
                    <a:pt x="26795" y="1369"/>
                  </a:lnTo>
                  <a:lnTo>
                    <a:pt x="26281" y="1202"/>
                  </a:lnTo>
                  <a:lnTo>
                    <a:pt x="25760" y="1048"/>
                  </a:lnTo>
                  <a:lnTo>
                    <a:pt x="25231" y="901"/>
                  </a:lnTo>
                  <a:lnTo>
                    <a:pt x="24693" y="768"/>
                  </a:lnTo>
                  <a:lnTo>
                    <a:pt x="24156" y="648"/>
                  </a:lnTo>
                  <a:lnTo>
                    <a:pt x="23619" y="534"/>
                  </a:lnTo>
                  <a:lnTo>
                    <a:pt x="23073" y="434"/>
                  </a:lnTo>
                  <a:lnTo>
                    <a:pt x="22520" y="341"/>
                  </a:lnTo>
                  <a:lnTo>
                    <a:pt x="21967" y="261"/>
                  </a:lnTo>
                  <a:lnTo>
                    <a:pt x="21406" y="187"/>
                  </a:lnTo>
                  <a:lnTo>
                    <a:pt x="20853" y="134"/>
                  </a:lnTo>
                  <a:lnTo>
                    <a:pt x="20292" y="80"/>
                  </a:lnTo>
                  <a:lnTo>
                    <a:pt x="19723" y="47"/>
                  </a:lnTo>
                  <a:lnTo>
                    <a:pt x="19162" y="20"/>
                  </a:lnTo>
                  <a:lnTo>
                    <a:pt x="1859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-5915625" y="-3856500"/>
              <a:ext cx="462475" cy="349900"/>
            </a:xfrm>
            <a:custGeom>
              <a:avLst/>
              <a:gdLst/>
              <a:ahLst/>
              <a:cxnLst/>
              <a:rect l="l" t="t" r="r" b="b"/>
              <a:pathLst>
                <a:path w="18499" h="13996" extrusionOk="0">
                  <a:moveTo>
                    <a:pt x="13252" y="0"/>
                  </a:moveTo>
                  <a:lnTo>
                    <a:pt x="12770" y="294"/>
                  </a:lnTo>
                  <a:lnTo>
                    <a:pt x="12288" y="587"/>
                  </a:lnTo>
                  <a:lnTo>
                    <a:pt x="11806" y="888"/>
                  </a:lnTo>
                  <a:lnTo>
                    <a:pt x="11332" y="1195"/>
                  </a:lnTo>
                  <a:lnTo>
                    <a:pt x="10858" y="1508"/>
                  </a:lnTo>
                  <a:lnTo>
                    <a:pt x="10400" y="1829"/>
                  </a:lnTo>
                  <a:lnTo>
                    <a:pt x="9933" y="2149"/>
                  </a:lnTo>
                  <a:lnTo>
                    <a:pt x="9475" y="2476"/>
                  </a:lnTo>
                  <a:lnTo>
                    <a:pt x="9025" y="2810"/>
                  </a:lnTo>
                  <a:lnTo>
                    <a:pt x="8582" y="3144"/>
                  </a:lnTo>
                  <a:lnTo>
                    <a:pt x="8140" y="3491"/>
                  </a:lnTo>
                  <a:lnTo>
                    <a:pt x="7697" y="3838"/>
                  </a:lnTo>
                  <a:lnTo>
                    <a:pt x="7271" y="4185"/>
                  </a:lnTo>
                  <a:lnTo>
                    <a:pt x="6836" y="4545"/>
                  </a:lnTo>
                  <a:lnTo>
                    <a:pt x="6417" y="4906"/>
                  </a:lnTo>
                  <a:lnTo>
                    <a:pt x="5998" y="5273"/>
                  </a:lnTo>
                  <a:lnTo>
                    <a:pt x="5580" y="5640"/>
                  </a:lnTo>
                  <a:lnTo>
                    <a:pt x="5177" y="6020"/>
                  </a:lnTo>
                  <a:lnTo>
                    <a:pt x="4774" y="6401"/>
                  </a:lnTo>
                  <a:lnTo>
                    <a:pt x="4371" y="6781"/>
                  </a:lnTo>
                  <a:lnTo>
                    <a:pt x="3983" y="7175"/>
                  </a:lnTo>
                  <a:lnTo>
                    <a:pt x="3588" y="7562"/>
                  </a:lnTo>
                  <a:lnTo>
                    <a:pt x="3209" y="7962"/>
                  </a:lnTo>
                  <a:lnTo>
                    <a:pt x="2830" y="8363"/>
                  </a:lnTo>
                  <a:lnTo>
                    <a:pt x="2458" y="8770"/>
                  </a:lnTo>
                  <a:lnTo>
                    <a:pt x="2087" y="9184"/>
                  </a:lnTo>
                  <a:lnTo>
                    <a:pt x="1731" y="9598"/>
                  </a:lnTo>
                  <a:lnTo>
                    <a:pt x="1368" y="10018"/>
                  </a:lnTo>
                  <a:lnTo>
                    <a:pt x="1020" y="10438"/>
                  </a:lnTo>
                  <a:lnTo>
                    <a:pt x="673" y="10866"/>
                  </a:lnTo>
                  <a:lnTo>
                    <a:pt x="333" y="11299"/>
                  </a:lnTo>
                  <a:lnTo>
                    <a:pt x="1" y="11740"/>
                  </a:lnTo>
                  <a:lnTo>
                    <a:pt x="973" y="12007"/>
                  </a:lnTo>
                  <a:lnTo>
                    <a:pt x="1945" y="12281"/>
                  </a:lnTo>
                  <a:lnTo>
                    <a:pt x="3873" y="12841"/>
                  </a:lnTo>
                  <a:lnTo>
                    <a:pt x="4363" y="12975"/>
                  </a:lnTo>
                  <a:lnTo>
                    <a:pt x="4868" y="13108"/>
                  </a:lnTo>
                  <a:lnTo>
                    <a:pt x="5880" y="13368"/>
                  </a:lnTo>
                  <a:lnTo>
                    <a:pt x="6378" y="13509"/>
                  </a:lnTo>
                  <a:lnTo>
                    <a:pt x="6875" y="13655"/>
                  </a:lnTo>
                  <a:lnTo>
                    <a:pt x="7120" y="13736"/>
                  </a:lnTo>
                  <a:lnTo>
                    <a:pt x="7357" y="13816"/>
                  </a:lnTo>
                  <a:lnTo>
                    <a:pt x="7602" y="13909"/>
                  </a:lnTo>
                  <a:lnTo>
                    <a:pt x="7832" y="13996"/>
                  </a:lnTo>
                  <a:lnTo>
                    <a:pt x="8400" y="13288"/>
                  </a:lnTo>
                  <a:lnTo>
                    <a:pt x="8977" y="12588"/>
                  </a:lnTo>
                  <a:lnTo>
                    <a:pt x="9570" y="11893"/>
                  </a:lnTo>
                  <a:lnTo>
                    <a:pt x="10170" y="11206"/>
                  </a:lnTo>
                  <a:lnTo>
                    <a:pt x="10795" y="10532"/>
                  </a:lnTo>
                  <a:lnTo>
                    <a:pt x="11427" y="9865"/>
                  </a:lnTo>
                  <a:lnTo>
                    <a:pt x="12075" y="9210"/>
                  </a:lnTo>
                  <a:lnTo>
                    <a:pt x="12738" y="8563"/>
                  </a:lnTo>
                  <a:lnTo>
                    <a:pt x="13410" y="7922"/>
                  </a:lnTo>
                  <a:lnTo>
                    <a:pt x="14098" y="7295"/>
                  </a:lnTo>
                  <a:lnTo>
                    <a:pt x="14801" y="6681"/>
                  </a:lnTo>
                  <a:lnTo>
                    <a:pt x="15512" y="6074"/>
                  </a:lnTo>
                  <a:lnTo>
                    <a:pt x="16239" y="5480"/>
                  </a:lnTo>
                  <a:lnTo>
                    <a:pt x="16982" y="4892"/>
                  </a:lnTo>
                  <a:lnTo>
                    <a:pt x="17732" y="4318"/>
                  </a:lnTo>
                  <a:lnTo>
                    <a:pt x="18499" y="3758"/>
                  </a:lnTo>
                  <a:lnTo>
                    <a:pt x="18230" y="3571"/>
                  </a:lnTo>
                  <a:lnTo>
                    <a:pt x="17962" y="3377"/>
                  </a:lnTo>
                  <a:lnTo>
                    <a:pt x="17432" y="2990"/>
                  </a:lnTo>
                  <a:lnTo>
                    <a:pt x="16911" y="2596"/>
                  </a:lnTo>
                  <a:lnTo>
                    <a:pt x="16658" y="2409"/>
                  </a:lnTo>
                  <a:lnTo>
                    <a:pt x="16397" y="2223"/>
                  </a:lnTo>
                  <a:lnTo>
                    <a:pt x="15607" y="1675"/>
                  </a:lnTo>
                  <a:lnTo>
                    <a:pt x="14817" y="1121"/>
                  </a:lnTo>
                  <a:lnTo>
                    <a:pt x="132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-6116525" y="-2496300"/>
              <a:ext cx="346925" cy="273825"/>
            </a:xfrm>
            <a:custGeom>
              <a:avLst/>
              <a:gdLst/>
              <a:ahLst/>
              <a:cxnLst/>
              <a:rect l="l" t="t" r="r" b="b"/>
              <a:pathLst>
                <a:path w="13877" h="10953" extrusionOk="0">
                  <a:moveTo>
                    <a:pt x="8851" y="0"/>
                  </a:moveTo>
                  <a:lnTo>
                    <a:pt x="8796" y="27"/>
                  </a:lnTo>
                  <a:lnTo>
                    <a:pt x="8740" y="54"/>
                  </a:lnTo>
                  <a:lnTo>
                    <a:pt x="8487" y="100"/>
                  </a:lnTo>
                  <a:lnTo>
                    <a:pt x="8235" y="140"/>
                  </a:lnTo>
                  <a:lnTo>
                    <a:pt x="7974" y="180"/>
                  </a:lnTo>
                  <a:lnTo>
                    <a:pt x="7713" y="214"/>
                  </a:lnTo>
                  <a:lnTo>
                    <a:pt x="7184" y="267"/>
                  </a:lnTo>
                  <a:lnTo>
                    <a:pt x="6654" y="307"/>
                  </a:lnTo>
                  <a:lnTo>
                    <a:pt x="6109" y="334"/>
                  </a:lnTo>
                  <a:lnTo>
                    <a:pt x="5564" y="347"/>
                  </a:lnTo>
                  <a:lnTo>
                    <a:pt x="5011" y="354"/>
                  </a:lnTo>
                  <a:lnTo>
                    <a:pt x="4458" y="354"/>
                  </a:lnTo>
                  <a:lnTo>
                    <a:pt x="3897" y="341"/>
                  </a:lnTo>
                  <a:lnTo>
                    <a:pt x="3343" y="321"/>
                  </a:lnTo>
                  <a:lnTo>
                    <a:pt x="2782" y="294"/>
                  </a:lnTo>
                  <a:lnTo>
                    <a:pt x="2221" y="267"/>
                  </a:lnTo>
                  <a:lnTo>
                    <a:pt x="1107" y="200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38" y="1495"/>
                  </a:lnTo>
                  <a:lnTo>
                    <a:pt x="483" y="2857"/>
                  </a:lnTo>
                  <a:lnTo>
                    <a:pt x="736" y="4212"/>
                  </a:lnTo>
                  <a:lnTo>
                    <a:pt x="1004" y="5566"/>
                  </a:lnTo>
                  <a:lnTo>
                    <a:pt x="1289" y="6921"/>
                  </a:lnTo>
                  <a:lnTo>
                    <a:pt x="1581" y="8269"/>
                  </a:lnTo>
                  <a:lnTo>
                    <a:pt x="1882" y="9611"/>
                  </a:lnTo>
                  <a:lnTo>
                    <a:pt x="2198" y="10953"/>
                  </a:lnTo>
                  <a:lnTo>
                    <a:pt x="2561" y="10792"/>
                  </a:lnTo>
                  <a:lnTo>
                    <a:pt x="2932" y="10632"/>
                  </a:lnTo>
                  <a:lnTo>
                    <a:pt x="3114" y="10552"/>
                  </a:lnTo>
                  <a:lnTo>
                    <a:pt x="3312" y="10472"/>
                  </a:lnTo>
                  <a:lnTo>
                    <a:pt x="3501" y="10399"/>
                  </a:lnTo>
                  <a:lnTo>
                    <a:pt x="3699" y="10332"/>
                  </a:lnTo>
                  <a:lnTo>
                    <a:pt x="4315" y="10138"/>
                  </a:lnTo>
                  <a:lnTo>
                    <a:pt x="4940" y="9958"/>
                  </a:lnTo>
                  <a:lnTo>
                    <a:pt x="5564" y="9785"/>
                  </a:lnTo>
                  <a:lnTo>
                    <a:pt x="6188" y="9631"/>
                  </a:lnTo>
                  <a:lnTo>
                    <a:pt x="6820" y="9491"/>
                  </a:lnTo>
                  <a:lnTo>
                    <a:pt x="7452" y="9364"/>
                  </a:lnTo>
                  <a:lnTo>
                    <a:pt x="8092" y="9251"/>
                  </a:lnTo>
                  <a:lnTo>
                    <a:pt x="8732" y="9150"/>
                  </a:lnTo>
                  <a:lnTo>
                    <a:pt x="9372" y="9057"/>
                  </a:lnTo>
                  <a:lnTo>
                    <a:pt x="10012" y="8984"/>
                  </a:lnTo>
                  <a:lnTo>
                    <a:pt x="10660" y="8924"/>
                  </a:lnTo>
                  <a:lnTo>
                    <a:pt x="11300" y="8877"/>
                  </a:lnTo>
                  <a:lnTo>
                    <a:pt x="11948" y="8837"/>
                  </a:lnTo>
                  <a:lnTo>
                    <a:pt x="12588" y="8810"/>
                  </a:lnTo>
                  <a:lnTo>
                    <a:pt x="13236" y="8803"/>
                  </a:lnTo>
                  <a:lnTo>
                    <a:pt x="13876" y="8803"/>
                  </a:lnTo>
                  <a:lnTo>
                    <a:pt x="13481" y="8269"/>
                  </a:lnTo>
                  <a:lnTo>
                    <a:pt x="13102" y="7736"/>
                  </a:lnTo>
                  <a:lnTo>
                    <a:pt x="12731" y="7202"/>
                  </a:lnTo>
                  <a:lnTo>
                    <a:pt x="12367" y="6668"/>
                  </a:lnTo>
                  <a:lnTo>
                    <a:pt x="12019" y="6120"/>
                  </a:lnTo>
                  <a:lnTo>
                    <a:pt x="11680" y="5580"/>
                  </a:lnTo>
                  <a:lnTo>
                    <a:pt x="11348" y="5032"/>
                  </a:lnTo>
                  <a:lnTo>
                    <a:pt x="11024" y="4485"/>
                  </a:lnTo>
                  <a:lnTo>
                    <a:pt x="10716" y="3931"/>
                  </a:lnTo>
                  <a:lnTo>
                    <a:pt x="10415" y="3377"/>
                  </a:lnTo>
                  <a:lnTo>
                    <a:pt x="10131" y="2823"/>
                  </a:lnTo>
                  <a:lnTo>
                    <a:pt x="9854" y="2263"/>
                  </a:lnTo>
                  <a:lnTo>
                    <a:pt x="9586" y="1702"/>
                  </a:lnTo>
                  <a:lnTo>
                    <a:pt x="9333" y="1135"/>
                  </a:lnTo>
                  <a:lnTo>
                    <a:pt x="9088" y="567"/>
                  </a:lnTo>
                  <a:lnTo>
                    <a:pt x="88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-6113750" y="-3522475"/>
              <a:ext cx="355800" cy="401825"/>
            </a:xfrm>
            <a:custGeom>
              <a:avLst/>
              <a:gdLst/>
              <a:ahLst/>
              <a:cxnLst/>
              <a:rect l="l" t="t" r="r" b="b"/>
              <a:pathLst>
                <a:path w="14232" h="16073" extrusionOk="0">
                  <a:moveTo>
                    <a:pt x="6733" y="1"/>
                  </a:moveTo>
                  <a:lnTo>
                    <a:pt x="6409" y="475"/>
                  </a:lnTo>
                  <a:lnTo>
                    <a:pt x="6093" y="942"/>
                  </a:lnTo>
                  <a:lnTo>
                    <a:pt x="5777" y="1422"/>
                  </a:lnTo>
                  <a:lnTo>
                    <a:pt x="5476" y="1896"/>
                  </a:lnTo>
                  <a:lnTo>
                    <a:pt x="5176" y="2383"/>
                  </a:lnTo>
                  <a:lnTo>
                    <a:pt x="4884" y="2864"/>
                  </a:lnTo>
                  <a:lnTo>
                    <a:pt x="4599" y="3358"/>
                  </a:lnTo>
                  <a:lnTo>
                    <a:pt x="4315" y="3852"/>
                  </a:lnTo>
                  <a:lnTo>
                    <a:pt x="3944" y="4546"/>
                  </a:lnTo>
                  <a:lnTo>
                    <a:pt x="3588" y="5240"/>
                  </a:lnTo>
                  <a:lnTo>
                    <a:pt x="3240" y="5934"/>
                  </a:lnTo>
                  <a:lnTo>
                    <a:pt x="2908" y="6628"/>
                  </a:lnTo>
                  <a:lnTo>
                    <a:pt x="2592" y="7329"/>
                  </a:lnTo>
                  <a:lnTo>
                    <a:pt x="2292" y="8030"/>
                  </a:lnTo>
                  <a:lnTo>
                    <a:pt x="2000" y="8737"/>
                  </a:lnTo>
                  <a:lnTo>
                    <a:pt x="1731" y="9445"/>
                  </a:lnTo>
                  <a:lnTo>
                    <a:pt x="1470" y="10152"/>
                  </a:lnTo>
                  <a:lnTo>
                    <a:pt x="1217" y="10860"/>
                  </a:lnTo>
                  <a:lnTo>
                    <a:pt x="988" y="11574"/>
                  </a:lnTo>
                  <a:lnTo>
                    <a:pt x="767" y="12288"/>
                  </a:lnTo>
                  <a:lnTo>
                    <a:pt x="554" y="13002"/>
                  </a:lnTo>
                  <a:lnTo>
                    <a:pt x="356" y="13716"/>
                  </a:lnTo>
                  <a:lnTo>
                    <a:pt x="174" y="14437"/>
                  </a:lnTo>
                  <a:lnTo>
                    <a:pt x="1" y="15158"/>
                  </a:lnTo>
                  <a:lnTo>
                    <a:pt x="980" y="15231"/>
                  </a:lnTo>
                  <a:lnTo>
                    <a:pt x="1960" y="15311"/>
                  </a:lnTo>
                  <a:lnTo>
                    <a:pt x="2948" y="15391"/>
                  </a:lnTo>
                  <a:lnTo>
                    <a:pt x="3928" y="15492"/>
                  </a:lnTo>
                  <a:lnTo>
                    <a:pt x="4418" y="15545"/>
                  </a:lnTo>
                  <a:lnTo>
                    <a:pt x="4908" y="15605"/>
                  </a:lnTo>
                  <a:lnTo>
                    <a:pt x="5390" y="15672"/>
                  </a:lnTo>
                  <a:lnTo>
                    <a:pt x="5872" y="15739"/>
                  </a:lnTo>
                  <a:lnTo>
                    <a:pt x="6354" y="15812"/>
                  </a:lnTo>
                  <a:lnTo>
                    <a:pt x="6828" y="15892"/>
                  </a:lnTo>
                  <a:lnTo>
                    <a:pt x="7302" y="15979"/>
                  </a:lnTo>
                  <a:lnTo>
                    <a:pt x="7768" y="16072"/>
                  </a:lnTo>
                  <a:lnTo>
                    <a:pt x="7902" y="15638"/>
                  </a:lnTo>
                  <a:lnTo>
                    <a:pt x="8037" y="15198"/>
                  </a:lnTo>
                  <a:lnTo>
                    <a:pt x="8179" y="14764"/>
                  </a:lnTo>
                  <a:lnTo>
                    <a:pt x="8321" y="14330"/>
                  </a:lnTo>
                  <a:lnTo>
                    <a:pt x="8471" y="13896"/>
                  </a:lnTo>
                  <a:lnTo>
                    <a:pt x="8629" y="13463"/>
                  </a:lnTo>
                  <a:lnTo>
                    <a:pt x="8787" y="13036"/>
                  </a:lnTo>
                  <a:lnTo>
                    <a:pt x="8953" y="12602"/>
                  </a:lnTo>
                  <a:lnTo>
                    <a:pt x="9119" y="12175"/>
                  </a:lnTo>
                  <a:lnTo>
                    <a:pt x="9293" y="11747"/>
                  </a:lnTo>
                  <a:lnTo>
                    <a:pt x="9467" y="11320"/>
                  </a:lnTo>
                  <a:lnTo>
                    <a:pt x="9656" y="10893"/>
                  </a:lnTo>
                  <a:lnTo>
                    <a:pt x="9838" y="10466"/>
                  </a:lnTo>
                  <a:lnTo>
                    <a:pt x="10028" y="10045"/>
                  </a:lnTo>
                  <a:lnTo>
                    <a:pt x="10225" y="9625"/>
                  </a:lnTo>
                  <a:lnTo>
                    <a:pt x="10431" y="9205"/>
                  </a:lnTo>
                  <a:lnTo>
                    <a:pt x="10636" y="8784"/>
                  </a:lnTo>
                  <a:lnTo>
                    <a:pt x="10842" y="8370"/>
                  </a:lnTo>
                  <a:lnTo>
                    <a:pt x="11055" y="7956"/>
                  </a:lnTo>
                  <a:lnTo>
                    <a:pt x="11276" y="7543"/>
                  </a:lnTo>
                  <a:lnTo>
                    <a:pt x="11498" y="7129"/>
                  </a:lnTo>
                  <a:lnTo>
                    <a:pt x="11727" y="6715"/>
                  </a:lnTo>
                  <a:lnTo>
                    <a:pt x="11956" y="6308"/>
                  </a:lnTo>
                  <a:lnTo>
                    <a:pt x="12193" y="5901"/>
                  </a:lnTo>
                  <a:lnTo>
                    <a:pt x="12430" y="5494"/>
                  </a:lnTo>
                  <a:lnTo>
                    <a:pt x="12675" y="5093"/>
                  </a:lnTo>
                  <a:lnTo>
                    <a:pt x="12928" y="4693"/>
                  </a:lnTo>
                  <a:lnTo>
                    <a:pt x="13181" y="4292"/>
                  </a:lnTo>
                  <a:lnTo>
                    <a:pt x="13433" y="3892"/>
                  </a:lnTo>
                  <a:lnTo>
                    <a:pt x="13694" y="3498"/>
                  </a:lnTo>
                  <a:lnTo>
                    <a:pt x="13963" y="3104"/>
                  </a:lnTo>
                  <a:lnTo>
                    <a:pt x="14232" y="2711"/>
                  </a:lnTo>
                  <a:lnTo>
                    <a:pt x="13987" y="2637"/>
                  </a:lnTo>
                  <a:lnTo>
                    <a:pt x="13742" y="2564"/>
                  </a:lnTo>
                  <a:lnTo>
                    <a:pt x="13260" y="2397"/>
                  </a:lnTo>
                  <a:lnTo>
                    <a:pt x="12778" y="2223"/>
                  </a:lnTo>
                  <a:lnTo>
                    <a:pt x="12304" y="2043"/>
                  </a:lnTo>
                  <a:lnTo>
                    <a:pt x="11363" y="1676"/>
                  </a:lnTo>
                  <a:lnTo>
                    <a:pt x="10889" y="1496"/>
                  </a:lnTo>
                  <a:lnTo>
                    <a:pt x="10423" y="1329"/>
                  </a:lnTo>
                  <a:lnTo>
                    <a:pt x="9498" y="1009"/>
                  </a:lnTo>
                  <a:lnTo>
                    <a:pt x="8566" y="682"/>
                  </a:lnTo>
                  <a:lnTo>
                    <a:pt x="7649" y="348"/>
                  </a:lnTo>
                  <a:lnTo>
                    <a:pt x="673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-6147325" y="-3100500"/>
              <a:ext cx="234500" cy="557000"/>
            </a:xfrm>
            <a:custGeom>
              <a:avLst/>
              <a:gdLst/>
              <a:ahLst/>
              <a:cxnLst/>
              <a:rect l="l" t="t" r="r" b="b"/>
              <a:pathLst>
                <a:path w="9380" h="22280" extrusionOk="0">
                  <a:moveTo>
                    <a:pt x="972" y="1"/>
                  </a:moveTo>
                  <a:lnTo>
                    <a:pt x="838" y="688"/>
                  </a:lnTo>
                  <a:lnTo>
                    <a:pt x="719" y="1376"/>
                  </a:lnTo>
                  <a:lnTo>
                    <a:pt x="609" y="2063"/>
                  </a:lnTo>
                  <a:lnTo>
                    <a:pt x="514" y="2757"/>
                  </a:lnTo>
                  <a:lnTo>
                    <a:pt x="419" y="3445"/>
                  </a:lnTo>
                  <a:lnTo>
                    <a:pt x="340" y="4139"/>
                  </a:lnTo>
                  <a:lnTo>
                    <a:pt x="269" y="4833"/>
                  </a:lnTo>
                  <a:lnTo>
                    <a:pt x="206" y="5527"/>
                  </a:lnTo>
                  <a:lnTo>
                    <a:pt x="150" y="6221"/>
                  </a:lnTo>
                  <a:lnTo>
                    <a:pt x="103" y="6915"/>
                  </a:lnTo>
                  <a:lnTo>
                    <a:pt x="64" y="7609"/>
                  </a:lnTo>
                  <a:lnTo>
                    <a:pt x="40" y="8310"/>
                  </a:lnTo>
                  <a:lnTo>
                    <a:pt x="16" y="9004"/>
                  </a:lnTo>
                  <a:lnTo>
                    <a:pt x="8" y="9705"/>
                  </a:lnTo>
                  <a:lnTo>
                    <a:pt x="0" y="10399"/>
                  </a:lnTo>
                  <a:lnTo>
                    <a:pt x="0" y="11100"/>
                  </a:lnTo>
                  <a:lnTo>
                    <a:pt x="8" y="11794"/>
                  </a:lnTo>
                  <a:lnTo>
                    <a:pt x="32" y="12495"/>
                  </a:lnTo>
                  <a:lnTo>
                    <a:pt x="56" y="13196"/>
                  </a:lnTo>
                  <a:lnTo>
                    <a:pt x="87" y="13890"/>
                  </a:lnTo>
                  <a:lnTo>
                    <a:pt x="119" y="14591"/>
                  </a:lnTo>
                  <a:lnTo>
                    <a:pt x="166" y="15291"/>
                  </a:lnTo>
                  <a:lnTo>
                    <a:pt x="214" y="15992"/>
                  </a:lnTo>
                  <a:lnTo>
                    <a:pt x="277" y="16693"/>
                  </a:lnTo>
                  <a:lnTo>
                    <a:pt x="332" y="17387"/>
                  </a:lnTo>
                  <a:lnTo>
                    <a:pt x="403" y="18088"/>
                  </a:lnTo>
                  <a:lnTo>
                    <a:pt x="474" y="18789"/>
                  </a:lnTo>
                  <a:lnTo>
                    <a:pt x="561" y="19490"/>
                  </a:lnTo>
                  <a:lnTo>
                    <a:pt x="640" y="20184"/>
                  </a:lnTo>
                  <a:lnTo>
                    <a:pt x="735" y="20884"/>
                  </a:lnTo>
                  <a:lnTo>
                    <a:pt x="830" y="21579"/>
                  </a:lnTo>
                  <a:lnTo>
                    <a:pt x="925" y="22279"/>
                  </a:lnTo>
                  <a:lnTo>
                    <a:pt x="1992" y="22213"/>
                  </a:lnTo>
                  <a:lnTo>
                    <a:pt x="3058" y="22153"/>
                  </a:lnTo>
                  <a:lnTo>
                    <a:pt x="4141" y="22099"/>
                  </a:lnTo>
                  <a:lnTo>
                    <a:pt x="4678" y="22072"/>
                  </a:lnTo>
                  <a:lnTo>
                    <a:pt x="5215" y="22059"/>
                  </a:lnTo>
                  <a:lnTo>
                    <a:pt x="5753" y="22052"/>
                  </a:lnTo>
                  <a:lnTo>
                    <a:pt x="6290" y="22052"/>
                  </a:lnTo>
                  <a:lnTo>
                    <a:pt x="6819" y="22059"/>
                  </a:lnTo>
                  <a:lnTo>
                    <a:pt x="7341" y="22072"/>
                  </a:lnTo>
                  <a:lnTo>
                    <a:pt x="7862" y="22099"/>
                  </a:lnTo>
                  <a:lnTo>
                    <a:pt x="8376" y="22139"/>
                  </a:lnTo>
                  <a:lnTo>
                    <a:pt x="8882" y="22193"/>
                  </a:lnTo>
                  <a:lnTo>
                    <a:pt x="9380" y="22259"/>
                  </a:lnTo>
                  <a:lnTo>
                    <a:pt x="9380" y="22259"/>
                  </a:lnTo>
                  <a:lnTo>
                    <a:pt x="9166" y="21625"/>
                  </a:lnTo>
                  <a:lnTo>
                    <a:pt x="8969" y="20985"/>
                  </a:lnTo>
                  <a:lnTo>
                    <a:pt x="8787" y="20344"/>
                  </a:lnTo>
                  <a:lnTo>
                    <a:pt x="8613" y="19703"/>
                  </a:lnTo>
                  <a:lnTo>
                    <a:pt x="8455" y="19056"/>
                  </a:lnTo>
                  <a:lnTo>
                    <a:pt x="8305" y="18408"/>
                  </a:lnTo>
                  <a:lnTo>
                    <a:pt x="8171" y="17761"/>
                  </a:lnTo>
                  <a:lnTo>
                    <a:pt x="8052" y="17114"/>
                  </a:lnTo>
                  <a:lnTo>
                    <a:pt x="7934" y="16466"/>
                  </a:lnTo>
                  <a:lnTo>
                    <a:pt x="7839" y="15812"/>
                  </a:lnTo>
                  <a:lnTo>
                    <a:pt x="7752" y="15165"/>
                  </a:lnTo>
                  <a:lnTo>
                    <a:pt x="7673" y="14511"/>
                  </a:lnTo>
                  <a:lnTo>
                    <a:pt x="7610" y="13856"/>
                  </a:lnTo>
                  <a:lnTo>
                    <a:pt x="7554" y="13202"/>
                  </a:lnTo>
                  <a:lnTo>
                    <a:pt x="7515" y="12548"/>
                  </a:lnTo>
                  <a:lnTo>
                    <a:pt x="7483" y="11894"/>
                  </a:lnTo>
                  <a:lnTo>
                    <a:pt x="7467" y="11234"/>
                  </a:lnTo>
                  <a:lnTo>
                    <a:pt x="7460" y="10579"/>
                  </a:lnTo>
                  <a:lnTo>
                    <a:pt x="7467" y="9925"/>
                  </a:lnTo>
                  <a:lnTo>
                    <a:pt x="7483" y="9271"/>
                  </a:lnTo>
                  <a:lnTo>
                    <a:pt x="7507" y="8611"/>
                  </a:lnTo>
                  <a:lnTo>
                    <a:pt x="7546" y="7956"/>
                  </a:lnTo>
                  <a:lnTo>
                    <a:pt x="7594" y="7302"/>
                  </a:lnTo>
                  <a:lnTo>
                    <a:pt x="7657" y="6648"/>
                  </a:lnTo>
                  <a:lnTo>
                    <a:pt x="7728" y="5994"/>
                  </a:lnTo>
                  <a:lnTo>
                    <a:pt x="7807" y="5340"/>
                  </a:lnTo>
                  <a:lnTo>
                    <a:pt x="7902" y="4686"/>
                  </a:lnTo>
                  <a:lnTo>
                    <a:pt x="8005" y="4039"/>
                  </a:lnTo>
                  <a:lnTo>
                    <a:pt x="8115" y="3385"/>
                  </a:lnTo>
                  <a:lnTo>
                    <a:pt x="8234" y="2737"/>
                  </a:lnTo>
                  <a:lnTo>
                    <a:pt x="8368" y="2090"/>
                  </a:lnTo>
                  <a:lnTo>
                    <a:pt x="8518" y="1442"/>
                  </a:lnTo>
                  <a:lnTo>
                    <a:pt x="8044" y="1382"/>
                  </a:lnTo>
                  <a:lnTo>
                    <a:pt x="7570" y="1322"/>
                  </a:lnTo>
                  <a:lnTo>
                    <a:pt x="7096" y="1249"/>
                  </a:lnTo>
                  <a:lnTo>
                    <a:pt x="6622" y="1176"/>
                  </a:lnTo>
                  <a:lnTo>
                    <a:pt x="6148" y="1095"/>
                  </a:lnTo>
                  <a:lnTo>
                    <a:pt x="5674" y="1015"/>
                  </a:lnTo>
                  <a:lnTo>
                    <a:pt x="5200" y="922"/>
                  </a:lnTo>
                  <a:lnTo>
                    <a:pt x="4726" y="835"/>
                  </a:lnTo>
                  <a:lnTo>
                    <a:pt x="3785" y="635"/>
                  </a:lnTo>
                  <a:lnTo>
                    <a:pt x="2837" y="428"/>
                  </a:lnTo>
                  <a:lnTo>
                    <a:pt x="1905" y="214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-6306150" y="-5458150"/>
              <a:ext cx="7286150" cy="5696275"/>
            </a:xfrm>
            <a:custGeom>
              <a:avLst/>
              <a:gdLst/>
              <a:ahLst/>
              <a:cxnLst/>
              <a:rect l="l" t="t" r="r" b="b"/>
              <a:pathLst>
                <a:path w="291446" h="227851" extrusionOk="0">
                  <a:moveTo>
                    <a:pt x="127202" y="2710"/>
                  </a:moveTo>
                  <a:lnTo>
                    <a:pt x="127707" y="2717"/>
                  </a:lnTo>
                  <a:lnTo>
                    <a:pt x="128189" y="2737"/>
                  </a:lnTo>
                  <a:lnTo>
                    <a:pt x="128671" y="2770"/>
                  </a:lnTo>
                  <a:lnTo>
                    <a:pt x="129130" y="2817"/>
                  </a:lnTo>
                  <a:lnTo>
                    <a:pt x="129588" y="2877"/>
                  </a:lnTo>
                  <a:lnTo>
                    <a:pt x="130030" y="2944"/>
                  </a:lnTo>
                  <a:lnTo>
                    <a:pt x="130457" y="3030"/>
                  </a:lnTo>
                  <a:lnTo>
                    <a:pt x="130876" y="3124"/>
                  </a:lnTo>
                  <a:lnTo>
                    <a:pt x="131279" y="3231"/>
                  </a:lnTo>
                  <a:lnTo>
                    <a:pt x="131682" y="3351"/>
                  </a:lnTo>
                  <a:lnTo>
                    <a:pt x="132061" y="3478"/>
                  </a:lnTo>
                  <a:lnTo>
                    <a:pt x="132440" y="3618"/>
                  </a:lnTo>
                  <a:lnTo>
                    <a:pt x="132804" y="3771"/>
                  </a:lnTo>
                  <a:lnTo>
                    <a:pt x="133160" y="3931"/>
                  </a:lnTo>
                  <a:lnTo>
                    <a:pt x="133499" y="4105"/>
                  </a:lnTo>
                  <a:lnTo>
                    <a:pt x="133831" y="4285"/>
                  </a:lnTo>
                  <a:lnTo>
                    <a:pt x="134155" y="4479"/>
                  </a:lnTo>
                  <a:lnTo>
                    <a:pt x="134471" y="4679"/>
                  </a:lnTo>
                  <a:lnTo>
                    <a:pt x="134779" y="4886"/>
                  </a:lnTo>
                  <a:lnTo>
                    <a:pt x="135072" y="5106"/>
                  </a:lnTo>
                  <a:lnTo>
                    <a:pt x="135356" y="5340"/>
                  </a:lnTo>
                  <a:lnTo>
                    <a:pt x="135641" y="5573"/>
                  </a:lnTo>
                  <a:lnTo>
                    <a:pt x="135909" y="5820"/>
                  </a:lnTo>
                  <a:lnTo>
                    <a:pt x="136162" y="6074"/>
                  </a:lnTo>
                  <a:lnTo>
                    <a:pt x="136415" y="6334"/>
                  </a:lnTo>
                  <a:lnTo>
                    <a:pt x="136660" y="6608"/>
                  </a:lnTo>
                  <a:lnTo>
                    <a:pt x="136889" y="6881"/>
                  </a:lnTo>
                  <a:lnTo>
                    <a:pt x="137118" y="7168"/>
                  </a:lnTo>
                  <a:lnTo>
                    <a:pt x="137340" y="7455"/>
                  </a:lnTo>
                  <a:lnTo>
                    <a:pt x="137545" y="7756"/>
                  </a:lnTo>
                  <a:lnTo>
                    <a:pt x="137750" y="8056"/>
                  </a:lnTo>
                  <a:lnTo>
                    <a:pt x="137948" y="8370"/>
                  </a:lnTo>
                  <a:lnTo>
                    <a:pt x="138138" y="8683"/>
                  </a:lnTo>
                  <a:lnTo>
                    <a:pt x="138319" y="9004"/>
                  </a:lnTo>
                  <a:lnTo>
                    <a:pt x="138493" y="9331"/>
                  </a:lnTo>
                  <a:lnTo>
                    <a:pt x="138659" y="9665"/>
                  </a:lnTo>
                  <a:lnTo>
                    <a:pt x="138817" y="10005"/>
                  </a:lnTo>
                  <a:lnTo>
                    <a:pt x="138967" y="10345"/>
                  </a:lnTo>
                  <a:lnTo>
                    <a:pt x="139117" y="10692"/>
                  </a:lnTo>
                  <a:lnTo>
                    <a:pt x="139260" y="11046"/>
                  </a:lnTo>
                  <a:lnTo>
                    <a:pt x="139394" y="11400"/>
                  </a:lnTo>
                  <a:lnTo>
                    <a:pt x="139520" y="11760"/>
                  </a:lnTo>
                  <a:lnTo>
                    <a:pt x="139647" y="12121"/>
                  </a:lnTo>
                  <a:lnTo>
                    <a:pt x="139765" y="12488"/>
                  </a:lnTo>
                  <a:lnTo>
                    <a:pt x="139876" y="12855"/>
                  </a:lnTo>
                  <a:lnTo>
                    <a:pt x="139987" y="13229"/>
                  </a:lnTo>
                  <a:lnTo>
                    <a:pt x="140089" y="13602"/>
                  </a:lnTo>
                  <a:lnTo>
                    <a:pt x="140184" y="13983"/>
                  </a:lnTo>
                  <a:lnTo>
                    <a:pt x="140279" y="14363"/>
                  </a:lnTo>
                  <a:lnTo>
                    <a:pt x="140366" y="14744"/>
                  </a:lnTo>
                  <a:lnTo>
                    <a:pt x="140453" y="15124"/>
                  </a:lnTo>
                  <a:lnTo>
                    <a:pt x="140603" y="15892"/>
                  </a:lnTo>
                  <a:lnTo>
                    <a:pt x="140745" y="16666"/>
                  </a:lnTo>
                  <a:lnTo>
                    <a:pt x="140864" y="17440"/>
                  </a:lnTo>
                  <a:lnTo>
                    <a:pt x="140974" y="18214"/>
                  </a:lnTo>
                  <a:lnTo>
                    <a:pt x="141045" y="18768"/>
                  </a:lnTo>
                  <a:lnTo>
                    <a:pt x="141117" y="19322"/>
                  </a:lnTo>
                  <a:lnTo>
                    <a:pt x="141227" y="20417"/>
                  </a:lnTo>
                  <a:lnTo>
                    <a:pt x="141330" y="21491"/>
                  </a:lnTo>
                  <a:lnTo>
                    <a:pt x="141417" y="22546"/>
                  </a:lnTo>
                  <a:lnTo>
                    <a:pt x="141567" y="24575"/>
                  </a:lnTo>
                  <a:lnTo>
                    <a:pt x="141630" y="25543"/>
                  </a:lnTo>
                  <a:lnTo>
                    <a:pt x="141709" y="26457"/>
                  </a:lnTo>
                  <a:lnTo>
                    <a:pt x="141733" y="26597"/>
                  </a:lnTo>
                  <a:lnTo>
                    <a:pt x="141772" y="26724"/>
                  </a:lnTo>
                  <a:lnTo>
                    <a:pt x="141828" y="26851"/>
                  </a:lnTo>
                  <a:lnTo>
                    <a:pt x="141891" y="26964"/>
                  </a:lnTo>
                  <a:lnTo>
                    <a:pt x="141978" y="27071"/>
                  </a:lnTo>
                  <a:lnTo>
                    <a:pt x="142065" y="27164"/>
                  </a:lnTo>
                  <a:lnTo>
                    <a:pt x="142167" y="27258"/>
                  </a:lnTo>
                  <a:lnTo>
                    <a:pt x="142278" y="27338"/>
                  </a:lnTo>
                  <a:lnTo>
                    <a:pt x="130465" y="27391"/>
                  </a:lnTo>
                  <a:lnTo>
                    <a:pt x="130473" y="26931"/>
                  </a:lnTo>
                  <a:lnTo>
                    <a:pt x="130489" y="26470"/>
                  </a:lnTo>
                  <a:lnTo>
                    <a:pt x="130505" y="26010"/>
                  </a:lnTo>
                  <a:lnTo>
                    <a:pt x="130528" y="25563"/>
                  </a:lnTo>
                  <a:lnTo>
                    <a:pt x="130560" y="25109"/>
                  </a:lnTo>
                  <a:lnTo>
                    <a:pt x="130599" y="24662"/>
                  </a:lnTo>
                  <a:lnTo>
                    <a:pt x="130647" y="24214"/>
                  </a:lnTo>
                  <a:lnTo>
                    <a:pt x="130694" y="23774"/>
                  </a:lnTo>
                  <a:lnTo>
                    <a:pt x="130749" y="23333"/>
                  </a:lnTo>
                  <a:lnTo>
                    <a:pt x="130813" y="22900"/>
                  </a:lnTo>
                  <a:lnTo>
                    <a:pt x="130876" y="22466"/>
                  </a:lnTo>
                  <a:lnTo>
                    <a:pt x="130955" y="22032"/>
                  </a:lnTo>
                  <a:lnTo>
                    <a:pt x="131034" y="21598"/>
                  </a:lnTo>
                  <a:lnTo>
                    <a:pt x="131121" y="21171"/>
                  </a:lnTo>
                  <a:lnTo>
                    <a:pt x="131208" y="20737"/>
                  </a:lnTo>
                  <a:lnTo>
                    <a:pt x="131303" y="20310"/>
                  </a:lnTo>
                  <a:lnTo>
                    <a:pt x="131524" y="20390"/>
                  </a:lnTo>
                  <a:lnTo>
                    <a:pt x="131634" y="20430"/>
                  </a:lnTo>
                  <a:lnTo>
                    <a:pt x="131745" y="20463"/>
                  </a:lnTo>
                  <a:lnTo>
                    <a:pt x="131982" y="20524"/>
                  </a:lnTo>
                  <a:lnTo>
                    <a:pt x="132219" y="20584"/>
                  </a:lnTo>
                  <a:lnTo>
                    <a:pt x="132464" y="20644"/>
                  </a:lnTo>
                  <a:lnTo>
                    <a:pt x="132701" y="20690"/>
                  </a:lnTo>
                  <a:lnTo>
                    <a:pt x="132938" y="20737"/>
                  </a:lnTo>
                  <a:lnTo>
                    <a:pt x="133175" y="20777"/>
                  </a:lnTo>
                  <a:lnTo>
                    <a:pt x="133412" y="20811"/>
                  </a:lnTo>
                  <a:lnTo>
                    <a:pt x="133649" y="20844"/>
                  </a:lnTo>
                  <a:lnTo>
                    <a:pt x="133886" y="20864"/>
                  </a:lnTo>
                  <a:lnTo>
                    <a:pt x="134116" y="20884"/>
                  </a:lnTo>
                  <a:lnTo>
                    <a:pt x="134353" y="20897"/>
                  </a:lnTo>
                  <a:lnTo>
                    <a:pt x="134819" y="20897"/>
                  </a:lnTo>
                  <a:lnTo>
                    <a:pt x="135048" y="20891"/>
                  </a:lnTo>
                  <a:lnTo>
                    <a:pt x="135269" y="20871"/>
                  </a:lnTo>
                  <a:lnTo>
                    <a:pt x="135498" y="20851"/>
                  </a:lnTo>
                  <a:lnTo>
                    <a:pt x="135720" y="20817"/>
                  </a:lnTo>
                  <a:lnTo>
                    <a:pt x="135941" y="20784"/>
                  </a:lnTo>
                  <a:lnTo>
                    <a:pt x="136154" y="20737"/>
                  </a:lnTo>
                  <a:lnTo>
                    <a:pt x="136368" y="20684"/>
                  </a:lnTo>
                  <a:lnTo>
                    <a:pt x="136581" y="20617"/>
                  </a:lnTo>
                  <a:lnTo>
                    <a:pt x="136786" y="20550"/>
                  </a:lnTo>
                  <a:lnTo>
                    <a:pt x="136992" y="20470"/>
                  </a:lnTo>
                  <a:lnTo>
                    <a:pt x="137189" y="20377"/>
                  </a:lnTo>
                  <a:lnTo>
                    <a:pt x="137387" y="20283"/>
                  </a:lnTo>
                  <a:lnTo>
                    <a:pt x="137577" y="20176"/>
                  </a:lnTo>
                  <a:lnTo>
                    <a:pt x="137766" y="20056"/>
                  </a:lnTo>
                  <a:lnTo>
                    <a:pt x="137948" y="19930"/>
                  </a:lnTo>
                  <a:lnTo>
                    <a:pt x="138130" y="19796"/>
                  </a:lnTo>
                  <a:lnTo>
                    <a:pt x="138304" y="19643"/>
                  </a:lnTo>
                  <a:lnTo>
                    <a:pt x="138469" y="19489"/>
                  </a:lnTo>
                  <a:lnTo>
                    <a:pt x="138627" y="19322"/>
                  </a:lnTo>
                  <a:lnTo>
                    <a:pt x="138722" y="19209"/>
                  </a:lnTo>
                  <a:lnTo>
                    <a:pt x="138793" y="19089"/>
                  </a:lnTo>
                  <a:lnTo>
                    <a:pt x="138849" y="18975"/>
                  </a:lnTo>
                  <a:lnTo>
                    <a:pt x="138888" y="18855"/>
                  </a:lnTo>
                  <a:lnTo>
                    <a:pt x="138912" y="18735"/>
                  </a:lnTo>
                  <a:lnTo>
                    <a:pt x="138920" y="18615"/>
                  </a:lnTo>
                  <a:lnTo>
                    <a:pt x="138912" y="18501"/>
                  </a:lnTo>
                  <a:lnTo>
                    <a:pt x="138896" y="18388"/>
                  </a:lnTo>
                  <a:lnTo>
                    <a:pt x="138865" y="18268"/>
                  </a:lnTo>
                  <a:lnTo>
                    <a:pt x="138817" y="18148"/>
                  </a:lnTo>
                  <a:lnTo>
                    <a:pt x="138762" y="18041"/>
                  </a:lnTo>
                  <a:lnTo>
                    <a:pt x="138691" y="17934"/>
                  </a:lnTo>
                  <a:lnTo>
                    <a:pt x="138612" y="17840"/>
                  </a:lnTo>
                  <a:lnTo>
                    <a:pt x="138517" y="17754"/>
                  </a:lnTo>
                  <a:lnTo>
                    <a:pt x="138414" y="17680"/>
                  </a:lnTo>
                  <a:lnTo>
                    <a:pt x="138304" y="17614"/>
                  </a:lnTo>
                  <a:lnTo>
                    <a:pt x="138177" y="17560"/>
                  </a:lnTo>
                  <a:lnTo>
                    <a:pt x="138114" y="17540"/>
                  </a:lnTo>
                  <a:lnTo>
                    <a:pt x="138051" y="17527"/>
                  </a:lnTo>
                  <a:lnTo>
                    <a:pt x="137980" y="17513"/>
                  </a:lnTo>
                  <a:lnTo>
                    <a:pt x="137908" y="17507"/>
                  </a:lnTo>
                  <a:lnTo>
                    <a:pt x="137837" y="17500"/>
                  </a:lnTo>
                  <a:lnTo>
                    <a:pt x="137687" y="17500"/>
                  </a:lnTo>
                  <a:lnTo>
                    <a:pt x="137616" y="17507"/>
                  </a:lnTo>
                  <a:lnTo>
                    <a:pt x="137537" y="17520"/>
                  </a:lnTo>
                  <a:lnTo>
                    <a:pt x="137458" y="17540"/>
                  </a:lnTo>
                  <a:lnTo>
                    <a:pt x="137379" y="17560"/>
                  </a:lnTo>
                  <a:lnTo>
                    <a:pt x="137292" y="17587"/>
                  </a:lnTo>
                  <a:lnTo>
                    <a:pt x="137213" y="17620"/>
                  </a:lnTo>
                  <a:lnTo>
                    <a:pt x="137126" y="17654"/>
                  </a:lnTo>
                  <a:lnTo>
                    <a:pt x="136944" y="17740"/>
                  </a:lnTo>
                  <a:lnTo>
                    <a:pt x="136771" y="17820"/>
                  </a:lnTo>
                  <a:lnTo>
                    <a:pt x="136589" y="17887"/>
                  </a:lnTo>
                  <a:lnTo>
                    <a:pt x="136415" y="17954"/>
                  </a:lnTo>
                  <a:lnTo>
                    <a:pt x="136241" y="18014"/>
                  </a:lnTo>
                  <a:lnTo>
                    <a:pt x="136075" y="18067"/>
                  </a:lnTo>
                  <a:lnTo>
                    <a:pt x="135901" y="18114"/>
                  </a:lnTo>
                  <a:lnTo>
                    <a:pt x="135735" y="18154"/>
                  </a:lnTo>
                  <a:lnTo>
                    <a:pt x="135570" y="18194"/>
                  </a:lnTo>
                  <a:lnTo>
                    <a:pt x="135404" y="18228"/>
                  </a:lnTo>
                  <a:lnTo>
                    <a:pt x="135238" y="18248"/>
                  </a:lnTo>
                  <a:lnTo>
                    <a:pt x="135072" y="18274"/>
                  </a:lnTo>
                  <a:lnTo>
                    <a:pt x="134914" y="18288"/>
                  </a:lnTo>
                  <a:lnTo>
                    <a:pt x="134756" y="18301"/>
                  </a:lnTo>
                  <a:lnTo>
                    <a:pt x="134590" y="18308"/>
                  </a:lnTo>
                  <a:lnTo>
                    <a:pt x="134274" y="18308"/>
                  </a:lnTo>
                  <a:lnTo>
                    <a:pt x="134116" y="18301"/>
                  </a:lnTo>
                  <a:lnTo>
                    <a:pt x="133807" y="18281"/>
                  </a:lnTo>
                  <a:lnTo>
                    <a:pt x="133499" y="18241"/>
                  </a:lnTo>
                  <a:lnTo>
                    <a:pt x="133199" y="18188"/>
                  </a:lnTo>
                  <a:lnTo>
                    <a:pt x="132891" y="18127"/>
                  </a:lnTo>
                  <a:lnTo>
                    <a:pt x="132591" y="18054"/>
                  </a:lnTo>
                  <a:lnTo>
                    <a:pt x="132290" y="17974"/>
                  </a:lnTo>
                  <a:lnTo>
                    <a:pt x="131990" y="17881"/>
                  </a:lnTo>
                  <a:lnTo>
                    <a:pt x="132219" y="17206"/>
                  </a:lnTo>
                  <a:lnTo>
                    <a:pt x="132456" y="16539"/>
                  </a:lnTo>
                  <a:lnTo>
                    <a:pt x="132725" y="15865"/>
                  </a:lnTo>
                  <a:lnTo>
                    <a:pt x="133001" y="15198"/>
                  </a:lnTo>
                  <a:lnTo>
                    <a:pt x="133302" y="14523"/>
                  </a:lnTo>
                  <a:lnTo>
                    <a:pt x="133610" y="13843"/>
                  </a:lnTo>
                  <a:lnTo>
                    <a:pt x="133942" y="13162"/>
                  </a:lnTo>
                  <a:lnTo>
                    <a:pt x="134289" y="12481"/>
                  </a:lnTo>
                  <a:lnTo>
                    <a:pt x="134353" y="12354"/>
                  </a:lnTo>
                  <a:lnTo>
                    <a:pt x="134392" y="12234"/>
                  </a:lnTo>
                  <a:lnTo>
                    <a:pt x="134416" y="12114"/>
                  </a:lnTo>
                  <a:lnTo>
                    <a:pt x="134432" y="11994"/>
                  </a:lnTo>
                  <a:lnTo>
                    <a:pt x="134432" y="11880"/>
                  </a:lnTo>
                  <a:lnTo>
                    <a:pt x="134416" y="11767"/>
                  </a:lnTo>
                  <a:lnTo>
                    <a:pt x="134384" y="11654"/>
                  </a:lnTo>
                  <a:lnTo>
                    <a:pt x="134345" y="11547"/>
                  </a:lnTo>
                  <a:lnTo>
                    <a:pt x="134297" y="11447"/>
                  </a:lnTo>
                  <a:lnTo>
                    <a:pt x="134234" y="11353"/>
                  </a:lnTo>
                  <a:lnTo>
                    <a:pt x="134163" y="11260"/>
                  </a:lnTo>
                  <a:lnTo>
                    <a:pt x="134084" y="11173"/>
                  </a:lnTo>
                  <a:lnTo>
                    <a:pt x="134005" y="11093"/>
                  </a:lnTo>
                  <a:lnTo>
                    <a:pt x="133910" y="11019"/>
                  </a:lnTo>
                  <a:lnTo>
                    <a:pt x="133807" y="10953"/>
                  </a:lnTo>
                  <a:lnTo>
                    <a:pt x="133705" y="10893"/>
                  </a:lnTo>
                  <a:lnTo>
                    <a:pt x="133594" y="10846"/>
                  </a:lnTo>
                  <a:lnTo>
                    <a:pt x="133483" y="10799"/>
                  </a:lnTo>
                  <a:lnTo>
                    <a:pt x="133365" y="10766"/>
                  </a:lnTo>
                  <a:lnTo>
                    <a:pt x="133246" y="10739"/>
                  </a:lnTo>
                  <a:lnTo>
                    <a:pt x="133120" y="10726"/>
                  </a:lnTo>
                  <a:lnTo>
                    <a:pt x="133001" y="10719"/>
                  </a:lnTo>
                  <a:lnTo>
                    <a:pt x="132883" y="10726"/>
                  </a:lnTo>
                  <a:lnTo>
                    <a:pt x="132757" y="10739"/>
                  </a:lnTo>
                  <a:lnTo>
                    <a:pt x="132638" y="10766"/>
                  </a:lnTo>
                  <a:lnTo>
                    <a:pt x="132519" y="10806"/>
                  </a:lnTo>
                  <a:lnTo>
                    <a:pt x="132409" y="10853"/>
                  </a:lnTo>
                  <a:lnTo>
                    <a:pt x="132298" y="10919"/>
                  </a:lnTo>
                  <a:lnTo>
                    <a:pt x="132188" y="10993"/>
                  </a:lnTo>
                  <a:lnTo>
                    <a:pt x="132085" y="11080"/>
                  </a:lnTo>
                  <a:lnTo>
                    <a:pt x="131990" y="11186"/>
                  </a:lnTo>
                  <a:lnTo>
                    <a:pt x="131903" y="11300"/>
                  </a:lnTo>
                  <a:lnTo>
                    <a:pt x="131690" y="11627"/>
                  </a:lnTo>
                  <a:lnTo>
                    <a:pt x="131476" y="11961"/>
                  </a:lnTo>
                  <a:lnTo>
                    <a:pt x="131271" y="12294"/>
                  </a:lnTo>
                  <a:lnTo>
                    <a:pt x="131073" y="12635"/>
                  </a:lnTo>
                  <a:lnTo>
                    <a:pt x="130884" y="12975"/>
                  </a:lnTo>
                  <a:lnTo>
                    <a:pt x="130694" y="13315"/>
                  </a:lnTo>
                  <a:lnTo>
                    <a:pt x="130520" y="13662"/>
                  </a:lnTo>
                  <a:lnTo>
                    <a:pt x="130347" y="14009"/>
                  </a:lnTo>
                  <a:lnTo>
                    <a:pt x="130181" y="14363"/>
                  </a:lnTo>
                  <a:lnTo>
                    <a:pt x="130023" y="14717"/>
                  </a:lnTo>
                  <a:lnTo>
                    <a:pt x="129865" y="15077"/>
                  </a:lnTo>
                  <a:lnTo>
                    <a:pt x="129722" y="15431"/>
                  </a:lnTo>
                  <a:lnTo>
                    <a:pt x="129580" y="15798"/>
                  </a:lnTo>
                  <a:lnTo>
                    <a:pt x="129446" y="16159"/>
                  </a:lnTo>
                  <a:lnTo>
                    <a:pt x="129319" y="16526"/>
                  </a:lnTo>
                  <a:lnTo>
                    <a:pt x="129201" y="16893"/>
                  </a:lnTo>
                  <a:lnTo>
                    <a:pt x="128885" y="16779"/>
                  </a:lnTo>
                  <a:lnTo>
                    <a:pt x="128553" y="16679"/>
                  </a:lnTo>
                  <a:lnTo>
                    <a:pt x="128221" y="16586"/>
                  </a:lnTo>
                  <a:lnTo>
                    <a:pt x="127873" y="16499"/>
                  </a:lnTo>
                  <a:lnTo>
                    <a:pt x="127439" y="16392"/>
                  </a:lnTo>
                  <a:lnTo>
                    <a:pt x="126988" y="16299"/>
                  </a:lnTo>
                  <a:lnTo>
                    <a:pt x="126538" y="16212"/>
                  </a:lnTo>
                  <a:lnTo>
                    <a:pt x="126087" y="16139"/>
                  </a:lnTo>
                  <a:lnTo>
                    <a:pt x="125621" y="16072"/>
                  </a:lnTo>
                  <a:lnTo>
                    <a:pt x="125163" y="16018"/>
                  </a:lnTo>
                  <a:lnTo>
                    <a:pt x="124697" y="15978"/>
                  </a:lnTo>
                  <a:lnTo>
                    <a:pt x="124231" y="15945"/>
                  </a:lnTo>
                  <a:lnTo>
                    <a:pt x="123757" y="15925"/>
                  </a:lnTo>
                  <a:lnTo>
                    <a:pt x="123290" y="15912"/>
                  </a:lnTo>
                  <a:lnTo>
                    <a:pt x="122824" y="15912"/>
                  </a:lnTo>
                  <a:lnTo>
                    <a:pt x="122358" y="15925"/>
                  </a:lnTo>
                  <a:lnTo>
                    <a:pt x="121900" y="15952"/>
                  </a:lnTo>
                  <a:lnTo>
                    <a:pt x="121433" y="15992"/>
                  </a:lnTo>
                  <a:lnTo>
                    <a:pt x="120983" y="16045"/>
                  </a:lnTo>
                  <a:lnTo>
                    <a:pt x="120533" y="16105"/>
                  </a:lnTo>
                  <a:lnTo>
                    <a:pt x="120217" y="16152"/>
                  </a:lnTo>
                  <a:lnTo>
                    <a:pt x="119900" y="16212"/>
                  </a:lnTo>
                  <a:lnTo>
                    <a:pt x="119592" y="16285"/>
                  </a:lnTo>
                  <a:lnTo>
                    <a:pt x="119292" y="16365"/>
                  </a:lnTo>
                  <a:lnTo>
                    <a:pt x="119174" y="16038"/>
                  </a:lnTo>
                  <a:lnTo>
                    <a:pt x="119047" y="15718"/>
                  </a:lnTo>
                  <a:lnTo>
                    <a:pt x="118921" y="15398"/>
                  </a:lnTo>
                  <a:lnTo>
                    <a:pt x="118786" y="15077"/>
                  </a:lnTo>
                  <a:lnTo>
                    <a:pt x="118644" y="14770"/>
                  </a:lnTo>
                  <a:lnTo>
                    <a:pt x="118502" y="14463"/>
                  </a:lnTo>
                  <a:lnTo>
                    <a:pt x="118344" y="14156"/>
                  </a:lnTo>
                  <a:lnTo>
                    <a:pt x="118186" y="13863"/>
                  </a:lnTo>
                  <a:lnTo>
                    <a:pt x="118123" y="13769"/>
                  </a:lnTo>
                  <a:lnTo>
                    <a:pt x="118059" y="13689"/>
                  </a:lnTo>
                  <a:lnTo>
                    <a:pt x="117996" y="13616"/>
                  </a:lnTo>
                  <a:lnTo>
                    <a:pt x="117917" y="13549"/>
                  </a:lnTo>
                  <a:lnTo>
                    <a:pt x="117838" y="13496"/>
                  </a:lnTo>
                  <a:lnTo>
                    <a:pt x="117759" y="13456"/>
                  </a:lnTo>
                  <a:lnTo>
                    <a:pt x="117672" y="13422"/>
                  </a:lnTo>
                  <a:lnTo>
                    <a:pt x="117577" y="13395"/>
                  </a:lnTo>
                  <a:lnTo>
                    <a:pt x="117490" y="13375"/>
                  </a:lnTo>
                  <a:lnTo>
                    <a:pt x="117396" y="13362"/>
                  </a:lnTo>
                  <a:lnTo>
                    <a:pt x="117301" y="13362"/>
                  </a:lnTo>
                  <a:lnTo>
                    <a:pt x="117206" y="13369"/>
                  </a:lnTo>
                  <a:lnTo>
                    <a:pt x="117111" y="13382"/>
                  </a:lnTo>
                  <a:lnTo>
                    <a:pt x="117016" y="13395"/>
                  </a:lnTo>
                  <a:lnTo>
                    <a:pt x="116922" y="13422"/>
                  </a:lnTo>
                  <a:lnTo>
                    <a:pt x="116827" y="13456"/>
                  </a:lnTo>
                  <a:lnTo>
                    <a:pt x="116740" y="13496"/>
                  </a:lnTo>
                  <a:lnTo>
                    <a:pt x="116653" y="13536"/>
                  </a:lnTo>
                  <a:lnTo>
                    <a:pt x="116574" y="13589"/>
                  </a:lnTo>
                  <a:lnTo>
                    <a:pt x="116495" y="13642"/>
                  </a:lnTo>
                  <a:lnTo>
                    <a:pt x="116424" y="13702"/>
                  </a:lnTo>
                  <a:lnTo>
                    <a:pt x="116353" y="13763"/>
                  </a:lnTo>
                  <a:lnTo>
                    <a:pt x="116289" y="13829"/>
                  </a:lnTo>
                  <a:lnTo>
                    <a:pt x="116234" y="13903"/>
                  </a:lnTo>
                  <a:lnTo>
                    <a:pt x="116187" y="13983"/>
                  </a:lnTo>
                  <a:lnTo>
                    <a:pt x="116147" y="14063"/>
                  </a:lnTo>
                  <a:lnTo>
                    <a:pt x="116116" y="14143"/>
                  </a:lnTo>
                  <a:lnTo>
                    <a:pt x="116092" y="14230"/>
                  </a:lnTo>
                  <a:lnTo>
                    <a:pt x="116084" y="14317"/>
                  </a:lnTo>
                  <a:lnTo>
                    <a:pt x="116076" y="14403"/>
                  </a:lnTo>
                  <a:lnTo>
                    <a:pt x="116084" y="14497"/>
                  </a:lnTo>
                  <a:lnTo>
                    <a:pt x="116108" y="14590"/>
                  </a:lnTo>
                  <a:lnTo>
                    <a:pt x="116274" y="15304"/>
                  </a:lnTo>
                  <a:lnTo>
                    <a:pt x="116447" y="16012"/>
                  </a:lnTo>
                  <a:lnTo>
                    <a:pt x="116811" y="17413"/>
                  </a:lnTo>
                  <a:lnTo>
                    <a:pt x="116629" y="17553"/>
                  </a:lnTo>
                  <a:lnTo>
                    <a:pt x="116455" y="17694"/>
                  </a:lnTo>
                  <a:lnTo>
                    <a:pt x="116289" y="17847"/>
                  </a:lnTo>
                  <a:lnTo>
                    <a:pt x="116139" y="18007"/>
                  </a:lnTo>
                  <a:lnTo>
                    <a:pt x="115997" y="18168"/>
                  </a:lnTo>
                  <a:lnTo>
                    <a:pt x="115879" y="18348"/>
                  </a:lnTo>
                  <a:lnTo>
                    <a:pt x="115768" y="18528"/>
                  </a:lnTo>
                  <a:lnTo>
                    <a:pt x="115673" y="18715"/>
                  </a:lnTo>
                  <a:lnTo>
                    <a:pt x="115586" y="18915"/>
                  </a:lnTo>
                  <a:lnTo>
                    <a:pt x="115523" y="19122"/>
                  </a:lnTo>
                  <a:lnTo>
                    <a:pt x="115476" y="19342"/>
                  </a:lnTo>
                  <a:lnTo>
                    <a:pt x="115444" y="19562"/>
                  </a:lnTo>
                  <a:lnTo>
                    <a:pt x="115436" y="19796"/>
                  </a:lnTo>
                  <a:lnTo>
                    <a:pt x="115436" y="20043"/>
                  </a:lnTo>
                  <a:lnTo>
                    <a:pt x="115460" y="20290"/>
                  </a:lnTo>
                  <a:lnTo>
                    <a:pt x="115507" y="20557"/>
                  </a:lnTo>
                  <a:lnTo>
                    <a:pt x="115523" y="20617"/>
                  </a:lnTo>
                  <a:lnTo>
                    <a:pt x="115547" y="20677"/>
                  </a:lnTo>
                  <a:lnTo>
                    <a:pt x="115578" y="20730"/>
                  </a:lnTo>
                  <a:lnTo>
                    <a:pt x="115610" y="20777"/>
                  </a:lnTo>
                  <a:lnTo>
                    <a:pt x="115657" y="20824"/>
                  </a:lnTo>
                  <a:lnTo>
                    <a:pt x="115697" y="20864"/>
                  </a:lnTo>
                  <a:lnTo>
                    <a:pt x="115752" y="20897"/>
                  </a:lnTo>
                  <a:lnTo>
                    <a:pt x="115807" y="20924"/>
                  </a:lnTo>
                  <a:lnTo>
                    <a:pt x="115863" y="20951"/>
                  </a:lnTo>
                  <a:lnTo>
                    <a:pt x="115926" y="20971"/>
                  </a:lnTo>
                  <a:lnTo>
                    <a:pt x="115989" y="20991"/>
                  </a:lnTo>
                  <a:lnTo>
                    <a:pt x="116060" y="20997"/>
                  </a:lnTo>
                  <a:lnTo>
                    <a:pt x="116123" y="21004"/>
                  </a:lnTo>
                  <a:lnTo>
                    <a:pt x="116195" y="21011"/>
                  </a:lnTo>
                  <a:lnTo>
                    <a:pt x="116266" y="21004"/>
                  </a:lnTo>
                  <a:lnTo>
                    <a:pt x="116329" y="20997"/>
                  </a:lnTo>
                  <a:lnTo>
                    <a:pt x="116400" y="20991"/>
                  </a:lnTo>
                  <a:lnTo>
                    <a:pt x="116463" y="20977"/>
                  </a:lnTo>
                  <a:lnTo>
                    <a:pt x="116534" y="20957"/>
                  </a:lnTo>
                  <a:lnTo>
                    <a:pt x="116598" y="20931"/>
                  </a:lnTo>
                  <a:lnTo>
                    <a:pt x="116653" y="20904"/>
                  </a:lnTo>
                  <a:lnTo>
                    <a:pt x="116708" y="20877"/>
                  </a:lnTo>
                  <a:lnTo>
                    <a:pt x="116764" y="20844"/>
                  </a:lnTo>
                  <a:lnTo>
                    <a:pt x="116811" y="20804"/>
                  </a:lnTo>
                  <a:lnTo>
                    <a:pt x="116858" y="20764"/>
                  </a:lnTo>
                  <a:lnTo>
                    <a:pt x="116898" y="20717"/>
                  </a:lnTo>
                  <a:lnTo>
                    <a:pt x="116929" y="20664"/>
                  </a:lnTo>
                  <a:lnTo>
                    <a:pt x="116953" y="20610"/>
                  </a:lnTo>
                  <a:lnTo>
                    <a:pt x="116977" y="20557"/>
                  </a:lnTo>
                  <a:lnTo>
                    <a:pt x="116985" y="20497"/>
                  </a:lnTo>
                  <a:lnTo>
                    <a:pt x="116993" y="20437"/>
                  </a:lnTo>
                  <a:lnTo>
                    <a:pt x="116993" y="20370"/>
                  </a:lnTo>
                  <a:lnTo>
                    <a:pt x="116993" y="20270"/>
                  </a:lnTo>
                  <a:lnTo>
                    <a:pt x="117001" y="20176"/>
                  </a:lnTo>
                  <a:lnTo>
                    <a:pt x="117032" y="20083"/>
                  </a:lnTo>
                  <a:lnTo>
                    <a:pt x="117072" y="19990"/>
                  </a:lnTo>
                  <a:lnTo>
                    <a:pt x="117119" y="19903"/>
                  </a:lnTo>
                  <a:lnTo>
                    <a:pt x="117182" y="19816"/>
                  </a:lnTo>
                  <a:lnTo>
                    <a:pt x="117246" y="19736"/>
                  </a:lnTo>
                  <a:lnTo>
                    <a:pt x="117325" y="19656"/>
                  </a:lnTo>
                  <a:lnTo>
                    <a:pt x="117538" y="20597"/>
                  </a:lnTo>
                  <a:lnTo>
                    <a:pt x="117743" y="21531"/>
                  </a:lnTo>
                  <a:lnTo>
                    <a:pt x="117925" y="22479"/>
                  </a:lnTo>
                  <a:lnTo>
                    <a:pt x="118012" y="22946"/>
                  </a:lnTo>
                  <a:lnTo>
                    <a:pt x="118099" y="23420"/>
                  </a:lnTo>
                  <a:lnTo>
                    <a:pt x="118170" y="23901"/>
                  </a:lnTo>
                  <a:lnTo>
                    <a:pt x="118241" y="24375"/>
                  </a:lnTo>
                  <a:lnTo>
                    <a:pt x="118304" y="24855"/>
                  </a:lnTo>
                  <a:lnTo>
                    <a:pt x="118368" y="25342"/>
                  </a:lnTo>
                  <a:lnTo>
                    <a:pt x="118423" y="25823"/>
                  </a:lnTo>
                  <a:lnTo>
                    <a:pt x="118462" y="26310"/>
                  </a:lnTo>
                  <a:lnTo>
                    <a:pt x="118502" y="26804"/>
                  </a:lnTo>
                  <a:lnTo>
                    <a:pt x="118541" y="27298"/>
                  </a:lnTo>
                  <a:lnTo>
                    <a:pt x="117435" y="27244"/>
                  </a:lnTo>
                  <a:lnTo>
                    <a:pt x="116329" y="27191"/>
                  </a:lnTo>
                  <a:lnTo>
                    <a:pt x="115215" y="27151"/>
                  </a:lnTo>
                  <a:lnTo>
                    <a:pt x="114101" y="27118"/>
                  </a:lnTo>
                  <a:lnTo>
                    <a:pt x="113540" y="27104"/>
                  </a:lnTo>
                  <a:lnTo>
                    <a:pt x="112987" y="27098"/>
                  </a:lnTo>
                  <a:lnTo>
                    <a:pt x="111880" y="27098"/>
                  </a:lnTo>
                  <a:lnTo>
                    <a:pt x="111335" y="27104"/>
                  </a:lnTo>
                  <a:lnTo>
                    <a:pt x="110790" y="27124"/>
                  </a:lnTo>
                  <a:lnTo>
                    <a:pt x="110245" y="27144"/>
                  </a:lnTo>
                  <a:lnTo>
                    <a:pt x="109707" y="27171"/>
                  </a:lnTo>
                  <a:lnTo>
                    <a:pt x="109739" y="27111"/>
                  </a:lnTo>
                  <a:lnTo>
                    <a:pt x="109755" y="27038"/>
                  </a:lnTo>
                  <a:lnTo>
                    <a:pt x="109771" y="26957"/>
                  </a:lnTo>
                  <a:lnTo>
                    <a:pt x="109778" y="26871"/>
                  </a:lnTo>
                  <a:lnTo>
                    <a:pt x="109707" y="25970"/>
                  </a:lnTo>
                  <a:lnTo>
                    <a:pt x="109652" y="25049"/>
                  </a:lnTo>
                  <a:lnTo>
                    <a:pt x="109620" y="24114"/>
                  </a:lnTo>
                  <a:lnTo>
                    <a:pt x="109612" y="23640"/>
                  </a:lnTo>
                  <a:lnTo>
                    <a:pt x="109605" y="23173"/>
                  </a:lnTo>
                  <a:lnTo>
                    <a:pt x="109605" y="22693"/>
                  </a:lnTo>
                  <a:lnTo>
                    <a:pt x="109612" y="22219"/>
                  </a:lnTo>
                  <a:lnTo>
                    <a:pt x="109620" y="21738"/>
                  </a:lnTo>
                  <a:lnTo>
                    <a:pt x="109636" y="21264"/>
                  </a:lnTo>
                  <a:lnTo>
                    <a:pt x="109660" y="20784"/>
                  </a:lnTo>
                  <a:lnTo>
                    <a:pt x="109692" y="20303"/>
                  </a:lnTo>
                  <a:lnTo>
                    <a:pt x="109723" y="19823"/>
                  </a:lnTo>
                  <a:lnTo>
                    <a:pt x="109771" y="19342"/>
                  </a:lnTo>
                  <a:lnTo>
                    <a:pt x="109818" y="18862"/>
                  </a:lnTo>
                  <a:lnTo>
                    <a:pt x="109873" y="18381"/>
                  </a:lnTo>
                  <a:lnTo>
                    <a:pt x="109944" y="17907"/>
                  </a:lnTo>
                  <a:lnTo>
                    <a:pt x="110015" y="17433"/>
                  </a:lnTo>
                  <a:lnTo>
                    <a:pt x="110094" y="16959"/>
                  </a:lnTo>
                  <a:lnTo>
                    <a:pt x="110181" y="16486"/>
                  </a:lnTo>
                  <a:lnTo>
                    <a:pt x="110284" y="16018"/>
                  </a:lnTo>
                  <a:lnTo>
                    <a:pt x="110387" y="15551"/>
                  </a:lnTo>
                  <a:lnTo>
                    <a:pt x="110505" y="15084"/>
                  </a:lnTo>
                  <a:lnTo>
                    <a:pt x="110632" y="14624"/>
                  </a:lnTo>
                  <a:lnTo>
                    <a:pt x="110766" y="14170"/>
                  </a:lnTo>
                  <a:lnTo>
                    <a:pt x="110908" y="13716"/>
                  </a:lnTo>
                  <a:lnTo>
                    <a:pt x="111059" y="13269"/>
                  </a:lnTo>
                  <a:lnTo>
                    <a:pt x="111224" y="12828"/>
                  </a:lnTo>
                  <a:lnTo>
                    <a:pt x="111398" y="12388"/>
                  </a:lnTo>
                  <a:lnTo>
                    <a:pt x="111588" y="11961"/>
                  </a:lnTo>
                  <a:lnTo>
                    <a:pt x="111778" y="11533"/>
                  </a:lnTo>
                  <a:lnTo>
                    <a:pt x="111983" y="11113"/>
                  </a:lnTo>
                  <a:lnTo>
                    <a:pt x="112204" y="10699"/>
                  </a:lnTo>
                  <a:lnTo>
                    <a:pt x="112433" y="10292"/>
                  </a:lnTo>
                  <a:lnTo>
                    <a:pt x="112678" y="9892"/>
                  </a:lnTo>
                  <a:lnTo>
                    <a:pt x="112931" y="9498"/>
                  </a:lnTo>
                  <a:lnTo>
                    <a:pt x="113200" y="9111"/>
                  </a:lnTo>
                  <a:lnTo>
                    <a:pt x="113476" y="8730"/>
                  </a:lnTo>
                  <a:lnTo>
                    <a:pt x="113769" y="8363"/>
                  </a:lnTo>
                  <a:lnTo>
                    <a:pt x="114069" y="8003"/>
                  </a:lnTo>
                  <a:lnTo>
                    <a:pt x="114385" y="7649"/>
                  </a:lnTo>
                  <a:lnTo>
                    <a:pt x="114717" y="7309"/>
                  </a:lnTo>
                  <a:lnTo>
                    <a:pt x="115065" y="6975"/>
                  </a:lnTo>
                  <a:lnTo>
                    <a:pt x="115420" y="6655"/>
                  </a:lnTo>
                  <a:lnTo>
                    <a:pt x="115792" y="6341"/>
                  </a:lnTo>
                  <a:lnTo>
                    <a:pt x="115981" y="6187"/>
                  </a:lnTo>
                  <a:lnTo>
                    <a:pt x="116179" y="6034"/>
                  </a:lnTo>
                  <a:lnTo>
                    <a:pt x="116376" y="5887"/>
                  </a:lnTo>
                  <a:lnTo>
                    <a:pt x="116582" y="5747"/>
                  </a:lnTo>
                  <a:lnTo>
                    <a:pt x="116787" y="5600"/>
                  </a:lnTo>
                  <a:lnTo>
                    <a:pt x="117001" y="5467"/>
                  </a:lnTo>
                  <a:lnTo>
                    <a:pt x="117214" y="5326"/>
                  </a:lnTo>
                  <a:lnTo>
                    <a:pt x="117427" y="5193"/>
                  </a:lnTo>
                  <a:lnTo>
                    <a:pt x="117649" y="5066"/>
                  </a:lnTo>
                  <a:lnTo>
                    <a:pt x="117878" y="4939"/>
                  </a:lnTo>
                  <a:lnTo>
                    <a:pt x="118107" y="4812"/>
                  </a:lnTo>
                  <a:lnTo>
                    <a:pt x="118336" y="4692"/>
                  </a:lnTo>
                  <a:lnTo>
                    <a:pt x="118573" y="4572"/>
                  </a:lnTo>
                  <a:lnTo>
                    <a:pt x="118818" y="4459"/>
                  </a:lnTo>
                  <a:lnTo>
                    <a:pt x="119063" y="4352"/>
                  </a:lnTo>
                  <a:lnTo>
                    <a:pt x="119308" y="4238"/>
                  </a:lnTo>
                  <a:lnTo>
                    <a:pt x="119561" y="4138"/>
                  </a:lnTo>
                  <a:lnTo>
                    <a:pt x="119821" y="4032"/>
                  </a:lnTo>
                  <a:lnTo>
                    <a:pt x="120082" y="3938"/>
                  </a:lnTo>
                  <a:lnTo>
                    <a:pt x="120343" y="3838"/>
                  </a:lnTo>
                  <a:lnTo>
                    <a:pt x="120612" y="3751"/>
                  </a:lnTo>
                  <a:lnTo>
                    <a:pt x="120888" y="3664"/>
                  </a:lnTo>
                  <a:lnTo>
                    <a:pt x="121165" y="3578"/>
                  </a:lnTo>
                  <a:lnTo>
                    <a:pt x="121449" y="3498"/>
                  </a:lnTo>
                  <a:lnTo>
                    <a:pt x="121734" y="3418"/>
                  </a:lnTo>
                  <a:lnTo>
                    <a:pt x="122026" y="3344"/>
                  </a:lnTo>
                  <a:lnTo>
                    <a:pt x="122318" y="3277"/>
                  </a:lnTo>
                  <a:lnTo>
                    <a:pt x="122619" y="3211"/>
                  </a:lnTo>
                  <a:lnTo>
                    <a:pt x="122927" y="3144"/>
                  </a:lnTo>
                  <a:lnTo>
                    <a:pt x="123235" y="3090"/>
                  </a:lnTo>
                  <a:lnTo>
                    <a:pt x="123543" y="3030"/>
                  </a:lnTo>
                  <a:lnTo>
                    <a:pt x="123867" y="2984"/>
                  </a:lnTo>
                  <a:lnTo>
                    <a:pt x="124183" y="2937"/>
                  </a:lnTo>
                  <a:lnTo>
                    <a:pt x="124515" y="2890"/>
                  </a:lnTo>
                  <a:lnTo>
                    <a:pt x="125076" y="2824"/>
                  </a:lnTo>
                  <a:lnTo>
                    <a:pt x="125629" y="2777"/>
                  </a:lnTo>
                  <a:lnTo>
                    <a:pt x="126167" y="2743"/>
                  </a:lnTo>
                  <a:lnTo>
                    <a:pt x="126688" y="2717"/>
                  </a:lnTo>
                  <a:lnTo>
                    <a:pt x="127202" y="2710"/>
                  </a:lnTo>
                  <a:close/>
                  <a:moveTo>
                    <a:pt x="122627" y="18141"/>
                  </a:moveTo>
                  <a:lnTo>
                    <a:pt x="122903" y="18148"/>
                  </a:lnTo>
                  <a:lnTo>
                    <a:pt x="123180" y="18161"/>
                  </a:lnTo>
                  <a:lnTo>
                    <a:pt x="123456" y="18174"/>
                  </a:lnTo>
                  <a:lnTo>
                    <a:pt x="123733" y="18194"/>
                  </a:lnTo>
                  <a:lnTo>
                    <a:pt x="124009" y="18214"/>
                  </a:lnTo>
                  <a:lnTo>
                    <a:pt x="124286" y="18241"/>
                  </a:lnTo>
                  <a:lnTo>
                    <a:pt x="124562" y="18274"/>
                  </a:lnTo>
                  <a:lnTo>
                    <a:pt x="124839" y="18308"/>
                  </a:lnTo>
                  <a:lnTo>
                    <a:pt x="125108" y="18348"/>
                  </a:lnTo>
                  <a:lnTo>
                    <a:pt x="125384" y="18394"/>
                  </a:lnTo>
                  <a:lnTo>
                    <a:pt x="125653" y="18441"/>
                  </a:lnTo>
                  <a:lnTo>
                    <a:pt x="125922" y="18495"/>
                  </a:lnTo>
                  <a:lnTo>
                    <a:pt x="126190" y="18548"/>
                  </a:lnTo>
                  <a:lnTo>
                    <a:pt x="126459" y="18608"/>
                  </a:lnTo>
                  <a:lnTo>
                    <a:pt x="126735" y="18681"/>
                  </a:lnTo>
                  <a:lnTo>
                    <a:pt x="127012" y="18762"/>
                  </a:lnTo>
                  <a:lnTo>
                    <a:pt x="127281" y="18842"/>
                  </a:lnTo>
                  <a:lnTo>
                    <a:pt x="127549" y="18928"/>
                  </a:lnTo>
                  <a:lnTo>
                    <a:pt x="127818" y="19022"/>
                  </a:lnTo>
                  <a:lnTo>
                    <a:pt x="128079" y="19115"/>
                  </a:lnTo>
                  <a:lnTo>
                    <a:pt x="128608" y="19322"/>
                  </a:lnTo>
                  <a:lnTo>
                    <a:pt x="128513" y="19823"/>
                  </a:lnTo>
                  <a:lnTo>
                    <a:pt x="128434" y="20330"/>
                  </a:lnTo>
                  <a:lnTo>
                    <a:pt x="128363" y="20837"/>
                  </a:lnTo>
                  <a:lnTo>
                    <a:pt x="128300" y="21344"/>
                  </a:lnTo>
                  <a:lnTo>
                    <a:pt x="128260" y="21858"/>
                  </a:lnTo>
                  <a:lnTo>
                    <a:pt x="128221" y="22366"/>
                  </a:lnTo>
                  <a:lnTo>
                    <a:pt x="128205" y="22873"/>
                  </a:lnTo>
                  <a:lnTo>
                    <a:pt x="128197" y="23380"/>
                  </a:lnTo>
                  <a:lnTo>
                    <a:pt x="128197" y="23887"/>
                  </a:lnTo>
                  <a:lnTo>
                    <a:pt x="128213" y="24395"/>
                  </a:lnTo>
                  <a:lnTo>
                    <a:pt x="128237" y="24902"/>
                  </a:lnTo>
                  <a:lnTo>
                    <a:pt x="128276" y="25409"/>
                  </a:lnTo>
                  <a:lnTo>
                    <a:pt x="128332" y="25910"/>
                  </a:lnTo>
                  <a:lnTo>
                    <a:pt x="128395" y="26417"/>
                  </a:lnTo>
                  <a:lnTo>
                    <a:pt x="128474" y="26917"/>
                  </a:lnTo>
                  <a:lnTo>
                    <a:pt x="128561" y="27411"/>
                  </a:lnTo>
                  <a:lnTo>
                    <a:pt x="127281" y="27425"/>
                  </a:lnTo>
                  <a:lnTo>
                    <a:pt x="126008" y="27431"/>
                  </a:lnTo>
                  <a:lnTo>
                    <a:pt x="124728" y="27438"/>
                  </a:lnTo>
                  <a:lnTo>
                    <a:pt x="123448" y="27451"/>
                  </a:lnTo>
                  <a:lnTo>
                    <a:pt x="122721" y="27445"/>
                  </a:lnTo>
                  <a:lnTo>
                    <a:pt x="121979" y="27425"/>
                  </a:lnTo>
                  <a:lnTo>
                    <a:pt x="121212" y="27405"/>
                  </a:lnTo>
                  <a:lnTo>
                    <a:pt x="120438" y="27378"/>
                  </a:lnTo>
                  <a:lnTo>
                    <a:pt x="120493" y="26837"/>
                  </a:lnTo>
                  <a:lnTo>
                    <a:pt x="120541" y="26290"/>
                  </a:lnTo>
                  <a:lnTo>
                    <a:pt x="120572" y="25743"/>
                  </a:lnTo>
                  <a:lnTo>
                    <a:pt x="120588" y="25189"/>
                  </a:lnTo>
                  <a:lnTo>
                    <a:pt x="120604" y="24635"/>
                  </a:lnTo>
                  <a:lnTo>
                    <a:pt x="120604" y="24074"/>
                  </a:lnTo>
                  <a:lnTo>
                    <a:pt x="120588" y="23507"/>
                  </a:lnTo>
                  <a:lnTo>
                    <a:pt x="120564" y="22946"/>
                  </a:lnTo>
                  <a:lnTo>
                    <a:pt x="120533" y="22379"/>
                  </a:lnTo>
                  <a:lnTo>
                    <a:pt x="120485" y="21818"/>
                  </a:lnTo>
                  <a:lnTo>
                    <a:pt x="120430" y="21251"/>
                  </a:lnTo>
                  <a:lnTo>
                    <a:pt x="120351" y="20690"/>
                  </a:lnTo>
                  <a:lnTo>
                    <a:pt x="120272" y="20130"/>
                  </a:lnTo>
                  <a:lnTo>
                    <a:pt x="120169" y="19569"/>
                  </a:lnTo>
                  <a:lnTo>
                    <a:pt x="120059" y="19015"/>
                  </a:lnTo>
                  <a:lnTo>
                    <a:pt x="119932" y="18461"/>
                  </a:lnTo>
                  <a:lnTo>
                    <a:pt x="120256" y="18388"/>
                  </a:lnTo>
                  <a:lnTo>
                    <a:pt x="120572" y="18321"/>
                  </a:lnTo>
                  <a:lnTo>
                    <a:pt x="120872" y="18268"/>
                  </a:lnTo>
                  <a:lnTo>
                    <a:pt x="121165" y="18228"/>
                  </a:lnTo>
                  <a:lnTo>
                    <a:pt x="121433" y="18188"/>
                  </a:lnTo>
                  <a:lnTo>
                    <a:pt x="121678" y="18161"/>
                  </a:lnTo>
                  <a:lnTo>
                    <a:pt x="121892" y="18148"/>
                  </a:lnTo>
                  <a:lnTo>
                    <a:pt x="122081" y="18141"/>
                  </a:lnTo>
                  <a:close/>
                  <a:moveTo>
                    <a:pt x="117854" y="29721"/>
                  </a:moveTo>
                  <a:lnTo>
                    <a:pt x="118723" y="29734"/>
                  </a:lnTo>
                  <a:lnTo>
                    <a:pt x="119600" y="29747"/>
                  </a:lnTo>
                  <a:lnTo>
                    <a:pt x="121346" y="29787"/>
                  </a:lnTo>
                  <a:lnTo>
                    <a:pt x="123093" y="29834"/>
                  </a:lnTo>
                  <a:lnTo>
                    <a:pt x="123962" y="29854"/>
                  </a:lnTo>
                  <a:lnTo>
                    <a:pt x="124823" y="29867"/>
                  </a:lnTo>
                  <a:lnTo>
                    <a:pt x="125677" y="29881"/>
                  </a:lnTo>
                  <a:lnTo>
                    <a:pt x="139386" y="29881"/>
                  </a:lnTo>
                  <a:lnTo>
                    <a:pt x="139892" y="29887"/>
                  </a:lnTo>
                  <a:lnTo>
                    <a:pt x="140366" y="29901"/>
                  </a:lnTo>
                  <a:lnTo>
                    <a:pt x="140800" y="29921"/>
                  </a:lnTo>
                  <a:lnTo>
                    <a:pt x="141211" y="29947"/>
                  </a:lnTo>
                  <a:lnTo>
                    <a:pt x="141591" y="29981"/>
                  </a:lnTo>
                  <a:lnTo>
                    <a:pt x="141946" y="30021"/>
                  </a:lnTo>
                  <a:lnTo>
                    <a:pt x="142270" y="30074"/>
                  </a:lnTo>
                  <a:lnTo>
                    <a:pt x="142563" y="30128"/>
                  </a:lnTo>
                  <a:lnTo>
                    <a:pt x="142839" y="30194"/>
                  </a:lnTo>
                  <a:lnTo>
                    <a:pt x="142966" y="30234"/>
                  </a:lnTo>
                  <a:lnTo>
                    <a:pt x="143084" y="30275"/>
                  </a:lnTo>
                  <a:lnTo>
                    <a:pt x="143203" y="30315"/>
                  </a:lnTo>
                  <a:lnTo>
                    <a:pt x="143305" y="30361"/>
                  </a:lnTo>
                  <a:lnTo>
                    <a:pt x="143408" y="30408"/>
                  </a:lnTo>
                  <a:lnTo>
                    <a:pt x="143511" y="30455"/>
                  </a:lnTo>
                  <a:lnTo>
                    <a:pt x="143606" y="30508"/>
                  </a:lnTo>
                  <a:lnTo>
                    <a:pt x="143692" y="30568"/>
                  </a:lnTo>
                  <a:lnTo>
                    <a:pt x="143771" y="30622"/>
                  </a:lnTo>
                  <a:lnTo>
                    <a:pt x="143850" y="30688"/>
                  </a:lnTo>
                  <a:lnTo>
                    <a:pt x="143922" y="30748"/>
                  </a:lnTo>
                  <a:lnTo>
                    <a:pt x="143985" y="30822"/>
                  </a:lnTo>
                  <a:lnTo>
                    <a:pt x="144048" y="30889"/>
                  </a:lnTo>
                  <a:lnTo>
                    <a:pt x="144111" y="30962"/>
                  </a:lnTo>
                  <a:lnTo>
                    <a:pt x="144167" y="31042"/>
                  </a:lnTo>
                  <a:lnTo>
                    <a:pt x="144214" y="31122"/>
                  </a:lnTo>
                  <a:lnTo>
                    <a:pt x="144261" y="31209"/>
                  </a:lnTo>
                  <a:lnTo>
                    <a:pt x="144301" y="31296"/>
                  </a:lnTo>
                  <a:lnTo>
                    <a:pt x="144332" y="31389"/>
                  </a:lnTo>
                  <a:lnTo>
                    <a:pt x="144372" y="31483"/>
                  </a:lnTo>
                  <a:lnTo>
                    <a:pt x="144427" y="31689"/>
                  </a:lnTo>
                  <a:lnTo>
                    <a:pt x="144467" y="31903"/>
                  </a:lnTo>
                  <a:lnTo>
                    <a:pt x="144498" y="32137"/>
                  </a:lnTo>
                  <a:lnTo>
                    <a:pt x="144514" y="32390"/>
                  </a:lnTo>
                  <a:lnTo>
                    <a:pt x="144522" y="32657"/>
                  </a:lnTo>
                  <a:lnTo>
                    <a:pt x="144522" y="32938"/>
                  </a:lnTo>
                  <a:lnTo>
                    <a:pt x="144514" y="33238"/>
                  </a:lnTo>
                  <a:lnTo>
                    <a:pt x="144491" y="33558"/>
                  </a:lnTo>
                  <a:lnTo>
                    <a:pt x="144435" y="34259"/>
                  </a:lnTo>
                  <a:lnTo>
                    <a:pt x="144364" y="35040"/>
                  </a:lnTo>
                  <a:lnTo>
                    <a:pt x="140824" y="35000"/>
                  </a:lnTo>
                  <a:lnTo>
                    <a:pt x="137292" y="34960"/>
                  </a:lnTo>
                  <a:lnTo>
                    <a:pt x="133760" y="34933"/>
                  </a:lnTo>
                  <a:lnTo>
                    <a:pt x="131990" y="34926"/>
                  </a:lnTo>
                  <a:lnTo>
                    <a:pt x="130220" y="34926"/>
                  </a:lnTo>
                  <a:lnTo>
                    <a:pt x="127249" y="34920"/>
                  </a:lnTo>
                  <a:lnTo>
                    <a:pt x="124270" y="34913"/>
                  </a:lnTo>
                  <a:lnTo>
                    <a:pt x="121291" y="34920"/>
                  </a:lnTo>
                  <a:lnTo>
                    <a:pt x="118312" y="34933"/>
                  </a:lnTo>
                  <a:lnTo>
                    <a:pt x="115325" y="34953"/>
                  </a:lnTo>
                  <a:lnTo>
                    <a:pt x="112339" y="34980"/>
                  </a:lnTo>
                  <a:lnTo>
                    <a:pt x="109352" y="35007"/>
                  </a:lnTo>
                  <a:lnTo>
                    <a:pt x="106365" y="35040"/>
                  </a:lnTo>
                  <a:lnTo>
                    <a:pt x="106404" y="34680"/>
                  </a:lnTo>
                  <a:lnTo>
                    <a:pt x="106452" y="34339"/>
                  </a:lnTo>
                  <a:lnTo>
                    <a:pt x="106499" y="34012"/>
                  </a:lnTo>
                  <a:lnTo>
                    <a:pt x="106547" y="33705"/>
                  </a:lnTo>
                  <a:lnTo>
                    <a:pt x="106602" y="33418"/>
                  </a:lnTo>
                  <a:lnTo>
                    <a:pt x="106665" y="33138"/>
                  </a:lnTo>
                  <a:lnTo>
                    <a:pt x="106736" y="32877"/>
                  </a:lnTo>
                  <a:lnTo>
                    <a:pt x="106815" y="32631"/>
                  </a:lnTo>
                  <a:lnTo>
                    <a:pt x="106902" y="32404"/>
                  </a:lnTo>
                  <a:lnTo>
                    <a:pt x="106997" y="32183"/>
                  </a:lnTo>
                  <a:lnTo>
                    <a:pt x="107100" y="31976"/>
                  </a:lnTo>
                  <a:lnTo>
                    <a:pt x="107210" y="31783"/>
                  </a:lnTo>
                  <a:lnTo>
                    <a:pt x="107337" y="31603"/>
                  </a:lnTo>
                  <a:lnTo>
                    <a:pt x="107479" y="31436"/>
                  </a:lnTo>
                  <a:lnTo>
                    <a:pt x="107621" y="31282"/>
                  </a:lnTo>
                  <a:lnTo>
                    <a:pt x="107787" y="31136"/>
                  </a:lnTo>
                  <a:lnTo>
                    <a:pt x="107961" y="31002"/>
                  </a:lnTo>
                  <a:lnTo>
                    <a:pt x="108151" y="30875"/>
                  </a:lnTo>
                  <a:lnTo>
                    <a:pt x="108356" y="30755"/>
                  </a:lnTo>
                  <a:lnTo>
                    <a:pt x="108577" y="30648"/>
                  </a:lnTo>
                  <a:lnTo>
                    <a:pt x="108814" y="30548"/>
                  </a:lnTo>
                  <a:lnTo>
                    <a:pt x="109067" y="30461"/>
                  </a:lnTo>
                  <a:lnTo>
                    <a:pt x="109336" y="30375"/>
                  </a:lnTo>
                  <a:lnTo>
                    <a:pt x="109628" y="30301"/>
                  </a:lnTo>
                  <a:lnTo>
                    <a:pt x="109936" y="30228"/>
                  </a:lnTo>
                  <a:lnTo>
                    <a:pt x="110260" y="30168"/>
                  </a:lnTo>
                  <a:lnTo>
                    <a:pt x="110608" y="30108"/>
                  </a:lnTo>
                  <a:lnTo>
                    <a:pt x="110979" y="30054"/>
                  </a:lnTo>
                  <a:lnTo>
                    <a:pt x="111367" y="30008"/>
                  </a:lnTo>
                  <a:lnTo>
                    <a:pt x="111778" y="29961"/>
                  </a:lnTo>
                  <a:lnTo>
                    <a:pt x="112212" y="29921"/>
                  </a:lnTo>
                  <a:lnTo>
                    <a:pt x="112670" y="29881"/>
                  </a:lnTo>
                  <a:lnTo>
                    <a:pt x="113097" y="29847"/>
                  </a:lnTo>
                  <a:lnTo>
                    <a:pt x="113524" y="29821"/>
                  </a:lnTo>
                  <a:lnTo>
                    <a:pt x="114377" y="29774"/>
                  </a:lnTo>
                  <a:lnTo>
                    <a:pt x="115238" y="29741"/>
                  </a:lnTo>
                  <a:lnTo>
                    <a:pt x="116108" y="29727"/>
                  </a:lnTo>
                  <a:lnTo>
                    <a:pt x="116977" y="29721"/>
                  </a:lnTo>
                  <a:close/>
                  <a:moveTo>
                    <a:pt x="252388" y="27191"/>
                  </a:moveTo>
                  <a:lnTo>
                    <a:pt x="252459" y="27258"/>
                  </a:lnTo>
                  <a:lnTo>
                    <a:pt x="252530" y="27318"/>
                  </a:lnTo>
                  <a:lnTo>
                    <a:pt x="252609" y="27365"/>
                  </a:lnTo>
                  <a:lnTo>
                    <a:pt x="252696" y="27411"/>
                  </a:lnTo>
                  <a:lnTo>
                    <a:pt x="254909" y="28426"/>
                  </a:lnTo>
                  <a:lnTo>
                    <a:pt x="257113" y="29427"/>
                  </a:lnTo>
                  <a:lnTo>
                    <a:pt x="259318" y="30428"/>
                  </a:lnTo>
                  <a:lnTo>
                    <a:pt x="261530" y="31429"/>
                  </a:lnTo>
                  <a:lnTo>
                    <a:pt x="261143" y="31623"/>
                  </a:lnTo>
                  <a:lnTo>
                    <a:pt x="260756" y="31816"/>
                  </a:lnTo>
                  <a:lnTo>
                    <a:pt x="260384" y="32030"/>
                  </a:lnTo>
                  <a:lnTo>
                    <a:pt x="260021" y="32243"/>
                  </a:lnTo>
                  <a:lnTo>
                    <a:pt x="259665" y="32470"/>
                  </a:lnTo>
                  <a:lnTo>
                    <a:pt x="259318" y="32704"/>
                  </a:lnTo>
                  <a:lnTo>
                    <a:pt x="259152" y="32831"/>
                  </a:lnTo>
                  <a:lnTo>
                    <a:pt x="258994" y="32951"/>
                  </a:lnTo>
                  <a:lnTo>
                    <a:pt x="258828" y="33084"/>
                  </a:lnTo>
                  <a:lnTo>
                    <a:pt x="258678" y="33211"/>
                  </a:lnTo>
                  <a:lnTo>
                    <a:pt x="258520" y="33345"/>
                  </a:lnTo>
                  <a:lnTo>
                    <a:pt x="258370" y="33485"/>
                  </a:lnTo>
                  <a:lnTo>
                    <a:pt x="258227" y="33625"/>
                  </a:lnTo>
                  <a:lnTo>
                    <a:pt x="258085" y="33765"/>
                  </a:lnTo>
                  <a:lnTo>
                    <a:pt x="257951" y="33912"/>
                  </a:lnTo>
                  <a:lnTo>
                    <a:pt x="257824" y="34059"/>
                  </a:lnTo>
                  <a:lnTo>
                    <a:pt x="257698" y="34212"/>
                  </a:lnTo>
                  <a:lnTo>
                    <a:pt x="257579" y="34372"/>
                  </a:lnTo>
                  <a:lnTo>
                    <a:pt x="257461" y="34533"/>
                  </a:lnTo>
                  <a:lnTo>
                    <a:pt x="257350" y="34693"/>
                  </a:lnTo>
                  <a:lnTo>
                    <a:pt x="257248" y="34860"/>
                  </a:lnTo>
                  <a:lnTo>
                    <a:pt x="257145" y="35033"/>
                  </a:lnTo>
                  <a:lnTo>
                    <a:pt x="257058" y="35207"/>
                  </a:lnTo>
                  <a:lnTo>
                    <a:pt x="256971" y="35380"/>
                  </a:lnTo>
                  <a:lnTo>
                    <a:pt x="256892" y="35561"/>
                  </a:lnTo>
                  <a:lnTo>
                    <a:pt x="256813" y="35747"/>
                  </a:lnTo>
                  <a:lnTo>
                    <a:pt x="256742" y="35961"/>
                  </a:lnTo>
                  <a:lnTo>
                    <a:pt x="256679" y="36175"/>
                  </a:lnTo>
                  <a:lnTo>
                    <a:pt x="256623" y="36388"/>
                  </a:lnTo>
                  <a:lnTo>
                    <a:pt x="256576" y="36608"/>
                  </a:lnTo>
                  <a:lnTo>
                    <a:pt x="256544" y="36822"/>
                  </a:lnTo>
                  <a:lnTo>
                    <a:pt x="256521" y="37029"/>
                  </a:lnTo>
                  <a:lnTo>
                    <a:pt x="256505" y="37242"/>
                  </a:lnTo>
                  <a:lnTo>
                    <a:pt x="256505" y="37456"/>
                  </a:lnTo>
                  <a:lnTo>
                    <a:pt x="256505" y="37663"/>
                  </a:lnTo>
                  <a:lnTo>
                    <a:pt x="256521" y="37870"/>
                  </a:lnTo>
                  <a:lnTo>
                    <a:pt x="256552" y="38077"/>
                  </a:lnTo>
                  <a:lnTo>
                    <a:pt x="256584" y="38284"/>
                  </a:lnTo>
                  <a:lnTo>
                    <a:pt x="256631" y="38484"/>
                  </a:lnTo>
                  <a:lnTo>
                    <a:pt x="256687" y="38684"/>
                  </a:lnTo>
                  <a:lnTo>
                    <a:pt x="256750" y="38878"/>
                  </a:lnTo>
                  <a:lnTo>
                    <a:pt x="256821" y="39071"/>
                  </a:lnTo>
                  <a:lnTo>
                    <a:pt x="256908" y="39265"/>
                  </a:lnTo>
                  <a:lnTo>
                    <a:pt x="257003" y="39452"/>
                  </a:lnTo>
                  <a:lnTo>
                    <a:pt x="257105" y="39632"/>
                  </a:lnTo>
                  <a:lnTo>
                    <a:pt x="257216" y="39812"/>
                  </a:lnTo>
                  <a:lnTo>
                    <a:pt x="257342" y="39985"/>
                  </a:lnTo>
                  <a:lnTo>
                    <a:pt x="257477" y="40159"/>
                  </a:lnTo>
                  <a:lnTo>
                    <a:pt x="257619" y="40326"/>
                  </a:lnTo>
                  <a:lnTo>
                    <a:pt x="257769" y="40486"/>
                  </a:lnTo>
                  <a:lnTo>
                    <a:pt x="257935" y="40640"/>
                  </a:lnTo>
                  <a:lnTo>
                    <a:pt x="258101" y="40793"/>
                  </a:lnTo>
                  <a:lnTo>
                    <a:pt x="258283" y="40940"/>
                  </a:lnTo>
                  <a:lnTo>
                    <a:pt x="258480" y="41080"/>
                  </a:lnTo>
                  <a:lnTo>
                    <a:pt x="258678" y="41214"/>
                  </a:lnTo>
                  <a:lnTo>
                    <a:pt x="258891" y="41340"/>
                  </a:lnTo>
                  <a:lnTo>
                    <a:pt x="259104" y="41467"/>
                  </a:lnTo>
                  <a:lnTo>
                    <a:pt x="259341" y="41581"/>
                  </a:lnTo>
                  <a:lnTo>
                    <a:pt x="259563" y="41687"/>
                  </a:lnTo>
                  <a:lnTo>
                    <a:pt x="259800" y="41788"/>
                  </a:lnTo>
                  <a:lnTo>
                    <a:pt x="260029" y="41881"/>
                  </a:lnTo>
                  <a:lnTo>
                    <a:pt x="260274" y="41968"/>
                  </a:lnTo>
                  <a:lnTo>
                    <a:pt x="260511" y="42041"/>
                  </a:lnTo>
                  <a:lnTo>
                    <a:pt x="260756" y="42115"/>
                  </a:lnTo>
                  <a:lnTo>
                    <a:pt x="261001" y="42181"/>
                  </a:lnTo>
                  <a:lnTo>
                    <a:pt x="261254" y="42241"/>
                  </a:lnTo>
                  <a:lnTo>
                    <a:pt x="261507" y="42288"/>
                  </a:lnTo>
                  <a:lnTo>
                    <a:pt x="261759" y="42335"/>
                  </a:lnTo>
                  <a:lnTo>
                    <a:pt x="262012" y="42375"/>
                  </a:lnTo>
                  <a:lnTo>
                    <a:pt x="262273" y="42408"/>
                  </a:lnTo>
                  <a:lnTo>
                    <a:pt x="262526" y="42435"/>
                  </a:lnTo>
                  <a:lnTo>
                    <a:pt x="262787" y="42455"/>
                  </a:lnTo>
                  <a:lnTo>
                    <a:pt x="263055" y="42468"/>
                  </a:lnTo>
                  <a:lnTo>
                    <a:pt x="263316" y="42475"/>
                  </a:lnTo>
                  <a:lnTo>
                    <a:pt x="263577" y="42475"/>
                  </a:lnTo>
                  <a:lnTo>
                    <a:pt x="263845" y="42468"/>
                  </a:lnTo>
                  <a:lnTo>
                    <a:pt x="264106" y="42462"/>
                  </a:lnTo>
                  <a:lnTo>
                    <a:pt x="264375" y="42448"/>
                  </a:lnTo>
                  <a:lnTo>
                    <a:pt x="264644" y="42422"/>
                  </a:lnTo>
                  <a:lnTo>
                    <a:pt x="264904" y="42395"/>
                  </a:lnTo>
                  <a:lnTo>
                    <a:pt x="265173" y="42362"/>
                  </a:lnTo>
                  <a:lnTo>
                    <a:pt x="265442" y="42328"/>
                  </a:lnTo>
                  <a:lnTo>
                    <a:pt x="265702" y="42281"/>
                  </a:lnTo>
                  <a:lnTo>
                    <a:pt x="265971" y="42235"/>
                  </a:lnTo>
                  <a:lnTo>
                    <a:pt x="266232" y="42181"/>
                  </a:lnTo>
                  <a:lnTo>
                    <a:pt x="266500" y="42121"/>
                  </a:lnTo>
                  <a:lnTo>
                    <a:pt x="266761" y="42055"/>
                  </a:lnTo>
                  <a:lnTo>
                    <a:pt x="267022" y="41988"/>
                  </a:lnTo>
                  <a:lnTo>
                    <a:pt x="267275" y="41914"/>
                  </a:lnTo>
                  <a:lnTo>
                    <a:pt x="267536" y="41834"/>
                  </a:lnTo>
                  <a:lnTo>
                    <a:pt x="267788" y="41747"/>
                  </a:lnTo>
                  <a:lnTo>
                    <a:pt x="268049" y="41661"/>
                  </a:lnTo>
                  <a:lnTo>
                    <a:pt x="268294" y="41567"/>
                  </a:lnTo>
                  <a:lnTo>
                    <a:pt x="268547" y="41467"/>
                  </a:lnTo>
                  <a:lnTo>
                    <a:pt x="268792" y="41367"/>
                  </a:lnTo>
                  <a:lnTo>
                    <a:pt x="269037" y="41260"/>
                  </a:lnTo>
                  <a:lnTo>
                    <a:pt x="269282" y="41153"/>
                  </a:lnTo>
                  <a:lnTo>
                    <a:pt x="269519" y="41033"/>
                  </a:lnTo>
                  <a:lnTo>
                    <a:pt x="269756" y="40913"/>
                  </a:lnTo>
                  <a:lnTo>
                    <a:pt x="269985" y="40793"/>
                  </a:lnTo>
                  <a:lnTo>
                    <a:pt x="270214" y="40666"/>
                  </a:lnTo>
                  <a:lnTo>
                    <a:pt x="270435" y="40533"/>
                  </a:lnTo>
                  <a:lnTo>
                    <a:pt x="270657" y="40399"/>
                  </a:lnTo>
                  <a:lnTo>
                    <a:pt x="270870" y="40259"/>
                  </a:lnTo>
                  <a:lnTo>
                    <a:pt x="271083" y="40119"/>
                  </a:lnTo>
                  <a:lnTo>
                    <a:pt x="271297" y="39972"/>
                  </a:lnTo>
                  <a:lnTo>
                    <a:pt x="271494" y="39825"/>
                  </a:lnTo>
                  <a:lnTo>
                    <a:pt x="271692" y="39672"/>
                  </a:lnTo>
                  <a:lnTo>
                    <a:pt x="271889" y="39512"/>
                  </a:lnTo>
                  <a:lnTo>
                    <a:pt x="272079" y="39351"/>
                  </a:lnTo>
                  <a:lnTo>
                    <a:pt x="272261" y="39191"/>
                  </a:lnTo>
                  <a:lnTo>
                    <a:pt x="272435" y="39024"/>
                  </a:lnTo>
                  <a:lnTo>
                    <a:pt x="272608" y="38858"/>
                  </a:lnTo>
                  <a:lnTo>
                    <a:pt x="272774" y="38684"/>
                  </a:lnTo>
                  <a:lnTo>
                    <a:pt x="272932" y="38510"/>
                  </a:lnTo>
                  <a:lnTo>
                    <a:pt x="273090" y="38330"/>
                  </a:lnTo>
                  <a:lnTo>
                    <a:pt x="273241" y="38150"/>
                  </a:lnTo>
                  <a:lnTo>
                    <a:pt x="273383" y="37963"/>
                  </a:lnTo>
                  <a:lnTo>
                    <a:pt x="273517" y="37783"/>
                  </a:lnTo>
                  <a:lnTo>
                    <a:pt x="273644" y="37589"/>
                  </a:lnTo>
                  <a:lnTo>
                    <a:pt x="273762" y="37403"/>
                  </a:lnTo>
                  <a:lnTo>
                    <a:pt x="273873" y="37209"/>
                  </a:lnTo>
                  <a:lnTo>
                    <a:pt x="274276" y="37383"/>
                  </a:lnTo>
                  <a:lnTo>
                    <a:pt x="274679" y="37556"/>
                  </a:lnTo>
                  <a:lnTo>
                    <a:pt x="275082" y="37716"/>
                  </a:lnTo>
                  <a:lnTo>
                    <a:pt x="275493" y="37876"/>
                  </a:lnTo>
                  <a:lnTo>
                    <a:pt x="275903" y="38037"/>
                  </a:lnTo>
                  <a:lnTo>
                    <a:pt x="276322" y="38183"/>
                  </a:lnTo>
                  <a:lnTo>
                    <a:pt x="276733" y="38330"/>
                  </a:lnTo>
                  <a:lnTo>
                    <a:pt x="277160" y="38464"/>
                  </a:lnTo>
                  <a:lnTo>
                    <a:pt x="277579" y="38597"/>
                  </a:lnTo>
                  <a:lnTo>
                    <a:pt x="278005" y="38724"/>
                  </a:lnTo>
                  <a:lnTo>
                    <a:pt x="278432" y="38851"/>
                  </a:lnTo>
                  <a:lnTo>
                    <a:pt x="278859" y="38964"/>
                  </a:lnTo>
                  <a:lnTo>
                    <a:pt x="279293" y="39078"/>
                  </a:lnTo>
                  <a:lnTo>
                    <a:pt x="279728" y="39185"/>
                  </a:lnTo>
                  <a:lnTo>
                    <a:pt x="280162" y="39278"/>
                  </a:lnTo>
                  <a:lnTo>
                    <a:pt x="280605" y="39378"/>
                  </a:lnTo>
                  <a:lnTo>
                    <a:pt x="281087" y="39478"/>
                  </a:lnTo>
                  <a:lnTo>
                    <a:pt x="281569" y="39572"/>
                  </a:lnTo>
                  <a:lnTo>
                    <a:pt x="282051" y="39658"/>
                  </a:lnTo>
                  <a:lnTo>
                    <a:pt x="282533" y="39739"/>
                  </a:lnTo>
                  <a:lnTo>
                    <a:pt x="283023" y="39805"/>
                  </a:lnTo>
                  <a:lnTo>
                    <a:pt x="283513" y="39872"/>
                  </a:lnTo>
                  <a:lnTo>
                    <a:pt x="284003" y="39925"/>
                  </a:lnTo>
                  <a:lnTo>
                    <a:pt x="284500" y="39972"/>
                  </a:lnTo>
                  <a:lnTo>
                    <a:pt x="284666" y="39985"/>
                  </a:lnTo>
                  <a:lnTo>
                    <a:pt x="285014" y="40006"/>
                  </a:lnTo>
                  <a:lnTo>
                    <a:pt x="285472" y="40019"/>
                  </a:lnTo>
                  <a:lnTo>
                    <a:pt x="286018" y="40032"/>
                  </a:lnTo>
                  <a:lnTo>
                    <a:pt x="286594" y="40032"/>
                  </a:lnTo>
                  <a:lnTo>
                    <a:pt x="287163" y="40026"/>
                  </a:lnTo>
                  <a:lnTo>
                    <a:pt x="287432" y="40019"/>
                  </a:lnTo>
                  <a:lnTo>
                    <a:pt x="287685" y="40006"/>
                  </a:lnTo>
                  <a:lnTo>
                    <a:pt x="287906" y="39992"/>
                  </a:lnTo>
                  <a:lnTo>
                    <a:pt x="288104" y="39972"/>
                  </a:lnTo>
                  <a:lnTo>
                    <a:pt x="288143" y="40019"/>
                  </a:lnTo>
                  <a:lnTo>
                    <a:pt x="288191" y="40066"/>
                  </a:lnTo>
                  <a:lnTo>
                    <a:pt x="286982" y="41414"/>
                  </a:lnTo>
                  <a:lnTo>
                    <a:pt x="286389" y="42068"/>
                  </a:lnTo>
                  <a:lnTo>
                    <a:pt x="285804" y="42709"/>
                  </a:lnTo>
                  <a:lnTo>
                    <a:pt x="285212" y="43329"/>
                  </a:lnTo>
                  <a:lnTo>
                    <a:pt x="284627" y="43930"/>
                  </a:lnTo>
                  <a:lnTo>
                    <a:pt x="284042" y="44517"/>
                  </a:lnTo>
                  <a:lnTo>
                    <a:pt x="283457" y="45078"/>
                  </a:lnTo>
                  <a:lnTo>
                    <a:pt x="283157" y="45352"/>
                  </a:lnTo>
                  <a:lnTo>
                    <a:pt x="282865" y="45619"/>
                  </a:lnTo>
                  <a:lnTo>
                    <a:pt x="282565" y="45885"/>
                  </a:lnTo>
                  <a:lnTo>
                    <a:pt x="282264" y="46139"/>
                  </a:lnTo>
                  <a:lnTo>
                    <a:pt x="281964" y="46393"/>
                  </a:lnTo>
                  <a:lnTo>
                    <a:pt x="281664" y="46640"/>
                  </a:lnTo>
                  <a:lnTo>
                    <a:pt x="281356" y="46880"/>
                  </a:lnTo>
                  <a:lnTo>
                    <a:pt x="281047" y="47114"/>
                  </a:lnTo>
                  <a:lnTo>
                    <a:pt x="280739" y="47340"/>
                  </a:lnTo>
                  <a:lnTo>
                    <a:pt x="280431" y="47561"/>
                  </a:lnTo>
                  <a:lnTo>
                    <a:pt x="280115" y="47774"/>
                  </a:lnTo>
                  <a:lnTo>
                    <a:pt x="279791" y="47988"/>
                  </a:lnTo>
                  <a:lnTo>
                    <a:pt x="279467" y="48188"/>
                  </a:lnTo>
                  <a:lnTo>
                    <a:pt x="279143" y="48382"/>
                  </a:lnTo>
                  <a:lnTo>
                    <a:pt x="278811" y="48569"/>
                  </a:lnTo>
                  <a:lnTo>
                    <a:pt x="278479" y="48749"/>
                  </a:lnTo>
                  <a:lnTo>
                    <a:pt x="278140" y="48922"/>
                  </a:lnTo>
                  <a:lnTo>
                    <a:pt x="277800" y="49089"/>
                  </a:lnTo>
                  <a:lnTo>
                    <a:pt x="277452" y="49243"/>
                  </a:lnTo>
                  <a:lnTo>
                    <a:pt x="277104" y="49396"/>
                  </a:lnTo>
                  <a:lnTo>
                    <a:pt x="276749" y="49536"/>
                  </a:lnTo>
                  <a:lnTo>
                    <a:pt x="276385" y="49670"/>
                  </a:lnTo>
                  <a:lnTo>
                    <a:pt x="276014" y="49797"/>
                  </a:lnTo>
                  <a:lnTo>
                    <a:pt x="275643" y="49917"/>
                  </a:lnTo>
                  <a:lnTo>
                    <a:pt x="275263" y="50024"/>
                  </a:lnTo>
                  <a:lnTo>
                    <a:pt x="274876" y="50130"/>
                  </a:lnTo>
                  <a:lnTo>
                    <a:pt x="274489" y="50224"/>
                  </a:lnTo>
                  <a:lnTo>
                    <a:pt x="274094" y="50304"/>
                  </a:lnTo>
                  <a:lnTo>
                    <a:pt x="273683" y="50384"/>
                  </a:lnTo>
                  <a:lnTo>
                    <a:pt x="273272" y="50451"/>
                  </a:lnTo>
                  <a:lnTo>
                    <a:pt x="272853" y="50504"/>
                  </a:lnTo>
                  <a:lnTo>
                    <a:pt x="272435" y="50551"/>
                  </a:lnTo>
                  <a:lnTo>
                    <a:pt x="272000" y="50591"/>
                  </a:lnTo>
                  <a:lnTo>
                    <a:pt x="271557" y="50624"/>
                  </a:lnTo>
                  <a:lnTo>
                    <a:pt x="271107" y="50644"/>
                  </a:lnTo>
                  <a:lnTo>
                    <a:pt x="270657" y="50651"/>
                  </a:lnTo>
                  <a:lnTo>
                    <a:pt x="270190" y="50651"/>
                  </a:lnTo>
                  <a:lnTo>
                    <a:pt x="269716" y="50644"/>
                  </a:lnTo>
                  <a:lnTo>
                    <a:pt x="269234" y="50624"/>
                  </a:lnTo>
                  <a:lnTo>
                    <a:pt x="268744" y="50591"/>
                  </a:lnTo>
                  <a:lnTo>
                    <a:pt x="268239" y="50551"/>
                  </a:lnTo>
                  <a:lnTo>
                    <a:pt x="267733" y="50504"/>
                  </a:lnTo>
                  <a:lnTo>
                    <a:pt x="267212" y="50444"/>
                  </a:lnTo>
                  <a:lnTo>
                    <a:pt x="266690" y="50371"/>
                  </a:lnTo>
                  <a:lnTo>
                    <a:pt x="266145" y="50290"/>
                  </a:lnTo>
                  <a:lnTo>
                    <a:pt x="265600" y="50190"/>
                  </a:lnTo>
                  <a:lnTo>
                    <a:pt x="265039" y="50090"/>
                  </a:lnTo>
                  <a:lnTo>
                    <a:pt x="264470" y="49970"/>
                  </a:lnTo>
                  <a:lnTo>
                    <a:pt x="263917" y="49850"/>
                  </a:lnTo>
                  <a:lnTo>
                    <a:pt x="263371" y="49710"/>
                  </a:lnTo>
                  <a:lnTo>
                    <a:pt x="262818" y="49563"/>
                  </a:lnTo>
                  <a:lnTo>
                    <a:pt x="262273" y="49403"/>
                  </a:lnTo>
                  <a:lnTo>
                    <a:pt x="261720" y="49223"/>
                  </a:lnTo>
                  <a:lnTo>
                    <a:pt x="261183" y="49036"/>
                  </a:lnTo>
                  <a:lnTo>
                    <a:pt x="260637" y="48842"/>
                  </a:lnTo>
                  <a:lnTo>
                    <a:pt x="260100" y="48629"/>
                  </a:lnTo>
                  <a:lnTo>
                    <a:pt x="259571" y="48408"/>
                  </a:lnTo>
                  <a:lnTo>
                    <a:pt x="259041" y="48175"/>
                  </a:lnTo>
                  <a:lnTo>
                    <a:pt x="258520" y="47934"/>
                  </a:lnTo>
                  <a:lnTo>
                    <a:pt x="257998" y="47674"/>
                  </a:lnTo>
                  <a:lnTo>
                    <a:pt x="257485" y="47414"/>
                  </a:lnTo>
                  <a:lnTo>
                    <a:pt x="256987" y="47140"/>
                  </a:lnTo>
                  <a:lnTo>
                    <a:pt x="256489" y="46853"/>
                  </a:lnTo>
                  <a:lnTo>
                    <a:pt x="255999" y="46560"/>
                  </a:lnTo>
                  <a:lnTo>
                    <a:pt x="255517" y="46259"/>
                  </a:lnTo>
                  <a:lnTo>
                    <a:pt x="255051" y="45952"/>
                  </a:lnTo>
                  <a:lnTo>
                    <a:pt x="254585" y="45632"/>
                  </a:lnTo>
                  <a:lnTo>
                    <a:pt x="254134" y="45305"/>
                  </a:lnTo>
                  <a:lnTo>
                    <a:pt x="253692" y="44971"/>
                  </a:lnTo>
                  <a:lnTo>
                    <a:pt x="253265" y="44624"/>
                  </a:lnTo>
                  <a:lnTo>
                    <a:pt x="252846" y="44277"/>
                  </a:lnTo>
                  <a:lnTo>
                    <a:pt x="252443" y="43917"/>
                  </a:lnTo>
                  <a:lnTo>
                    <a:pt x="252048" y="43556"/>
                  </a:lnTo>
                  <a:lnTo>
                    <a:pt x="251669" y="43182"/>
                  </a:lnTo>
                  <a:lnTo>
                    <a:pt x="251305" y="42809"/>
                  </a:lnTo>
                  <a:lnTo>
                    <a:pt x="250950" y="42428"/>
                  </a:lnTo>
                  <a:lnTo>
                    <a:pt x="250618" y="42041"/>
                  </a:lnTo>
                  <a:lnTo>
                    <a:pt x="250294" y="41647"/>
                  </a:lnTo>
                  <a:lnTo>
                    <a:pt x="249986" y="41247"/>
                  </a:lnTo>
                  <a:lnTo>
                    <a:pt x="249701" y="40846"/>
                  </a:lnTo>
                  <a:lnTo>
                    <a:pt x="249433" y="40439"/>
                  </a:lnTo>
                  <a:lnTo>
                    <a:pt x="249172" y="40026"/>
                  </a:lnTo>
                  <a:lnTo>
                    <a:pt x="248943" y="39612"/>
                  </a:lnTo>
                  <a:lnTo>
                    <a:pt x="248832" y="39405"/>
                  </a:lnTo>
                  <a:lnTo>
                    <a:pt x="248722" y="39191"/>
                  </a:lnTo>
                  <a:lnTo>
                    <a:pt x="248619" y="38984"/>
                  </a:lnTo>
                  <a:lnTo>
                    <a:pt x="248524" y="38771"/>
                  </a:lnTo>
                  <a:lnTo>
                    <a:pt x="248437" y="38557"/>
                  </a:lnTo>
                  <a:lnTo>
                    <a:pt x="248350" y="38344"/>
                  </a:lnTo>
                  <a:lnTo>
                    <a:pt x="248263" y="38130"/>
                  </a:lnTo>
                  <a:lnTo>
                    <a:pt x="248192" y="37916"/>
                  </a:lnTo>
                  <a:lnTo>
                    <a:pt x="248121" y="37703"/>
                  </a:lnTo>
                  <a:lnTo>
                    <a:pt x="248050" y="37489"/>
                  </a:lnTo>
                  <a:lnTo>
                    <a:pt x="247995" y="37269"/>
                  </a:lnTo>
                  <a:lnTo>
                    <a:pt x="247939" y="37056"/>
                  </a:lnTo>
                  <a:lnTo>
                    <a:pt x="247884" y="36842"/>
                  </a:lnTo>
                  <a:lnTo>
                    <a:pt x="247845" y="36622"/>
                  </a:lnTo>
                  <a:lnTo>
                    <a:pt x="247805" y="36401"/>
                  </a:lnTo>
                  <a:lnTo>
                    <a:pt x="247773" y="36188"/>
                  </a:lnTo>
                  <a:lnTo>
                    <a:pt x="247742" y="35968"/>
                  </a:lnTo>
                  <a:lnTo>
                    <a:pt x="247718" y="35747"/>
                  </a:lnTo>
                  <a:lnTo>
                    <a:pt x="247710" y="35527"/>
                  </a:lnTo>
                  <a:lnTo>
                    <a:pt x="247694" y="35314"/>
                  </a:lnTo>
                  <a:lnTo>
                    <a:pt x="247694" y="35093"/>
                  </a:lnTo>
                  <a:lnTo>
                    <a:pt x="247694" y="34873"/>
                  </a:lnTo>
                  <a:lnTo>
                    <a:pt x="247702" y="34653"/>
                  </a:lnTo>
                  <a:lnTo>
                    <a:pt x="247718" y="34433"/>
                  </a:lnTo>
                  <a:lnTo>
                    <a:pt x="247742" y="34212"/>
                  </a:lnTo>
                  <a:lnTo>
                    <a:pt x="247766" y="33992"/>
                  </a:lnTo>
                  <a:lnTo>
                    <a:pt x="247805" y="33778"/>
                  </a:lnTo>
                  <a:lnTo>
                    <a:pt x="247845" y="33558"/>
                  </a:lnTo>
                  <a:lnTo>
                    <a:pt x="247892" y="33338"/>
                  </a:lnTo>
                  <a:lnTo>
                    <a:pt x="247939" y="33118"/>
                  </a:lnTo>
                  <a:lnTo>
                    <a:pt x="248003" y="32897"/>
                  </a:lnTo>
                  <a:lnTo>
                    <a:pt x="248066" y="32677"/>
                  </a:lnTo>
                  <a:lnTo>
                    <a:pt x="248145" y="32464"/>
                  </a:lnTo>
                  <a:lnTo>
                    <a:pt x="248224" y="32243"/>
                  </a:lnTo>
                  <a:lnTo>
                    <a:pt x="248311" y="32023"/>
                  </a:lnTo>
                  <a:lnTo>
                    <a:pt x="248406" y="31810"/>
                  </a:lnTo>
                  <a:lnTo>
                    <a:pt x="248508" y="31589"/>
                  </a:lnTo>
                  <a:lnTo>
                    <a:pt x="248619" y="31376"/>
                  </a:lnTo>
                  <a:lnTo>
                    <a:pt x="248730" y="31156"/>
                  </a:lnTo>
                  <a:lnTo>
                    <a:pt x="248856" y="30942"/>
                  </a:lnTo>
                  <a:lnTo>
                    <a:pt x="248982" y="30728"/>
                  </a:lnTo>
                  <a:lnTo>
                    <a:pt x="249125" y="30515"/>
                  </a:lnTo>
                  <a:lnTo>
                    <a:pt x="249267" y="30301"/>
                  </a:lnTo>
                  <a:lnTo>
                    <a:pt x="249417" y="30088"/>
                  </a:lnTo>
                  <a:lnTo>
                    <a:pt x="249583" y="29874"/>
                  </a:lnTo>
                  <a:lnTo>
                    <a:pt x="249749" y="29661"/>
                  </a:lnTo>
                  <a:lnTo>
                    <a:pt x="249923" y="29447"/>
                  </a:lnTo>
                  <a:lnTo>
                    <a:pt x="250112" y="29240"/>
                  </a:lnTo>
                  <a:lnTo>
                    <a:pt x="250302" y="29033"/>
                  </a:lnTo>
                  <a:lnTo>
                    <a:pt x="250499" y="28820"/>
                  </a:lnTo>
                  <a:lnTo>
                    <a:pt x="250705" y="28613"/>
                  </a:lnTo>
                  <a:lnTo>
                    <a:pt x="250926" y="28406"/>
                  </a:lnTo>
                  <a:lnTo>
                    <a:pt x="251147" y="28199"/>
                  </a:lnTo>
                  <a:lnTo>
                    <a:pt x="251377" y="27999"/>
                  </a:lnTo>
                  <a:lnTo>
                    <a:pt x="251622" y="27792"/>
                  </a:lnTo>
                  <a:lnTo>
                    <a:pt x="251866" y="27592"/>
                  </a:lnTo>
                  <a:lnTo>
                    <a:pt x="252127" y="27391"/>
                  </a:lnTo>
                  <a:lnTo>
                    <a:pt x="252388" y="27191"/>
                  </a:lnTo>
                  <a:close/>
                  <a:moveTo>
                    <a:pt x="248872" y="44811"/>
                  </a:moveTo>
                  <a:lnTo>
                    <a:pt x="249077" y="45051"/>
                  </a:lnTo>
                  <a:lnTo>
                    <a:pt x="249291" y="45291"/>
                  </a:lnTo>
                  <a:lnTo>
                    <a:pt x="249504" y="45525"/>
                  </a:lnTo>
                  <a:lnTo>
                    <a:pt x="249725" y="45752"/>
                  </a:lnTo>
                  <a:lnTo>
                    <a:pt x="249946" y="45986"/>
                  </a:lnTo>
                  <a:lnTo>
                    <a:pt x="250176" y="46213"/>
                  </a:lnTo>
                  <a:lnTo>
                    <a:pt x="250413" y="46433"/>
                  </a:lnTo>
                  <a:lnTo>
                    <a:pt x="250642" y="46653"/>
                  </a:lnTo>
                  <a:lnTo>
                    <a:pt x="250887" y="46873"/>
                  </a:lnTo>
                  <a:lnTo>
                    <a:pt x="251124" y="47087"/>
                  </a:lnTo>
                  <a:lnTo>
                    <a:pt x="251369" y="47300"/>
                  </a:lnTo>
                  <a:lnTo>
                    <a:pt x="251622" y="47507"/>
                  </a:lnTo>
                  <a:lnTo>
                    <a:pt x="251874" y="47708"/>
                  </a:lnTo>
                  <a:lnTo>
                    <a:pt x="252127" y="47914"/>
                  </a:lnTo>
                  <a:lnTo>
                    <a:pt x="252388" y="48108"/>
                  </a:lnTo>
                  <a:lnTo>
                    <a:pt x="252649" y="48302"/>
                  </a:lnTo>
                  <a:lnTo>
                    <a:pt x="252917" y="48495"/>
                  </a:lnTo>
                  <a:lnTo>
                    <a:pt x="253186" y="48682"/>
                  </a:lnTo>
                  <a:lnTo>
                    <a:pt x="253455" y="48869"/>
                  </a:lnTo>
                  <a:lnTo>
                    <a:pt x="253731" y="49042"/>
                  </a:lnTo>
                  <a:lnTo>
                    <a:pt x="254008" y="49223"/>
                  </a:lnTo>
                  <a:lnTo>
                    <a:pt x="254284" y="49396"/>
                  </a:lnTo>
                  <a:lnTo>
                    <a:pt x="254569" y="49563"/>
                  </a:lnTo>
                  <a:lnTo>
                    <a:pt x="254853" y="49723"/>
                  </a:lnTo>
                  <a:lnTo>
                    <a:pt x="255146" y="49883"/>
                  </a:lnTo>
                  <a:lnTo>
                    <a:pt x="255430" y="50037"/>
                  </a:lnTo>
                  <a:lnTo>
                    <a:pt x="255723" y="50190"/>
                  </a:lnTo>
                  <a:lnTo>
                    <a:pt x="256015" y="50331"/>
                  </a:lnTo>
                  <a:lnTo>
                    <a:pt x="256315" y="50477"/>
                  </a:lnTo>
                  <a:lnTo>
                    <a:pt x="256607" y="50611"/>
                  </a:lnTo>
                  <a:lnTo>
                    <a:pt x="256908" y="50744"/>
                  </a:lnTo>
                  <a:lnTo>
                    <a:pt x="257216" y="50871"/>
                  </a:lnTo>
                  <a:lnTo>
                    <a:pt x="257477" y="50978"/>
                  </a:lnTo>
                  <a:lnTo>
                    <a:pt x="257745" y="51078"/>
                  </a:lnTo>
                  <a:lnTo>
                    <a:pt x="258022" y="51171"/>
                  </a:lnTo>
                  <a:lnTo>
                    <a:pt x="258298" y="51278"/>
                  </a:lnTo>
                  <a:lnTo>
                    <a:pt x="258014" y="51645"/>
                  </a:lnTo>
                  <a:lnTo>
                    <a:pt x="257730" y="52012"/>
                  </a:lnTo>
                  <a:lnTo>
                    <a:pt x="257437" y="52373"/>
                  </a:lnTo>
                  <a:lnTo>
                    <a:pt x="257137" y="52733"/>
                  </a:lnTo>
                  <a:lnTo>
                    <a:pt x="256829" y="53087"/>
                  </a:lnTo>
                  <a:lnTo>
                    <a:pt x="256513" y="53441"/>
                  </a:lnTo>
                  <a:lnTo>
                    <a:pt x="256197" y="53788"/>
                  </a:lnTo>
                  <a:lnTo>
                    <a:pt x="255873" y="54141"/>
                  </a:lnTo>
                  <a:lnTo>
                    <a:pt x="255549" y="54482"/>
                  </a:lnTo>
                  <a:lnTo>
                    <a:pt x="255217" y="54822"/>
                  </a:lnTo>
                  <a:lnTo>
                    <a:pt x="254877" y="55163"/>
                  </a:lnTo>
                  <a:lnTo>
                    <a:pt x="254529" y="55496"/>
                  </a:lnTo>
                  <a:lnTo>
                    <a:pt x="254182" y="55830"/>
                  </a:lnTo>
                  <a:lnTo>
                    <a:pt x="253834" y="56164"/>
                  </a:lnTo>
                  <a:lnTo>
                    <a:pt x="253478" y="56491"/>
                  </a:lnTo>
                  <a:lnTo>
                    <a:pt x="253123" y="56811"/>
                  </a:lnTo>
                  <a:lnTo>
                    <a:pt x="252593" y="56511"/>
                  </a:lnTo>
                  <a:lnTo>
                    <a:pt x="252056" y="56210"/>
                  </a:lnTo>
                  <a:lnTo>
                    <a:pt x="251519" y="55923"/>
                  </a:lnTo>
                  <a:lnTo>
                    <a:pt x="250974" y="55637"/>
                  </a:lnTo>
                  <a:lnTo>
                    <a:pt x="249891" y="55063"/>
                  </a:lnTo>
                  <a:lnTo>
                    <a:pt x="249354" y="54782"/>
                  </a:lnTo>
                  <a:lnTo>
                    <a:pt x="248824" y="54495"/>
                  </a:lnTo>
                  <a:lnTo>
                    <a:pt x="247663" y="53854"/>
                  </a:lnTo>
                  <a:lnTo>
                    <a:pt x="246493" y="53220"/>
                  </a:lnTo>
                  <a:lnTo>
                    <a:pt x="245316" y="52593"/>
                  </a:lnTo>
                  <a:lnTo>
                    <a:pt x="244139" y="51972"/>
                  </a:lnTo>
                  <a:lnTo>
                    <a:pt x="244534" y="51579"/>
                  </a:lnTo>
                  <a:lnTo>
                    <a:pt x="244921" y="51171"/>
                  </a:lnTo>
                  <a:lnTo>
                    <a:pt x="245292" y="50764"/>
                  </a:lnTo>
                  <a:lnTo>
                    <a:pt x="245656" y="50351"/>
                  </a:lnTo>
                  <a:lnTo>
                    <a:pt x="246003" y="49923"/>
                  </a:lnTo>
                  <a:lnTo>
                    <a:pt x="246335" y="49496"/>
                  </a:lnTo>
                  <a:lnTo>
                    <a:pt x="246659" y="49062"/>
                  </a:lnTo>
                  <a:lnTo>
                    <a:pt x="246967" y="48615"/>
                  </a:lnTo>
                  <a:lnTo>
                    <a:pt x="247260" y="48168"/>
                  </a:lnTo>
                  <a:lnTo>
                    <a:pt x="247536" y="47708"/>
                  </a:lnTo>
                  <a:lnTo>
                    <a:pt x="247805" y="47247"/>
                  </a:lnTo>
                  <a:lnTo>
                    <a:pt x="248050" y="46773"/>
                  </a:lnTo>
                  <a:lnTo>
                    <a:pt x="248279" y="46293"/>
                  </a:lnTo>
                  <a:lnTo>
                    <a:pt x="248390" y="46052"/>
                  </a:lnTo>
                  <a:lnTo>
                    <a:pt x="248492" y="45805"/>
                  </a:lnTo>
                  <a:lnTo>
                    <a:pt x="248595" y="45565"/>
                  </a:lnTo>
                  <a:lnTo>
                    <a:pt x="248690" y="45312"/>
                  </a:lnTo>
                  <a:lnTo>
                    <a:pt x="248785" y="45065"/>
                  </a:lnTo>
                  <a:lnTo>
                    <a:pt x="248872" y="44811"/>
                  </a:lnTo>
                  <a:close/>
                  <a:moveTo>
                    <a:pt x="242677" y="53301"/>
                  </a:moveTo>
                  <a:lnTo>
                    <a:pt x="243688" y="53981"/>
                  </a:lnTo>
                  <a:lnTo>
                    <a:pt x="244700" y="54649"/>
                  </a:lnTo>
                  <a:lnTo>
                    <a:pt x="245719" y="55309"/>
                  </a:lnTo>
                  <a:lnTo>
                    <a:pt x="246746" y="55970"/>
                  </a:lnTo>
                  <a:lnTo>
                    <a:pt x="247252" y="56304"/>
                  </a:lnTo>
                  <a:lnTo>
                    <a:pt x="247758" y="56638"/>
                  </a:lnTo>
                  <a:lnTo>
                    <a:pt x="248777" y="57332"/>
                  </a:lnTo>
                  <a:lnTo>
                    <a:pt x="249291" y="57679"/>
                  </a:lnTo>
                  <a:lnTo>
                    <a:pt x="249812" y="58026"/>
                  </a:lnTo>
                  <a:lnTo>
                    <a:pt x="250334" y="58360"/>
                  </a:lnTo>
                  <a:lnTo>
                    <a:pt x="250863" y="58680"/>
                  </a:lnTo>
                  <a:lnTo>
                    <a:pt x="250247" y="59154"/>
                  </a:lnTo>
                  <a:lnTo>
                    <a:pt x="249622" y="59621"/>
                  </a:lnTo>
                  <a:lnTo>
                    <a:pt x="248990" y="60082"/>
                  </a:lnTo>
                  <a:lnTo>
                    <a:pt x="248342" y="60529"/>
                  </a:lnTo>
                  <a:lnTo>
                    <a:pt x="247686" y="60969"/>
                  </a:lnTo>
                  <a:lnTo>
                    <a:pt x="247023" y="61410"/>
                  </a:lnTo>
                  <a:lnTo>
                    <a:pt x="246351" y="61837"/>
                  </a:lnTo>
                  <a:lnTo>
                    <a:pt x="245672" y="62257"/>
                  </a:lnTo>
                  <a:lnTo>
                    <a:pt x="244984" y="62664"/>
                  </a:lnTo>
                  <a:lnTo>
                    <a:pt x="244281" y="63072"/>
                  </a:lnTo>
                  <a:lnTo>
                    <a:pt x="243578" y="63465"/>
                  </a:lnTo>
                  <a:lnTo>
                    <a:pt x="242859" y="63859"/>
                  </a:lnTo>
                  <a:lnTo>
                    <a:pt x="242140" y="64240"/>
                  </a:lnTo>
                  <a:lnTo>
                    <a:pt x="241413" y="64613"/>
                  </a:lnTo>
                  <a:lnTo>
                    <a:pt x="240678" y="64980"/>
                  </a:lnTo>
                  <a:lnTo>
                    <a:pt x="239935" y="65334"/>
                  </a:lnTo>
                  <a:lnTo>
                    <a:pt x="239753" y="65067"/>
                  </a:lnTo>
                  <a:lnTo>
                    <a:pt x="239564" y="64794"/>
                  </a:lnTo>
                  <a:lnTo>
                    <a:pt x="239358" y="64533"/>
                  </a:lnTo>
                  <a:lnTo>
                    <a:pt x="239137" y="64266"/>
                  </a:lnTo>
                  <a:lnTo>
                    <a:pt x="238908" y="64013"/>
                  </a:lnTo>
                  <a:lnTo>
                    <a:pt x="238663" y="63752"/>
                  </a:lnTo>
                  <a:lnTo>
                    <a:pt x="238410" y="63505"/>
                  </a:lnTo>
                  <a:lnTo>
                    <a:pt x="238149" y="63252"/>
                  </a:lnTo>
                  <a:lnTo>
                    <a:pt x="237888" y="63012"/>
                  </a:lnTo>
                  <a:lnTo>
                    <a:pt x="237628" y="62771"/>
                  </a:lnTo>
                  <a:lnTo>
                    <a:pt x="237090" y="62297"/>
                  </a:lnTo>
                  <a:lnTo>
                    <a:pt x="236063" y="61410"/>
                  </a:lnTo>
                  <a:lnTo>
                    <a:pt x="235320" y="60769"/>
                  </a:lnTo>
                  <a:lnTo>
                    <a:pt x="234941" y="60449"/>
                  </a:lnTo>
                  <a:lnTo>
                    <a:pt x="234562" y="60128"/>
                  </a:lnTo>
                  <a:lnTo>
                    <a:pt x="234175" y="59815"/>
                  </a:lnTo>
                  <a:lnTo>
                    <a:pt x="233787" y="59508"/>
                  </a:lnTo>
                  <a:lnTo>
                    <a:pt x="233384" y="59207"/>
                  </a:lnTo>
                  <a:lnTo>
                    <a:pt x="232981" y="58907"/>
                  </a:lnTo>
                  <a:lnTo>
                    <a:pt x="233661" y="58620"/>
                  </a:lnTo>
                  <a:lnTo>
                    <a:pt x="234333" y="58326"/>
                  </a:lnTo>
                  <a:lnTo>
                    <a:pt x="235004" y="58026"/>
                  </a:lnTo>
                  <a:lnTo>
                    <a:pt x="235652" y="57712"/>
                  </a:lnTo>
                  <a:lnTo>
                    <a:pt x="236300" y="57398"/>
                  </a:lnTo>
                  <a:lnTo>
                    <a:pt x="236940" y="57065"/>
                  </a:lnTo>
                  <a:lnTo>
                    <a:pt x="237564" y="56731"/>
                  </a:lnTo>
                  <a:lnTo>
                    <a:pt x="238181" y="56384"/>
                  </a:lnTo>
                  <a:lnTo>
                    <a:pt x="238781" y="56030"/>
                  </a:lnTo>
                  <a:lnTo>
                    <a:pt x="239374" y="55663"/>
                  </a:lnTo>
                  <a:lnTo>
                    <a:pt x="239959" y="55289"/>
                  </a:lnTo>
                  <a:lnTo>
                    <a:pt x="240528" y="54909"/>
                  </a:lnTo>
                  <a:lnTo>
                    <a:pt x="241081" y="54522"/>
                  </a:lnTo>
                  <a:lnTo>
                    <a:pt x="241626" y="54121"/>
                  </a:lnTo>
                  <a:lnTo>
                    <a:pt x="242155" y="53714"/>
                  </a:lnTo>
                  <a:lnTo>
                    <a:pt x="242677" y="53301"/>
                  </a:lnTo>
                  <a:close/>
                  <a:moveTo>
                    <a:pt x="47063" y="57692"/>
                  </a:moveTo>
                  <a:lnTo>
                    <a:pt x="47055" y="58827"/>
                  </a:lnTo>
                  <a:lnTo>
                    <a:pt x="47047" y="59955"/>
                  </a:lnTo>
                  <a:lnTo>
                    <a:pt x="47039" y="62217"/>
                  </a:lnTo>
                  <a:lnTo>
                    <a:pt x="46968" y="62117"/>
                  </a:lnTo>
                  <a:lnTo>
                    <a:pt x="46889" y="62030"/>
                  </a:lnTo>
                  <a:lnTo>
                    <a:pt x="46802" y="61944"/>
                  </a:lnTo>
                  <a:lnTo>
                    <a:pt x="46707" y="61864"/>
                  </a:lnTo>
                  <a:lnTo>
                    <a:pt x="46597" y="61797"/>
                  </a:lnTo>
                  <a:lnTo>
                    <a:pt x="46486" y="61730"/>
                  </a:lnTo>
                  <a:lnTo>
                    <a:pt x="46367" y="61677"/>
                  </a:lnTo>
                  <a:lnTo>
                    <a:pt x="46241" y="61630"/>
                  </a:lnTo>
                  <a:lnTo>
                    <a:pt x="46107" y="61597"/>
                  </a:lnTo>
                  <a:lnTo>
                    <a:pt x="45972" y="61570"/>
                  </a:lnTo>
                  <a:lnTo>
                    <a:pt x="45830" y="61557"/>
                  </a:lnTo>
                  <a:lnTo>
                    <a:pt x="45688" y="61557"/>
                  </a:lnTo>
                  <a:lnTo>
                    <a:pt x="45538" y="61570"/>
                  </a:lnTo>
                  <a:lnTo>
                    <a:pt x="45388" y="61597"/>
                  </a:lnTo>
                  <a:lnTo>
                    <a:pt x="45230" y="61637"/>
                  </a:lnTo>
                  <a:lnTo>
                    <a:pt x="45072" y="61690"/>
                  </a:lnTo>
                  <a:lnTo>
                    <a:pt x="44487" y="61937"/>
                  </a:lnTo>
                  <a:lnTo>
                    <a:pt x="43910" y="62191"/>
                  </a:lnTo>
                  <a:lnTo>
                    <a:pt x="43341" y="62451"/>
                  </a:lnTo>
                  <a:lnTo>
                    <a:pt x="42772" y="62718"/>
                  </a:lnTo>
                  <a:lnTo>
                    <a:pt x="42203" y="62991"/>
                  </a:lnTo>
                  <a:lnTo>
                    <a:pt x="41650" y="63265"/>
                  </a:lnTo>
                  <a:lnTo>
                    <a:pt x="41089" y="63545"/>
                  </a:lnTo>
                  <a:lnTo>
                    <a:pt x="40544" y="63832"/>
                  </a:lnTo>
                  <a:lnTo>
                    <a:pt x="39999" y="64126"/>
                  </a:lnTo>
                  <a:lnTo>
                    <a:pt x="39453" y="64426"/>
                  </a:lnTo>
                  <a:lnTo>
                    <a:pt x="38924" y="64727"/>
                  </a:lnTo>
                  <a:lnTo>
                    <a:pt x="38387" y="65040"/>
                  </a:lnTo>
                  <a:lnTo>
                    <a:pt x="37865" y="65354"/>
                  </a:lnTo>
                  <a:lnTo>
                    <a:pt x="37344" y="65675"/>
                  </a:lnTo>
                  <a:lnTo>
                    <a:pt x="36822" y="65995"/>
                  </a:lnTo>
                  <a:lnTo>
                    <a:pt x="36309" y="66329"/>
                  </a:lnTo>
                  <a:lnTo>
                    <a:pt x="35977" y="66102"/>
                  </a:lnTo>
                  <a:lnTo>
                    <a:pt x="35637" y="65881"/>
                  </a:lnTo>
                  <a:lnTo>
                    <a:pt x="35281" y="65675"/>
                  </a:lnTo>
                  <a:lnTo>
                    <a:pt x="34926" y="65468"/>
                  </a:lnTo>
                  <a:lnTo>
                    <a:pt x="34199" y="65067"/>
                  </a:lnTo>
                  <a:lnTo>
                    <a:pt x="33843" y="64867"/>
                  </a:lnTo>
                  <a:lnTo>
                    <a:pt x="33503" y="64660"/>
                  </a:lnTo>
                  <a:lnTo>
                    <a:pt x="30714" y="63038"/>
                  </a:lnTo>
                  <a:lnTo>
                    <a:pt x="31172" y="62791"/>
                  </a:lnTo>
                  <a:lnTo>
                    <a:pt x="31639" y="62558"/>
                  </a:lnTo>
                  <a:lnTo>
                    <a:pt x="32105" y="62324"/>
                  </a:lnTo>
                  <a:lnTo>
                    <a:pt x="32571" y="62090"/>
                  </a:lnTo>
                  <a:lnTo>
                    <a:pt x="33045" y="61870"/>
                  </a:lnTo>
                  <a:lnTo>
                    <a:pt x="33527" y="61650"/>
                  </a:lnTo>
                  <a:lnTo>
                    <a:pt x="34009" y="61436"/>
                  </a:lnTo>
                  <a:lnTo>
                    <a:pt x="34491" y="61223"/>
                  </a:lnTo>
                  <a:lnTo>
                    <a:pt x="34981" y="61016"/>
                  </a:lnTo>
                  <a:lnTo>
                    <a:pt x="35471" y="60816"/>
                  </a:lnTo>
                  <a:lnTo>
                    <a:pt x="35961" y="60622"/>
                  </a:lnTo>
                  <a:lnTo>
                    <a:pt x="36459" y="60435"/>
                  </a:lnTo>
                  <a:lnTo>
                    <a:pt x="36964" y="60248"/>
                  </a:lnTo>
                  <a:lnTo>
                    <a:pt x="37462" y="60068"/>
                  </a:lnTo>
                  <a:lnTo>
                    <a:pt x="37968" y="59888"/>
                  </a:lnTo>
                  <a:lnTo>
                    <a:pt x="38482" y="59721"/>
                  </a:lnTo>
                  <a:lnTo>
                    <a:pt x="38995" y="59554"/>
                  </a:lnTo>
                  <a:lnTo>
                    <a:pt x="39509" y="59394"/>
                  </a:lnTo>
                  <a:lnTo>
                    <a:pt x="40030" y="59241"/>
                  </a:lnTo>
                  <a:lnTo>
                    <a:pt x="40552" y="59087"/>
                  </a:lnTo>
                  <a:lnTo>
                    <a:pt x="41081" y="58940"/>
                  </a:lnTo>
                  <a:lnTo>
                    <a:pt x="41611" y="58800"/>
                  </a:lnTo>
                  <a:lnTo>
                    <a:pt x="42140" y="58667"/>
                  </a:lnTo>
                  <a:lnTo>
                    <a:pt x="42677" y="58540"/>
                  </a:lnTo>
                  <a:lnTo>
                    <a:pt x="43215" y="58413"/>
                  </a:lnTo>
                  <a:lnTo>
                    <a:pt x="43760" y="58293"/>
                  </a:lnTo>
                  <a:lnTo>
                    <a:pt x="44297" y="58179"/>
                  </a:lnTo>
                  <a:lnTo>
                    <a:pt x="44850" y="58073"/>
                  </a:lnTo>
                  <a:lnTo>
                    <a:pt x="45396" y="57966"/>
                  </a:lnTo>
                  <a:lnTo>
                    <a:pt x="45949" y="57872"/>
                  </a:lnTo>
                  <a:lnTo>
                    <a:pt x="46510" y="57779"/>
                  </a:lnTo>
                  <a:lnTo>
                    <a:pt x="47063" y="57692"/>
                  </a:lnTo>
                  <a:close/>
                  <a:moveTo>
                    <a:pt x="230706" y="59788"/>
                  </a:moveTo>
                  <a:lnTo>
                    <a:pt x="231132" y="60188"/>
                  </a:lnTo>
                  <a:lnTo>
                    <a:pt x="231567" y="60589"/>
                  </a:lnTo>
                  <a:lnTo>
                    <a:pt x="232444" y="61383"/>
                  </a:lnTo>
                  <a:lnTo>
                    <a:pt x="233321" y="62184"/>
                  </a:lnTo>
                  <a:lnTo>
                    <a:pt x="233748" y="62591"/>
                  </a:lnTo>
                  <a:lnTo>
                    <a:pt x="234175" y="62998"/>
                  </a:lnTo>
                  <a:lnTo>
                    <a:pt x="234380" y="63205"/>
                  </a:lnTo>
                  <a:lnTo>
                    <a:pt x="234578" y="63419"/>
                  </a:lnTo>
                  <a:lnTo>
                    <a:pt x="234973" y="63852"/>
                  </a:lnTo>
                  <a:lnTo>
                    <a:pt x="235360" y="64293"/>
                  </a:lnTo>
                  <a:lnTo>
                    <a:pt x="235747" y="64740"/>
                  </a:lnTo>
                  <a:lnTo>
                    <a:pt x="236142" y="65187"/>
                  </a:lnTo>
                  <a:lnTo>
                    <a:pt x="236545" y="65628"/>
                  </a:lnTo>
                  <a:lnTo>
                    <a:pt x="236751" y="65841"/>
                  </a:lnTo>
                  <a:lnTo>
                    <a:pt x="236956" y="66055"/>
                  </a:lnTo>
                  <a:lnTo>
                    <a:pt x="237169" y="66255"/>
                  </a:lnTo>
                  <a:lnTo>
                    <a:pt x="237391" y="66455"/>
                  </a:lnTo>
                  <a:lnTo>
                    <a:pt x="236450" y="66842"/>
                  </a:lnTo>
                  <a:lnTo>
                    <a:pt x="235502" y="67216"/>
                  </a:lnTo>
                  <a:lnTo>
                    <a:pt x="234546" y="67583"/>
                  </a:lnTo>
                  <a:lnTo>
                    <a:pt x="233590" y="67930"/>
                  </a:lnTo>
                  <a:lnTo>
                    <a:pt x="232618" y="68271"/>
                  </a:lnTo>
                  <a:lnTo>
                    <a:pt x="231646" y="68598"/>
                  </a:lnTo>
                  <a:lnTo>
                    <a:pt x="230666" y="68912"/>
                  </a:lnTo>
                  <a:lnTo>
                    <a:pt x="229679" y="69212"/>
                  </a:lnTo>
                  <a:lnTo>
                    <a:pt x="228691" y="69499"/>
                  </a:lnTo>
                  <a:lnTo>
                    <a:pt x="227695" y="69772"/>
                  </a:lnTo>
                  <a:lnTo>
                    <a:pt x="226692" y="70033"/>
                  </a:lnTo>
                  <a:lnTo>
                    <a:pt x="225688" y="70286"/>
                  </a:lnTo>
                  <a:lnTo>
                    <a:pt x="224685" y="70520"/>
                  </a:lnTo>
                  <a:lnTo>
                    <a:pt x="223673" y="70740"/>
                  </a:lnTo>
                  <a:lnTo>
                    <a:pt x="222662" y="70954"/>
                  </a:lnTo>
                  <a:lnTo>
                    <a:pt x="221650" y="71147"/>
                  </a:lnTo>
                  <a:lnTo>
                    <a:pt x="221524" y="70880"/>
                  </a:lnTo>
                  <a:lnTo>
                    <a:pt x="221398" y="70620"/>
                  </a:lnTo>
                  <a:lnTo>
                    <a:pt x="221113" y="70093"/>
                  </a:lnTo>
                  <a:lnTo>
                    <a:pt x="220821" y="69566"/>
                  </a:lnTo>
                  <a:lnTo>
                    <a:pt x="220521" y="69045"/>
                  </a:lnTo>
                  <a:lnTo>
                    <a:pt x="219912" y="68017"/>
                  </a:lnTo>
                  <a:lnTo>
                    <a:pt x="219604" y="67503"/>
                  </a:lnTo>
                  <a:lnTo>
                    <a:pt x="219312" y="67003"/>
                  </a:lnTo>
                  <a:lnTo>
                    <a:pt x="218727" y="65988"/>
                  </a:lnTo>
                  <a:lnTo>
                    <a:pt x="218126" y="64980"/>
                  </a:lnTo>
                  <a:lnTo>
                    <a:pt x="217526" y="63979"/>
                  </a:lnTo>
                  <a:lnTo>
                    <a:pt x="216917" y="62978"/>
                  </a:lnTo>
                  <a:lnTo>
                    <a:pt x="217787" y="62871"/>
                  </a:lnTo>
                  <a:lnTo>
                    <a:pt x="218656" y="62745"/>
                  </a:lnTo>
                  <a:lnTo>
                    <a:pt x="219533" y="62611"/>
                  </a:lnTo>
                  <a:lnTo>
                    <a:pt x="220402" y="62464"/>
                  </a:lnTo>
                  <a:lnTo>
                    <a:pt x="221271" y="62311"/>
                  </a:lnTo>
                  <a:lnTo>
                    <a:pt x="222148" y="62137"/>
                  </a:lnTo>
                  <a:lnTo>
                    <a:pt x="223017" y="61957"/>
                  </a:lnTo>
                  <a:lnTo>
                    <a:pt x="223887" y="61763"/>
                  </a:lnTo>
                  <a:lnTo>
                    <a:pt x="224756" y="61557"/>
                  </a:lnTo>
                  <a:lnTo>
                    <a:pt x="225617" y="61336"/>
                  </a:lnTo>
                  <a:lnTo>
                    <a:pt x="226478" y="61109"/>
                  </a:lnTo>
                  <a:lnTo>
                    <a:pt x="227332" y="60869"/>
                  </a:lnTo>
                  <a:lnTo>
                    <a:pt x="228185" y="60615"/>
                  </a:lnTo>
                  <a:lnTo>
                    <a:pt x="229031" y="60348"/>
                  </a:lnTo>
                  <a:lnTo>
                    <a:pt x="229868" y="60075"/>
                  </a:lnTo>
                  <a:lnTo>
                    <a:pt x="230706" y="59788"/>
                  </a:lnTo>
                  <a:close/>
                  <a:moveTo>
                    <a:pt x="203532" y="63038"/>
                  </a:moveTo>
                  <a:lnTo>
                    <a:pt x="203603" y="63072"/>
                  </a:lnTo>
                  <a:lnTo>
                    <a:pt x="203674" y="63098"/>
                  </a:lnTo>
                  <a:lnTo>
                    <a:pt x="203824" y="63152"/>
                  </a:lnTo>
                  <a:lnTo>
                    <a:pt x="203982" y="63192"/>
                  </a:lnTo>
                  <a:lnTo>
                    <a:pt x="204148" y="63225"/>
                  </a:lnTo>
                  <a:lnTo>
                    <a:pt x="204741" y="63278"/>
                  </a:lnTo>
                  <a:lnTo>
                    <a:pt x="205349" y="63325"/>
                  </a:lnTo>
                  <a:lnTo>
                    <a:pt x="205958" y="63372"/>
                  </a:lnTo>
                  <a:lnTo>
                    <a:pt x="206582" y="63405"/>
                  </a:lnTo>
                  <a:lnTo>
                    <a:pt x="207206" y="63432"/>
                  </a:lnTo>
                  <a:lnTo>
                    <a:pt x="207838" y="63445"/>
                  </a:lnTo>
                  <a:lnTo>
                    <a:pt x="208486" y="63459"/>
                  </a:lnTo>
                  <a:lnTo>
                    <a:pt x="209134" y="63465"/>
                  </a:lnTo>
                  <a:lnTo>
                    <a:pt x="209790" y="63459"/>
                  </a:lnTo>
                  <a:lnTo>
                    <a:pt x="210454" y="63445"/>
                  </a:lnTo>
                  <a:lnTo>
                    <a:pt x="211125" y="63432"/>
                  </a:lnTo>
                  <a:lnTo>
                    <a:pt x="211797" y="63405"/>
                  </a:lnTo>
                  <a:lnTo>
                    <a:pt x="212477" y="63372"/>
                  </a:lnTo>
                  <a:lnTo>
                    <a:pt x="213164" y="63325"/>
                  </a:lnTo>
                  <a:lnTo>
                    <a:pt x="213859" y="63278"/>
                  </a:lnTo>
                  <a:lnTo>
                    <a:pt x="214555" y="63225"/>
                  </a:lnTo>
                  <a:lnTo>
                    <a:pt x="214815" y="63812"/>
                  </a:lnTo>
                  <a:lnTo>
                    <a:pt x="215092" y="64400"/>
                  </a:lnTo>
                  <a:lnTo>
                    <a:pt x="215653" y="65568"/>
                  </a:lnTo>
                  <a:lnTo>
                    <a:pt x="216783" y="67897"/>
                  </a:lnTo>
                  <a:lnTo>
                    <a:pt x="217020" y="68364"/>
                  </a:lnTo>
                  <a:lnTo>
                    <a:pt x="217241" y="68831"/>
                  </a:lnTo>
                  <a:lnTo>
                    <a:pt x="217700" y="69786"/>
                  </a:lnTo>
                  <a:lnTo>
                    <a:pt x="217937" y="70260"/>
                  </a:lnTo>
                  <a:lnTo>
                    <a:pt x="218174" y="70734"/>
                  </a:lnTo>
                  <a:lnTo>
                    <a:pt x="218411" y="71207"/>
                  </a:lnTo>
                  <a:lnTo>
                    <a:pt x="218664" y="71675"/>
                  </a:lnTo>
                  <a:lnTo>
                    <a:pt x="217700" y="71808"/>
                  </a:lnTo>
                  <a:lnTo>
                    <a:pt x="216736" y="71935"/>
                  </a:lnTo>
                  <a:lnTo>
                    <a:pt x="215772" y="72048"/>
                  </a:lnTo>
                  <a:lnTo>
                    <a:pt x="214808" y="72148"/>
                  </a:lnTo>
                  <a:lnTo>
                    <a:pt x="213844" y="72235"/>
                  </a:lnTo>
                  <a:lnTo>
                    <a:pt x="212880" y="72309"/>
                  </a:lnTo>
                  <a:lnTo>
                    <a:pt x="211923" y="72375"/>
                  </a:lnTo>
                  <a:lnTo>
                    <a:pt x="210967" y="72422"/>
                  </a:lnTo>
                  <a:lnTo>
                    <a:pt x="210011" y="72456"/>
                  </a:lnTo>
                  <a:lnTo>
                    <a:pt x="209063" y="72482"/>
                  </a:lnTo>
                  <a:lnTo>
                    <a:pt x="208123" y="72496"/>
                  </a:lnTo>
                  <a:lnTo>
                    <a:pt x="207175" y="72489"/>
                  </a:lnTo>
                  <a:lnTo>
                    <a:pt x="206242" y="72476"/>
                  </a:lnTo>
                  <a:lnTo>
                    <a:pt x="205310" y="72442"/>
                  </a:lnTo>
                  <a:lnTo>
                    <a:pt x="204385" y="72402"/>
                  </a:lnTo>
                  <a:lnTo>
                    <a:pt x="203469" y="72342"/>
                  </a:lnTo>
                  <a:lnTo>
                    <a:pt x="203413" y="71081"/>
                  </a:lnTo>
                  <a:lnTo>
                    <a:pt x="203382" y="69833"/>
                  </a:lnTo>
                  <a:lnTo>
                    <a:pt x="203366" y="69225"/>
                  </a:lnTo>
                  <a:lnTo>
                    <a:pt x="203366" y="68631"/>
                  </a:lnTo>
                  <a:lnTo>
                    <a:pt x="203366" y="68044"/>
                  </a:lnTo>
                  <a:lnTo>
                    <a:pt x="203374" y="67470"/>
                  </a:lnTo>
                  <a:lnTo>
                    <a:pt x="203413" y="66362"/>
                  </a:lnTo>
                  <a:lnTo>
                    <a:pt x="203453" y="65254"/>
                  </a:lnTo>
                  <a:lnTo>
                    <a:pt x="203492" y="64146"/>
                  </a:lnTo>
                  <a:lnTo>
                    <a:pt x="203532" y="63038"/>
                  </a:lnTo>
                  <a:close/>
                  <a:moveTo>
                    <a:pt x="28873" y="64066"/>
                  </a:moveTo>
                  <a:lnTo>
                    <a:pt x="30438" y="65187"/>
                  </a:lnTo>
                  <a:lnTo>
                    <a:pt x="31228" y="65741"/>
                  </a:lnTo>
                  <a:lnTo>
                    <a:pt x="32018" y="66289"/>
                  </a:lnTo>
                  <a:lnTo>
                    <a:pt x="32279" y="66475"/>
                  </a:lnTo>
                  <a:lnTo>
                    <a:pt x="32532" y="66662"/>
                  </a:lnTo>
                  <a:lnTo>
                    <a:pt x="33053" y="67056"/>
                  </a:lnTo>
                  <a:lnTo>
                    <a:pt x="33583" y="67443"/>
                  </a:lnTo>
                  <a:lnTo>
                    <a:pt x="33851" y="67637"/>
                  </a:lnTo>
                  <a:lnTo>
                    <a:pt x="34120" y="67824"/>
                  </a:lnTo>
                  <a:lnTo>
                    <a:pt x="33353" y="68384"/>
                  </a:lnTo>
                  <a:lnTo>
                    <a:pt x="32603" y="68958"/>
                  </a:lnTo>
                  <a:lnTo>
                    <a:pt x="31860" y="69546"/>
                  </a:lnTo>
                  <a:lnTo>
                    <a:pt x="31133" y="70140"/>
                  </a:lnTo>
                  <a:lnTo>
                    <a:pt x="30422" y="70747"/>
                  </a:lnTo>
                  <a:lnTo>
                    <a:pt x="29719" y="71361"/>
                  </a:lnTo>
                  <a:lnTo>
                    <a:pt x="29031" y="71988"/>
                  </a:lnTo>
                  <a:lnTo>
                    <a:pt x="28359" y="72629"/>
                  </a:lnTo>
                  <a:lnTo>
                    <a:pt x="27696" y="73276"/>
                  </a:lnTo>
                  <a:lnTo>
                    <a:pt x="27048" y="73931"/>
                  </a:lnTo>
                  <a:lnTo>
                    <a:pt x="26416" y="74598"/>
                  </a:lnTo>
                  <a:lnTo>
                    <a:pt x="25791" y="75272"/>
                  </a:lnTo>
                  <a:lnTo>
                    <a:pt x="25191" y="75959"/>
                  </a:lnTo>
                  <a:lnTo>
                    <a:pt x="24598" y="76654"/>
                  </a:lnTo>
                  <a:lnTo>
                    <a:pt x="24021" y="77354"/>
                  </a:lnTo>
                  <a:lnTo>
                    <a:pt x="23453" y="78062"/>
                  </a:lnTo>
                  <a:lnTo>
                    <a:pt x="23223" y="77975"/>
                  </a:lnTo>
                  <a:lnTo>
                    <a:pt x="22978" y="77882"/>
                  </a:lnTo>
                  <a:lnTo>
                    <a:pt x="22741" y="77802"/>
                  </a:lnTo>
                  <a:lnTo>
                    <a:pt x="22496" y="77721"/>
                  </a:lnTo>
                  <a:lnTo>
                    <a:pt x="21999" y="77575"/>
                  </a:lnTo>
                  <a:lnTo>
                    <a:pt x="21501" y="77434"/>
                  </a:lnTo>
                  <a:lnTo>
                    <a:pt x="20489" y="77174"/>
                  </a:lnTo>
                  <a:lnTo>
                    <a:pt x="19984" y="77041"/>
                  </a:lnTo>
                  <a:lnTo>
                    <a:pt x="19494" y="76907"/>
                  </a:lnTo>
                  <a:lnTo>
                    <a:pt x="17566" y="76347"/>
                  </a:lnTo>
                  <a:lnTo>
                    <a:pt x="16594" y="76073"/>
                  </a:lnTo>
                  <a:lnTo>
                    <a:pt x="15622" y="75806"/>
                  </a:lnTo>
                  <a:lnTo>
                    <a:pt x="15954" y="75365"/>
                  </a:lnTo>
                  <a:lnTo>
                    <a:pt x="16294" y="74932"/>
                  </a:lnTo>
                  <a:lnTo>
                    <a:pt x="16641" y="74504"/>
                  </a:lnTo>
                  <a:lnTo>
                    <a:pt x="16989" y="74084"/>
                  </a:lnTo>
                  <a:lnTo>
                    <a:pt x="17352" y="73664"/>
                  </a:lnTo>
                  <a:lnTo>
                    <a:pt x="17708" y="73250"/>
                  </a:lnTo>
                  <a:lnTo>
                    <a:pt x="18079" y="72836"/>
                  </a:lnTo>
                  <a:lnTo>
                    <a:pt x="18451" y="72429"/>
                  </a:lnTo>
                  <a:lnTo>
                    <a:pt x="18830" y="72028"/>
                  </a:lnTo>
                  <a:lnTo>
                    <a:pt x="19209" y="71628"/>
                  </a:lnTo>
                  <a:lnTo>
                    <a:pt x="19604" y="71241"/>
                  </a:lnTo>
                  <a:lnTo>
                    <a:pt x="19992" y="70847"/>
                  </a:lnTo>
                  <a:lnTo>
                    <a:pt x="20395" y="70467"/>
                  </a:lnTo>
                  <a:lnTo>
                    <a:pt x="20798" y="70086"/>
                  </a:lnTo>
                  <a:lnTo>
                    <a:pt x="21201" y="69706"/>
                  </a:lnTo>
                  <a:lnTo>
                    <a:pt x="21619" y="69339"/>
                  </a:lnTo>
                  <a:lnTo>
                    <a:pt x="22038" y="68972"/>
                  </a:lnTo>
                  <a:lnTo>
                    <a:pt x="22457" y="68611"/>
                  </a:lnTo>
                  <a:lnTo>
                    <a:pt x="22892" y="68251"/>
                  </a:lnTo>
                  <a:lnTo>
                    <a:pt x="23318" y="67904"/>
                  </a:lnTo>
                  <a:lnTo>
                    <a:pt x="23761" y="67557"/>
                  </a:lnTo>
                  <a:lnTo>
                    <a:pt x="24203" y="67210"/>
                  </a:lnTo>
                  <a:lnTo>
                    <a:pt x="24646" y="66876"/>
                  </a:lnTo>
                  <a:lnTo>
                    <a:pt x="25096" y="66542"/>
                  </a:lnTo>
                  <a:lnTo>
                    <a:pt x="25554" y="66215"/>
                  </a:lnTo>
                  <a:lnTo>
                    <a:pt x="26021" y="65895"/>
                  </a:lnTo>
                  <a:lnTo>
                    <a:pt x="26479" y="65574"/>
                  </a:lnTo>
                  <a:lnTo>
                    <a:pt x="26953" y="65261"/>
                  </a:lnTo>
                  <a:lnTo>
                    <a:pt x="27427" y="64954"/>
                  </a:lnTo>
                  <a:lnTo>
                    <a:pt x="27909" y="64653"/>
                  </a:lnTo>
                  <a:lnTo>
                    <a:pt x="28391" y="64360"/>
                  </a:lnTo>
                  <a:lnTo>
                    <a:pt x="28873" y="64066"/>
                  </a:lnTo>
                  <a:close/>
                  <a:moveTo>
                    <a:pt x="54111" y="46666"/>
                  </a:moveTo>
                  <a:lnTo>
                    <a:pt x="54348" y="46673"/>
                  </a:lnTo>
                  <a:lnTo>
                    <a:pt x="54822" y="46686"/>
                  </a:lnTo>
                  <a:lnTo>
                    <a:pt x="55304" y="46720"/>
                  </a:lnTo>
                  <a:lnTo>
                    <a:pt x="55794" y="46766"/>
                  </a:lnTo>
                  <a:lnTo>
                    <a:pt x="56284" y="46813"/>
                  </a:lnTo>
                  <a:lnTo>
                    <a:pt x="57264" y="46927"/>
                  </a:lnTo>
                  <a:lnTo>
                    <a:pt x="57209" y="48101"/>
                  </a:lnTo>
                  <a:lnTo>
                    <a:pt x="57161" y="49343"/>
                  </a:lnTo>
                  <a:lnTo>
                    <a:pt x="57122" y="50644"/>
                  </a:lnTo>
                  <a:lnTo>
                    <a:pt x="57090" y="52012"/>
                  </a:lnTo>
                  <a:lnTo>
                    <a:pt x="56885" y="59134"/>
                  </a:lnTo>
                  <a:lnTo>
                    <a:pt x="56663" y="66255"/>
                  </a:lnTo>
                  <a:lnTo>
                    <a:pt x="56229" y="80491"/>
                  </a:lnTo>
                  <a:lnTo>
                    <a:pt x="55360" y="80451"/>
                  </a:lnTo>
                  <a:lnTo>
                    <a:pt x="54506" y="80411"/>
                  </a:lnTo>
                  <a:lnTo>
                    <a:pt x="54072" y="80384"/>
                  </a:lnTo>
                  <a:lnTo>
                    <a:pt x="53645" y="80351"/>
                  </a:lnTo>
                  <a:lnTo>
                    <a:pt x="53218" y="80318"/>
                  </a:lnTo>
                  <a:lnTo>
                    <a:pt x="52799" y="80271"/>
                  </a:lnTo>
                  <a:lnTo>
                    <a:pt x="52420" y="80211"/>
                  </a:lnTo>
                  <a:lnTo>
                    <a:pt x="52057" y="80151"/>
                  </a:lnTo>
                  <a:lnTo>
                    <a:pt x="51338" y="80011"/>
                  </a:lnTo>
                  <a:lnTo>
                    <a:pt x="50990" y="79944"/>
                  </a:lnTo>
                  <a:lnTo>
                    <a:pt x="50816" y="79917"/>
                  </a:lnTo>
                  <a:lnTo>
                    <a:pt x="50634" y="79897"/>
                  </a:lnTo>
                  <a:lnTo>
                    <a:pt x="50461" y="79877"/>
                  </a:lnTo>
                  <a:lnTo>
                    <a:pt x="50279" y="79864"/>
                  </a:lnTo>
                  <a:lnTo>
                    <a:pt x="50097" y="79857"/>
                  </a:lnTo>
                  <a:lnTo>
                    <a:pt x="49923" y="79857"/>
                  </a:lnTo>
                  <a:lnTo>
                    <a:pt x="49923" y="78549"/>
                  </a:lnTo>
                  <a:lnTo>
                    <a:pt x="49915" y="77234"/>
                  </a:lnTo>
                  <a:lnTo>
                    <a:pt x="49899" y="75926"/>
                  </a:lnTo>
                  <a:lnTo>
                    <a:pt x="49884" y="74611"/>
                  </a:lnTo>
                  <a:lnTo>
                    <a:pt x="49844" y="71988"/>
                  </a:lnTo>
                  <a:lnTo>
                    <a:pt x="49797" y="69365"/>
                  </a:lnTo>
                  <a:lnTo>
                    <a:pt x="49757" y="66742"/>
                  </a:lnTo>
                  <a:lnTo>
                    <a:pt x="49749" y="65428"/>
                  </a:lnTo>
                  <a:lnTo>
                    <a:pt x="49734" y="64113"/>
                  </a:lnTo>
                  <a:lnTo>
                    <a:pt x="49734" y="62805"/>
                  </a:lnTo>
                  <a:lnTo>
                    <a:pt x="49734" y="61490"/>
                  </a:lnTo>
                  <a:lnTo>
                    <a:pt x="49741" y="60182"/>
                  </a:lnTo>
                  <a:lnTo>
                    <a:pt x="49765" y="58867"/>
                  </a:lnTo>
                  <a:lnTo>
                    <a:pt x="49765" y="58667"/>
                  </a:lnTo>
                  <a:lnTo>
                    <a:pt x="49757" y="58433"/>
                  </a:lnTo>
                  <a:lnTo>
                    <a:pt x="49734" y="57886"/>
                  </a:lnTo>
                  <a:lnTo>
                    <a:pt x="49686" y="57245"/>
                  </a:lnTo>
                  <a:lnTo>
                    <a:pt x="49639" y="56524"/>
                  </a:lnTo>
                  <a:lnTo>
                    <a:pt x="49583" y="55743"/>
                  </a:lnTo>
                  <a:lnTo>
                    <a:pt x="49528" y="54922"/>
                  </a:lnTo>
                  <a:lnTo>
                    <a:pt x="49481" y="54068"/>
                  </a:lnTo>
                  <a:lnTo>
                    <a:pt x="49449" y="53207"/>
                  </a:lnTo>
                  <a:lnTo>
                    <a:pt x="49441" y="52780"/>
                  </a:lnTo>
                  <a:lnTo>
                    <a:pt x="49433" y="52353"/>
                  </a:lnTo>
                  <a:lnTo>
                    <a:pt x="49433" y="51932"/>
                  </a:lnTo>
                  <a:lnTo>
                    <a:pt x="49433" y="51519"/>
                  </a:lnTo>
                  <a:lnTo>
                    <a:pt x="49449" y="51118"/>
                  </a:lnTo>
                  <a:lnTo>
                    <a:pt x="49473" y="50731"/>
                  </a:lnTo>
                  <a:lnTo>
                    <a:pt x="49496" y="50351"/>
                  </a:lnTo>
                  <a:lnTo>
                    <a:pt x="49536" y="49990"/>
                  </a:lnTo>
                  <a:lnTo>
                    <a:pt x="49583" y="49650"/>
                  </a:lnTo>
                  <a:lnTo>
                    <a:pt x="49639" y="49329"/>
                  </a:lnTo>
                  <a:lnTo>
                    <a:pt x="49702" y="49036"/>
                  </a:lnTo>
                  <a:lnTo>
                    <a:pt x="49781" y="48762"/>
                  </a:lnTo>
                  <a:lnTo>
                    <a:pt x="49828" y="48635"/>
                  </a:lnTo>
                  <a:lnTo>
                    <a:pt x="49876" y="48515"/>
                  </a:lnTo>
                  <a:lnTo>
                    <a:pt x="49923" y="48402"/>
                  </a:lnTo>
                  <a:lnTo>
                    <a:pt x="49978" y="48295"/>
                  </a:lnTo>
                  <a:lnTo>
                    <a:pt x="50034" y="48195"/>
                  </a:lnTo>
                  <a:lnTo>
                    <a:pt x="50097" y="48108"/>
                  </a:lnTo>
                  <a:lnTo>
                    <a:pt x="50160" y="48028"/>
                  </a:lnTo>
                  <a:lnTo>
                    <a:pt x="50231" y="47954"/>
                  </a:lnTo>
                  <a:lnTo>
                    <a:pt x="50397" y="47801"/>
                  </a:lnTo>
                  <a:lnTo>
                    <a:pt x="50563" y="47661"/>
                  </a:lnTo>
                  <a:lnTo>
                    <a:pt x="50737" y="47527"/>
                  </a:lnTo>
                  <a:lnTo>
                    <a:pt x="50919" y="47407"/>
                  </a:lnTo>
                  <a:lnTo>
                    <a:pt x="51108" y="47300"/>
                  </a:lnTo>
                  <a:lnTo>
                    <a:pt x="51298" y="47200"/>
                  </a:lnTo>
                  <a:lnTo>
                    <a:pt x="51488" y="47114"/>
                  </a:lnTo>
                  <a:lnTo>
                    <a:pt x="51693" y="47033"/>
                  </a:lnTo>
                  <a:lnTo>
                    <a:pt x="51891" y="46967"/>
                  </a:lnTo>
                  <a:lnTo>
                    <a:pt x="52096" y="46900"/>
                  </a:lnTo>
                  <a:lnTo>
                    <a:pt x="52309" y="46847"/>
                  </a:lnTo>
                  <a:lnTo>
                    <a:pt x="52523" y="46800"/>
                  </a:lnTo>
                  <a:lnTo>
                    <a:pt x="52744" y="46766"/>
                  </a:lnTo>
                  <a:lnTo>
                    <a:pt x="52965" y="46733"/>
                  </a:lnTo>
                  <a:lnTo>
                    <a:pt x="53187" y="46706"/>
                  </a:lnTo>
                  <a:lnTo>
                    <a:pt x="53416" y="46693"/>
                  </a:lnTo>
                  <a:lnTo>
                    <a:pt x="53645" y="46680"/>
                  </a:lnTo>
                  <a:lnTo>
                    <a:pt x="53874" y="46673"/>
                  </a:lnTo>
                  <a:lnTo>
                    <a:pt x="54111" y="46666"/>
                  </a:lnTo>
                  <a:close/>
                  <a:moveTo>
                    <a:pt x="201209" y="46273"/>
                  </a:moveTo>
                  <a:lnTo>
                    <a:pt x="201106" y="48742"/>
                  </a:lnTo>
                  <a:lnTo>
                    <a:pt x="201011" y="51205"/>
                  </a:lnTo>
                  <a:lnTo>
                    <a:pt x="200924" y="53674"/>
                  </a:lnTo>
                  <a:lnTo>
                    <a:pt x="200837" y="56144"/>
                  </a:lnTo>
                  <a:lnTo>
                    <a:pt x="200679" y="61076"/>
                  </a:lnTo>
                  <a:lnTo>
                    <a:pt x="200521" y="66008"/>
                  </a:lnTo>
                  <a:lnTo>
                    <a:pt x="200513" y="66502"/>
                  </a:lnTo>
                  <a:lnTo>
                    <a:pt x="200521" y="67023"/>
                  </a:lnTo>
                  <a:lnTo>
                    <a:pt x="200537" y="67583"/>
                  </a:lnTo>
                  <a:lnTo>
                    <a:pt x="200561" y="68171"/>
                  </a:lnTo>
                  <a:lnTo>
                    <a:pt x="200624" y="69419"/>
                  </a:lnTo>
                  <a:lnTo>
                    <a:pt x="200687" y="70740"/>
                  </a:lnTo>
                  <a:lnTo>
                    <a:pt x="200719" y="71428"/>
                  </a:lnTo>
                  <a:lnTo>
                    <a:pt x="200743" y="72122"/>
                  </a:lnTo>
                  <a:lnTo>
                    <a:pt x="200758" y="72823"/>
                  </a:lnTo>
                  <a:lnTo>
                    <a:pt x="200766" y="73523"/>
                  </a:lnTo>
                  <a:lnTo>
                    <a:pt x="200766" y="74231"/>
                  </a:lnTo>
                  <a:lnTo>
                    <a:pt x="200743" y="74932"/>
                  </a:lnTo>
                  <a:lnTo>
                    <a:pt x="200711" y="75632"/>
                  </a:lnTo>
                  <a:lnTo>
                    <a:pt x="200687" y="75979"/>
                  </a:lnTo>
                  <a:lnTo>
                    <a:pt x="200656" y="76320"/>
                  </a:lnTo>
                  <a:lnTo>
                    <a:pt x="200616" y="76660"/>
                  </a:lnTo>
                  <a:lnTo>
                    <a:pt x="200577" y="76994"/>
                  </a:lnTo>
                  <a:lnTo>
                    <a:pt x="200537" y="77328"/>
                  </a:lnTo>
                  <a:lnTo>
                    <a:pt x="200482" y="77655"/>
                  </a:lnTo>
                  <a:lnTo>
                    <a:pt x="200419" y="77982"/>
                  </a:lnTo>
                  <a:lnTo>
                    <a:pt x="200355" y="78302"/>
                  </a:lnTo>
                  <a:lnTo>
                    <a:pt x="200284" y="78616"/>
                  </a:lnTo>
                  <a:lnTo>
                    <a:pt x="200205" y="78923"/>
                  </a:lnTo>
                  <a:lnTo>
                    <a:pt x="200118" y="79223"/>
                  </a:lnTo>
                  <a:lnTo>
                    <a:pt x="200024" y="79517"/>
                  </a:lnTo>
                  <a:lnTo>
                    <a:pt x="199921" y="79804"/>
                  </a:lnTo>
                  <a:lnTo>
                    <a:pt x="199810" y="80084"/>
                  </a:lnTo>
                  <a:lnTo>
                    <a:pt x="199692" y="80358"/>
                  </a:lnTo>
                  <a:lnTo>
                    <a:pt x="199565" y="80625"/>
                  </a:lnTo>
                  <a:lnTo>
                    <a:pt x="199423" y="80885"/>
                  </a:lnTo>
                  <a:lnTo>
                    <a:pt x="199281" y="81132"/>
                  </a:lnTo>
                  <a:lnTo>
                    <a:pt x="199123" y="81366"/>
                  </a:lnTo>
                  <a:lnTo>
                    <a:pt x="198957" y="81599"/>
                  </a:lnTo>
                  <a:lnTo>
                    <a:pt x="198775" y="81813"/>
                  </a:lnTo>
                  <a:lnTo>
                    <a:pt x="198585" y="82026"/>
                  </a:lnTo>
                  <a:lnTo>
                    <a:pt x="198388" y="82220"/>
                  </a:lnTo>
                  <a:lnTo>
                    <a:pt x="198182" y="82407"/>
                  </a:lnTo>
                  <a:lnTo>
                    <a:pt x="197961" y="82580"/>
                  </a:lnTo>
                  <a:lnTo>
                    <a:pt x="197724" y="82740"/>
                  </a:lnTo>
                  <a:lnTo>
                    <a:pt x="197606" y="82821"/>
                  </a:lnTo>
                  <a:lnTo>
                    <a:pt x="197479" y="82894"/>
                  </a:lnTo>
                  <a:lnTo>
                    <a:pt x="197353" y="82961"/>
                  </a:lnTo>
                  <a:lnTo>
                    <a:pt x="197226" y="83027"/>
                  </a:lnTo>
                  <a:lnTo>
                    <a:pt x="197092" y="83094"/>
                  </a:lnTo>
                  <a:lnTo>
                    <a:pt x="196958" y="83154"/>
                  </a:lnTo>
                  <a:lnTo>
                    <a:pt x="196815" y="83208"/>
                  </a:lnTo>
                  <a:lnTo>
                    <a:pt x="196673" y="83261"/>
                  </a:lnTo>
                  <a:lnTo>
                    <a:pt x="196523" y="83314"/>
                  </a:lnTo>
                  <a:lnTo>
                    <a:pt x="196381" y="83361"/>
                  </a:lnTo>
                  <a:lnTo>
                    <a:pt x="196223" y="83401"/>
                  </a:lnTo>
                  <a:lnTo>
                    <a:pt x="196073" y="83441"/>
                  </a:lnTo>
                  <a:lnTo>
                    <a:pt x="195907" y="83475"/>
                  </a:lnTo>
                  <a:lnTo>
                    <a:pt x="195749" y="83508"/>
                  </a:lnTo>
                  <a:lnTo>
                    <a:pt x="195583" y="83535"/>
                  </a:lnTo>
                  <a:lnTo>
                    <a:pt x="195409" y="83561"/>
                  </a:lnTo>
                  <a:lnTo>
                    <a:pt x="195638" y="70553"/>
                  </a:lnTo>
                  <a:lnTo>
                    <a:pt x="195749" y="64046"/>
                  </a:lnTo>
                  <a:lnTo>
                    <a:pt x="195875" y="57545"/>
                  </a:lnTo>
                  <a:lnTo>
                    <a:pt x="195891" y="56885"/>
                  </a:lnTo>
                  <a:lnTo>
                    <a:pt x="195923" y="56217"/>
                  </a:lnTo>
                  <a:lnTo>
                    <a:pt x="195962" y="55536"/>
                  </a:lnTo>
                  <a:lnTo>
                    <a:pt x="196009" y="54842"/>
                  </a:lnTo>
                  <a:lnTo>
                    <a:pt x="196104" y="53447"/>
                  </a:lnTo>
                  <a:lnTo>
                    <a:pt x="196207" y="52026"/>
                  </a:lnTo>
                  <a:lnTo>
                    <a:pt x="196254" y="51318"/>
                  </a:lnTo>
                  <a:lnTo>
                    <a:pt x="196294" y="50604"/>
                  </a:lnTo>
                  <a:lnTo>
                    <a:pt x="196326" y="49890"/>
                  </a:lnTo>
                  <a:lnTo>
                    <a:pt x="196341" y="49183"/>
                  </a:lnTo>
                  <a:lnTo>
                    <a:pt x="196349" y="48482"/>
                  </a:lnTo>
                  <a:lnTo>
                    <a:pt x="196341" y="47781"/>
                  </a:lnTo>
                  <a:lnTo>
                    <a:pt x="196318" y="47087"/>
                  </a:lnTo>
                  <a:lnTo>
                    <a:pt x="196294" y="46746"/>
                  </a:lnTo>
                  <a:lnTo>
                    <a:pt x="196270" y="46399"/>
                  </a:lnTo>
                  <a:lnTo>
                    <a:pt x="196879" y="46413"/>
                  </a:lnTo>
                  <a:lnTo>
                    <a:pt x="197487" y="46419"/>
                  </a:lnTo>
                  <a:lnTo>
                    <a:pt x="198103" y="46419"/>
                  </a:lnTo>
                  <a:lnTo>
                    <a:pt x="198728" y="46406"/>
                  </a:lnTo>
                  <a:lnTo>
                    <a:pt x="199344" y="46386"/>
                  </a:lnTo>
                  <a:lnTo>
                    <a:pt x="199968" y="46359"/>
                  </a:lnTo>
                  <a:lnTo>
                    <a:pt x="200592" y="46319"/>
                  </a:lnTo>
                  <a:lnTo>
                    <a:pt x="201209" y="46273"/>
                  </a:lnTo>
                  <a:close/>
                  <a:moveTo>
                    <a:pt x="14429" y="77428"/>
                  </a:moveTo>
                  <a:lnTo>
                    <a:pt x="15345" y="77775"/>
                  </a:lnTo>
                  <a:lnTo>
                    <a:pt x="16262" y="78109"/>
                  </a:lnTo>
                  <a:lnTo>
                    <a:pt x="17194" y="78436"/>
                  </a:lnTo>
                  <a:lnTo>
                    <a:pt x="18119" y="78756"/>
                  </a:lnTo>
                  <a:lnTo>
                    <a:pt x="18585" y="78923"/>
                  </a:lnTo>
                  <a:lnTo>
                    <a:pt x="19059" y="79103"/>
                  </a:lnTo>
                  <a:lnTo>
                    <a:pt x="20000" y="79470"/>
                  </a:lnTo>
                  <a:lnTo>
                    <a:pt x="20474" y="79650"/>
                  </a:lnTo>
                  <a:lnTo>
                    <a:pt x="20956" y="79824"/>
                  </a:lnTo>
                  <a:lnTo>
                    <a:pt x="21438" y="79991"/>
                  </a:lnTo>
                  <a:lnTo>
                    <a:pt x="21683" y="80064"/>
                  </a:lnTo>
                  <a:lnTo>
                    <a:pt x="21928" y="80138"/>
                  </a:lnTo>
                  <a:lnTo>
                    <a:pt x="21659" y="80531"/>
                  </a:lnTo>
                  <a:lnTo>
                    <a:pt x="21390" y="80925"/>
                  </a:lnTo>
                  <a:lnTo>
                    <a:pt x="21129" y="81319"/>
                  </a:lnTo>
                  <a:lnTo>
                    <a:pt x="20877" y="81719"/>
                  </a:lnTo>
                  <a:lnTo>
                    <a:pt x="20624" y="82120"/>
                  </a:lnTo>
                  <a:lnTo>
                    <a:pt x="20371" y="82520"/>
                  </a:lnTo>
                  <a:lnTo>
                    <a:pt x="20126" y="82921"/>
                  </a:lnTo>
                  <a:lnTo>
                    <a:pt x="19889" y="83328"/>
                  </a:lnTo>
                  <a:lnTo>
                    <a:pt x="19652" y="83735"/>
                  </a:lnTo>
                  <a:lnTo>
                    <a:pt x="19423" y="84142"/>
                  </a:lnTo>
                  <a:lnTo>
                    <a:pt x="19194" y="84556"/>
                  </a:lnTo>
                  <a:lnTo>
                    <a:pt x="18972" y="84970"/>
                  </a:lnTo>
                  <a:lnTo>
                    <a:pt x="18751" y="85383"/>
                  </a:lnTo>
                  <a:lnTo>
                    <a:pt x="18538" y="85797"/>
                  </a:lnTo>
                  <a:lnTo>
                    <a:pt x="18332" y="86211"/>
                  </a:lnTo>
                  <a:lnTo>
                    <a:pt x="18127" y="86632"/>
                  </a:lnTo>
                  <a:lnTo>
                    <a:pt x="17921" y="87052"/>
                  </a:lnTo>
                  <a:lnTo>
                    <a:pt x="17724" y="87472"/>
                  </a:lnTo>
                  <a:lnTo>
                    <a:pt x="17534" y="87893"/>
                  </a:lnTo>
                  <a:lnTo>
                    <a:pt x="17352" y="88320"/>
                  </a:lnTo>
                  <a:lnTo>
                    <a:pt x="17163" y="88747"/>
                  </a:lnTo>
                  <a:lnTo>
                    <a:pt x="16989" y="89174"/>
                  </a:lnTo>
                  <a:lnTo>
                    <a:pt x="16815" y="89602"/>
                  </a:lnTo>
                  <a:lnTo>
                    <a:pt x="16649" y="90029"/>
                  </a:lnTo>
                  <a:lnTo>
                    <a:pt x="16483" y="90463"/>
                  </a:lnTo>
                  <a:lnTo>
                    <a:pt x="16325" y="90890"/>
                  </a:lnTo>
                  <a:lnTo>
                    <a:pt x="16167" y="91323"/>
                  </a:lnTo>
                  <a:lnTo>
                    <a:pt x="16017" y="91757"/>
                  </a:lnTo>
                  <a:lnTo>
                    <a:pt x="15875" y="92191"/>
                  </a:lnTo>
                  <a:lnTo>
                    <a:pt x="15733" y="92625"/>
                  </a:lnTo>
                  <a:lnTo>
                    <a:pt x="15598" y="93065"/>
                  </a:lnTo>
                  <a:lnTo>
                    <a:pt x="15464" y="93499"/>
                  </a:lnTo>
                  <a:lnTo>
                    <a:pt x="14998" y="93406"/>
                  </a:lnTo>
                  <a:lnTo>
                    <a:pt x="14524" y="93319"/>
                  </a:lnTo>
                  <a:lnTo>
                    <a:pt x="14050" y="93239"/>
                  </a:lnTo>
                  <a:lnTo>
                    <a:pt x="13568" y="93166"/>
                  </a:lnTo>
                  <a:lnTo>
                    <a:pt x="13086" y="93099"/>
                  </a:lnTo>
                  <a:lnTo>
                    <a:pt x="12604" y="93032"/>
                  </a:lnTo>
                  <a:lnTo>
                    <a:pt x="12114" y="92972"/>
                  </a:lnTo>
                  <a:lnTo>
                    <a:pt x="11624" y="92919"/>
                  </a:lnTo>
                  <a:lnTo>
                    <a:pt x="10644" y="92818"/>
                  </a:lnTo>
                  <a:lnTo>
                    <a:pt x="9656" y="92738"/>
                  </a:lnTo>
                  <a:lnTo>
                    <a:pt x="8676" y="92658"/>
                  </a:lnTo>
                  <a:lnTo>
                    <a:pt x="7697" y="92585"/>
                  </a:lnTo>
                  <a:lnTo>
                    <a:pt x="7870" y="91864"/>
                  </a:lnTo>
                  <a:lnTo>
                    <a:pt x="8052" y="91143"/>
                  </a:lnTo>
                  <a:lnTo>
                    <a:pt x="8250" y="90429"/>
                  </a:lnTo>
                  <a:lnTo>
                    <a:pt x="8463" y="89715"/>
                  </a:lnTo>
                  <a:lnTo>
                    <a:pt x="8684" y="89001"/>
                  </a:lnTo>
                  <a:lnTo>
                    <a:pt x="8913" y="88287"/>
                  </a:lnTo>
                  <a:lnTo>
                    <a:pt x="9166" y="87579"/>
                  </a:lnTo>
                  <a:lnTo>
                    <a:pt x="9427" y="86872"/>
                  </a:lnTo>
                  <a:lnTo>
                    <a:pt x="9696" y="86164"/>
                  </a:lnTo>
                  <a:lnTo>
                    <a:pt x="9988" y="85457"/>
                  </a:lnTo>
                  <a:lnTo>
                    <a:pt x="10288" y="84756"/>
                  </a:lnTo>
                  <a:lnTo>
                    <a:pt x="10604" y="84055"/>
                  </a:lnTo>
                  <a:lnTo>
                    <a:pt x="10936" y="83361"/>
                  </a:lnTo>
                  <a:lnTo>
                    <a:pt x="11284" y="82667"/>
                  </a:lnTo>
                  <a:lnTo>
                    <a:pt x="11640" y="81973"/>
                  </a:lnTo>
                  <a:lnTo>
                    <a:pt x="12011" y="81279"/>
                  </a:lnTo>
                  <a:lnTo>
                    <a:pt x="12295" y="80785"/>
                  </a:lnTo>
                  <a:lnTo>
                    <a:pt x="12580" y="80291"/>
                  </a:lnTo>
                  <a:lnTo>
                    <a:pt x="12872" y="79810"/>
                  </a:lnTo>
                  <a:lnTo>
                    <a:pt x="13172" y="79323"/>
                  </a:lnTo>
                  <a:lnTo>
                    <a:pt x="13473" y="78849"/>
                  </a:lnTo>
                  <a:lnTo>
                    <a:pt x="13789" y="78369"/>
                  </a:lnTo>
                  <a:lnTo>
                    <a:pt x="14105" y="77902"/>
                  </a:lnTo>
                  <a:lnTo>
                    <a:pt x="14429" y="77428"/>
                  </a:lnTo>
                  <a:close/>
                  <a:moveTo>
                    <a:pt x="7325" y="94307"/>
                  </a:moveTo>
                  <a:lnTo>
                    <a:pt x="8258" y="94520"/>
                  </a:lnTo>
                  <a:lnTo>
                    <a:pt x="9190" y="94734"/>
                  </a:lnTo>
                  <a:lnTo>
                    <a:pt x="10138" y="94941"/>
                  </a:lnTo>
                  <a:lnTo>
                    <a:pt x="11079" y="95141"/>
                  </a:lnTo>
                  <a:lnTo>
                    <a:pt x="11553" y="95228"/>
                  </a:lnTo>
                  <a:lnTo>
                    <a:pt x="12027" y="95321"/>
                  </a:lnTo>
                  <a:lnTo>
                    <a:pt x="12501" y="95401"/>
                  </a:lnTo>
                  <a:lnTo>
                    <a:pt x="12975" y="95482"/>
                  </a:lnTo>
                  <a:lnTo>
                    <a:pt x="13449" y="95555"/>
                  </a:lnTo>
                  <a:lnTo>
                    <a:pt x="13923" y="95628"/>
                  </a:lnTo>
                  <a:lnTo>
                    <a:pt x="14397" y="95688"/>
                  </a:lnTo>
                  <a:lnTo>
                    <a:pt x="14871" y="95748"/>
                  </a:lnTo>
                  <a:lnTo>
                    <a:pt x="14721" y="96396"/>
                  </a:lnTo>
                  <a:lnTo>
                    <a:pt x="14587" y="97043"/>
                  </a:lnTo>
                  <a:lnTo>
                    <a:pt x="14468" y="97691"/>
                  </a:lnTo>
                  <a:lnTo>
                    <a:pt x="14358" y="98345"/>
                  </a:lnTo>
                  <a:lnTo>
                    <a:pt x="14255" y="98992"/>
                  </a:lnTo>
                  <a:lnTo>
                    <a:pt x="14160" y="99646"/>
                  </a:lnTo>
                  <a:lnTo>
                    <a:pt x="14081" y="100300"/>
                  </a:lnTo>
                  <a:lnTo>
                    <a:pt x="14010" y="100954"/>
                  </a:lnTo>
                  <a:lnTo>
                    <a:pt x="13947" y="101608"/>
                  </a:lnTo>
                  <a:lnTo>
                    <a:pt x="13899" y="102262"/>
                  </a:lnTo>
                  <a:lnTo>
                    <a:pt x="13860" y="102917"/>
                  </a:lnTo>
                  <a:lnTo>
                    <a:pt x="13836" y="103577"/>
                  </a:lnTo>
                  <a:lnTo>
                    <a:pt x="13820" y="104231"/>
                  </a:lnTo>
                  <a:lnTo>
                    <a:pt x="13813" y="104885"/>
                  </a:lnTo>
                  <a:lnTo>
                    <a:pt x="13820" y="105540"/>
                  </a:lnTo>
                  <a:lnTo>
                    <a:pt x="13836" y="106200"/>
                  </a:lnTo>
                  <a:lnTo>
                    <a:pt x="13868" y="106854"/>
                  </a:lnTo>
                  <a:lnTo>
                    <a:pt x="13907" y="107508"/>
                  </a:lnTo>
                  <a:lnTo>
                    <a:pt x="13963" y="108162"/>
                  </a:lnTo>
                  <a:lnTo>
                    <a:pt x="14026" y="108817"/>
                  </a:lnTo>
                  <a:lnTo>
                    <a:pt x="14105" y="109471"/>
                  </a:lnTo>
                  <a:lnTo>
                    <a:pt x="14192" y="110118"/>
                  </a:lnTo>
                  <a:lnTo>
                    <a:pt x="14287" y="110772"/>
                  </a:lnTo>
                  <a:lnTo>
                    <a:pt x="14405" y="111420"/>
                  </a:lnTo>
                  <a:lnTo>
                    <a:pt x="14524" y="112067"/>
                  </a:lnTo>
                  <a:lnTo>
                    <a:pt x="14658" y="112714"/>
                  </a:lnTo>
                  <a:lnTo>
                    <a:pt x="14808" y="113362"/>
                  </a:lnTo>
                  <a:lnTo>
                    <a:pt x="14966" y="114009"/>
                  </a:lnTo>
                  <a:lnTo>
                    <a:pt x="15140" y="114650"/>
                  </a:lnTo>
                  <a:lnTo>
                    <a:pt x="15322" y="115291"/>
                  </a:lnTo>
                  <a:lnTo>
                    <a:pt x="15519" y="115931"/>
                  </a:lnTo>
                  <a:lnTo>
                    <a:pt x="15733" y="116565"/>
                  </a:lnTo>
                  <a:lnTo>
                    <a:pt x="15733" y="116565"/>
                  </a:lnTo>
                  <a:lnTo>
                    <a:pt x="15235" y="116499"/>
                  </a:lnTo>
                  <a:lnTo>
                    <a:pt x="14729" y="116445"/>
                  </a:lnTo>
                  <a:lnTo>
                    <a:pt x="14215" y="116405"/>
                  </a:lnTo>
                  <a:lnTo>
                    <a:pt x="13694" y="116378"/>
                  </a:lnTo>
                  <a:lnTo>
                    <a:pt x="13172" y="116365"/>
                  </a:lnTo>
                  <a:lnTo>
                    <a:pt x="12643" y="116358"/>
                  </a:lnTo>
                  <a:lnTo>
                    <a:pt x="12106" y="116358"/>
                  </a:lnTo>
                  <a:lnTo>
                    <a:pt x="11568" y="116365"/>
                  </a:lnTo>
                  <a:lnTo>
                    <a:pt x="11031" y="116378"/>
                  </a:lnTo>
                  <a:lnTo>
                    <a:pt x="10494" y="116405"/>
                  </a:lnTo>
                  <a:lnTo>
                    <a:pt x="9411" y="116459"/>
                  </a:lnTo>
                  <a:lnTo>
                    <a:pt x="8345" y="116519"/>
                  </a:lnTo>
                  <a:lnTo>
                    <a:pt x="7278" y="116585"/>
                  </a:lnTo>
                  <a:lnTo>
                    <a:pt x="7183" y="115885"/>
                  </a:lnTo>
                  <a:lnTo>
                    <a:pt x="7088" y="115190"/>
                  </a:lnTo>
                  <a:lnTo>
                    <a:pt x="6993" y="114490"/>
                  </a:lnTo>
                  <a:lnTo>
                    <a:pt x="6914" y="113796"/>
                  </a:lnTo>
                  <a:lnTo>
                    <a:pt x="6827" y="113095"/>
                  </a:lnTo>
                  <a:lnTo>
                    <a:pt x="6756" y="112394"/>
                  </a:lnTo>
                  <a:lnTo>
                    <a:pt x="6685" y="111693"/>
                  </a:lnTo>
                  <a:lnTo>
                    <a:pt x="6630" y="110999"/>
                  </a:lnTo>
                  <a:lnTo>
                    <a:pt x="6567" y="110298"/>
                  </a:lnTo>
                  <a:lnTo>
                    <a:pt x="6519" y="109597"/>
                  </a:lnTo>
                  <a:lnTo>
                    <a:pt x="6472" y="108897"/>
                  </a:lnTo>
                  <a:lnTo>
                    <a:pt x="6440" y="108196"/>
                  </a:lnTo>
                  <a:lnTo>
                    <a:pt x="6409" y="107502"/>
                  </a:lnTo>
                  <a:lnTo>
                    <a:pt x="6385" y="106801"/>
                  </a:lnTo>
                  <a:lnTo>
                    <a:pt x="6361" y="106100"/>
                  </a:lnTo>
                  <a:lnTo>
                    <a:pt x="6353" y="105406"/>
                  </a:lnTo>
                  <a:lnTo>
                    <a:pt x="6353" y="104705"/>
                  </a:lnTo>
                  <a:lnTo>
                    <a:pt x="6361" y="104011"/>
                  </a:lnTo>
                  <a:lnTo>
                    <a:pt x="6369" y="103310"/>
                  </a:lnTo>
                  <a:lnTo>
                    <a:pt x="6393" y="102616"/>
                  </a:lnTo>
                  <a:lnTo>
                    <a:pt x="6417" y="101915"/>
                  </a:lnTo>
                  <a:lnTo>
                    <a:pt x="6456" y="101221"/>
                  </a:lnTo>
                  <a:lnTo>
                    <a:pt x="6503" y="100527"/>
                  </a:lnTo>
                  <a:lnTo>
                    <a:pt x="6559" y="99833"/>
                  </a:lnTo>
                  <a:lnTo>
                    <a:pt x="6622" y="99139"/>
                  </a:lnTo>
                  <a:lnTo>
                    <a:pt x="6693" y="98445"/>
                  </a:lnTo>
                  <a:lnTo>
                    <a:pt x="6772" y="97751"/>
                  </a:lnTo>
                  <a:lnTo>
                    <a:pt x="6867" y="97063"/>
                  </a:lnTo>
                  <a:lnTo>
                    <a:pt x="6962" y="96369"/>
                  </a:lnTo>
                  <a:lnTo>
                    <a:pt x="7072" y="95682"/>
                  </a:lnTo>
                  <a:lnTo>
                    <a:pt x="7191" y="94994"/>
                  </a:lnTo>
                  <a:lnTo>
                    <a:pt x="7325" y="94307"/>
                  </a:lnTo>
                  <a:close/>
                  <a:moveTo>
                    <a:pt x="16436" y="118474"/>
                  </a:moveTo>
                  <a:lnTo>
                    <a:pt x="16673" y="119041"/>
                  </a:lnTo>
                  <a:lnTo>
                    <a:pt x="16918" y="119609"/>
                  </a:lnTo>
                  <a:lnTo>
                    <a:pt x="17171" y="120176"/>
                  </a:lnTo>
                  <a:lnTo>
                    <a:pt x="17439" y="120737"/>
                  </a:lnTo>
                  <a:lnTo>
                    <a:pt x="17716" y="121297"/>
                  </a:lnTo>
                  <a:lnTo>
                    <a:pt x="18000" y="121851"/>
                  </a:lnTo>
                  <a:lnTo>
                    <a:pt x="18301" y="122405"/>
                  </a:lnTo>
                  <a:lnTo>
                    <a:pt x="18609" y="122959"/>
                  </a:lnTo>
                  <a:lnTo>
                    <a:pt x="18933" y="123506"/>
                  </a:lnTo>
                  <a:lnTo>
                    <a:pt x="19265" y="124054"/>
                  </a:lnTo>
                  <a:lnTo>
                    <a:pt x="19604" y="124594"/>
                  </a:lnTo>
                  <a:lnTo>
                    <a:pt x="19952" y="125142"/>
                  </a:lnTo>
                  <a:lnTo>
                    <a:pt x="20316" y="125676"/>
                  </a:lnTo>
                  <a:lnTo>
                    <a:pt x="20687" y="126210"/>
                  </a:lnTo>
                  <a:lnTo>
                    <a:pt x="21066" y="126743"/>
                  </a:lnTo>
                  <a:lnTo>
                    <a:pt x="21461" y="127277"/>
                  </a:lnTo>
                  <a:lnTo>
                    <a:pt x="20821" y="127277"/>
                  </a:lnTo>
                  <a:lnTo>
                    <a:pt x="20173" y="127284"/>
                  </a:lnTo>
                  <a:lnTo>
                    <a:pt x="19533" y="127311"/>
                  </a:lnTo>
                  <a:lnTo>
                    <a:pt x="18885" y="127351"/>
                  </a:lnTo>
                  <a:lnTo>
                    <a:pt x="18245" y="127398"/>
                  </a:lnTo>
                  <a:lnTo>
                    <a:pt x="17597" y="127458"/>
                  </a:lnTo>
                  <a:lnTo>
                    <a:pt x="16957" y="127531"/>
                  </a:lnTo>
                  <a:lnTo>
                    <a:pt x="16317" y="127624"/>
                  </a:lnTo>
                  <a:lnTo>
                    <a:pt x="15677" y="127725"/>
                  </a:lnTo>
                  <a:lnTo>
                    <a:pt x="15037" y="127838"/>
                  </a:lnTo>
                  <a:lnTo>
                    <a:pt x="14405" y="127965"/>
                  </a:lnTo>
                  <a:lnTo>
                    <a:pt x="13773" y="128105"/>
                  </a:lnTo>
                  <a:lnTo>
                    <a:pt x="13149" y="128259"/>
                  </a:lnTo>
                  <a:lnTo>
                    <a:pt x="12525" y="128432"/>
                  </a:lnTo>
                  <a:lnTo>
                    <a:pt x="11900" y="128612"/>
                  </a:lnTo>
                  <a:lnTo>
                    <a:pt x="11284" y="128806"/>
                  </a:lnTo>
                  <a:lnTo>
                    <a:pt x="11086" y="128873"/>
                  </a:lnTo>
                  <a:lnTo>
                    <a:pt x="10897" y="128946"/>
                  </a:lnTo>
                  <a:lnTo>
                    <a:pt x="10699" y="129026"/>
                  </a:lnTo>
                  <a:lnTo>
                    <a:pt x="10517" y="129106"/>
                  </a:lnTo>
                  <a:lnTo>
                    <a:pt x="10146" y="129266"/>
                  </a:lnTo>
                  <a:lnTo>
                    <a:pt x="9783" y="129427"/>
                  </a:lnTo>
                  <a:lnTo>
                    <a:pt x="9467" y="128085"/>
                  </a:lnTo>
                  <a:lnTo>
                    <a:pt x="9166" y="126743"/>
                  </a:lnTo>
                  <a:lnTo>
                    <a:pt x="8874" y="125395"/>
                  </a:lnTo>
                  <a:lnTo>
                    <a:pt x="8589" y="124040"/>
                  </a:lnTo>
                  <a:lnTo>
                    <a:pt x="8321" y="122686"/>
                  </a:lnTo>
                  <a:lnTo>
                    <a:pt x="8068" y="121331"/>
                  </a:lnTo>
                  <a:lnTo>
                    <a:pt x="7823" y="119969"/>
                  </a:lnTo>
                  <a:lnTo>
                    <a:pt x="7586" y="118601"/>
                  </a:lnTo>
                  <a:lnTo>
                    <a:pt x="7586" y="118601"/>
                  </a:lnTo>
                  <a:lnTo>
                    <a:pt x="8692" y="118674"/>
                  </a:lnTo>
                  <a:lnTo>
                    <a:pt x="9806" y="118741"/>
                  </a:lnTo>
                  <a:lnTo>
                    <a:pt x="10367" y="118768"/>
                  </a:lnTo>
                  <a:lnTo>
                    <a:pt x="10928" y="118795"/>
                  </a:lnTo>
                  <a:lnTo>
                    <a:pt x="11482" y="118815"/>
                  </a:lnTo>
                  <a:lnTo>
                    <a:pt x="12043" y="118828"/>
                  </a:lnTo>
                  <a:lnTo>
                    <a:pt x="12596" y="118828"/>
                  </a:lnTo>
                  <a:lnTo>
                    <a:pt x="13149" y="118821"/>
                  </a:lnTo>
                  <a:lnTo>
                    <a:pt x="13694" y="118808"/>
                  </a:lnTo>
                  <a:lnTo>
                    <a:pt x="14239" y="118781"/>
                  </a:lnTo>
                  <a:lnTo>
                    <a:pt x="14769" y="118741"/>
                  </a:lnTo>
                  <a:lnTo>
                    <a:pt x="15298" y="118688"/>
                  </a:lnTo>
                  <a:lnTo>
                    <a:pt x="15559" y="118654"/>
                  </a:lnTo>
                  <a:lnTo>
                    <a:pt x="15820" y="118614"/>
                  </a:lnTo>
                  <a:lnTo>
                    <a:pt x="16072" y="118574"/>
                  </a:lnTo>
                  <a:lnTo>
                    <a:pt x="16325" y="118528"/>
                  </a:lnTo>
                  <a:lnTo>
                    <a:pt x="16381" y="118501"/>
                  </a:lnTo>
                  <a:lnTo>
                    <a:pt x="16436" y="118474"/>
                  </a:lnTo>
                  <a:close/>
                  <a:moveTo>
                    <a:pt x="126988" y="37957"/>
                  </a:moveTo>
                  <a:lnTo>
                    <a:pt x="130236" y="37970"/>
                  </a:lnTo>
                  <a:lnTo>
                    <a:pt x="133476" y="37990"/>
                  </a:lnTo>
                  <a:lnTo>
                    <a:pt x="136723" y="38017"/>
                  </a:lnTo>
                  <a:lnTo>
                    <a:pt x="139963" y="38057"/>
                  </a:lnTo>
                  <a:lnTo>
                    <a:pt x="143210" y="38097"/>
                  </a:lnTo>
                  <a:lnTo>
                    <a:pt x="146458" y="38150"/>
                  </a:lnTo>
                  <a:lnTo>
                    <a:pt x="149698" y="38217"/>
                  </a:lnTo>
                  <a:lnTo>
                    <a:pt x="152945" y="38284"/>
                  </a:lnTo>
                  <a:lnTo>
                    <a:pt x="156185" y="38364"/>
                  </a:lnTo>
                  <a:lnTo>
                    <a:pt x="159433" y="38450"/>
                  </a:lnTo>
                  <a:lnTo>
                    <a:pt x="162680" y="38544"/>
                  </a:lnTo>
                  <a:lnTo>
                    <a:pt x="165920" y="38644"/>
                  </a:lnTo>
                  <a:lnTo>
                    <a:pt x="169167" y="38757"/>
                  </a:lnTo>
                  <a:lnTo>
                    <a:pt x="171380" y="38831"/>
                  </a:lnTo>
                  <a:lnTo>
                    <a:pt x="172478" y="38864"/>
                  </a:lnTo>
                  <a:lnTo>
                    <a:pt x="173561" y="38898"/>
                  </a:lnTo>
                  <a:lnTo>
                    <a:pt x="174643" y="38944"/>
                  </a:lnTo>
                  <a:lnTo>
                    <a:pt x="175710" y="38998"/>
                  </a:lnTo>
                  <a:lnTo>
                    <a:pt x="176761" y="39058"/>
                  </a:lnTo>
                  <a:lnTo>
                    <a:pt x="177275" y="39091"/>
                  </a:lnTo>
                  <a:lnTo>
                    <a:pt x="177788" y="39131"/>
                  </a:lnTo>
                  <a:lnTo>
                    <a:pt x="178302" y="39178"/>
                  </a:lnTo>
                  <a:lnTo>
                    <a:pt x="178808" y="39225"/>
                  </a:lnTo>
                  <a:lnTo>
                    <a:pt x="179305" y="39278"/>
                  </a:lnTo>
                  <a:lnTo>
                    <a:pt x="179795" y="39338"/>
                  </a:lnTo>
                  <a:lnTo>
                    <a:pt x="180285" y="39405"/>
                  </a:lnTo>
                  <a:lnTo>
                    <a:pt x="180767" y="39472"/>
                  </a:lnTo>
                  <a:lnTo>
                    <a:pt x="181241" y="39545"/>
                  </a:lnTo>
                  <a:lnTo>
                    <a:pt x="181715" y="39632"/>
                  </a:lnTo>
                  <a:lnTo>
                    <a:pt x="182174" y="39719"/>
                  </a:lnTo>
                  <a:lnTo>
                    <a:pt x="182632" y="39819"/>
                  </a:lnTo>
                  <a:lnTo>
                    <a:pt x="183082" y="39919"/>
                  </a:lnTo>
                  <a:lnTo>
                    <a:pt x="183525" y="40032"/>
                  </a:lnTo>
                  <a:lnTo>
                    <a:pt x="183952" y="40152"/>
                  </a:lnTo>
                  <a:lnTo>
                    <a:pt x="184378" y="40279"/>
                  </a:lnTo>
                  <a:lnTo>
                    <a:pt x="184797" y="40419"/>
                  </a:lnTo>
                  <a:lnTo>
                    <a:pt x="185200" y="40566"/>
                  </a:lnTo>
                  <a:lnTo>
                    <a:pt x="185603" y="40720"/>
                  </a:lnTo>
                  <a:lnTo>
                    <a:pt x="185990" y="40887"/>
                  </a:lnTo>
                  <a:lnTo>
                    <a:pt x="186369" y="41060"/>
                  </a:lnTo>
                  <a:lnTo>
                    <a:pt x="186741" y="41247"/>
                  </a:lnTo>
                  <a:lnTo>
                    <a:pt x="187104" y="41447"/>
                  </a:lnTo>
                  <a:lnTo>
                    <a:pt x="187460" y="41654"/>
                  </a:lnTo>
                  <a:lnTo>
                    <a:pt x="187800" y="41874"/>
                  </a:lnTo>
                  <a:lnTo>
                    <a:pt x="188124" y="42108"/>
                  </a:lnTo>
                  <a:lnTo>
                    <a:pt x="188448" y="42355"/>
                  </a:lnTo>
                  <a:lnTo>
                    <a:pt x="188756" y="42608"/>
                  </a:lnTo>
                  <a:lnTo>
                    <a:pt x="188906" y="42742"/>
                  </a:lnTo>
                  <a:lnTo>
                    <a:pt x="189048" y="42882"/>
                  </a:lnTo>
                  <a:lnTo>
                    <a:pt x="189190" y="43022"/>
                  </a:lnTo>
                  <a:lnTo>
                    <a:pt x="189333" y="43162"/>
                  </a:lnTo>
                  <a:lnTo>
                    <a:pt x="189475" y="43309"/>
                  </a:lnTo>
                  <a:lnTo>
                    <a:pt x="189609" y="43463"/>
                  </a:lnTo>
                  <a:lnTo>
                    <a:pt x="189736" y="43616"/>
                  </a:lnTo>
                  <a:lnTo>
                    <a:pt x="189870" y="43770"/>
                  </a:lnTo>
                  <a:lnTo>
                    <a:pt x="189996" y="43937"/>
                  </a:lnTo>
                  <a:lnTo>
                    <a:pt x="190115" y="44097"/>
                  </a:lnTo>
                  <a:lnTo>
                    <a:pt x="190233" y="44264"/>
                  </a:lnTo>
                  <a:lnTo>
                    <a:pt x="190352" y="44437"/>
                  </a:lnTo>
                  <a:lnTo>
                    <a:pt x="190463" y="44611"/>
                  </a:lnTo>
                  <a:lnTo>
                    <a:pt x="190573" y="44791"/>
                  </a:lnTo>
                  <a:lnTo>
                    <a:pt x="190684" y="44978"/>
                  </a:lnTo>
                  <a:lnTo>
                    <a:pt x="190786" y="45165"/>
                  </a:lnTo>
                  <a:lnTo>
                    <a:pt x="190881" y="45352"/>
                  </a:lnTo>
                  <a:lnTo>
                    <a:pt x="190976" y="45552"/>
                  </a:lnTo>
                  <a:lnTo>
                    <a:pt x="191071" y="45745"/>
                  </a:lnTo>
                  <a:lnTo>
                    <a:pt x="191158" y="45952"/>
                  </a:lnTo>
                  <a:lnTo>
                    <a:pt x="191245" y="46159"/>
                  </a:lnTo>
                  <a:lnTo>
                    <a:pt x="191332" y="46366"/>
                  </a:lnTo>
                  <a:lnTo>
                    <a:pt x="191411" y="46586"/>
                  </a:lnTo>
                  <a:lnTo>
                    <a:pt x="191482" y="46807"/>
                  </a:lnTo>
                  <a:lnTo>
                    <a:pt x="191553" y="47027"/>
                  </a:lnTo>
                  <a:lnTo>
                    <a:pt x="191624" y="47254"/>
                  </a:lnTo>
                  <a:lnTo>
                    <a:pt x="191687" y="47487"/>
                  </a:lnTo>
                  <a:lnTo>
                    <a:pt x="191743" y="47721"/>
                  </a:lnTo>
                  <a:lnTo>
                    <a:pt x="191853" y="48208"/>
                  </a:lnTo>
                  <a:lnTo>
                    <a:pt x="191948" y="48715"/>
                  </a:lnTo>
                  <a:lnTo>
                    <a:pt x="192027" y="49236"/>
                  </a:lnTo>
                  <a:lnTo>
                    <a:pt x="192090" y="49783"/>
                  </a:lnTo>
                  <a:lnTo>
                    <a:pt x="192138" y="50344"/>
                  </a:lnTo>
                  <a:lnTo>
                    <a:pt x="192169" y="50918"/>
                  </a:lnTo>
                  <a:lnTo>
                    <a:pt x="192185" y="51519"/>
                  </a:lnTo>
                  <a:lnTo>
                    <a:pt x="192177" y="52139"/>
                  </a:lnTo>
                  <a:lnTo>
                    <a:pt x="191782" y="73764"/>
                  </a:lnTo>
                  <a:lnTo>
                    <a:pt x="191577" y="84576"/>
                  </a:lnTo>
                  <a:lnTo>
                    <a:pt x="191363" y="95381"/>
                  </a:lnTo>
                  <a:lnTo>
                    <a:pt x="191158" y="106187"/>
                  </a:lnTo>
                  <a:lnTo>
                    <a:pt x="191055" y="111593"/>
                  </a:lnTo>
                  <a:lnTo>
                    <a:pt x="190960" y="116999"/>
                  </a:lnTo>
                  <a:lnTo>
                    <a:pt x="190937" y="118194"/>
                  </a:lnTo>
                  <a:lnTo>
                    <a:pt x="190905" y="119375"/>
                  </a:lnTo>
                  <a:lnTo>
                    <a:pt x="190881" y="119956"/>
                  </a:lnTo>
                  <a:lnTo>
                    <a:pt x="190850" y="120536"/>
                  </a:lnTo>
                  <a:lnTo>
                    <a:pt x="190810" y="121117"/>
                  </a:lnTo>
                  <a:lnTo>
                    <a:pt x="190763" y="121684"/>
                  </a:lnTo>
                  <a:lnTo>
                    <a:pt x="190707" y="122252"/>
                  </a:lnTo>
                  <a:lnTo>
                    <a:pt x="190636" y="122812"/>
                  </a:lnTo>
                  <a:lnTo>
                    <a:pt x="190557" y="123366"/>
                  </a:lnTo>
                  <a:lnTo>
                    <a:pt x="190463" y="123914"/>
                  </a:lnTo>
                  <a:lnTo>
                    <a:pt x="190352" y="124461"/>
                  </a:lnTo>
                  <a:lnTo>
                    <a:pt x="190233" y="124995"/>
                  </a:lnTo>
                  <a:lnTo>
                    <a:pt x="190162" y="125262"/>
                  </a:lnTo>
                  <a:lnTo>
                    <a:pt x="190091" y="125522"/>
                  </a:lnTo>
                  <a:lnTo>
                    <a:pt x="190012" y="125782"/>
                  </a:lnTo>
                  <a:lnTo>
                    <a:pt x="189933" y="126043"/>
                  </a:lnTo>
                  <a:lnTo>
                    <a:pt x="189846" y="126303"/>
                  </a:lnTo>
                  <a:lnTo>
                    <a:pt x="189751" y="126557"/>
                  </a:lnTo>
                  <a:lnTo>
                    <a:pt x="189657" y="126817"/>
                  </a:lnTo>
                  <a:lnTo>
                    <a:pt x="189554" y="127064"/>
                  </a:lnTo>
                  <a:lnTo>
                    <a:pt x="189443" y="127317"/>
                  </a:lnTo>
                  <a:lnTo>
                    <a:pt x="189333" y="127564"/>
                  </a:lnTo>
                  <a:lnTo>
                    <a:pt x="189214" y="127811"/>
                  </a:lnTo>
                  <a:lnTo>
                    <a:pt x="189088" y="128058"/>
                  </a:lnTo>
                  <a:lnTo>
                    <a:pt x="188961" y="128299"/>
                  </a:lnTo>
                  <a:lnTo>
                    <a:pt x="188827" y="128539"/>
                  </a:lnTo>
                  <a:lnTo>
                    <a:pt x="188677" y="128772"/>
                  </a:lnTo>
                  <a:lnTo>
                    <a:pt x="188535" y="129013"/>
                  </a:lnTo>
                  <a:lnTo>
                    <a:pt x="188376" y="129246"/>
                  </a:lnTo>
                  <a:lnTo>
                    <a:pt x="188211" y="129473"/>
                  </a:lnTo>
                  <a:lnTo>
                    <a:pt x="188045" y="129707"/>
                  </a:lnTo>
                  <a:lnTo>
                    <a:pt x="187863" y="129934"/>
                  </a:lnTo>
                  <a:lnTo>
                    <a:pt x="187681" y="130154"/>
                  </a:lnTo>
                  <a:lnTo>
                    <a:pt x="187491" y="130374"/>
                  </a:lnTo>
                  <a:lnTo>
                    <a:pt x="187294" y="130594"/>
                  </a:lnTo>
                  <a:lnTo>
                    <a:pt x="187088" y="130815"/>
                  </a:lnTo>
                  <a:lnTo>
                    <a:pt x="186875" y="131028"/>
                  </a:lnTo>
                  <a:lnTo>
                    <a:pt x="186654" y="131235"/>
                  </a:lnTo>
                  <a:lnTo>
                    <a:pt x="186425" y="131449"/>
                  </a:lnTo>
                  <a:lnTo>
                    <a:pt x="186188" y="131649"/>
                  </a:lnTo>
                  <a:lnTo>
                    <a:pt x="185935" y="131856"/>
                  </a:lnTo>
                  <a:lnTo>
                    <a:pt x="185682" y="132056"/>
                  </a:lnTo>
                  <a:lnTo>
                    <a:pt x="185421" y="132256"/>
                  </a:lnTo>
                  <a:lnTo>
                    <a:pt x="185153" y="132450"/>
                  </a:lnTo>
                  <a:lnTo>
                    <a:pt x="184868" y="132643"/>
                  </a:lnTo>
                  <a:lnTo>
                    <a:pt x="184576" y="132830"/>
                  </a:lnTo>
                  <a:lnTo>
                    <a:pt x="184275" y="133017"/>
                  </a:lnTo>
                  <a:lnTo>
                    <a:pt x="183967" y="133204"/>
                  </a:lnTo>
                  <a:lnTo>
                    <a:pt x="183738" y="133331"/>
                  </a:lnTo>
                  <a:lnTo>
                    <a:pt x="183509" y="133458"/>
                  </a:lnTo>
                  <a:lnTo>
                    <a:pt x="183043" y="133705"/>
                  </a:lnTo>
                  <a:lnTo>
                    <a:pt x="182569" y="133932"/>
                  </a:lnTo>
                  <a:lnTo>
                    <a:pt x="182095" y="134139"/>
                  </a:lnTo>
                  <a:lnTo>
                    <a:pt x="181621" y="134339"/>
                  </a:lnTo>
                  <a:lnTo>
                    <a:pt x="181139" y="134519"/>
                  </a:lnTo>
                  <a:lnTo>
                    <a:pt x="180649" y="134686"/>
                  </a:lnTo>
                  <a:lnTo>
                    <a:pt x="180167" y="134839"/>
                  </a:lnTo>
                  <a:lnTo>
                    <a:pt x="179669" y="134979"/>
                  </a:lnTo>
                  <a:lnTo>
                    <a:pt x="179179" y="135106"/>
                  </a:lnTo>
                  <a:lnTo>
                    <a:pt x="178681" y="135220"/>
                  </a:lnTo>
                  <a:lnTo>
                    <a:pt x="178175" y="135327"/>
                  </a:lnTo>
                  <a:lnTo>
                    <a:pt x="177678" y="135420"/>
                  </a:lnTo>
                  <a:lnTo>
                    <a:pt x="177164" y="135500"/>
                  </a:lnTo>
                  <a:lnTo>
                    <a:pt x="176658" y="135573"/>
                  </a:lnTo>
                  <a:lnTo>
                    <a:pt x="176145" y="135640"/>
                  </a:lnTo>
                  <a:lnTo>
                    <a:pt x="175631" y="135694"/>
                  </a:lnTo>
                  <a:lnTo>
                    <a:pt x="175117" y="135747"/>
                  </a:lnTo>
                  <a:lnTo>
                    <a:pt x="174604" y="135787"/>
                  </a:lnTo>
                  <a:lnTo>
                    <a:pt x="174082" y="135820"/>
                  </a:lnTo>
                  <a:lnTo>
                    <a:pt x="173561" y="135847"/>
                  </a:lnTo>
                  <a:lnTo>
                    <a:pt x="173039" y="135867"/>
                  </a:lnTo>
                  <a:lnTo>
                    <a:pt x="172510" y="135887"/>
                  </a:lnTo>
                  <a:lnTo>
                    <a:pt x="171980" y="135900"/>
                  </a:lnTo>
                  <a:lnTo>
                    <a:pt x="170930" y="135907"/>
                  </a:lnTo>
                  <a:lnTo>
                    <a:pt x="169863" y="135907"/>
                  </a:lnTo>
                  <a:lnTo>
                    <a:pt x="168796" y="135900"/>
                  </a:lnTo>
                  <a:lnTo>
                    <a:pt x="167729" y="135894"/>
                  </a:lnTo>
                  <a:lnTo>
                    <a:pt x="166046" y="135867"/>
                  </a:lnTo>
                  <a:lnTo>
                    <a:pt x="164355" y="135840"/>
                  </a:lnTo>
                  <a:lnTo>
                    <a:pt x="160989" y="135774"/>
                  </a:lnTo>
                  <a:lnTo>
                    <a:pt x="157623" y="135687"/>
                  </a:lnTo>
                  <a:lnTo>
                    <a:pt x="154249" y="135600"/>
                  </a:lnTo>
                  <a:lnTo>
                    <a:pt x="147517" y="135407"/>
                  </a:lnTo>
                  <a:lnTo>
                    <a:pt x="144143" y="135306"/>
                  </a:lnTo>
                  <a:lnTo>
                    <a:pt x="140777" y="135220"/>
                  </a:lnTo>
                  <a:lnTo>
                    <a:pt x="140295" y="134926"/>
                  </a:lnTo>
                  <a:lnTo>
                    <a:pt x="139797" y="134646"/>
                  </a:lnTo>
                  <a:lnTo>
                    <a:pt x="139299" y="134372"/>
                  </a:lnTo>
                  <a:lnTo>
                    <a:pt x="138793" y="134105"/>
                  </a:lnTo>
                  <a:lnTo>
                    <a:pt x="138280" y="133852"/>
                  </a:lnTo>
                  <a:lnTo>
                    <a:pt x="137758" y="133605"/>
                  </a:lnTo>
                  <a:lnTo>
                    <a:pt x="137229" y="133378"/>
                  </a:lnTo>
                  <a:lnTo>
                    <a:pt x="136692" y="133151"/>
                  </a:lnTo>
                  <a:lnTo>
                    <a:pt x="136146" y="132937"/>
                  </a:lnTo>
                  <a:lnTo>
                    <a:pt x="135593" y="132737"/>
                  </a:lnTo>
                  <a:lnTo>
                    <a:pt x="135032" y="132550"/>
                  </a:lnTo>
                  <a:lnTo>
                    <a:pt x="134463" y="132370"/>
                  </a:lnTo>
                  <a:lnTo>
                    <a:pt x="133886" y="132203"/>
                  </a:lnTo>
                  <a:lnTo>
                    <a:pt x="133294" y="132043"/>
                  </a:lnTo>
                  <a:lnTo>
                    <a:pt x="132701" y="131903"/>
                  </a:lnTo>
                  <a:lnTo>
                    <a:pt x="132101" y="131769"/>
                  </a:lnTo>
                  <a:lnTo>
                    <a:pt x="131492" y="131642"/>
                  </a:lnTo>
                  <a:lnTo>
                    <a:pt x="130876" y="131536"/>
                  </a:lnTo>
                  <a:lnTo>
                    <a:pt x="130244" y="131442"/>
                  </a:lnTo>
                  <a:lnTo>
                    <a:pt x="129612" y="131355"/>
                  </a:lnTo>
                  <a:lnTo>
                    <a:pt x="128972" y="131282"/>
                  </a:lnTo>
                  <a:lnTo>
                    <a:pt x="128316" y="131222"/>
                  </a:lnTo>
                  <a:lnTo>
                    <a:pt x="127652" y="131182"/>
                  </a:lnTo>
                  <a:lnTo>
                    <a:pt x="126988" y="131148"/>
                  </a:lnTo>
                  <a:lnTo>
                    <a:pt x="126309" y="131128"/>
                  </a:lnTo>
                  <a:lnTo>
                    <a:pt x="125621" y="131122"/>
                  </a:lnTo>
                  <a:lnTo>
                    <a:pt x="124926" y="131128"/>
                  </a:lnTo>
                  <a:lnTo>
                    <a:pt x="124215" y="131148"/>
                  </a:lnTo>
                  <a:lnTo>
                    <a:pt x="123504" y="131182"/>
                  </a:lnTo>
                  <a:lnTo>
                    <a:pt x="122777" y="131229"/>
                  </a:lnTo>
                  <a:lnTo>
                    <a:pt x="122050" y="131295"/>
                  </a:lnTo>
                  <a:lnTo>
                    <a:pt x="121307" y="131369"/>
                  </a:lnTo>
                  <a:lnTo>
                    <a:pt x="120785" y="131429"/>
                  </a:lnTo>
                  <a:lnTo>
                    <a:pt x="120272" y="131496"/>
                  </a:lnTo>
                  <a:lnTo>
                    <a:pt x="119766" y="131576"/>
                  </a:lnTo>
                  <a:lnTo>
                    <a:pt x="119268" y="131656"/>
                  </a:lnTo>
                  <a:lnTo>
                    <a:pt x="118763" y="131742"/>
                  </a:lnTo>
                  <a:lnTo>
                    <a:pt x="118273" y="131836"/>
                  </a:lnTo>
                  <a:lnTo>
                    <a:pt x="117783" y="131929"/>
                  </a:lnTo>
                  <a:lnTo>
                    <a:pt x="117293" y="132036"/>
                  </a:lnTo>
                  <a:lnTo>
                    <a:pt x="116811" y="132150"/>
                  </a:lnTo>
                  <a:lnTo>
                    <a:pt x="116337" y="132270"/>
                  </a:lnTo>
                  <a:lnTo>
                    <a:pt x="115863" y="132390"/>
                  </a:lnTo>
                  <a:lnTo>
                    <a:pt x="115389" y="132517"/>
                  </a:lnTo>
                  <a:lnTo>
                    <a:pt x="114930" y="132657"/>
                  </a:lnTo>
                  <a:lnTo>
                    <a:pt x="114464" y="132797"/>
                  </a:lnTo>
                  <a:lnTo>
                    <a:pt x="114006" y="132944"/>
                  </a:lnTo>
                  <a:lnTo>
                    <a:pt x="113555" y="133097"/>
                  </a:lnTo>
                  <a:lnTo>
                    <a:pt x="113105" y="133258"/>
                  </a:lnTo>
                  <a:lnTo>
                    <a:pt x="112663" y="133418"/>
                  </a:lnTo>
                  <a:lnTo>
                    <a:pt x="112220" y="133585"/>
                  </a:lnTo>
                  <a:lnTo>
                    <a:pt x="111785" y="133765"/>
                  </a:lnTo>
                  <a:lnTo>
                    <a:pt x="111351" y="133945"/>
                  </a:lnTo>
                  <a:lnTo>
                    <a:pt x="110924" y="134132"/>
                  </a:lnTo>
                  <a:lnTo>
                    <a:pt x="110497" y="134319"/>
                  </a:lnTo>
                  <a:lnTo>
                    <a:pt x="110079" y="134519"/>
                  </a:lnTo>
                  <a:lnTo>
                    <a:pt x="109660" y="134719"/>
                  </a:lnTo>
                  <a:lnTo>
                    <a:pt x="109249" y="134926"/>
                  </a:lnTo>
                  <a:lnTo>
                    <a:pt x="108838" y="135133"/>
                  </a:lnTo>
                  <a:lnTo>
                    <a:pt x="108435" y="135353"/>
                  </a:lnTo>
                  <a:lnTo>
                    <a:pt x="108032" y="135573"/>
                  </a:lnTo>
                  <a:lnTo>
                    <a:pt x="107637" y="135800"/>
                  </a:lnTo>
                  <a:lnTo>
                    <a:pt x="107242" y="136027"/>
                  </a:lnTo>
                  <a:lnTo>
                    <a:pt x="106855" y="136268"/>
                  </a:lnTo>
                  <a:lnTo>
                    <a:pt x="105290" y="136234"/>
                  </a:lnTo>
                  <a:lnTo>
                    <a:pt x="103734" y="136221"/>
                  </a:lnTo>
                  <a:lnTo>
                    <a:pt x="102169" y="136214"/>
                  </a:lnTo>
                  <a:lnTo>
                    <a:pt x="100612" y="136221"/>
                  </a:lnTo>
                  <a:lnTo>
                    <a:pt x="99048" y="136234"/>
                  </a:lnTo>
                  <a:lnTo>
                    <a:pt x="97483" y="136254"/>
                  </a:lnTo>
                  <a:lnTo>
                    <a:pt x="95927" y="136288"/>
                  </a:lnTo>
                  <a:lnTo>
                    <a:pt x="94362" y="136314"/>
                  </a:lnTo>
                  <a:lnTo>
                    <a:pt x="91241" y="136381"/>
                  </a:lnTo>
                  <a:lnTo>
                    <a:pt x="88112" y="136441"/>
                  </a:lnTo>
                  <a:lnTo>
                    <a:pt x="86555" y="136468"/>
                  </a:lnTo>
                  <a:lnTo>
                    <a:pt x="84991" y="136481"/>
                  </a:lnTo>
                  <a:lnTo>
                    <a:pt x="83434" y="136494"/>
                  </a:lnTo>
                  <a:lnTo>
                    <a:pt x="81870" y="136488"/>
                  </a:lnTo>
                  <a:lnTo>
                    <a:pt x="81103" y="136494"/>
                  </a:lnTo>
                  <a:lnTo>
                    <a:pt x="80329" y="136501"/>
                  </a:lnTo>
                  <a:lnTo>
                    <a:pt x="78741" y="136535"/>
                  </a:lnTo>
                  <a:lnTo>
                    <a:pt x="77121" y="136568"/>
                  </a:lnTo>
                  <a:lnTo>
                    <a:pt x="76307" y="136581"/>
                  </a:lnTo>
                  <a:lnTo>
                    <a:pt x="75493" y="136595"/>
                  </a:lnTo>
                  <a:lnTo>
                    <a:pt x="74679" y="136595"/>
                  </a:lnTo>
                  <a:lnTo>
                    <a:pt x="73865" y="136588"/>
                  </a:lnTo>
                  <a:lnTo>
                    <a:pt x="73059" y="136575"/>
                  </a:lnTo>
                  <a:lnTo>
                    <a:pt x="72253" y="136541"/>
                  </a:lnTo>
                  <a:lnTo>
                    <a:pt x="71858" y="136521"/>
                  </a:lnTo>
                  <a:lnTo>
                    <a:pt x="71463" y="136494"/>
                  </a:lnTo>
                  <a:lnTo>
                    <a:pt x="71068" y="136468"/>
                  </a:lnTo>
                  <a:lnTo>
                    <a:pt x="70681" y="136434"/>
                  </a:lnTo>
                  <a:lnTo>
                    <a:pt x="70294" y="136394"/>
                  </a:lnTo>
                  <a:lnTo>
                    <a:pt x="69907" y="136354"/>
                  </a:lnTo>
                  <a:lnTo>
                    <a:pt x="69527" y="136301"/>
                  </a:lnTo>
                  <a:lnTo>
                    <a:pt x="69148" y="136248"/>
                  </a:lnTo>
                  <a:lnTo>
                    <a:pt x="67923" y="136054"/>
                  </a:lnTo>
                  <a:lnTo>
                    <a:pt x="67354" y="135954"/>
                  </a:lnTo>
                  <a:lnTo>
                    <a:pt x="66809" y="135854"/>
                  </a:lnTo>
                  <a:lnTo>
                    <a:pt x="66288" y="135754"/>
                  </a:lnTo>
                  <a:lnTo>
                    <a:pt x="65790" y="135654"/>
                  </a:lnTo>
                  <a:lnTo>
                    <a:pt x="65316" y="135540"/>
                  </a:lnTo>
                  <a:lnTo>
                    <a:pt x="64873" y="135427"/>
                  </a:lnTo>
                  <a:lnTo>
                    <a:pt x="64446" y="135306"/>
                  </a:lnTo>
                  <a:lnTo>
                    <a:pt x="64043" y="135180"/>
                  </a:lnTo>
                  <a:lnTo>
                    <a:pt x="63656" y="135040"/>
                  </a:lnTo>
                  <a:lnTo>
                    <a:pt x="63475" y="134973"/>
                  </a:lnTo>
                  <a:lnTo>
                    <a:pt x="63301" y="134899"/>
                  </a:lnTo>
                  <a:lnTo>
                    <a:pt x="63127" y="134819"/>
                  </a:lnTo>
                  <a:lnTo>
                    <a:pt x="62953" y="134739"/>
                  </a:lnTo>
                  <a:lnTo>
                    <a:pt x="62795" y="134659"/>
                  </a:lnTo>
                  <a:lnTo>
                    <a:pt x="62637" y="134572"/>
                  </a:lnTo>
                  <a:lnTo>
                    <a:pt x="62479" y="134486"/>
                  </a:lnTo>
                  <a:lnTo>
                    <a:pt x="62329" y="134392"/>
                  </a:lnTo>
                  <a:lnTo>
                    <a:pt x="62187" y="134299"/>
                  </a:lnTo>
                  <a:lnTo>
                    <a:pt x="62044" y="134199"/>
                  </a:lnTo>
                  <a:lnTo>
                    <a:pt x="61910" y="134098"/>
                  </a:lnTo>
                  <a:lnTo>
                    <a:pt x="61776" y="133992"/>
                  </a:lnTo>
                  <a:lnTo>
                    <a:pt x="61649" y="133885"/>
                  </a:lnTo>
                  <a:lnTo>
                    <a:pt x="61531" y="133771"/>
                  </a:lnTo>
                  <a:lnTo>
                    <a:pt x="61412" y="133658"/>
                  </a:lnTo>
                  <a:lnTo>
                    <a:pt x="61294" y="133531"/>
                  </a:lnTo>
                  <a:lnTo>
                    <a:pt x="61183" y="133411"/>
                  </a:lnTo>
                  <a:lnTo>
                    <a:pt x="61072" y="133278"/>
                  </a:lnTo>
                  <a:lnTo>
                    <a:pt x="60970" y="133144"/>
                  </a:lnTo>
                  <a:lnTo>
                    <a:pt x="60875" y="133004"/>
                  </a:lnTo>
                  <a:lnTo>
                    <a:pt x="60780" y="132857"/>
                  </a:lnTo>
                  <a:lnTo>
                    <a:pt x="60685" y="132710"/>
                  </a:lnTo>
                  <a:lnTo>
                    <a:pt x="60598" y="132557"/>
                  </a:lnTo>
                  <a:lnTo>
                    <a:pt x="60511" y="132397"/>
                  </a:lnTo>
                  <a:lnTo>
                    <a:pt x="60425" y="132236"/>
                  </a:lnTo>
                  <a:lnTo>
                    <a:pt x="60346" y="132063"/>
                  </a:lnTo>
                  <a:lnTo>
                    <a:pt x="60274" y="131889"/>
                  </a:lnTo>
                  <a:lnTo>
                    <a:pt x="60203" y="131709"/>
                  </a:lnTo>
                  <a:lnTo>
                    <a:pt x="60132" y="131522"/>
                  </a:lnTo>
                  <a:lnTo>
                    <a:pt x="60061" y="131329"/>
                  </a:lnTo>
                  <a:lnTo>
                    <a:pt x="59935" y="130922"/>
                  </a:lnTo>
                  <a:lnTo>
                    <a:pt x="59824" y="130494"/>
                  </a:lnTo>
                  <a:lnTo>
                    <a:pt x="59713" y="130041"/>
                  </a:lnTo>
                  <a:lnTo>
                    <a:pt x="59619" y="129560"/>
                  </a:lnTo>
                  <a:lnTo>
                    <a:pt x="59532" y="129046"/>
                  </a:lnTo>
                  <a:lnTo>
                    <a:pt x="59453" y="128512"/>
                  </a:lnTo>
                  <a:lnTo>
                    <a:pt x="59295" y="127237"/>
                  </a:lnTo>
                  <a:lnTo>
                    <a:pt x="59144" y="125969"/>
                  </a:lnTo>
                  <a:lnTo>
                    <a:pt x="59010" y="124694"/>
                  </a:lnTo>
                  <a:lnTo>
                    <a:pt x="58899" y="123420"/>
                  </a:lnTo>
                  <a:lnTo>
                    <a:pt x="58797" y="122145"/>
                  </a:lnTo>
                  <a:lnTo>
                    <a:pt x="58710" y="120864"/>
                  </a:lnTo>
                  <a:lnTo>
                    <a:pt x="58639" y="119582"/>
                  </a:lnTo>
                  <a:lnTo>
                    <a:pt x="58583" y="118307"/>
                  </a:lnTo>
                  <a:lnTo>
                    <a:pt x="58536" y="117026"/>
                  </a:lnTo>
                  <a:lnTo>
                    <a:pt x="58504" y="115738"/>
                  </a:lnTo>
                  <a:lnTo>
                    <a:pt x="58481" y="114456"/>
                  </a:lnTo>
                  <a:lnTo>
                    <a:pt x="58465" y="113168"/>
                  </a:lnTo>
                  <a:lnTo>
                    <a:pt x="58457" y="111887"/>
                  </a:lnTo>
                  <a:lnTo>
                    <a:pt x="58465" y="110599"/>
                  </a:lnTo>
                  <a:lnTo>
                    <a:pt x="58473" y="109317"/>
                  </a:lnTo>
                  <a:lnTo>
                    <a:pt x="58497" y="108029"/>
                  </a:lnTo>
                  <a:lnTo>
                    <a:pt x="58520" y="106741"/>
                  </a:lnTo>
                  <a:lnTo>
                    <a:pt x="58552" y="105453"/>
                  </a:lnTo>
                  <a:lnTo>
                    <a:pt x="58631" y="102883"/>
                  </a:lnTo>
                  <a:lnTo>
                    <a:pt x="58726" y="100307"/>
                  </a:lnTo>
                  <a:lnTo>
                    <a:pt x="58828" y="97737"/>
                  </a:lnTo>
                  <a:lnTo>
                    <a:pt x="59042" y="92612"/>
                  </a:lnTo>
                  <a:lnTo>
                    <a:pt x="59137" y="90055"/>
                  </a:lnTo>
                  <a:lnTo>
                    <a:pt x="59216" y="87506"/>
                  </a:lnTo>
                  <a:lnTo>
                    <a:pt x="59350" y="82180"/>
                  </a:lnTo>
                  <a:lnTo>
                    <a:pt x="59500" y="76860"/>
                  </a:lnTo>
                  <a:lnTo>
                    <a:pt x="59650" y="71541"/>
                  </a:lnTo>
                  <a:lnTo>
                    <a:pt x="59784" y="66215"/>
                  </a:lnTo>
                  <a:lnTo>
                    <a:pt x="59792" y="65735"/>
                  </a:lnTo>
                  <a:lnTo>
                    <a:pt x="59792" y="65234"/>
                  </a:lnTo>
                  <a:lnTo>
                    <a:pt x="59784" y="64713"/>
                  </a:lnTo>
                  <a:lnTo>
                    <a:pt x="59769" y="64179"/>
                  </a:lnTo>
                  <a:lnTo>
                    <a:pt x="59737" y="63626"/>
                  </a:lnTo>
                  <a:lnTo>
                    <a:pt x="59713" y="63058"/>
                  </a:lnTo>
                  <a:lnTo>
                    <a:pt x="59634" y="61884"/>
                  </a:lnTo>
                  <a:lnTo>
                    <a:pt x="59540" y="60662"/>
                  </a:lnTo>
                  <a:lnTo>
                    <a:pt x="59445" y="59407"/>
                  </a:lnTo>
                  <a:lnTo>
                    <a:pt x="59350" y="58126"/>
                  </a:lnTo>
                  <a:lnTo>
                    <a:pt x="59263" y="56831"/>
                  </a:lnTo>
                  <a:lnTo>
                    <a:pt x="59184" y="55523"/>
                  </a:lnTo>
                  <a:lnTo>
                    <a:pt x="59152" y="54876"/>
                  </a:lnTo>
                  <a:lnTo>
                    <a:pt x="59129" y="54222"/>
                  </a:lnTo>
                  <a:lnTo>
                    <a:pt x="59113" y="53581"/>
                  </a:lnTo>
                  <a:lnTo>
                    <a:pt x="59097" y="52933"/>
                  </a:lnTo>
                  <a:lnTo>
                    <a:pt x="59097" y="52299"/>
                  </a:lnTo>
                  <a:lnTo>
                    <a:pt x="59105" y="51672"/>
                  </a:lnTo>
                  <a:lnTo>
                    <a:pt x="59129" y="51051"/>
                  </a:lnTo>
                  <a:lnTo>
                    <a:pt x="59152" y="50437"/>
                  </a:lnTo>
                  <a:lnTo>
                    <a:pt x="59192" y="49837"/>
                  </a:lnTo>
                  <a:lnTo>
                    <a:pt x="59247" y="49249"/>
                  </a:lnTo>
                  <a:lnTo>
                    <a:pt x="59318" y="48675"/>
                  </a:lnTo>
                  <a:lnTo>
                    <a:pt x="59397" y="48115"/>
                  </a:lnTo>
                  <a:lnTo>
                    <a:pt x="59500" y="47567"/>
                  </a:lnTo>
                  <a:lnTo>
                    <a:pt x="59555" y="47300"/>
                  </a:lnTo>
                  <a:lnTo>
                    <a:pt x="59611" y="47040"/>
                  </a:lnTo>
                  <a:lnTo>
                    <a:pt x="59713" y="47013"/>
                  </a:lnTo>
                  <a:lnTo>
                    <a:pt x="59808" y="46987"/>
                  </a:lnTo>
                  <a:lnTo>
                    <a:pt x="59903" y="46953"/>
                  </a:lnTo>
                  <a:lnTo>
                    <a:pt x="59982" y="46920"/>
                  </a:lnTo>
                  <a:lnTo>
                    <a:pt x="60069" y="46873"/>
                  </a:lnTo>
                  <a:lnTo>
                    <a:pt x="60140" y="46827"/>
                  </a:lnTo>
                  <a:lnTo>
                    <a:pt x="60211" y="46780"/>
                  </a:lnTo>
                  <a:lnTo>
                    <a:pt x="60282" y="46726"/>
                  </a:lnTo>
                  <a:lnTo>
                    <a:pt x="60338" y="46666"/>
                  </a:lnTo>
                  <a:lnTo>
                    <a:pt x="60393" y="46606"/>
                  </a:lnTo>
                  <a:lnTo>
                    <a:pt x="60448" y="46540"/>
                  </a:lnTo>
                  <a:lnTo>
                    <a:pt x="60488" y="46473"/>
                  </a:lnTo>
                  <a:lnTo>
                    <a:pt x="60527" y="46406"/>
                  </a:lnTo>
                  <a:lnTo>
                    <a:pt x="60567" y="46333"/>
                  </a:lnTo>
                  <a:lnTo>
                    <a:pt x="60598" y="46259"/>
                  </a:lnTo>
                  <a:lnTo>
                    <a:pt x="60622" y="46179"/>
                  </a:lnTo>
                  <a:lnTo>
                    <a:pt x="60638" y="46106"/>
                  </a:lnTo>
                  <a:lnTo>
                    <a:pt x="60654" y="46026"/>
                  </a:lnTo>
                  <a:lnTo>
                    <a:pt x="60662" y="45946"/>
                  </a:lnTo>
                  <a:lnTo>
                    <a:pt x="60669" y="45865"/>
                  </a:lnTo>
                  <a:lnTo>
                    <a:pt x="60669" y="45785"/>
                  </a:lnTo>
                  <a:lnTo>
                    <a:pt x="60662" y="45705"/>
                  </a:lnTo>
                  <a:lnTo>
                    <a:pt x="60654" y="45625"/>
                  </a:lnTo>
                  <a:lnTo>
                    <a:pt x="60638" y="45545"/>
                  </a:lnTo>
                  <a:lnTo>
                    <a:pt x="60614" y="45465"/>
                  </a:lnTo>
                  <a:lnTo>
                    <a:pt x="60590" y="45385"/>
                  </a:lnTo>
                  <a:lnTo>
                    <a:pt x="60559" y="45305"/>
                  </a:lnTo>
                  <a:lnTo>
                    <a:pt x="60519" y="45231"/>
                  </a:lnTo>
                  <a:lnTo>
                    <a:pt x="60480" y="45158"/>
                  </a:lnTo>
                  <a:lnTo>
                    <a:pt x="60432" y="45085"/>
                  </a:lnTo>
                  <a:lnTo>
                    <a:pt x="60377" y="45011"/>
                  </a:lnTo>
                  <a:lnTo>
                    <a:pt x="60322" y="44944"/>
                  </a:lnTo>
                  <a:lnTo>
                    <a:pt x="60330" y="44931"/>
                  </a:lnTo>
                  <a:lnTo>
                    <a:pt x="60338" y="44924"/>
                  </a:lnTo>
                  <a:lnTo>
                    <a:pt x="60346" y="44904"/>
                  </a:lnTo>
                  <a:lnTo>
                    <a:pt x="60440" y="44711"/>
                  </a:lnTo>
                  <a:lnTo>
                    <a:pt x="60543" y="44517"/>
                  </a:lnTo>
                  <a:lnTo>
                    <a:pt x="60646" y="44330"/>
                  </a:lnTo>
                  <a:lnTo>
                    <a:pt x="60756" y="44144"/>
                  </a:lnTo>
                  <a:lnTo>
                    <a:pt x="60875" y="43963"/>
                  </a:lnTo>
                  <a:lnTo>
                    <a:pt x="60993" y="43783"/>
                  </a:lnTo>
                  <a:lnTo>
                    <a:pt x="61120" y="43610"/>
                  </a:lnTo>
                  <a:lnTo>
                    <a:pt x="61246" y="43436"/>
                  </a:lnTo>
                  <a:lnTo>
                    <a:pt x="61373" y="43269"/>
                  </a:lnTo>
                  <a:lnTo>
                    <a:pt x="61507" y="43109"/>
                  </a:lnTo>
                  <a:lnTo>
                    <a:pt x="61649" y="42949"/>
                  </a:lnTo>
                  <a:lnTo>
                    <a:pt x="61792" y="42789"/>
                  </a:lnTo>
                  <a:lnTo>
                    <a:pt x="61942" y="42635"/>
                  </a:lnTo>
                  <a:lnTo>
                    <a:pt x="62092" y="42488"/>
                  </a:lnTo>
                  <a:lnTo>
                    <a:pt x="62242" y="42341"/>
                  </a:lnTo>
                  <a:lnTo>
                    <a:pt x="62400" y="42201"/>
                  </a:lnTo>
                  <a:lnTo>
                    <a:pt x="62558" y="42061"/>
                  </a:lnTo>
                  <a:lnTo>
                    <a:pt x="62724" y="41921"/>
                  </a:lnTo>
                  <a:lnTo>
                    <a:pt x="62890" y="41788"/>
                  </a:lnTo>
                  <a:lnTo>
                    <a:pt x="63064" y="41661"/>
                  </a:lnTo>
                  <a:lnTo>
                    <a:pt x="63238" y="41534"/>
                  </a:lnTo>
                  <a:lnTo>
                    <a:pt x="63411" y="41407"/>
                  </a:lnTo>
                  <a:lnTo>
                    <a:pt x="63593" y="41287"/>
                  </a:lnTo>
                  <a:lnTo>
                    <a:pt x="63783" y="41174"/>
                  </a:lnTo>
                  <a:lnTo>
                    <a:pt x="64154" y="40947"/>
                  </a:lnTo>
                  <a:lnTo>
                    <a:pt x="64541" y="40733"/>
                  </a:lnTo>
                  <a:lnTo>
                    <a:pt x="64944" y="40526"/>
                  </a:lnTo>
                  <a:lnTo>
                    <a:pt x="65355" y="40339"/>
                  </a:lnTo>
                  <a:lnTo>
                    <a:pt x="65774" y="40159"/>
                  </a:lnTo>
                  <a:lnTo>
                    <a:pt x="66209" y="39985"/>
                  </a:lnTo>
                  <a:lnTo>
                    <a:pt x="66643" y="39825"/>
                  </a:lnTo>
                  <a:lnTo>
                    <a:pt x="67094" y="39678"/>
                  </a:lnTo>
                  <a:lnTo>
                    <a:pt x="67552" y="39538"/>
                  </a:lnTo>
                  <a:lnTo>
                    <a:pt x="68018" y="39405"/>
                  </a:lnTo>
                  <a:lnTo>
                    <a:pt x="68492" y="39285"/>
                  </a:lnTo>
                  <a:lnTo>
                    <a:pt x="68974" y="39171"/>
                  </a:lnTo>
                  <a:lnTo>
                    <a:pt x="69464" y="39064"/>
                  </a:lnTo>
                  <a:lnTo>
                    <a:pt x="69954" y="38964"/>
                  </a:lnTo>
                  <a:lnTo>
                    <a:pt x="70460" y="38878"/>
                  </a:lnTo>
                  <a:lnTo>
                    <a:pt x="70965" y="38797"/>
                  </a:lnTo>
                  <a:lnTo>
                    <a:pt x="71471" y="38724"/>
                  </a:lnTo>
                  <a:lnTo>
                    <a:pt x="71993" y="38657"/>
                  </a:lnTo>
                  <a:lnTo>
                    <a:pt x="72514" y="38597"/>
                  </a:lnTo>
                  <a:lnTo>
                    <a:pt x="73036" y="38544"/>
                  </a:lnTo>
                  <a:lnTo>
                    <a:pt x="73565" y="38490"/>
                  </a:lnTo>
                  <a:lnTo>
                    <a:pt x="74094" y="38450"/>
                  </a:lnTo>
                  <a:lnTo>
                    <a:pt x="74624" y="38417"/>
                  </a:lnTo>
                  <a:lnTo>
                    <a:pt x="75161" y="38384"/>
                  </a:lnTo>
                  <a:lnTo>
                    <a:pt x="75698" y="38357"/>
                  </a:lnTo>
                  <a:lnTo>
                    <a:pt x="76236" y="38330"/>
                  </a:lnTo>
                  <a:lnTo>
                    <a:pt x="76773" y="38317"/>
                  </a:lnTo>
                  <a:lnTo>
                    <a:pt x="77310" y="38304"/>
                  </a:lnTo>
                  <a:lnTo>
                    <a:pt x="78385" y="38284"/>
                  </a:lnTo>
                  <a:lnTo>
                    <a:pt x="79452" y="38277"/>
                  </a:lnTo>
                  <a:lnTo>
                    <a:pt x="80519" y="38284"/>
                  </a:lnTo>
                  <a:lnTo>
                    <a:pt x="81569" y="38297"/>
                  </a:lnTo>
                  <a:lnTo>
                    <a:pt x="83616" y="38337"/>
                  </a:lnTo>
                  <a:lnTo>
                    <a:pt x="85583" y="38377"/>
                  </a:lnTo>
                  <a:lnTo>
                    <a:pt x="86524" y="38390"/>
                  </a:lnTo>
                  <a:lnTo>
                    <a:pt x="87432" y="38397"/>
                  </a:lnTo>
                  <a:lnTo>
                    <a:pt x="88302" y="38397"/>
                  </a:lnTo>
                  <a:lnTo>
                    <a:pt x="89131" y="38384"/>
                  </a:lnTo>
                  <a:lnTo>
                    <a:pt x="92640" y="38304"/>
                  </a:lnTo>
                  <a:lnTo>
                    <a:pt x="96156" y="38230"/>
                  </a:lnTo>
                  <a:lnTo>
                    <a:pt x="99672" y="38163"/>
                  </a:lnTo>
                  <a:lnTo>
                    <a:pt x="103181" y="38110"/>
                  </a:lnTo>
                  <a:lnTo>
                    <a:pt x="106697" y="38063"/>
                  </a:lnTo>
                  <a:lnTo>
                    <a:pt x="110221" y="38023"/>
                  </a:lnTo>
                  <a:lnTo>
                    <a:pt x="113737" y="37990"/>
                  </a:lnTo>
                  <a:lnTo>
                    <a:pt x="117253" y="37970"/>
                  </a:lnTo>
                  <a:lnTo>
                    <a:pt x="120501" y="37957"/>
                  </a:lnTo>
                  <a:close/>
                  <a:moveTo>
                    <a:pt x="21880" y="130167"/>
                  </a:moveTo>
                  <a:lnTo>
                    <a:pt x="22449" y="130187"/>
                  </a:lnTo>
                  <a:lnTo>
                    <a:pt x="23010" y="130214"/>
                  </a:lnTo>
                  <a:lnTo>
                    <a:pt x="23579" y="130247"/>
                  </a:lnTo>
                  <a:lnTo>
                    <a:pt x="24140" y="130301"/>
                  </a:lnTo>
                  <a:lnTo>
                    <a:pt x="24693" y="130354"/>
                  </a:lnTo>
                  <a:lnTo>
                    <a:pt x="25254" y="130428"/>
                  </a:lnTo>
                  <a:lnTo>
                    <a:pt x="25807" y="130508"/>
                  </a:lnTo>
                  <a:lnTo>
                    <a:pt x="26360" y="130601"/>
                  </a:lnTo>
                  <a:lnTo>
                    <a:pt x="26906" y="130701"/>
                  </a:lnTo>
                  <a:lnTo>
                    <a:pt x="27443" y="130815"/>
                  </a:lnTo>
                  <a:lnTo>
                    <a:pt x="27980" y="130935"/>
                  </a:lnTo>
                  <a:lnTo>
                    <a:pt x="28518" y="131068"/>
                  </a:lnTo>
                  <a:lnTo>
                    <a:pt x="29047" y="131215"/>
                  </a:lnTo>
                  <a:lnTo>
                    <a:pt x="29568" y="131369"/>
                  </a:lnTo>
                  <a:lnTo>
                    <a:pt x="30082" y="131536"/>
                  </a:lnTo>
                  <a:lnTo>
                    <a:pt x="30596" y="131709"/>
                  </a:lnTo>
                  <a:lnTo>
                    <a:pt x="31101" y="131896"/>
                  </a:lnTo>
                  <a:lnTo>
                    <a:pt x="31599" y="132096"/>
                  </a:lnTo>
                  <a:lnTo>
                    <a:pt x="32089" y="132303"/>
                  </a:lnTo>
                  <a:lnTo>
                    <a:pt x="32579" y="132517"/>
                  </a:lnTo>
                  <a:lnTo>
                    <a:pt x="33053" y="132744"/>
                  </a:lnTo>
                  <a:lnTo>
                    <a:pt x="33519" y="132984"/>
                  </a:lnTo>
                  <a:lnTo>
                    <a:pt x="33985" y="133231"/>
                  </a:lnTo>
                  <a:lnTo>
                    <a:pt x="34436" y="133484"/>
                  </a:lnTo>
                  <a:lnTo>
                    <a:pt x="34878" y="133751"/>
                  </a:lnTo>
                  <a:lnTo>
                    <a:pt x="35313" y="134032"/>
                  </a:lnTo>
                  <a:lnTo>
                    <a:pt x="35740" y="134319"/>
                  </a:lnTo>
                  <a:lnTo>
                    <a:pt x="36151" y="134619"/>
                  </a:lnTo>
                  <a:lnTo>
                    <a:pt x="36561" y="134926"/>
                  </a:lnTo>
                  <a:lnTo>
                    <a:pt x="36957" y="135240"/>
                  </a:lnTo>
                  <a:lnTo>
                    <a:pt x="37336" y="135567"/>
                  </a:lnTo>
                  <a:lnTo>
                    <a:pt x="37715" y="135907"/>
                  </a:lnTo>
                  <a:lnTo>
                    <a:pt x="38071" y="136254"/>
                  </a:lnTo>
                  <a:lnTo>
                    <a:pt x="38426" y="136608"/>
                  </a:lnTo>
                  <a:lnTo>
                    <a:pt x="38766" y="136975"/>
                  </a:lnTo>
                  <a:lnTo>
                    <a:pt x="39090" y="137355"/>
                  </a:lnTo>
                  <a:lnTo>
                    <a:pt x="39406" y="137736"/>
                  </a:lnTo>
                  <a:lnTo>
                    <a:pt x="39706" y="138136"/>
                  </a:lnTo>
                  <a:lnTo>
                    <a:pt x="39991" y="138537"/>
                  </a:lnTo>
                  <a:lnTo>
                    <a:pt x="40267" y="138951"/>
                  </a:lnTo>
                  <a:lnTo>
                    <a:pt x="40528" y="139378"/>
                  </a:lnTo>
                  <a:lnTo>
                    <a:pt x="40773" y="139812"/>
                  </a:lnTo>
                  <a:lnTo>
                    <a:pt x="41002" y="140252"/>
                  </a:lnTo>
                  <a:lnTo>
                    <a:pt x="41216" y="140706"/>
                  </a:lnTo>
                  <a:lnTo>
                    <a:pt x="41421" y="141166"/>
                  </a:lnTo>
                  <a:lnTo>
                    <a:pt x="41603" y="141634"/>
                  </a:lnTo>
                  <a:lnTo>
                    <a:pt x="41777" y="142114"/>
                  </a:lnTo>
                  <a:lnTo>
                    <a:pt x="41935" y="142601"/>
                  </a:lnTo>
                  <a:lnTo>
                    <a:pt x="41698" y="142668"/>
                  </a:lnTo>
                  <a:lnTo>
                    <a:pt x="41460" y="142742"/>
                  </a:lnTo>
                  <a:lnTo>
                    <a:pt x="41223" y="142822"/>
                  </a:lnTo>
                  <a:lnTo>
                    <a:pt x="40986" y="142902"/>
                  </a:lnTo>
                  <a:lnTo>
                    <a:pt x="40749" y="142995"/>
                  </a:lnTo>
                  <a:lnTo>
                    <a:pt x="40520" y="143095"/>
                  </a:lnTo>
                  <a:lnTo>
                    <a:pt x="40062" y="143296"/>
                  </a:lnTo>
                  <a:lnTo>
                    <a:pt x="39611" y="143509"/>
                  </a:lnTo>
                  <a:lnTo>
                    <a:pt x="39177" y="143723"/>
                  </a:lnTo>
                  <a:lnTo>
                    <a:pt x="38766" y="143923"/>
                  </a:lnTo>
                  <a:lnTo>
                    <a:pt x="38371" y="144116"/>
                  </a:lnTo>
                  <a:lnTo>
                    <a:pt x="37968" y="144310"/>
                  </a:lnTo>
                  <a:lnTo>
                    <a:pt x="37565" y="144504"/>
                  </a:lnTo>
                  <a:lnTo>
                    <a:pt x="37170" y="144697"/>
                  </a:lnTo>
                  <a:lnTo>
                    <a:pt x="36783" y="144904"/>
                  </a:lnTo>
                  <a:lnTo>
                    <a:pt x="36396" y="145104"/>
                  </a:lnTo>
                  <a:lnTo>
                    <a:pt x="36016" y="145318"/>
                  </a:lnTo>
                  <a:lnTo>
                    <a:pt x="35250" y="145745"/>
                  </a:lnTo>
                  <a:lnTo>
                    <a:pt x="35139" y="145518"/>
                  </a:lnTo>
                  <a:lnTo>
                    <a:pt x="35021" y="145291"/>
                  </a:lnTo>
                  <a:lnTo>
                    <a:pt x="34894" y="145064"/>
                  </a:lnTo>
                  <a:lnTo>
                    <a:pt x="34760" y="144837"/>
                  </a:lnTo>
                  <a:lnTo>
                    <a:pt x="34626" y="144610"/>
                  </a:lnTo>
                  <a:lnTo>
                    <a:pt x="34483" y="144383"/>
                  </a:lnTo>
                  <a:lnTo>
                    <a:pt x="34333" y="144163"/>
                  </a:lnTo>
                  <a:lnTo>
                    <a:pt x="34175" y="143936"/>
                  </a:lnTo>
                  <a:lnTo>
                    <a:pt x="34009" y="143716"/>
                  </a:lnTo>
                  <a:lnTo>
                    <a:pt x="33843" y="143489"/>
                  </a:lnTo>
                  <a:lnTo>
                    <a:pt x="33669" y="143269"/>
                  </a:lnTo>
                  <a:lnTo>
                    <a:pt x="33488" y="143055"/>
                  </a:lnTo>
                  <a:lnTo>
                    <a:pt x="33306" y="142835"/>
                  </a:lnTo>
                  <a:lnTo>
                    <a:pt x="33116" y="142621"/>
                  </a:lnTo>
                  <a:lnTo>
                    <a:pt x="32919" y="142408"/>
                  </a:lnTo>
                  <a:lnTo>
                    <a:pt x="32721" y="142194"/>
                  </a:lnTo>
                  <a:lnTo>
                    <a:pt x="32508" y="141987"/>
                  </a:lnTo>
                  <a:lnTo>
                    <a:pt x="32302" y="141780"/>
                  </a:lnTo>
                  <a:lnTo>
                    <a:pt x="32089" y="141580"/>
                  </a:lnTo>
                  <a:lnTo>
                    <a:pt x="31868" y="141380"/>
                  </a:lnTo>
                  <a:lnTo>
                    <a:pt x="31639" y="141180"/>
                  </a:lnTo>
                  <a:lnTo>
                    <a:pt x="31410" y="140986"/>
                  </a:lnTo>
                  <a:lnTo>
                    <a:pt x="31180" y="140799"/>
                  </a:lnTo>
                  <a:lnTo>
                    <a:pt x="30943" y="140612"/>
                  </a:lnTo>
                  <a:lnTo>
                    <a:pt x="30698" y="140426"/>
                  </a:lnTo>
                  <a:lnTo>
                    <a:pt x="30453" y="140245"/>
                  </a:lnTo>
                  <a:lnTo>
                    <a:pt x="30208" y="140072"/>
                  </a:lnTo>
                  <a:lnTo>
                    <a:pt x="29956" y="139905"/>
                  </a:lnTo>
                  <a:lnTo>
                    <a:pt x="29695" y="139738"/>
                  </a:lnTo>
                  <a:lnTo>
                    <a:pt x="29434" y="139578"/>
                  </a:lnTo>
                  <a:lnTo>
                    <a:pt x="29173" y="139418"/>
                  </a:lnTo>
                  <a:lnTo>
                    <a:pt x="28913" y="139271"/>
                  </a:lnTo>
                  <a:lnTo>
                    <a:pt x="28636" y="139124"/>
                  </a:lnTo>
                  <a:lnTo>
                    <a:pt x="28367" y="138984"/>
                  </a:lnTo>
                  <a:lnTo>
                    <a:pt x="28091" y="138844"/>
                  </a:lnTo>
                  <a:lnTo>
                    <a:pt x="27814" y="138717"/>
                  </a:lnTo>
                  <a:lnTo>
                    <a:pt x="27538" y="138597"/>
                  </a:lnTo>
                  <a:lnTo>
                    <a:pt x="27253" y="138477"/>
                  </a:lnTo>
                  <a:lnTo>
                    <a:pt x="26969" y="138363"/>
                  </a:lnTo>
                  <a:lnTo>
                    <a:pt x="26684" y="138263"/>
                  </a:lnTo>
                  <a:lnTo>
                    <a:pt x="26392" y="138163"/>
                  </a:lnTo>
                  <a:lnTo>
                    <a:pt x="26100" y="138070"/>
                  </a:lnTo>
                  <a:lnTo>
                    <a:pt x="25807" y="137990"/>
                  </a:lnTo>
                  <a:lnTo>
                    <a:pt x="25515" y="137909"/>
                  </a:lnTo>
                  <a:lnTo>
                    <a:pt x="25215" y="137843"/>
                  </a:lnTo>
                  <a:lnTo>
                    <a:pt x="24922" y="137776"/>
                  </a:lnTo>
                  <a:lnTo>
                    <a:pt x="24622" y="137723"/>
                  </a:lnTo>
                  <a:lnTo>
                    <a:pt x="24322" y="137676"/>
                  </a:lnTo>
                  <a:lnTo>
                    <a:pt x="24021" y="137636"/>
                  </a:lnTo>
                  <a:lnTo>
                    <a:pt x="23713" y="137609"/>
                  </a:lnTo>
                  <a:lnTo>
                    <a:pt x="23413" y="137582"/>
                  </a:lnTo>
                  <a:lnTo>
                    <a:pt x="23113" y="137569"/>
                  </a:lnTo>
                  <a:lnTo>
                    <a:pt x="22805" y="137562"/>
                  </a:lnTo>
                  <a:lnTo>
                    <a:pt x="22496" y="137569"/>
                  </a:lnTo>
                  <a:lnTo>
                    <a:pt x="22196" y="137582"/>
                  </a:lnTo>
                  <a:lnTo>
                    <a:pt x="21888" y="137602"/>
                  </a:lnTo>
                  <a:lnTo>
                    <a:pt x="21580" y="137636"/>
                  </a:lnTo>
                  <a:lnTo>
                    <a:pt x="21280" y="137676"/>
                  </a:lnTo>
                  <a:lnTo>
                    <a:pt x="20971" y="137729"/>
                  </a:lnTo>
                  <a:lnTo>
                    <a:pt x="20663" y="137789"/>
                  </a:lnTo>
                  <a:lnTo>
                    <a:pt x="20363" y="137863"/>
                  </a:lnTo>
                  <a:lnTo>
                    <a:pt x="20055" y="137943"/>
                  </a:lnTo>
                  <a:lnTo>
                    <a:pt x="19755" y="138036"/>
                  </a:lnTo>
                  <a:lnTo>
                    <a:pt x="19446" y="138136"/>
                  </a:lnTo>
                  <a:lnTo>
                    <a:pt x="19154" y="138250"/>
                  </a:lnTo>
                  <a:lnTo>
                    <a:pt x="18877" y="138370"/>
                  </a:lnTo>
                  <a:lnTo>
                    <a:pt x="18617" y="138497"/>
                  </a:lnTo>
                  <a:lnTo>
                    <a:pt x="18364" y="138630"/>
                  </a:lnTo>
                  <a:lnTo>
                    <a:pt x="18127" y="138777"/>
                  </a:lnTo>
                  <a:lnTo>
                    <a:pt x="17906" y="138931"/>
                  </a:lnTo>
                  <a:lnTo>
                    <a:pt x="17692" y="139091"/>
                  </a:lnTo>
                  <a:lnTo>
                    <a:pt x="17495" y="139258"/>
                  </a:lnTo>
                  <a:lnTo>
                    <a:pt x="17313" y="139431"/>
                  </a:lnTo>
                  <a:lnTo>
                    <a:pt x="17139" y="139611"/>
                  </a:lnTo>
                  <a:lnTo>
                    <a:pt x="16981" y="139798"/>
                  </a:lnTo>
                  <a:lnTo>
                    <a:pt x="16831" y="139992"/>
                  </a:lnTo>
                  <a:lnTo>
                    <a:pt x="16697" y="140192"/>
                  </a:lnTo>
                  <a:lnTo>
                    <a:pt x="16578" y="140399"/>
                  </a:lnTo>
                  <a:lnTo>
                    <a:pt x="16460" y="140612"/>
                  </a:lnTo>
                  <a:lnTo>
                    <a:pt x="16365" y="140826"/>
                  </a:lnTo>
                  <a:lnTo>
                    <a:pt x="16270" y="141053"/>
                  </a:lnTo>
                  <a:lnTo>
                    <a:pt x="16191" y="141280"/>
                  </a:lnTo>
                  <a:lnTo>
                    <a:pt x="16120" y="141507"/>
                  </a:lnTo>
                  <a:lnTo>
                    <a:pt x="16064" y="141740"/>
                  </a:lnTo>
                  <a:lnTo>
                    <a:pt x="16009" y="141981"/>
                  </a:lnTo>
                  <a:lnTo>
                    <a:pt x="15978" y="142228"/>
                  </a:lnTo>
                  <a:lnTo>
                    <a:pt x="15946" y="142475"/>
                  </a:lnTo>
                  <a:lnTo>
                    <a:pt x="15922" y="142722"/>
                  </a:lnTo>
                  <a:lnTo>
                    <a:pt x="15914" y="142975"/>
                  </a:lnTo>
                  <a:lnTo>
                    <a:pt x="15906" y="143229"/>
                  </a:lnTo>
                  <a:lnTo>
                    <a:pt x="15914" y="143489"/>
                  </a:lnTo>
                  <a:lnTo>
                    <a:pt x="15930" y="143749"/>
                  </a:lnTo>
                  <a:lnTo>
                    <a:pt x="15954" y="144010"/>
                  </a:lnTo>
                  <a:lnTo>
                    <a:pt x="15985" y="144277"/>
                  </a:lnTo>
                  <a:lnTo>
                    <a:pt x="16025" y="144544"/>
                  </a:lnTo>
                  <a:lnTo>
                    <a:pt x="16072" y="144811"/>
                  </a:lnTo>
                  <a:lnTo>
                    <a:pt x="16120" y="145078"/>
                  </a:lnTo>
                  <a:lnTo>
                    <a:pt x="16183" y="145344"/>
                  </a:lnTo>
                  <a:lnTo>
                    <a:pt x="16254" y="145611"/>
                  </a:lnTo>
                  <a:lnTo>
                    <a:pt x="16325" y="145885"/>
                  </a:lnTo>
                  <a:lnTo>
                    <a:pt x="16404" y="146152"/>
                  </a:lnTo>
                  <a:lnTo>
                    <a:pt x="16491" y="146426"/>
                  </a:lnTo>
                  <a:lnTo>
                    <a:pt x="16586" y="146693"/>
                  </a:lnTo>
                  <a:lnTo>
                    <a:pt x="16681" y="146960"/>
                  </a:lnTo>
                  <a:lnTo>
                    <a:pt x="16784" y="147227"/>
                  </a:lnTo>
                  <a:lnTo>
                    <a:pt x="16894" y="147494"/>
                  </a:lnTo>
                  <a:lnTo>
                    <a:pt x="17005" y="147761"/>
                  </a:lnTo>
                  <a:lnTo>
                    <a:pt x="17123" y="148021"/>
                  </a:lnTo>
                  <a:lnTo>
                    <a:pt x="17250" y="148281"/>
                  </a:lnTo>
                  <a:lnTo>
                    <a:pt x="17376" y="148541"/>
                  </a:lnTo>
                  <a:lnTo>
                    <a:pt x="17510" y="148802"/>
                  </a:lnTo>
                  <a:lnTo>
                    <a:pt x="17645" y="149055"/>
                  </a:lnTo>
                  <a:lnTo>
                    <a:pt x="17787" y="149302"/>
                  </a:lnTo>
                  <a:lnTo>
                    <a:pt x="17929" y="149549"/>
                  </a:lnTo>
                  <a:lnTo>
                    <a:pt x="18222" y="150036"/>
                  </a:lnTo>
                  <a:lnTo>
                    <a:pt x="18530" y="150504"/>
                  </a:lnTo>
                  <a:lnTo>
                    <a:pt x="18838" y="150958"/>
                  </a:lnTo>
                  <a:lnTo>
                    <a:pt x="19162" y="151391"/>
                  </a:lnTo>
                  <a:lnTo>
                    <a:pt x="19328" y="151598"/>
                  </a:lnTo>
                  <a:lnTo>
                    <a:pt x="19494" y="151798"/>
                  </a:lnTo>
                  <a:lnTo>
                    <a:pt x="19660" y="151999"/>
                  </a:lnTo>
                  <a:lnTo>
                    <a:pt x="19826" y="152186"/>
                  </a:lnTo>
                  <a:lnTo>
                    <a:pt x="19992" y="152366"/>
                  </a:lnTo>
                  <a:lnTo>
                    <a:pt x="20158" y="152546"/>
                  </a:lnTo>
                  <a:lnTo>
                    <a:pt x="19312" y="153013"/>
                  </a:lnTo>
                  <a:lnTo>
                    <a:pt x="18467" y="153480"/>
                  </a:lnTo>
                  <a:lnTo>
                    <a:pt x="17613" y="153934"/>
                  </a:lnTo>
                  <a:lnTo>
                    <a:pt x="16760" y="154381"/>
                  </a:lnTo>
                  <a:lnTo>
                    <a:pt x="15899" y="154822"/>
                  </a:lnTo>
                  <a:lnTo>
                    <a:pt x="15464" y="155035"/>
                  </a:lnTo>
                  <a:lnTo>
                    <a:pt x="15021" y="155242"/>
                  </a:lnTo>
                  <a:lnTo>
                    <a:pt x="14579" y="155449"/>
                  </a:lnTo>
                  <a:lnTo>
                    <a:pt x="14136" y="155649"/>
                  </a:lnTo>
                  <a:lnTo>
                    <a:pt x="13686" y="155850"/>
                  </a:lnTo>
                  <a:lnTo>
                    <a:pt x="13228" y="156043"/>
                  </a:lnTo>
                  <a:lnTo>
                    <a:pt x="12983" y="156137"/>
                  </a:lnTo>
                  <a:lnTo>
                    <a:pt x="12722" y="156237"/>
                  </a:lnTo>
                  <a:lnTo>
                    <a:pt x="12145" y="156424"/>
                  </a:lnTo>
                  <a:lnTo>
                    <a:pt x="11545" y="156624"/>
                  </a:lnTo>
                  <a:lnTo>
                    <a:pt x="11244" y="156731"/>
                  </a:lnTo>
                  <a:lnTo>
                    <a:pt x="10944" y="156844"/>
                  </a:lnTo>
                  <a:lnTo>
                    <a:pt x="10652" y="156964"/>
                  </a:lnTo>
                  <a:lnTo>
                    <a:pt x="10375" y="157091"/>
                  </a:lnTo>
                  <a:lnTo>
                    <a:pt x="10107" y="157231"/>
                  </a:lnTo>
                  <a:lnTo>
                    <a:pt x="9972" y="157298"/>
                  </a:lnTo>
                  <a:lnTo>
                    <a:pt x="9854" y="157378"/>
                  </a:lnTo>
                  <a:lnTo>
                    <a:pt x="9735" y="157452"/>
                  </a:lnTo>
                  <a:lnTo>
                    <a:pt x="9625" y="157538"/>
                  </a:lnTo>
                  <a:lnTo>
                    <a:pt x="9514" y="157618"/>
                  </a:lnTo>
                  <a:lnTo>
                    <a:pt x="9419" y="157705"/>
                  </a:lnTo>
                  <a:lnTo>
                    <a:pt x="9324" y="157799"/>
                  </a:lnTo>
                  <a:lnTo>
                    <a:pt x="9237" y="157892"/>
                  </a:lnTo>
                  <a:lnTo>
                    <a:pt x="9158" y="157992"/>
                  </a:lnTo>
                  <a:lnTo>
                    <a:pt x="9095" y="158099"/>
                  </a:lnTo>
                  <a:lnTo>
                    <a:pt x="8589" y="157258"/>
                  </a:lnTo>
                  <a:lnTo>
                    <a:pt x="8084" y="156397"/>
                  </a:lnTo>
                  <a:lnTo>
                    <a:pt x="7586" y="155516"/>
                  </a:lnTo>
                  <a:lnTo>
                    <a:pt x="7096" y="154615"/>
                  </a:lnTo>
                  <a:lnTo>
                    <a:pt x="6859" y="154154"/>
                  </a:lnTo>
                  <a:lnTo>
                    <a:pt x="6622" y="153694"/>
                  </a:lnTo>
                  <a:lnTo>
                    <a:pt x="6385" y="153233"/>
                  </a:lnTo>
                  <a:lnTo>
                    <a:pt x="6156" y="152766"/>
                  </a:lnTo>
                  <a:lnTo>
                    <a:pt x="5935" y="152299"/>
                  </a:lnTo>
                  <a:lnTo>
                    <a:pt x="5713" y="151825"/>
                  </a:lnTo>
                  <a:lnTo>
                    <a:pt x="5508" y="151351"/>
                  </a:lnTo>
                  <a:lnTo>
                    <a:pt x="5302" y="150877"/>
                  </a:lnTo>
                  <a:lnTo>
                    <a:pt x="5105" y="150397"/>
                  </a:lnTo>
                  <a:lnTo>
                    <a:pt x="4907" y="149916"/>
                  </a:lnTo>
                  <a:lnTo>
                    <a:pt x="4726" y="149442"/>
                  </a:lnTo>
                  <a:lnTo>
                    <a:pt x="4552" y="148955"/>
                  </a:lnTo>
                  <a:lnTo>
                    <a:pt x="4386" y="148475"/>
                  </a:lnTo>
                  <a:lnTo>
                    <a:pt x="4236" y="147994"/>
                  </a:lnTo>
                  <a:lnTo>
                    <a:pt x="4086" y="147514"/>
                  </a:lnTo>
                  <a:lnTo>
                    <a:pt x="3951" y="147033"/>
                  </a:lnTo>
                  <a:lnTo>
                    <a:pt x="3825" y="146553"/>
                  </a:lnTo>
                  <a:lnTo>
                    <a:pt x="3714" y="146072"/>
                  </a:lnTo>
                  <a:lnTo>
                    <a:pt x="3611" y="145598"/>
                  </a:lnTo>
                  <a:lnTo>
                    <a:pt x="3525" y="145118"/>
                  </a:lnTo>
                  <a:lnTo>
                    <a:pt x="3453" y="144644"/>
                  </a:lnTo>
                  <a:lnTo>
                    <a:pt x="3390" y="144170"/>
                  </a:lnTo>
                  <a:lnTo>
                    <a:pt x="3343" y="143703"/>
                  </a:lnTo>
                  <a:lnTo>
                    <a:pt x="3303" y="143235"/>
                  </a:lnTo>
                  <a:lnTo>
                    <a:pt x="3287" y="142768"/>
                  </a:lnTo>
                  <a:lnTo>
                    <a:pt x="3287" y="142308"/>
                  </a:lnTo>
                  <a:lnTo>
                    <a:pt x="3295" y="141854"/>
                  </a:lnTo>
                  <a:lnTo>
                    <a:pt x="3327" y="141400"/>
                  </a:lnTo>
                  <a:lnTo>
                    <a:pt x="3374" y="140953"/>
                  </a:lnTo>
                  <a:lnTo>
                    <a:pt x="3438" y="140506"/>
                  </a:lnTo>
                  <a:lnTo>
                    <a:pt x="3477" y="140285"/>
                  </a:lnTo>
                  <a:lnTo>
                    <a:pt x="3525" y="140065"/>
                  </a:lnTo>
                  <a:lnTo>
                    <a:pt x="3572" y="139845"/>
                  </a:lnTo>
                  <a:lnTo>
                    <a:pt x="3619" y="139631"/>
                  </a:lnTo>
                  <a:lnTo>
                    <a:pt x="3675" y="139411"/>
                  </a:lnTo>
                  <a:lnTo>
                    <a:pt x="3738" y="139198"/>
                  </a:lnTo>
                  <a:lnTo>
                    <a:pt x="3809" y="138984"/>
                  </a:lnTo>
                  <a:lnTo>
                    <a:pt x="3880" y="138777"/>
                  </a:lnTo>
                  <a:lnTo>
                    <a:pt x="3959" y="138564"/>
                  </a:lnTo>
                  <a:lnTo>
                    <a:pt x="4038" y="138357"/>
                  </a:lnTo>
                  <a:lnTo>
                    <a:pt x="4125" y="138150"/>
                  </a:lnTo>
                  <a:lnTo>
                    <a:pt x="4220" y="137943"/>
                  </a:lnTo>
                  <a:lnTo>
                    <a:pt x="4315" y="137743"/>
                  </a:lnTo>
                  <a:lnTo>
                    <a:pt x="4417" y="137536"/>
                  </a:lnTo>
                  <a:lnTo>
                    <a:pt x="4528" y="137335"/>
                  </a:lnTo>
                  <a:lnTo>
                    <a:pt x="4639" y="137142"/>
                  </a:lnTo>
                  <a:lnTo>
                    <a:pt x="4757" y="136942"/>
                  </a:lnTo>
                  <a:lnTo>
                    <a:pt x="4884" y="136748"/>
                  </a:lnTo>
                  <a:lnTo>
                    <a:pt x="5010" y="136555"/>
                  </a:lnTo>
                  <a:lnTo>
                    <a:pt x="5144" y="136361"/>
                  </a:lnTo>
                  <a:lnTo>
                    <a:pt x="5287" y="136174"/>
                  </a:lnTo>
                  <a:lnTo>
                    <a:pt x="5437" y="135987"/>
                  </a:lnTo>
                  <a:lnTo>
                    <a:pt x="5587" y="135800"/>
                  </a:lnTo>
                  <a:lnTo>
                    <a:pt x="5745" y="135620"/>
                  </a:lnTo>
                  <a:lnTo>
                    <a:pt x="5911" y="135433"/>
                  </a:lnTo>
                  <a:lnTo>
                    <a:pt x="6085" y="135253"/>
                  </a:lnTo>
                  <a:lnTo>
                    <a:pt x="6258" y="135080"/>
                  </a:lnTo>
                  <a:lnTo>
                    <a:pt x="6448" y="134906"/>
                  </a:lnTo>
                  <a:lnTo>
                    <a:pt x="6638" y="134733"/>
                  </a:lnTo>
                  <a:lnTo>
                    <a:pt x="6827" y="134559"/>
                  </a:lnTo>
                  <a:lnTo>
                    <a:pt x="7033" y="134392"/>
                  </a:lnTo>
                  <a:lnTo>
                    <a:pt x="7238" y="134225"/>
                  </a:lnTo>
                  <a:lnTo>
                    <a:pt x="7460" y="134065"/>
                  </a:lnTo>
                  <a:lnTo>
                    <a:pt x="7681" y="133898"/>
                  </a:lnTo>
                  <a:lnTo>
                    <a:pt x="7910" y="133745"/>
                  </a:lnTo>
                  <a:lnTo>
                    <a:pt x="8139" y="133585"/>
                  </a:lnTo>
                  <a:lnTo>
                    <a:pt x="8384" y="133431"/>
                  </a:lnTo>
                  <a:lnTo>
                    <a:pt x="8629" y="133278"/>
                  </a:lnTo>
                  <a:lnTo>
                    <a:pt x="8890" y="133131"/>
                  </a:lnTo>
                  <a:lnTo>
                    <a:pt x="9151" y="132984"/>
                  </a:lnTo>
                  <a:lnTo>
                    <a:pt x="9419" y="132844"/>
                  </a:lnTo>
                  <a:lnTo>
                    <a:pt x="9696" y="132697"/>
                  </a:lnTo>
                  <a:lnTo>
                    <a:pt x="9980" y="132563"/>
                  </a:lnTo>
                  <a:lnTo>
                    <a:pt x="10265" y="132423"/>
                  </a:lnTo>
                  <a:lnTo>
                    <a:pt x="10565" y="132290"/>
                  </a:lnTo>
                  <a:lnTo>
                    <a:pt x="10873" y="132163"/>
                  </a:lnTo>
                  <a:lnTo>
                    <a:pt x="11181" y="132036"/>
                  </a:lnTo>
                  <a:lnTo>
                    <a:pt x="11505" y="131909"/>
                  </a:lnTo>
                  <a:lnTo>
                    <a:pt x="11829" y="131789"/>
                  </a:lnTo>
                  <a:lnTo>
                    <a:pt x="12161" y="131669"/>
                  </a:lnTo>
                  <a:lnTo>
                    <a:pt x="12509" y="131556"/>
                  </a:lnTo>
                  <a:lnTo>
                    <a:pt x="12856" y="131442"/>
                  </a:lnTo>
                  <a:lnTo>
                    <a:pt x="13402" y="131282"/>
                  </a:lnTo>
                  <a:lnTo>
                    <a:pt x="13955" y="131128"/>
                  </a:lnTo>
                  <a:lnTo>
                    <a:pt x="14508" y="130982"/>
                  </a:lnTo>
                  <a:lnTo>
                    <a:pt x="15069" y="130855"/>
                  </a:lnTo>
                  <a:lnTo>
                    <a:pt x="15630" y="130735"/>
                  </a:lnTo>
                  <a:lnTo>
                    <a:pt x="16191" y="130628"/>
                  </a:lnTo>
                  <a:lnTo>
                    <a:pt x="16760" y="130528"/>
                  </a:lnTo>
                  <a:lnTo>
                    <a:pt x="17321" y="130448"/>
                  </a:lnTo>
                  <a:lnTo>
                    <a:pt x="17890" y="130374"/>
                  </a:lnTo>
                  <a:lnTo>
                    <a:pt x="18459" y="130308"/>
                  </a:lnTo>
                  <a:lnTo>
                    <a:pt x="19028" y="130261"/>
                  </a:lnTo>
                  <a:lnTo>
                    <a:pt x="19604" y="130221"/>
                  </a:lnTo>
                  <a:lnTo>
                    <a:pt x="20173" y="130187"/>
                  </a:lnTo>
                  <a:lnTo>
                    <a:pt x="20742" y="130174"/>
                  </a:lnTo>
                  <a:lnTo>
                    <a:pt x="21311" y="130167"/>
                  </a:lnTo>
                  <a:close/>
                  <a:moveTo>
                    <a:pt x="125171" y="134112"/>
                  </a:moveTo>
                  <a:lnTo>
                    <a:pt x="125866" y="134118"/>
                  </a:lnTo>
                  <a:lnTo>
                    <a:pt x="126554" y="134139"/>
                  </a:lnTo>
                  <a:lnTo>
                    <a:pt x="127225" y="134172"/>
                  </a:lnTo>
                  <a:lnTo>
                    <a:pt x="127897" y="134225"/>
                  </a:lnTo>
                  <a:lnTo>
                    <a:pt x="128545" y="134285"/>
                  </a:lnTo>
                  <a:lnTo>
                    <a:pt x="129193" y="134365"/>
                  </a:lnTo>
                  <a:lnTo>
                    <a:pt x="129833" y="134452"/>
                  </a:lnTo>
                  <a:lnTo>
                    <a:pt x="130457" y="134559"/>
                  </a:lnTo>
                  <a:lnTo>
                    <a:pt x="131073" y="134679"/>
                  </a:lnTo>
                  <a:lnTo>
                    <a:pt x="131682" y="134813"/>
                  </a:lnTo>
                  <a:lnTo>
                    <a:pt x="132282" y="134953"/>
                  </a:lnTo>
                  <a:lnTo>
                    <a:pt x="132867" y="135113"/>
                  </a:lnTo>
                  <a:lnTo>
                    <a:pt x="133452" y="135286"/>
                  </a:lnTo>
                  <a:lnTo>
                    <a:pt x="134021" y="135467"/>
                  </a:lnTo>
                  <a:lnTo>
                    <a:pt x="134582" y="135660"/>
                  </a:lnTo>
                  <a:lnTo>
                    <a:pt x="135135" y="135867"/>
                  </a:lnTo>
                  <a:lnTo>
                    <a:pt x="135680" y="136087"/>
                  </a:lnTo>
                  <a:lnTo>
                    <a:pt x="136217" y="136321"/>
                  </a:lnTo>
                  <a:lnTo>
                    <a:pt x="136747" y="136561"/>
                  </a:lnTo>
                  <a:lnTo>
                    <a:pt x="137260" y="136815"/>
                  </a:lnTo>
                  <a:lnTo>
                    <a:pt x="137774" y="137082"/>
                  </a:lnTo>
                  <a:lnTo>
                    <a:pt x="138280" y="137355"/>
                  </a:lnTo>
                  <a:lnTo>
                    <a:pt x="138770" y="137642"/>
                  </a:lnTo>
                  <a:lnTo>
                    <a:pt x="139252" y="137943"/>
                  </a:lnTo>
                  <a:lnTo>
                    <a:pt x="139734" y="138250"/>
                  </a:lnTo>
                  <a:lnTo>
                    <a:pt x="140200" y="138564"/>
                  </a:lnTo>
                  <a:lnTo>
                    <a:pt x="140658" y="138897"/>
                  </a:lnTo>
                  <a:lnTo>
                    <a:pt x="141117" y="139231"/>
                  </a:lnTo>
                  <a:lnTo>
                    <a:pt x="141559" y="139585"/>
                  </a:lnTo>
                  <a:lnTo>
                    <a:pt x="141994" y="139938"/>
                  </a:lnTo>
                  <a:lnTo>
                    <a:pt x="142428" y="140305"/>
                  </a:lnTo>
                  <a:lnTo>
                    <a:pt x="142847" y="140679"/>
                  </a:lnTo>
                  <a:lnTo>
                    <a:pt x="143258" y="141066"/>
                  </a:lnTo>
                  <a:lnTo>
                    <a:pt x="143669" y="141460"/>
                  </a:lnTo>
                  <a:lnTo>
                    <a:pt x="144064" y="141867"/>
                  </a:lnTo>
                  <a:lnTo>
                    <a:pt x="144459" y="142274"/>
                  </a:lnTo>
                  <a:lnTo>
                    <a:pt x="144838" y="142695"/>
                  </a:lnTo>
                  <a:lnTo>
                    <a:pt x="145217" y="143122"/>
                  </a:lnTo>
                  <a:lnTo>
                    <a:pt x="145589" y="143556"/>
                  </a:lnTo>
                  <a:lnTo>
                    <a:pt x="145952" y="144003"/>
                  </a:lnTo>
                  <a:lnTo>
                    <a:pt x="146308" y="144450"/>
                  </a:lnTo>
                  <a:lnTo>
                    <a:pt x="146656" y="144911"/>
                  </a:lnTo>
                  <a:lnTo>
                    <a:pt x="147003" y="145378"/>
                  </a:lnTo>
                  <a:lnTo>
                    <a:pt x="147335" y="145845"/>
                  </a:lnTo>
                  <a:lnTo>
                    <a:pt x="147667" y="146326"/>
                  </a:lnTo>
                  <a:lnTo>
                    <a:pt x="147983" y="146813"/>
                  </a:lnTo>
                  <a:lnTo>
                    <a:pt x="148299" y="147307"/>
                  </a:lnTo>
                  <a:lnTo>
                    <a:pt x="148615" y="147801"/>
                  </a:lnTo>
                  <a:lnTo>
                    <a:pt x="148915" y="148308"/>
                  </a:lnTo>
                  <a:lnTo>
                    <a:pt x="149208" y="148822"/>
                  </a:lnTo>
                  <a:lnTo>
                    <a:pt x="149500" y="149336"/>
                  </a:lnTo>
                  <a:lnTo>
                    <a:pt x="149785" y="149856"/>
                  </a:lnTo>
                  <a:lnTo>
                    <a:pt x="150061" y="150384"/>
                  </a:lnTo>
                  <a:lnTo>
                    <a:pt x="150338" y="150917"/>
                  </a:lnTo>
                  <a:lnTo>
                    <a:pt x="150606" y="151451"/>
                  </a:lnTo>
                  <a:lnTo>
                    <a:pt x="150867" y="151999"/>
                  </a:lnTo>
                  <a:lnTo>
                    <a:pt x="151120" y="152546"/>
                  </a:lnTo>
                  <a:lnTo>
                    <a:pt x="151365" y="153093"/>
                  </a:lnTo>
                  <a:lnTo>
                    <a:pt x="151610" y="153654"/>
                  </a:lnTo>
                  <a:lnTo>
                    <a:pt x="151847" y="154208"/>
                  </a:lnTo>
                  <a:lnTo>
                    <a:pt x="152084" y="154775"/>
                  </a:lnTo>
                  <a:lnTo>
                    <a:pt x="152305" y="155342"/>
                  </a:lnTo>
                  <a:lnTo>
                    <a:pt x="152534" y="155910"/>
                  </a:lnTo>
                  <a:lnTo>
                    <a:pt x="152748" y="156484"/>
                  </a:lnTo>
                  <a:lnTo>
                    <a:pt x="152961" y="157064"/>
                  </a:lnTo>
                  <a:lnTo>
                    <a:pt x="153167" y="157645"/>
                  </a:lnTo>
                  <a:lnTo>
                    <a:pt x="153364" y="158226"/>
                  </a:lnTo>
                  <a:lnTo>
                    <a:pt x="153562" y="158813"/>
                  </a:lnTo>
                  <a:lnTo>
                    <a:pt x="153751" y="159400"/>
                  </a:lnTo>
                  <a:lnTo>
                    <a:pt x="153941" y="159994"/>
                  </a:lnTo>
                  <a:lnTo>
                    <a:pt x="154123" y="160588"/>
                  </a:lnTo>
                  <a:lnTo>
                    <a:pt x="154304" y="161182"/>
                  </a:lnTo>
                  <a:lnTo>
                    <a:pt x="154478" y="161776"/>
                  </a:lnTo>
                  <a:lnTo>
                    <a:pt x="154810" y="162978"/>
                  </a:lnTo>
                  <a:lnTo>
                    <a:pt x="155126" y="164179"/>
                  </a:lnTo>
                  <a:lnTo>
                    <a:pt x="155426" y="165380"/>
                  </a:lnTo>
                  <a:lnTo>
                    <a:pt x="155711" y="166588"/>
                  </a:lnTo>
                  <a:lnTo>
                    <a:pt x="155972" y="167797"/>
                  </a:lnTo>
                  <a:lnTo>
                    <a:pt x="156232" y="169005"/>
                  </a:lnTo>
                  <a:lnTo>
                    <a:pt x="156469" y="170206"/>
                  </a:lnTo>
                  <a:lnTo>
                    <a:pt x="156691" y="171407"/>
                  </a:lnTo>
                  <a:lnTo>
                    <a:pt x="156904" y="172602"/>
                  </a:lnTo>
                  <a:lnTo>
                    <a:pt x="157110" y="173790"/>
                  </a:lnTo>
                  <a:lnTo>
                    <a:pt x="157291" y="174971"/>
                  </a:lnTo>
                  <a:lnTo>
                    <a:pt x="157473" y="176139"/>
                  </a:lnTo>
                  <a:lnTo>
                    <a:pt x="157639" y="177294"/>
                  </a:lnTo>
                  <a:lnTo>
                    <a:pt x="157797" y="178442"/>
                  </a:lnTo>
                  <a:lnTo>
                    <a:pt x="157947" y="179570"/>
                  </a:lnTo>
                  <a:lnTo>
                    <a:pt x="158081" y="180684"/>
                  </a:lnTo>
                  <a:lnTo>
                    <a:pt x="158216" y="181786"/>
                  </a:lnTo>
                  <a:lnTo>
                    <a:pt x="158342" y="182867"/>
                  </a:lnTo>
                  <a:lnTo>
                    <a:pt x="158461" y="183921"/>
                  </a:lnTo>
                  <a:lnTo>
                    <a:pt x="158674" y="185977"/>
                  </a:lnTo>
                  <a:lnTo>
                    <a:pt x="158872" y="187933"/>
                  </a:lnTo>
                  <a:lnTo>
                    <a:pt x="159053" y="189775"/>
                  </a:lnTo>
                  <a:lnTo>
                    <a:pt x="156896" y="189841"/>
                  </a:lnTo>
                  <a:lnTo>
                    <a:pt x="154739" y="189895"/>
                  </a:lnTo>
                  <a:lnTo>
                    <a:pt x="152582" y="189935"/>
                  </a:lnTo>
                  <a:lnTo>
                    <a:pt x="150425" y="189975"/>
                  </a:lnTo>
                  <a:lnTo>
                    <a:pt x="148268" y="190002"/>
                  </a:lnTo>
                  <a:lnTo>
                    <a:pt x="146110" y="190022"/>
                  </a:lnTo>
                  <a:lnTo>
                    <a:pt x="143953" y="190035"/>
                  </a:lnTo>
                  <a:lnTo>
                    <a:pt x="141796" y="190042"/>
                  </a:lnTo>
                  <a:lnTo>
                    <a:pt x="137482" y="190042"/>
                  </a:lnTo>
                  <a:lnTo>
                    <a:pt x="133175" y="190022"/>
                  </a:lnTo>
                  <a:lnTo>
                    <a:pt x="128861" y="189988"/>
                  </a:lnTo>
                  <a:lnTo>
                    <a:pt x="124547" y="189955"/>
                  </a:lnTo>
                  <a:lnTo>
                    <a:pt x="115926" y="189868"/>
                  </a:lnTo>
                  <a:lnTo>
                    <a:pt x="111612" y="189835"/>
                  </a:lnTo>
                  <a:lnTo>
                    <a:pt x="107305" y="189815"/>
                  </a:lnTo>
                  <a:lnTo>
                    <a:pt x="100834" y="189815"/>
                  </a:lnTo>
                  <a:lnTo>
                    <a:pt x="98684" y="189828"/>
                  </a:lnTo>
                  <a:lnTo>
                    <a:pt x="96527" y="189848"/>
                  </a:lnTo>
                  <a:lnTo>
                    <a:pt x="94370" y="189868"/>
                  </a:lnTo>
                  <a:lnTo>
                    <a:pt x="92213" y="189901"/>
                  </a:lnTo>
                  <a:lnTo>
                    <a:pt x="90056" y="189948"/>
                  </a:lnTo>
                  <a:lnTo>
                    <a:pt x="90001" y="189047"/>
                  </a:lnTo>
                  <a:lnTo>
                    <a:pt x="89945" y="188119"/>
                  </a:lnTo>
                  <a:lnTo>
                    <a:pt x="89898" y="187178"/>
                  </a:lnTo>
                  <a:lnTo>
                    <a:pt x="89866" y="186224"/>
                  </a:lnTo>
                  <a:lnTo>
                    <a:pt x="89842" y="185243"/>
                  </a:lnTo>
                  <a:lnTo>
                    <a:pt x="89827" y="184248"/>
                  </a:lnTo>
                  <a:lnTo>
                    <a:pt x="89819" y="183241"/>
                  </a:lnTo>
                  <a:lnTo>
                    <a:pt x="89827" y="182219"/>
                  </a:lnTo>
                  <a:lnTo>
                    <a:pt x="89842" y="181185"/>
                  </a:lnTo>
                  <a:lnTo>
                    <a:pt x="89866" y="180137"/>
                  </a:lnTo>
                  <a:lnTo>
                    <a:pt x="89914" y="179076"/>
                  </a:lnTo>
                  <a:lnTo>
                    <a:pt x="89961" y="178008"/>
                  </a:lnTo>
                  <a:lnTo>
                    <a:pt x="90032" y="176934"/>
                  </a:lnTo>
                  <a:lnTo>
                    <a:pt x="90111" y="175846"/>
                  </a:lnTo>
                  <a:lnTo>
                    <a:pt x="90206" y="174751"/>
                  </a:lnTo>
                  <a:lnTo>
                    <a:pt x="90317" y="173656"/>
                  </a:lnTo>
                  <a:lnTo>
                    <a:pt x="90435" y="172555"/>
                  </a:lnTo>
                  <a:lnTo>
                    <a:pt x="90577" y="171447"/>
                  </a:lnTo>
                  <a:lnTo>
                    <a:pt x="90735" y="170333"/>
                  </a:lnTo>
                  <a:lnTo>
                    <a:pt x="90909" y="169225"/>
                  </a:lnTo>
                  <a:lnTo>
                    <a:pt x="91091" y="168110"/>
                  </a:lnTo>
                  <a:lnTo>
                    <a:pt x="91304" y="167002"/>
                  </a:lnTo>
                  <a:lnTo>
                    <a:pt x="91526" y="165888"/>
                  </a:lnTo>
                  <a:lnTo>
                    <a:pt x="91763" y="164780"/>
                  </a:lnTo>
                  <a:lnTo>
                    <a:pt x="91897" y="164226"/>
                  </a:lnTo>
                  <a:lnTo>
                    <a:pt x="92023" y="163679"/>
                  </a:lnTo>
                  <a:lnTo>
                    <a:pt x="92166" y="163125"/>
                  </a:lnTo>
                  <a:lnTo>
                    <a:pt x="92308" y="162577"/>
                  </a:lnTo>
                  <a:lnTo>
                    <a:pt x="92450" y="162030"/>
                  </a:lnTo>
                  <a:lnTo>
                    <a:pt x="92608" y="161483"/>
                  </a:lnTo>
                  <a:lnTo>
                    <a:pt x="92766" y="160935"/>
                  </a:lnTo>
                  <a:lnTo>
                    <a:pt x="92924" y="160395"/>
                  </a:lnTo>
                  <a:lnTo>
                    <a:pt x="93090" y="159848"/>
                  </a:lnTo>
                  <a:lnTo>
                    <a:pt x="93264" y="159314"/>
                  </a:lnTo>
                  <a:lnTo>
                    <a:pt x="93446" y="158773"/>
                  </a:lnTo>
                  <a:lnTo>
                    <a:pt x="93627" y="158239"/>
                  </a:lnTo>
                  <a:lnTo>
                    <a:pt x="93809" y="157705"/>
                  </a:lnTo>
                  <a:lnTo>
                    <a:pt x="94007" y="157178"/>
                  </a:lnTo>
                  <a:lnTo>
                    <a:pt x="94204" y="156651"/>
                  </a:lnTo>
                  <a:lnTo>
                    <a:pt x="94410" y="156123"/>
                  </a:lnTo>
                  <a:lnTo>
                    <a:pt x="94623" y="155603"/>
                  </a:lnTo>
                  <a:lnTo>
                    <a:pt x="94836" y="155082"/>
                  </a:lnTo>
                  <a:lnTo>
                    <a:pt x="95058" y="154568"/>
                  </a:lnTo>
                  <a:lnTo>
                    <a:pt x="95287" y="154054"/>
                  </a:lnTo>
                  <a:lnTo>
                    <a:pt x="95516" y="153547"/>
                  </a:lnTo>
                  <a:lnTo>
                    <a:pt x="95753" y="153047"/>
                  </a:lnTo>
                  <a:lnTo>
                    <a:pt x="95998" y="152546"/>
                  </a:lnTo>
                  <a:lnTo>
                    <a:pt x="96251" y="152045"/>
                  </a:lnTo>
                  <a:lnTo>
                    <a:pt x="96512" y="151552"/>
                  </a:lnTo>
                  <a:lnTo>
                    <a:pt x="96772" y="151064"/>
                  </a:lnTo>
                  <a:lnTo>
                    <a:pt x="97041" y="150577"/>
                  </a:lnTo>
                  <a:lnTo>
                    <a:pt x="97317" y="150097"/>
                  </a:lnTo>
                  <a:lnTo>
                    <a:pt x="97594" y="149623"/>
                  </a:lnTo>
                  <a:lnTo>
                    <a:pt x="97886" y="149149"/>
                  </a:lnTo>
                  <a:lnTo>
                    <a:pt x="98179" y="148682"/>
                  </a:lnTo>
                  <a:lnTo>
                    <a:pt x="98479" y="148221"/>
                  </a:lnTo>
                  <a:lnTo>
                    <a:pt x="98787" y="147761"/>
                  </a:lnTo>
                  <a:lnTo>
                    <a:pt x="99095" y="147313"/>
                  </a:lnTo>
                  <a:lnTo>
                    <a:pt x="99419" y="146866"/>
                  </a:lnTo>
                  <a:lnTo>
                    <a:pt x="99743" y="146426"/>
                  </a:lnTo>
                  <a:lnTo>
                    <a:pt x="100075" y="145985"/>
                  </a:lnTo>
                  <a:lnTo>
                    <a:pt x="100415" y="145558"/>
                  </a:lnTo>
                  <a:lnTo>
                    <a:pt x="100763" y="145131"/>
                  </a:lnTo>
                  <a:lnTo>
                    <a:pt x="101118" y="144717"/>
                  </a:lnTo>
                  <a:lnTo>
                    <a:pt x="101482" y="144303"/>
                  </a:lnTo>
                  <a:lnTo>
                    <a:pt x="101845" y="143896"/>
                  </a:lnTo>
                  <a:lnTo>
                    <a:pt x="102224" y="143496"/>
                  </a:lnTo>
                  <a:lnTo>
                    <a:pt x="102604" y="143102"/>
                  </a:lnTo>
                  <a:lnTo>
                    <a:pt x="102991" y="142715"/>
                  </a:lnTo>
                  <a:lnTo>
                    <a:pt x="103386" y="142334"/>
                  </a:lnTo>
                  <a:lnTo>
                    <a:pt x="103789" y="141961"/>
                  </a:lnTo>
                  <a:lnTo>
                    <a:pt x="104200" y="141594"/>
                  </a:lnTo>
                  <a:lnTo>
                    <a:pt x="104619" y="141233"/>
                  </a:lnTo>
                  <a:lnTo>
                    <a:pt x="105045" y="140879"/>
                  </a:lnTo>
                  <a:lnTo>
                    <a:pt x="105480" y="140539"/>
                  </a:lnTo>
                  <a:lnTo>
                    <a:pt x="105922" y="140199"/>
                  </a:lnTo>
                  <a:lnTo>
                    <a:pt x="106365" y="139872"/>
                  </a:lnTo>
                  <a:lnTo>
                    <a:pt x="106823" y="139551"/>
                  </a:lnTo>
                  <a:lnTo>
                    <a:pt x="107289" y="139231"/>
                  </a:lnTo>
                  <a:lnTo>
                    <a:pt x="107756" y="138931"/>
                  </a:lnTo>
                  <a:lnTo>
                    <a:pt x="108238" y="138630"/>
                  </a:lnTo>
                  <a:lnTo>
                    <a:pt x="108728" y="138337"/>
                  </a:lnTo>
                  <a:lnTo>
                    <a:pt x="109217" y="138056"/>
                  </a:lnTo>
                  <a:lnTo>
                    <a:pt x="109723" y="137783"/>
                  </a:lnTo>
                  <a:lnTo>
                    <a:pt x="110229" y="137522"/>
                  </a:lnTo>
                  <a:lnTo>
                    <a:pt x="110750" y="137262"/>
                  </a:lnTo>
                  <a:lnTo>
                    <a:pt x="111280" y="137015"/>
                  </a:lnTo>
                  <a:lnTo>
                    <a:pt x="111817" y="136781"/>
                  </a:lnTo>
                  <a:lnTo>
                    <a:pt x="112362" y="136548"/>
                  </a:lnTo>
                  <a:lnTo>
                    <a:pt x="112907" y="136328"/>
                  </a:lnTo>
                  <a:lnTo>
                    <a:pt x="113469" y="136121"/>
                  </a:lnTo>
                  <a:lnTo>
                    <a:pt x="114037" y="135921"/>
                  </a:lnTo>
                  <a:lnTo>
                    <a:pt x="114614" y="135727"/>
                  </a:lnTo>
                  <a:lnTo>
                    <a:pt x="115207" y="135547"/>
                  </a:lnTo>
                  <a:lnTo>
                    <a:pt x="115800" y="135380"/>
                  </a:lnTo>
                  <a:lnTo>
                    <a:pt x="116400" y="135213"/>
                  </a:lnTo>
                  <a:lnTo>
                    <a:pt x="117016" y="135066"/>
                  </a:lnTo>
                  <a:lnTo>
                    <a:pt x="117633" y="134926"/>
                  </a:lnTo>
                  <a:lnTo>
                    <a:pt x="118265" y="134793"/>
                  </a:lnTo>
                  <a:lnTo>
                    <a:pt x="118905" y="134672"/>
                  </a:lnTo>
                  <a:lnTo>
                    <a:pt x="119553" y="134566"/>
                  </a:lnTo>
                  <a:lnTo>
                    <a:pt x="120209" y="134466"/>
                  </a:lnTo>
                  <a:lnTo>
                    <a:pt x="120872" y="134379"/>
                  </a:lnTo>
                  <a:lnTo>
                    <a:pt x="121544" y="134305"/>
                  </a:lnTo>
                  <a:lnTo>
                    <a:pt x="122295" y="134232"/>
                  </a:lnTo>
                  <a:lnTo>
                    <a:pt x="123030" y="134179"/>
                  </a:lnTo>
                  <a:lnTo>
                    <a:pt x="123757" y="134139"/>
                  </a:lnTo>
                  <a:lnTo>
                    <a:pt x="124468" y="134118"/>
                  </a:lnTo>
                  <a:lnTo>
                    <a:pt x="125171" y="134112"/>
                  </a:lnTo>
                  <a:close/>
                  <a:moveTo>
                    <a:pt x="102738" y="192952"/>
                  </a:moveTo>
                  <a:lnTo>
                    <a:pt x="104160" y="193032"/>
                  </a:lnTo>
                  <a:lnTo>
                    <a:pt x="105583" y="193105"/>
                  </a:lnTo>
                  <a:lnTo>
                    <a:pt x="106997" y="193172"/>
                  </a:lnTo>
                  <a:lnTo>
                    <a:pt x="108427" y="193232"/>
                  </a:lnTo>
                  <a:lnTo>
                    <a:pt x="109850" y="193285"/>
                  </a:lnTo>
                  <a:lnTo>
                    <a:pt x="111272" y="193339"/>
                  </a:lnTo>
                  <a:lnTo>
                    <a:pt x="112702" y="193379"/>
                  </a:lnTo>
                  <a:lnTo>
                    <a:pt x="114124" y="193419"/>
                  </a:lnTo>
                  <a:lnTo>
                    <a:pt x="115555" y="193452"/>
                  </a:lnTo>
                  <a:lnTo>
                    <a:pt x="116977" y="193479"/>
                  </a:lnTo>
                  <a:lnTo>
                    <a:pt x="118407" y="193499"/>
                  </a:lnTo>
                  <a:lnTo>
                    <a:pt x="119837" y="193519"/>
                  </a:lnTo>
                  <a:lnTo>
                    <a:pt x="121267" y="193526"/>
                  </a:lnTo>
                  <a:lnTo>
                    <a:pt x="122698" y="193539"/>
                  </a:lnTo>
                  <a:lnTo>
                    <a:pt x="125558" y="193539"/>
                  </a:lnTo>
                  <a:lnTo>
                    <a:pt x="128418" y="193526"/>
                  </a:lnTo>
                  <a:lnTo>
                    <a:pt x="131279" y="193499"/>
                  </a:lnTo>
                  <a:lnTo>
                    <a:pt x="134139" y="193459"/>
                  </a:lnTo>
                  <a:lnTo>
                    <a:pt x="137000" y="193412"/>
                  </a:lnTo>
                  <a:lnTo>
                    <a:pt x="139852" y="193345"/>
                  </a:lnTo>
                  <a:lnTo>
                    <a:pt x="142713" y="193272"/>
                  </a:lnTo>
                  <a:lnTo>
                    <a:pt x="145565" y="193192"/>
                  </a:lnTo>
                  <a:lnTo>
                    <a:pt x="148410" y="193105"/>
                  </a:lnTo>
                  <a:lnTo>
                    <a:pt x="148410" y="193145"/>
                  </a:lnTo>
                  <a:lnTo>
                    <a:pt x="148402" y="193179"/>
                  </a:lnTo>
                  <a:lnTo>
                    <a:pt x="148394" y="193205"/>
                  </a:lnTo>
                  <a:lnTo>
                    <a:pt x="148386" y="193232"/>
                  </a:lnTo>
                  <a:lnTo>
                    <a:pt x="148465" y="193799"/>
                  </a:lnTo>
                  <a:lnTo>
                    <a:pt x="148528" y="194360"/>
                  </a:lnTo>
                  <a:lnTo>
                    <a:pt x="148576" y="194927"/>
                  </a:lnTo>
                  <a:lnTo>
                    <a:pt x="148623" y="195488"/>
                  </a:lnTo>
                  <a:lnTo>
                    <a:pt x="148647" y="196055"/>
                  </a:lnTo>
                  <a:lnTo>
                    <a:pt x="148671" y="196616"/>
                  </a:lnTo>
                  <a:lnTo>
                    <a:pt x="148678" y="197176"/>
                  </a:lnTo>
                  <a:lnTo>
                    <a:pt x="148678" y="197737"/>
                  </a:lnTo>
                  <a:lnTo>
                    <a:pt x="148663" y="198304"/>
                  </a:lnTo>
                  <a:lnTo>
                    <a:pt x="148639" y="198865"/>
                  </a:lnTo>
                  <a:lnTo>
                    <a:pt x="148615" y="199426"/>
                  </a:lnTo>
                  <a:lnTo>
                    <a:pt x="148568" y="199986"/>
                  </a:lnTo>
                  <a:lnTo>
                    <a:pt x="148520" y="200547"/>
                  </a:lnTo>
                  <a:lnTo>
                    <a:pt x="148465" y="201101"/>
                  </a:lnTo>
                  <a:lnTo>
                    <a:pt x="148402" y="201661"/>
                  </a:lnTo>
                  <a:lnTo>
                    <a:pt x="148323" y="202222"/>
                  </a:lnTo>
                  <a:lnTo>
                    <a:pt x="148244" y="202776"/>
                  </a:lnTo>
                  <a:lnTo>
                    <a:pt x="148149" y="203337"/>
                  </a:lnTo>
                  <a:lnTo>
                    <a:pt x="148054" y="203891"/>
                  </a:lnTo>
                  <a:lnTo>
                    <a:pt x="147951" y="204451"/>
                  </a:lnTo>
                  <a:lnTo>
                    <a:pt x="147841" y="205005"/>
                  </a:lnTo>
                  <a:lnTo>
                    <a:pt x="147722" y="205559"/>
                  </a:lnTo>
                  <a:lnTo>
                    <a:pt x="147596" y="206113"/>
                  </a:lnTo>
                  <a:lnTo>
                    <a:pt x="147462" y="206667"/>
                  </a:lnTo>
                  <a:lnTo>
                    <a:pt x="147327" y="207221"/>
                  </a:lnTo>
                  <a:lnTo>
                    <a:pt x="147185" y="207768"/>
                  </a:lnTo>
                  <a:lnTo>
                    <a:pt x="147035" y="208322"/>
                  </a:lnTo>
                  <a:lnTo>
                    <a:pt x="146885" y="208870"/>
                  </a:lnTo>
                  <a:lnTo>
                    <a:pt x="146727" y="209424"/>
                  </a:lnTo>
                  <a:lnTo>
                    <a:pt x="146561" y="209971"/>
                  </a:lnTo>
                  <a:lnTo>
                    <a:pt x="146221" y="211065"/>
                  </a:lnTo>
                  <a:lnTo>
                    <a:pt x="146087" y="211479"/>
                  </a:lnTo>
                  <a:lnTo>
                    <a:pt x="145944" y="211880"/>
                  </a:lnTo>
                  <a:lnTo>
                    <a:pt x="145802" y="212280"/>
                  </a:lnTo>
                  <a:lnTo>
                    <a:pt x="145652" y="212674"/>
                  </a:lnTo>
                  <a:lnTo>
                    <a:pt x="145502" y="213068"/>
                  </a:lnTo>
                  <a:lnTo>
                    <a:pt x="145344" y="213448"/>
                  </a:lnTo>
                  <a:lnTo>
                    <a:pt x="145178" y="213822"/>
                  </a:lnTo>
                  <a:lnTo>
                    <a:pt x="145004" y="214196"/>
                  </a:lnTo>
                  <a:lnTo>
                    <a:pt x="144830" y="214556"/>
                  </a:lnTo>
                  <a:lnTo>
                    <a:pt x="144649" y="214916"/>
                  </a:lnTo>
                  <a:lnTo>
                    <a:pt x="144459" y="215270"/>
                  </a:lnTo>
                  <a:lnTo>
                    <a:pt x="144269" y="215611"/>
                  </a:lnTo>
                  <a:lnTo>
                    <a:pt x="144072" y="215951"/>
                  </a:lnTo>
                  <a:lnTo>
                    <a:pt x="143866" y="216285"/>
                  </a:lnTo>
                  <a:lnTo>
                    <a:pt x="143661" y="216618"/>
                  </a:lnTo>
                  <a:lnTo>
                    <a:pt x="143448" y="216939"/>
                  </a:lnTo>
                  <a:lnTo>
                    <a:pt x="143226" y="217252"/>
                  </a:lnTo>
                  <a:lnTo>
                    <a:pt x="142997" y="217559"/>
                  </a:lnTo>
                  <a:lnTo>
                    <a:pt x="142768" y="217866"/>
                  </a:lnTo>
                  <a:lnTo>
                    <a:pt x="142531" y="218167"/>
                  </a:lnTo>
                  <a:lnTo>
                    <a:pt x="142286" y="218454"/>
                  </a:lnTo>
                  <a:lnTo>
                    <a:pt x="142033" y="218741"/>
                  </a:lnTo>
                  <a:lnTo>
                    <a:pt x="141780" y="219021"/>
                  </a:lnTo>
                  <a:lnTo>
                    <a:pt x="141519" y="219288"/>
                  </a:lnTo>
                  <a:lnTo>
                    <a:pt x="141251" y="219555"/>
                  </a:lnTo>
                  <a:lnTo>
                    <a:pt x="140982" y="219815"/>
                  </a:lnTo>
                  <a:lnTo>
                    <a:pt x="140706" y="220069"/>
                  </a:lnTo>
                  <a:lnTo>
                    <a:pt x="140421" y="220316"/>
                  </a:lnTo>
                  <a:lnTo>
                    <a:pt x="140129" y="220556"/>
                  </a:lnTo>
                  <a:lnTo>
                    <a:pt x="139829" y="220790"/>
                  </a:lnTo>
                  <a:lnTo>
                    <a:pt x="139528" y="221023"/>
                  </a:lnTo>
                  <a:lnTo>
                    <a:pt x="139220" y="221244"/>
                  </a:lnTo>
                  <a:lnTo>
                    <a:pt x="138904" y="221457"/>
                  </a:lnTo>
                  <a:lnTo>
                    <a:pt x="138580" y="221664"/>
                  </a:lnTo>
                  <a:lnTo>
                    <a:pt x="138256" y="221871"/>
                  </a:lnTo>
                  <a:lnTo>
                    <a:pt x="137924" y="222064"/>
                  </a:lnTo>
                  <a:lnTo>
                    <a:pt x="137584" y="222258"/>
                  </a:lnTo>
                  <a:lnTo>
                    <a:pt x="137237" y="222438"/>
                  </a:lnTo>
                  <a:lnTo>
                    <a:pt x="136881" y="222612"/>
                  </a:lnTo>
                  <a:lnTo>
                    <a:pt x="136526" y="222785"/>
                  </a:lnTo>
                  <a:lnTo>
                    <a:pt x="136162" y="222945"/>
                  </a:lnTo>
                  <a:lnTo>
                    <a:pt x="135791" y="223106"/>
                  </a:lnTo>
                  <a:lnTo>
                    <a:pt x="135411" y="223252"/>
                  </a:lnTo>
                  <a:lnTo>
                    <a:pt x="135024" y="223399"/>
                  </a:lnTo>
                  <a:lnTo>
                    <a:pt x="134637" y="223539"/>
                  </a:lnTo>
                  <a:lnTo>
                    <a:pt x="134234" y="223666"/>
                  </a:lnTo>
                  <a:lnTo>
                    <a:pt x="133831" y="223793"/>
                  </a:lnTo>
                  <a:lnTo>
                    <a:pt x="133420" y="223907"/>
                  </a:lnTo>
                  <a:lnTo>
                    <a:pt x="133001" y="224020"/>
                  </a:lnTo>
                  <a:lnTo>
                    <a:pt x="132583" y="224120"/>
                  </a:lnTo>
                  <a:lnTo>
                    <a:pt x="132148" y="224220"/>
                  </a:lnTo>
                  <a:lnTo>
                    <a:pt x="131714" y="224307"/>
                  </a:lnTo>
                  <a:lnTo>
                    <a:pt x="131271" y="224394"/>
                  </a:lnTo>
                  <a:lnTo>
                    <a:pt x="130821" y="224467"/>
                  </a:lnTo>
                  <a:lnTo>
                    <a:pt x="130362" y="224541"/>
                  </a:lnTo>
                  <a:lnTo>
                    <a:pt x="129896" y="224601"/>
                  </a:lnTo>
                  <a:lnTo>
                    <a:pt x="129422" y="224661"/>
                  </a:lnTo>
                  <a:lnTo>
                    <a:pt x="128948" y="224707"/>
                  </a:lnTo>
                  <a:lnTo>
                    <a:pt x="128458" y="224748"/>
                  </a:lnTo>
                  <a:lnTo>
                    <a:pt x="127968" y="224788"/>
                  </a:lnTo>
                  <a:lnTo>
                    <a:pt x="127470" y="224814"/>
                  </a:lnTo>
                  <a:lnTo>
                    <a:pt x="126965" y="224834"/>
                  </a:lnTo>
                  <a:lnTo>
                    <a:pt x="126451" y="224854"/>
                  </a:lnTo>
                  <a:lnTo>
                    <a:pt x="125929" y="224861"/>
                  </a:lnTo>
                  <a:lnTo>
                    <a:pt x="125408" y="224861"/>
                  </a:lnTo>
                  <a:lnTo>
                    <a:pt x="124894" y="224854"/>
                  </a:lnTo>
                  <a:lnTo>
                    <a:pt x="124389" y="224848"/>
                  </a:lnTo>
                  <a:lnTo>
                    <a:pt x="123899" y="224828"/>
                  </a:lnTo>
                  <a:lnTo>
                    <a:pt x="123409" y="224801"/>
                  </a:lnTo>
                  <a:lnTo>
                    <a:pt x="122927" y="224774"/>
                  </a:lnTo>
                  <a:lnTo>
                    <a:pt x="122453" y="224734"/>
                  </a:lnTo>
                  <a:lnTo>
                    <a:pt x="121987" y="224694"/>
                  </a:lnTo>
                  <a:lnTo>
                    <a:pt x="121528" y="224641"/>
                  </a:lnTo>
                  <a:lnTo>
                    <a:pt x="121078" y="224587"/>
                  </a:lnTo>
                  <a:lnTo>
                    <a:pt x="120635" y="224527"/>
                  </a:lnTo>
                  <a:lnTo>
                    <a:pt x="120193" y="224461"/>
                  </a:lnTo>
                  <a:lnTo>
                    <a:pt x="119766" y="224387"/>
                  </a:lnTo>
                  <a:lnTo>
                    <a:pt x="119339" y="224307"/>
                  </a:lnTo>
                  <a:lnTo>
                    <a:pt x="118929" y="224220"/>
                  </a:lnTo>
                  <a:lnTo>
                    <a:pt x="118518" y="224127"/>
                  </a:lnTo>
                  <a:lnTo>
                    <a:pt x="118115" y="224033"/>
                  </a:lnTo>
                  <a:lnTo>
                    <a:pt x="117720" y="223933"/>
                  </a:lnTo>
                  <a:lnTo>
                    <a:pt x="117332" y="223820"/>
                  </a:lnTo>
                  <a:lnTo>
                    <a:pt x="116953" y="223706"/>
                  </a:lnTo>
                  <a:lnTo>
                    <a:pt x="116582" y="223593"/>
                  </a:lnTo>
                  <a:lnTo>
                    <a:pt x="116210" y="223466"/>
                  </a:lnTo>
                  <a:lnTo>
                    <a:pt x="115847" y="223339"/>
                  </a:lnTo>
                  <a:lnTo>
                    <a:pt x="115491" y="223206"/>
                  </a:lnTo>
                  <a:lnTo>
                    <a:pt x="115144" y="223066"/>
                  </a:lnTo>
                  <a:lnTo>
                    <a:pt x="114804" y="222919"/>
                  </a:lnTo>
                  <a:lnTo>
                    <a:pt x="114472" y="222765"/>
                  </a:lnTo>
                  <a:lnTo>
                    <a:pt x="114140" y="222612"/>
                  </a:lnTo>
                  <a:lnTo>
                    <a:pt x="113816" y="222452"/>
                  </a:lnTo>
                  <a:lnTo>
                    <a:pt x="113500" y="222291"/>
                  </a:lnTo>
                  <a:lnTo>
                    <a:pt x="113192" y="222118"/>
                  </a:lnTo>
                  <a:lnTo>
                    <a:pt x="112884" y="221944"/>
                  </a:lnTo>
                  <a:lnTo>
                    <a:pt x="112584" y="221764"/>
                  </a:lnTo>
                  <a:lnTo>
                    <a:pt x="112291" y="221584"/>
                  </a:lnTo>
                  <a:lnTo>
                    <a:pt x="112007" y="221397"/>
                  </a:lnTo>
                  <a:lnTo>
                    <a:pt x="111730" y="221204"/>
                  </a:lnTo>
                  <a:lnTo>
                    <a:pt x="111454" y="221003"/>
                  </a:lnTo>
                  <a:lnTo>
                    <a:pt x="111185" y="220803"/>
                  </a:lnTo>
                  <a:lnTo>
                    <a:pt x="110916" y="220596"/>
                  </a:lnTo>
                  <a:lnTo>
                    <a:pt x="110663" y="220389"/>
                  </a:lnTo>
                  <a:lnTo>
                    <a:pt x="110411" y="220176"/>
                  </a:lnTo>
                  <a:lnTo>
                    <a:pt x="110158" y="219955"/>
                  </a:lnTo>
                  <a:lnTo>
                    <a:pt x="109921" y="219735"/>
                  </a:lnTo>
                  <a:lnTo>
                    <a:pt x="109684" y="219508"/>
                  </a:lnTo>
                  <a:lnTo>
                    <a:pt x="109447" y="219281"/>
                  </a:lnTo>
                  <a:lnTo>
                    <a:pt x="109225" y="219048"/>
                  </a:lnTo>
                  <a:lnTo>
                    <a:pt x="109004" y="218807"/>
                  </a:lnTo>
                  <a:lnTo>
                    <a:pt x="108791" y="218567"/>
                  </a:lnTo>
                  <a:lnTo>
                    <a:pt x="108577" y="218327"/>
                  </a:lnTo>
                  <a:lnTo>
                    <a:pt x="108372" y="218073"/>
                  </a:lnTo>
                  <a:lnTo>
                    <a:pt x="108166" y="217826"/>
                  </a:lnTo>
                  <a:lnTo>
                    <a:pt x="107977" y="217566"/>
                  </a:lnTo>
                  <a:lnTo>
                    <a:pt x="107779" y="217312"/>
                  </a:lnTo>
                  <a:lnTo>
                    <a:pt x="107598" y="217045"/>
                  </a:lnTo>
                  <a:lnTo>
                    <a:pt x="107416" y="216785"/>
                  </a:lnTo>
                  <a:lnTo>
                    <a:pt x="107234" y="216518"/>
                  </a:lnTo>
                  <a:lnTo>
                    <a:pt x="107060" y="216245"/>
                  </a:lnTo>
                  <a:lnTo>
                    <a:pt x="106894" y="215971"/>
                  </a:lnTo>
                  <a:lnTo>
                    <a:pt x="106728" y="215691"/>
                  </a:lnTo>
                  <a:lnTo>
                    <a:pt x="106570" y="215410"/>
                  </a:lnTo>
                  <a:lnTo>
                    <a:pt x="106420" y="215130"/>
                  </a:lnTo>
                  <a:lnTo>
                    <a:pt x="106270" y="214843"/>
                  </a:lnTo>
                  <a:lnTo>
                    <a:pt x="106120" y="214556"/>
                  </a:lnTo>
                  <a:lnTo>
                    <a:pt x="105978" y="214262"/>
                  </a:lnTo>
                  <a:lnTo>
                    <a:pt x="105835" y="213969"/>
                  </a:lnTo>
                  <a:lnTo>
                    <a:pt x="105701" y="213668"/>
                  </a:lnTo>
                  <a:lnTo>
                    <a:pt x="105448" y="213068"/>
                  </a:lnTo>
                  <a:lnTo>
                    <a:pt x="105203" y="212460"/>
                  </a:lnTo>
                  <a:lnTo>
                    <a:pt x="104982" y="211840"/>
                  </a:lnTo>
                  <a:lnTo>
                    <a:pt x="104769" y="211212"/>
                  </a:lnTo>
                  <a:lnTo>
                    <a:pt x="104571" y="210578"/>
                  </a:lnTo>
                  <a:lnTo>
                    <a:pt x="104382" y="209937"/>
                  </a:lnTo>
                  <a:lnTo>
                    <a:pt x="104216" y="209283"/>
                  </a:lnTo>
                  <a:lnTo>
                    <a:pt x="104050" y="208629"/>
                  </a:lnTo>
                  <a:lnTo>
                    <a:pt x="103907" y="207969"/>
                  </a:lnTo>
                  <a:lnTo>
                    <a:pt x="103773" y="207301"/>
                  </a:lnTo>
                  <a:lnTo>
                    <a:pt x="103647" y="206627"/>
                  </a:lnTo>
                  <a:lnTo>
                    <a:pt x="103528" y="205953"/>
                  </a:lnTo>
                  <a:lnTo>
                    <a:pt x="103425" y="205272"/>
                  </a:lnTo>
                  <a:lnTo>
                    <a:pt x="103331" y="204585"/>
                  </a:lnTo>
                  <a:lnTo>
                    <a:pt x="103244" y="203904"/>
                  </a:lnTo>
                  <a:lnTo>
                    <a:pt x="103173" y="203210"/>
                  </a:lnTo>
                  <a:lnTo>
                    <a:pt x="103102" y="202522"/>
                  </a:lnTo>
                  <a:lnTo>
                    <a:pt x="103038" y="201828"/>
                  </a:lnTo>
                  <a:lnTo>
                    <a:pt x="102991" y="201134"/>
                  </a:lnTo>
                  <a:lnTo>
                    <a:pt x="102943" y="200447"/>
                  </a:lnTo>
                  <a:lnTo>
                    <a:pt x="102904" y="199753"/>
                  </a:lnTo>
                  <a:lnTo>
                    <a:pt x="102864" y="199058"/>
                  </a:lnTo>
                  <a:lnTo>
                    <a:pt x="102841" y="198371"/>
                  </a:lnTo>
                  <a:lnTo>
                    <a:pt x="102793" y="196996"/>
                  </a:lnTo>
                  <a:lnTo>
                    <a:pt x="102762" y="195635"/>
                  </a:lnTo>
                  <a:lnTo>
                    <a:pt x="102746" y="194286"/>
                  </a:lnTo>
                  <a:lnTo>
                    <a:pt x="102738" y="192952"/>
                  </a:lnTo>
                  <a:close/>
                  <a:moveTo>
                    <a:pt x="126743" y="0"/>
                  </a:moveTo>
                  <a:lnTo>
                    <a:pt x="126372" y="7"/>
                  </a:lnTo>
                  <a:lnTo>
                    <a:pt x="125993" y="20"/>
                  </a:lnTo>
                  <a:lnTo>
                    <a:pt x="125605" y="40"/>
                  </a:lnTo>
                  <a:lnTo>
                    <a:pt x="125218" y="67"/>
                  </a:lnTo>
                  <a:lnTo>
                    <a:pt x="124863" y="100"/>
                  </a:lnTo>
                  <a:lnTo>
                    <a:pt x="124507" y="134"/>
                  </a:lnTo>
                  <a:lnTo>
                    <a:pt x="124152" y="174"/>
                  </a:lnTo>
                  <a:lnTo>
                    <a:pt x="123804" y="214"/>
                  </a:lnTo>
                  <a:lnTo>
                    <a:pt x="123456" y="267"/>
                  </a:lnTo>
                  <a:lnTo>
                    <a:pt x="123109" y="321"/>
                  </a:lnTo>
                  <a:lnTo>
                    <a:pt x="122777" y="381"/>
                  </a:lnTo>
                  <a:lnTo>
                    <a:pt x="122437" y="441"/>
                  </a:lnTo>
                  <a:lnTo>
                    <a:pt x="122105" y="508"/>
                  </a:lnTo>
                  <a:lnTo>
                    <a:pt x="121773" y="581"/>
                  </a:lnTo>
                  <a:lnTo>
                    <a:pt x="121449" y="661"/>
                  </a:lnTo>
                  <a:lnTo>
                    <a:pt x="121133" y="741"/>
                  </a:lnTo>
                  <a:lnTo>
                    <a:pt x="120809" y="828"/>
                  </a:lnTo>
                  <a:lnTo>
                    <a:pt x="120501" y="915"/>
                  </a:lnTo>
                  <a:lnTo>
                    <a:pt x="120185" y="1008"/>
                  </a:lnTo>
                  <a:lnTo>
                    <a:pt x="119877" y="1108"/>
                  </a:lnTo>
                  <a:lnTo>
                    <a:pt x="119577" y="1208"/>
                  </a:lnTo>
                  <a:lnTo>
                    <a:pt x="119276" y="1315"/>
                  </a:lnTo>
                  <a:lnTo>
                    <a:pt x="118976" y="1429"/>
                  </a:lnTo>
                  <a:lnTo>
                    <a:pt x="118684" y="1542"/>
                  </a:lnTo>
                  <a:lnTo>
                    <a:pt x="118399" y="1662"/>
                  </a:lnTo>
                  <a:lnTo>
                    <a:pt x="118107" y="1789"/>
                  </a:lnTo>
                  <a:lnTo>
                    <a:pt x="117830" y="1916"/>
                  </a:lnTo>
                  <a:lnTo>
                    <a:pt x="117546" y="2043"/>
                  </a:lnTo>
                  <a:lnTo>
                    <a:pt x="117269" y="2176"/>
                  </a:lnTo>
                  <a:lnTo>
                    <a:pt x="117001" y="2316"/>
                  </a:lnTo>
                  <a:lnTo>
                    <a:pt x="116732" y="2456"/>
                  </a:lnTo>
                  <a:lnTo>
                    <a:pt x="116463" y="2603"/>
                  </a:lnTo>
                  <a:lnTo>
                    <a:pt x="116202" y="2750"/>
                  </a:lnTo>
                  <a:lnTo>
                    <a:pt x="115950" y="2904"/>
                  </a:lnTo>
                  <a:lnTo>
                    <a:pt x="115689" y="3064"/>
                  </a:lnTo>
                  <a:lnTo>
                    <a:pt x="115444" y="3224"/>
                  </a:lnTo>
                  <a:lnTo>
                    <a:pt x="115191" y="3384"/>
                  </a:lnTo>
                  <a:lnTo>
                    <a:pt x="114954" y="3551"/>
                  </a:lnTo>
                  <a:lnTo>
                    <a:pt x="114709" y="3725"/>
                  </a:lnTo>
                  <a:lnTo>
                    <a:pt x="114472" y="3891"/>
                  </a:lnTo>
                  <a:lnTo>
                    <a:pt x="114243" y="4072"/>
                  </a:lnTo>
                  <a:lnTo>
                    <a:pt x="114014" y="4252"/>
                  </a:lnTo>
                  <a:lnTo>
                    <a:pt x="113785" y="4432"/>
                  </a:lnTo>
                  <a:lnTo>
                    <a:pt x="113563" y="4619"/>
                  </a:lnTo>
                  <a:lnTo>
                    <a:pt x="113342" y="4806"/>
                  </a:lnTo>
                  <a:lnTo>
                    <a:pt x="113129" y="4999"/>
                  </a:lnTo>
                  <a:lnTo>
                    <a:pt x="112915" y="5193"/>
                  </a:lnTo>
                  <a:lnTo>
                    <a:pt x="112710" y="5386"/>
                  </a:lnTo>
                  <a:lnTo>
                    <a:pt x="112505" y="5587"/>
                  </a:lnTo>
                  <a:lnTo>
                    <a:pt x="112299" y="5794"/>
                  </a:lnTo>
                  <a:lnTo>
                    <a:pt x="112102" y="6000"/>
                  </a:lnTo>
                  <a:lnTo>
                    <a:pt x="111912" y="6207"/>
                  </a:lnTo>
                  <a:lnTo>
                    <a:pt x="111533" y="6628"/>
                  </a:lnTo>
                  <a:lnTo>
                    <a:pt x="111169" y="7062"/>
                  </a:lnTo>
                  <a:lnTo>
                    <a:pt x="110821" y="7509"/>
                  </a:lnTo>
                  <a:lnTo>
                    <a:pt x="110482" y="7963"/>
                  </a:lnTo>
                  <a:lnTo>
                    <a:pt x="110166" y="8423"/>
                  </a:lnTo>
                  <a:lnTo>
                    <a:pt x="109857" y="8897"/>
                  </a:lnTo>
                  <a:lnTo>
                    <a:pt x="109565" y="9371"/>
                  </a:lnTo>
                  <a:lnTo>
                    <a:pt x="109289" y="9858"/>
                  </a:lnTo>
                  <a:lnTo>
                    <a:pt x="109028" y="10352"/>
                  </a:lnTo>
                  <a:lnTo>
                    <a:pt x="108775" y="10853"/>
                  </a:lnTo>
                  <a:lnTo>
                    <a:pt x="108538" y="11360"/>
                  </a:lnTo>
                  <a:lnTo>
                    <a:pt x="108317" y="11874"/>
                  </a:lnTo>
                  <a:lnTo>
                    <a:pt x="108111" y="12388"/>
                  </a:lnTo>
                  <a:lnTo>
                    <a:pt x="107922" y="12915"/>
                  </a:lnTo>
                  <a:lnTo>
                    <a:pt x="107740" y="13442"/>
                  </a:lnTo>
                  <a:lnTo>
                    <a:pt x="107582" y="13976"/>
                  </a:lnTo>
                  <a:lnTo>
                    <a:pt x="107432" y="14510"/>
                  </a:lnTo>
                  <a:lnTo>
                    <a:pt x="107297" y="15051"/>
                  </a:lnTo>
                  <a:lnTo>
                    <a:pt x="107171" y="15598"/>
                  </a:lnTo>
                  <a:lnTo>
                    <a:pt x="107068" y="16145"/>
                  </a:lnTo>
                  <a:lnTo>
                    <a:pt x="106973" y="16693"/>
                  </a:lnTo>
                  <a:lnTo>
                    <a:pt x="106902" y="17246"/>
                  </a:lnTo>
                  <a:lnTo>
                    <a:pt x="106839" y="17800"/>
                  </a:lnTo>
                  <a:lnTo>
                    <a:pt x="106784" y="18354"/>
                  </a:lnTo>
                  <a:lnTo>
                    <a:pt x="106752" y="18908"/>
                  </a:lnTo>
                  <a:lnTo>
                    <a:pt x="106728" y="19462"/>
                  </a:lnTo>
                  <a:lnTo>
                    <a:pt x="106728" y="20016"/>
                  </a:lnTo>
                  <a:lnTo>
                    <a:pt x="106736" y="20577"/>
                  </a:lnTo>
                  <a:lnTo>
                    <a:pt x="106760" y="21131"/>
                  </a:lnTo>
                  <a:lnTo>
                    <a:pt x="106792" y="21685"/>
                  </a:lnTo>
                  <a:lnTo>
                    <a:pt x="106847" y="22239"/>
                  </a:lnTo>
                  <a:lnTo>
                    <a:pt x="106910" y="22786"/>
                  </a:lnTo>
                  <a:lnTo>
                    <a:pt x="106997" y="23333"/>
                  </a:lnTo>
                  <a:lnTo>
                    <a:pt x="107092" y="23881"/>
                  </a:lnTo>
                  <a:lnTo>
                    <a:pt x="107195" y="24421"/>
                  </a:lnTo>
                  <a:lnTo>
                    <a:pt x="107321" y="24962"/>
                  </a:lnTo>
                  <a:lnTo>
                    <a:pt x="107463" y="25496"/>
                  </a:lnTo>
                  <a:lnTo>
                    <a:pt x="107613" y="26030"/>
                  </a:lnTo>
                  <a:lnTo>
                    <a:pt x="107779" y="26557"/>
                  </a:lnTo>
                  <a:lnTo>
                    <a:pt x="107961" y="27078"/>
                  </a:lnTo>
                  <a:lnTo>
                    <a:pt x="108001" y="27144"/>
                  </a:lnTo>
                  <a:lnTo>
                    <a:pt x="108040" y="27218"/>
                  </a:lnTo>
                  <a:lnTo>
                    <a:pt x="108095" y="27278"/>
                  </a:lnTo>
                  <a:lnTo>
                    <a:pt x="108159" y="27338"/>
                  </a:lnTo>
                  <a:lnTo>
                    <a:pt x="107455" y="27425"/>
                  </a:lnTo>
                  <a:lnTo>
                    <a:pt x="107108" y="27478"/>
                  </a:lnTo>
                  <a:lnTo>
                    <a:pt x="106768" y="27531"/>
                  </a:lnTo>
                  <a:lnTo>
                    <a:pt x="106436" y="27592"/>
                  </a:lnTo>
                  <a:lnTo>
                    <a:pt x="106104" y="27652"/>
                  </a:lnTo>
                  <a:lnTo>
                    <a:pt x="105780" y="27725"/>
                  </a:lnTo>
                  <a:lnTo>
                    <a:pt x="105464" y="27805"/>
                  </a:lnTo>
                  <a:lnTo>
                    <a:pt x="105306" y="27858"/>
                  </a:lnTo>
                  <a:lnTo>
                    <a:pt x="105156" y="27919"/>
                  </a:lnTo>
                  <a:lnTo>
                    <a:pt x="105014" y="27999"/>
                  </a:lnTo>
                  <a:lnTo>
                    <a:pt x="104951" y="28045"/>
                  </a:lnTo>
                  <a:lnTo>
                    <a:pt x="104879" y="28092"/>
                  </a:lnTo>
                  <a:lnTo>
                    <a:pt x="104824" y="28139"/>
                  </a:lnTo>
                  <a:lnTo>
                    <a:pt x="104761" y="28192"/>
                  </a:lnTo>
                  <a:lnTo>
                    <a:pt x="104713" y="28252"/>
                  </a:lnTo>
                  <a:lnTo>
                    <a:pt x="104666" y="28312"/>
                  </a:lnTo>
                  <a:lnTo>
                    <a:pt x="104627" y="28372"/>
                  </a:lnTo>
                  <a:lnTo>
                    <a:pt x="104595" y="28439"/>
                  </a:lnTo>
                  <a:lnTo>
                    <a:pt x="104571" y="28506"/>
                  </a:lnTo>
                  <a:lnTo>
                    <a:pt x="104555" y="28573"/>
                  </a:lnTo>
                  <a:lnTo>
                    <a:pt x="104524" y="28766"/>
                  </a:lnTo>
                  <a:lnTo>
                    <a:pt x="104492" y="28966"/>
                  </a:lnTo>
                  <a:lnTo>
                    <a:pt x="104453" y="29367"/>
                  </a:lnTo>
                  <a:lnTo>
                    <a:pt x="104429" y="29767"/>
                  </a:lnTo>
                  <a:lnTo>
                    <a:pt x="104421" y="30174"/>
                  </a:lnTo>
                  <a:lnTo>
                    <a:pt x="104429" y="30582"/>
                  </a:lnTo>
                  <a:lnTo>
                    <a:pt x="104445" y="30989"/>
                  </a:lnTo>
                  <a:lnTo>
                    <a:pt x="104476" y="31396"/>
                  </a:lnTo>
                  <a:lnTo>
                    <a:pt x="104508" y="31810"/>
                  </a:lnTo>
                  <a:lnTo>
                    <a:pt x="104555" y="32217"/>
                  </a:lnTo>
                  <a:lnTo>
                    <a:pt x="104611" y="32631"/>
                  </a:lnTo>
                  <a:lnTo>
                    <a:pt x="104721" y="33445"/>
                  </a:lnTo>
                  <a:lnTo>
                    <a:pt x="104840" y="34259"/>
                  </a:lnTo>
                  <a:lnTo>
                    <a:pt x="104951" y="35060"/>
                  </a:lnTo>
                  <a:lnTo>
                    <a:pt x="102746" y="35087"/>
                  </a:lnTo>
                  <a:lnTo>
                    <a:pt x="100533" y="35120"/>
                  </a:lnTo>
                  <a:lnTo>
                    <a:pt x="98329" y="35160"/>
                  </a:lnTo>
                  <a:lnTo>
                    <a:pt x="96124" y="35207"/>
                  </a:lnTo>
                  <a:lnTo>
                    <a:pt x="93920" y="35260"/>
                  </a:lnTo>
                  <a:lnTo>
                    <a:pt x="91707" y="35314"/>
                  </a:lnTo>
                  <a:lnTo>
                    <a:pt x="89503" y="35374"/>
                  </a:lnTo>
                  <a:lnTo>
                    <a:pt x="87298" y="35440"/>
                  </a:lnTo>
                  <a:lnTo>
                    <a:pt x="85094" y="35520"/>
                  </a:lnTo>
                  <a:lnTo>
                    <a:pt x="82889" y="35601"/>
                  </a:lnTo>
                  <a:lnTo>
                    <a:pt x="80684" y="35687"/>
                  </a:lnTo>
                  <a:lnTo>
                    <a:pt x="78480" y="35781"/>
                  </a:lnTo>
                  <a:lnTo>
                    <a:pt x="76283" y="35881"/>
                  </a:lnTo>
                  <a:lnTo>
                    <a:pt x="74079" y="35994"/>
                  </a:lnTo>
                  <a:lnTo>
                    <a:pt x="71882" y="36108"/>
                  </a:lnTo>
                  <a:lnTo>
                    <a:pt x="69677" y="36235"/>
                  </a:lnTo>
                  <a:lnTo>
                    <a:pt x="68864" y="36288"/>
                  </a:lnTo>
                  <a:lnTo>
                    <a:pt x="68081" y="36361"/>
                  </a:lnTo>
                  <a:lnTo>
                    <a:pt x="67702" y="36395"/>
                  </a:lnTo>
                  <a:lnTo>
                    <a:pt x="67338" y="36441"/>
                  </a:lnTo>
                  <a:lnTo>
                    <a:pt x="66983" y="36482"/>
                  </a:lnTo>
                  <a:lnTo>
                    <a:pt x="66627" y="36535"/>
                  </a:lnTo>
                  <a:lnTo>
                    <a:pt x="66288" y="36582"/>
                  </a:lnTo>
                  <a:lnTo>
                    <a:pt x="65956" y="36635"/>
                  </a:lnTo>
                  <a:lnTo>
                    <a:pt x="65632" y="36695"/>
                  </a:lnTo>
                  <a:lnTo>
                    <a:pt x="65316" y="36755"/>
                  </a:lnTo>
                  <a:lnTo>
                    <a:pt x="65007" y="36822"/>
                  </a:lnTo>
                  <a:lnTo>
                    <a:pt x="64707" y="36889"/>
                  </a:lnTo>
                  <a:lnTo>
                    <a:pt x="64415" y="36955"/>
                  </a:lnTo>
                  <a:lnTo>
                    <a:pt x="64130" y="37029"/>
                  </a:lnTo>
                  <a:lnTo>
                    <a:pt x="63854" y="37109"/>
                  </a:lnTo>
                  <a:lnTo>
                    <a:pt x="63585" y="37189"/>
                  </a:lnTo>
                  <a:lnTo>
                    <a:pt x="63324" y="37269"/>
                  </a:lnTo>
                  <a:lnTo>
                    <a:pt x="63064" y="37356"/>
                  </a:lnTo>
                  <a:lnTo>
                    <a:pt x="62819" y="37449"/>
                  </a:lnTo>
                  <a:lnTo>
                    <a:pt x="62582" y="37543"/>
                  </a:lnTo>
                  <a:lnTo>
                    <a:pt x="62345" y="37636"/>
                  </a:lnTo>
                  <a:lnTo>
                    <a:pt x="62123" y="37736"/>
                  </a:lnTo>
                  <a:lnTo>
                    <a:pt x="61902" y="37836"/>
                  </a:lnTo>
                  <a:lnTo>
                    <a:pt x="61689" y="37943"/>
                  </a:lnTo>
                  <a:lnTo>
                    <a:pt x="61483" y="38050"/>
                  </a:lnTo>
                  <a:lnTo>
                    <a:pt x="61286" y="38163"/>
                  </a:lnTo>
                  <a:lnTo>
                    <a:pt x="61096" y="38277"/>
                  </a:lnTo>
                  <a:lnTo>
                    <a:pt x="60907" y="38397"/>
                  </a:lnTo>
                  <a:lnTo>
                    <a:pt x="60725" y="38517"/>
                  </a:lnTo>
                  <a:lnTo>
                    <a:pt x="60551" y="38644"/>
                  </a:lnTo>
                  <a:lnTo>
                    <a:pt x="60385" y="38771"/>
                  </a:lnTo>
                  <a:lnTo>
                    <a:pt x="60219" y="38904"/>
                  </a:lnTo>
                  <a:lnTo>
                    <a:pt x="60061" y="39038"/>
                  </a:lnTo>
                  <a:lnTo>
                    <a:pt x="59911" y="39178"/>
                  </a:lnTo>
                  <a:lnTo>
                    <a:pt x="59769" y="39318"/>
                  </a:lnTo>
                  <a:lnTo>
                    <a:pt x="59626" y="39458"/>
                  </a:lnTo>
                  <a:lnTo>
                    <a:pt x="59492" y="39605"/>
                  </a:lnTo>
                  <a:lnTo>
                    <a:pt x="59366" y="39759"/>
                  </a:lnTo>
                  <a:lnTo>
                    <a:pt x="59239" y="39912"/>
                  </a:lnTo>
                  <a:lnTo>
                    <a:pt x="59121" y="40066"/>
                  </a:lnTo>
                  <a:lnTo>
                    <a:pt x="59002" y="40226"/>
                  </a:lnTo>
                  <a:lnTo>
                    <a:pt x="58899" y="40393"/>
                  </a:lnTo>
                  <a:lnTo>
                    <a:pt x="58789" y="40559"/>
                  </a:lnTo>
                  <a:lnTo>
                    <a:pt x="58694" y="40726"/>
                  </a:lnTo>
                  <a:lnTo>
                    <a:pt x="58591" y="40900"/>
                  </a:lnTo>
                  <a:lnTo>
                    <a:pt x="58504" y="41080"/>
                  </a:lnTo>
                  <a:lnTo>
                    <a:pt x="58417" y="41260"/>
                  </a:lnTo>
                  <a:lnTo>
                    <a:pt x="58331" y="41440"/>
                  </a:lnTo>
                  <a:lnTo>
                    <a:pt x="58252" y="41627"/>
                  </a:lnTo>
                  <a:lnTo>
                    <a:pt x="58173" y="41821"/>
                  </a:lnTo>
                  <a:lnTo>
                    <a:pt x="58038" y="42208"/>
                  </a:lnTo>
                  <a:lnTo>
                    <a:pt x="57912" y="42608"/>
                  </a:lnTo>
                  <a:lnTo>
                    <a:pt x="57801" y="43022"/>
                  </a:lnTo>
                  <a:lnTo>
                    <a:pt x="57698" y="43449"/>
                  </a:lnTo>
                  <a:lnTo>
                    <a:pt x="57612" y="43890"/>
                  </a:lnTo>
                  <a:lnTo>
                    <a:pt x="57533" y="44344"/>
                  </a:lnTo>
                  <a:lnTo>
                    <a:pt x="55407" y="44237"/>
                  </a:lnTo>
                  <a:lnTo>
                    <a:pt x="53274" y="44130"/>
                  </a:lnTo>
                  <a:lnTo>
                    <a:pt x="51140" y="44023"/>
                  </a:lnTo>
                  <a:lnTo>
                    <a:pt x="49014" y="43937"/>
                  </a:lnTo>
                  <a:lnTo>
                    <a:pt x="48856" y="43937"/>
                  </a:lnTo>
                  <a:lnTo>
                    <a:pt x="48698" y="43950"/>
                  </a:lnTo>
                  <a:lnTo>
                    <a:pt x="48548" y="43983"/>
                  </a:lnTo>
                  <a:lnTo>
                    <a:pt x="48406" y="44023"/>
                  </a:lnTo>
                  <a:lnTo>
                    <a:pt x="48272" y="44083"/>
                  </a:lnTo>
                  <a:lnTo>
                    <a:pt x="48145" y="44150"/>
                  </a:lnTo>
                  <a:lnTo>
                    <a:pt x="48035" y="44230"/>
                  </a:lnTo>
                  <a:lnTo>
                    <a:pt x="47924" y="44317"/>
                  </a:lnTo>
                  <a:lnTo>
                    <a:pt x="47821" y="44410"/>
                  </a:lnTo>
                  <a:lnTo>
                    <a:pt x="47734" y="44511"/>
                  </a:lnTo>
                  <a:lnTo>
                    <a:pt x="47655" y="44617"/>
                  </a:lnTo>
                  <a:lnTo>
                    <a:pt x="47592" y="44738"/>
                  </a:lnTo>
                  <a:lnTo>
                    <a:pt x="47537" y="44851"/>
                  </a:lnTo>
                  <a:lnTo>
                    <a:pt x="47497" y="44978"/>
                  </a:lnTo>
                  <a:lnTo>
                    <a:pt x="47474" y="45098"/>
                  </a:lnTo>
                  <a:lnTo>
                    <a:pt x="47466" y="45225"/>
                  </a:lnTo>
                  <a:lnTo>
                    <a:pt x="47292" y="50177"/>
                  </a:lnTo>
                  <a:lnTo>
                    <a:pt x="47205" y="52646"/>
                  </a:lnTo>
                  <a:lnTo>
                    <a:pt x="47134" y="55109"/>
                  </a:lnTo>
                  <a:lnTo>
                    <a:pt x="46549" y="55183"/>
                  </a:lnTo>
                  <a:lnTo>
                    <a:pt x="45972" y="55256"/>
                  </a:lnTo>
                  <a:lnTo>
                    <a:pt x="45396" y="55336"/>
                  </a:lnTo>
                  <a:lnTo>
                    <a:pt x="44827" y="55423"/>
                  </a:lnTo>
                  <a:lnTo>
                    <a:pt x="44266" y="55510"/>
                  </a:lnTo>
                  <a:lnTo>
                    <a:pt x="43705" y="55603"/>
                  </a:lnTo>
                  <a:lnTo>
                    <a:pt x="43144" y="55703"/>
                  </a:lnTo>
                  <a:lnTo>
                    <a:pt x="42598" y="55803"/>
                  </a:lnTo>
                  <a:lnTo>
                    <a:pt x="42045" y="55917"/>
                  </a:lnTo>
                  <a:lnTo>
                    <a:pt x="41508" y="56024"/>
                  </a:lnTo>
                  <a:lnTo>
                    <a:pt x="40963" y="56144"/>
                  </a:lnTo>
                  <a:lnTo>
                    <a:pt x="40433" y="56264"/>
                  </a:lnTo>
                  <a:lnTo>
                    <a:pt x="39904" y="56391"/>
                  </a:lnTo>
                  <a:lnTo>
                    <a:pt x="39374" y="56518"/>
                  </a:lnTo>
                  <a:lnTo>
                    <a:pt x="38861" y="56651"/>
                  </a:lnTo>
                  <a:lnTo>
                    <a:pt x="38339" y="56791"/>
                  </a:lnTo>
                  <a:lnTo>
                    <a:pt x="37826" y="56931"/>
                  </a:lnTo>
                  <a:lnTo>
                    <a:pt x="37320" y="57078"/>
                  </a:lnTo>
                  <a:lnTo>
                    <a:pt x="36814" y="57232"/>
                  </a:lnTo>
                  <a:lnTo>
                    <a:pt x="36316" y="57385"/>
                  </a:lnTo>
                  <a:lnTo>
                    <a:pt x="35827" y="57545"/>
                  </a:lnTo>
                  <a:lnTo>
                    <a:pt x="35329" y="57712"/>
                  </a:lnTo>
                  <a:lnTo>
                    <a:pt x="34847" y="57879"/>
                  </a:lnTo>
                  <a:lnTo>
                    <a:pt x="34365" y="58053"/>
                  </a:lnTo>
                  <a:lnTo>
                    <a:pt x="33883" y="58226"/>
                  </a:lnTo>
                  <a:lnTo>
                    <a:pt x="33409" y="58406"/>
                  </a:lnTo>
                  <a:lnTo>
                    <a:pt x="32942" y="58593"/>
                  </a:lnTo>
                  <a:lnTo>
                    <a:pt x="32476" y="58780"/>
                  </a:lnTo>
                  <a:lnTo>
                    <a:pt x="32018" y="58974"/>
                  </a:lnTo>
                  <a:lnTo>
                    <a:pt x="31560" y="59167"/>
                  </a:lnTo>
                  <a:lnTo>
                    <a:pt x="31109" y="59367"/>
                  </a:lnTo>
                  <a:lnTo>
                    <a:pt x="30659" y="59568"/>
                  </a:lnTo>
                  <a:lnTo>
                    <a:pt x="30216" y="59775"/>
                  </a:lnTo>
                  <a:lnTo>
                    <a:pt x="29774" y="59988"/>
                  </a:lnTo>
                  <a:lnTo>
                    <a:pt x="29339" y="60202"/>
                  </a:lnTo>
                  <a:lnTo>
                    <a:pt x="28905" y="60422"/>
                  </a:lnTo>
                  <a:lnTo>
                    <a:pt x="28478" y="60642"/>
                  </a:lnTo>
                  <a:lnTo>
                    <a:pt x="28059" y="60869"/>
                  </a:lnTo>
                  <a:lnTo>
                    <a:pt x="27640" y="61103"/>
                  </a:lnTo>
                  <a:lnTo>
                    <a:pt x="27222" y="61336"/>
                  </a:lnTo>
                  <a:lnTo>
                    <a:pt x="26811" y="61570"/>
                  </a:lnTo>
                  <a:lnTo>
                    <a:pt x="26400" y="61810"/>
                  </a:lnTo>
                  <a:lnTo>
                    <a:pt x="25997" y="62057"/>
                  </a:lnTo>
                  <a:lnTo>
                    <a:pt x="25602" y="62304"/>
                  </a:lnTo>
                  <a:lnTo>
                    <a:pt x="25207" y="62551"/>
                  </a:lnTo>
                  <a:lnTo>
                    <a:pt x="24812" y="62805"/>
                  </a:lnTo>
                  <a:lnTo>
                    <a:pt x="24424" y="63065"/>
                  </a:lnTo>
                  <a:lnTo>
                    <a:pt x="24045" y="63325"/>
                  </a:lnTo>
                  <a:lnTo>
                    <a:pt x="23666" y="63592"/>
                  </a:lnTo>
                  <a:lnTo>
                    <a:pt x="23287" y="63859"/>
                  </a:lnTo>
                  <a:lnTo>
                    <a:pt x="22915" y="64126"/>
                  </a:lnTo>
                  <a:lnTo>
                    <a:pt x="22552" y="64400"/>
                  </a:lnTo>
                  <a:lnTo>
                    <a:pt x="22188" y="64680"/>
                  </a:lnTo>
                  <a:lnTo>
                    <a:pt x="21833" y="64960"/>
                  </a:lnTo>
                  <a:lnTo>
                    <a:pt x="21477" y="65241"/>
                  </a:lnTo>
                  <a:lnTo>
                    <a:pt x="21122" y="65528"/>
                  </a:lnTo>
                  <a:lnTo>
                    <a:pt x="20774" y="65821"/>
                  </a:lnTo>
                  <a:lnTo>
                    <a:pt x="20434" y="66115"/>
                  </a:lnTo>
                  <a:lnTo>
                    <a:pt x="20094" y="66409"/>
                  </a:lnTo>
                  <a:lnTo>
                    <a:pt x="19755" y="66709"/>
                  </a:lnTo>
                  <a:lnTo>
                    <a:pt x="19423" y="67009"/>
                  </a:lnTo>
                  <a:lnTo>
                    <a:pt x="19099" y="67316"/>
                  </a:lnTo>
                  <a:lnTo>
                    <a:pt x="18775" y="67623"/>
                  </a:lnTo>
                  <a:lnTo>
                    <a:pt x="18451" y="67937"/>
                  </a:lnTo>
                  <a:lnTo>
                    <a:pt x="18135" y="68251"/>
                  </a:lnTo>
                  <a:lnTo>
                    <a:pt x="17819" y="68564"/>
                  </a:lnTo>
                  <a:lnTo>
                    <a:pt x="17510" y="68885"/>
                  </a:lnTo>
                  <a:lnTo>
                    <a:pt x="17210" y="69205"/>
                  </a:lnTo>
                  <a:lnTo>
                    <a:pt x="16902" y="69532"/>
                  </a:lnTo>
                  <a:lnTo>
                    <a:pt x="16610" y="69859"/>
                  </a:lnTo>
                  <a:lnTo>
                    <a:pt x="16317" y="70186"/>
                  </a:lnTo>
                  <a:lnTo>
                    <a:pt x="16025" y="70520"/>
                  </a:lnTo>
                  <a:lnTo>
                    <a:pt x="15741" y="70854"/>
                  </a:lnTo>
                  <a:lnTo>
                    <a:pt x="15456" y="71194"/>
                  </a:lnTo>
                  <a:lnTo>
                    <a:pt x="14903" y="71875"/>
                  </a:lnTo>
                  <a:lnTo>
                    <a:pt x="14358" y="72569"/>
                  </a:lnTo>
                  <a:lnTo>
                    <a:pt x="13836" y="73270"/>
                  </a:lnTo>
                  <a:lnTo>
                    <a:pt x="13323" y="73984"/>
                  </a:lnTo>
                  <a:lnTo>
                    <a:pt x="12833" y="74705"/>
                  </a:lnTo>
                  <a:lnTo>
                    <a:pt x="12351" y="75439"/>
                  </a:lnTo>
                  <a:lnTo>
                    <a:pt x="11884" y="76173"/>
                  </a:lnTo>
                  <a:lnTo>
                    <a:pt x="11426" y="76921"/>
                  </a:lnTo>
                  <a:lnTo>
                    <a:pt x="10992" y="77681"/>
                  </a:lnTo>
                  <a:lnTo>
                    <a:pt x="10565" y="78442"/>
                  </a:lnTo>
                  <a:lnTo>
                    <a:pt x="10154" y="79216"/>
                  </a:lnTo>
                  <a:lnTo>
                    <a:pt x="9759" y="79991"/>
                  </a:lnTo>
                  <a:lnTo>
                    <a:pt x="9372" y="80778"/>
                  </a:lnTo>
                  <a:lnTo>
                    <a:pt x="9008" y="81572"/>
                  </a:lnTo>
                  <a:lnTo>
                    <a:pt x="8653" y="82373"/>
                  </a:lnTo>
                  <a:lnTo>
                    <a:pt x="8305" y="83181"/>
                  </a:lnTo>
                  <a:lnTo>
                    <a:pt x="7981" y="83995"/>
                  </a:lnTo>
                  <a:lnTo>
                    <a:pt x="7665" y="84816"/>
                  </a:lnTo>
                  <a:lnTo>
                    <a:pt x="7365" y="85637"/>
                  </a:lnTo>
                  <a:lnTo>
                    <a:pt x="7072" y="86471"/>
                  </a:lnTo>
                  <a:lnTo>
                    <a:pt x="6804" y="87306"/>
                  </a:lnTo>
                  <a:lnTo>
                    <a:pt x="6535" y="88147"/>
                  </a:lnTo>
                  <a:lnTo>
                    <a:pt x="6290" y="88994"/>
                  </a:lnTo>
                  <a:lnTo>
                    <a:pt x="6053" y="89842"/>
                  </a:lnTo>
                  <a:lnTo>
                    <a:pt x="5832" y="90696"/>
                  </a:lnTo>
                  <a:lnTo>
                    <a:pt x="5618" y="91557"/>
                  </a:lnTo>
                  <a:lnTo>
                    <a:pt x="5421" y="92418"/>
                  </a:lnTo>
                  <a:lnTo>
                    <a:pt x="5350" y="92425"/>
                  </a:lnTo>
                  <a:lnTo>
                    <a:pt x="5279" y="92431"/>
                  </a:lnTo>
                  <a:lnTo>
                    <a:pt x="5215" y="92451"/>
                  </a:lnTo>
                  <a:lnTo>
                    <a:pt x="5152" y="92471"/>
                  </a:lnTo>
                  <a:lnTo>
                    <a:pt x="5097" y="92491"/>
                  </a:lnTo>
                  <a:lnTo>
                    <a:pt x="5042" y="92525"/>
                  </a:lnTo>
                  <a:lnTo>
                    <a:pt x="4986" y="92558"/>
                  </a:lnTo>
                  <a:lnTo>
                    <a:pt x="4939" y="92598"/>
                  </a:lnTo>
                  <a:lnTo>
                    <a:pt x="4899" y="92638"/>
                  </a:lnTo>
                  <a:lnTo>
                    <a:pt x="4860" y="92678"/>
                  </a:lnTo>
                  <a:lnTo>
                    <a:pt x="4828" y="92725"/>
                  </a:lnTo>
                  <a:lnTo>
                    <a:pt x="4797" y="92772"/>
                  </a:lnTo>
                  <a:lnTo>
                    <a:pt x="4749" y="92879"/>
                  </a:lnTo>
                  <a:lnTo>
                    <a:pt x="4718" y="92985"/>
                  </a:lnTo>
                  <a:lnTo>
                    <a:pt x="4710" y="93099"/>
                  </a:lnTo>
                  <a:lnTo>
                    <a:pt x="4710" y="93219"/>
                  </a:lnTo>
                  <a:lnTo>
                    <a:pt x="4733" y="93332"/>
                  </a:lnTo>
                  <a:lnTo>
                    <a:pt x="4749" y="93386"/>
                  </a:lnTo>
                  <a:lnTo>
                    <a:pt x="4773" y="93439"/>
                  </a:lnTo>
                  <a:lnTo>
                    <a:pt x="4805" y="93493"/>
                  </a:lnTo>
                  <a:lnTo>
                    <a:pt x="4836" y="93539"/>
                  </a:lnTo>
                  <a:lnTo>
                    <a:pt x="4876" y="93586"/>
                  </a:lnTo>
                  <a:lnTo>
                    <a:pt x="4915" y="93633"/>
                  </a:lnTo>
                  <a:lnTo>
                    <a:pt x="4963" y="93679"/>
                  </a:lnTo>
                  <a:lnTo>
                    <a:pt x="5010" y="93713"/>
                  </a:lnTo>
                  <a:lnTo>
                    <a:pt x="5073" y="93753"/>
                  </a:lnTo>
                  <a:lnTo>
                    <a:pt x="5129" y="93786"/>
                  </a:lnTo>
                  <a:lnTo>
                    <a:pt x="4994" y="94487"/>
                  </a:lnTo>
                  <a:lnTo>
                    <a:pt x="4868" y="95201"/>
                  </a:lnTo>
                  <a:lnTo>
                    <a:pt x="4749" y="95909"/>
                  </a:lnTo>
                  <a:lnTo>
                    <a:pt x="4639" y="96623"/>
                  </a:lnTo>
                  <a:lnTo>
                    <a:pt x="4536" y="97337"/>
                  </a:lnTo>
                  <a:lnTo>
                    <a:pt x="4441" y="98058"/>
                  </a:lnTo>
                  <a:lnTo>
                    <a:pt x="4354" y="98772"/>
                  </a:lnTo>
                  <a:lnTo>
                    <a:pt x="4275" y="99493"/>
                  </a:lnTo>
                  <a:lnTo>
                    <a:pt x="4204" y="100214"/>
                  </a:lnTo>
                  <a:lnTo>
                    <a:pt x="4141" y="100934"/>
                  </a:lnTo>
                  <a:lnTo>
                    <a:pt x="4086" y="101655"/>
                  </a:lnTo>
                  <a:lnTo>
                    <a:pt x="4038" y="102376"/>
                  </a:lnTo>
                  <a:lnTo>
                    <a:pt x="3999" y="103097"/>
                  </a:lnTo>
                  <a:lnTo>
                    <a:pt x="3967" y="103824"/>
                  </a:lnTo>
                  <a:lnTo>
                    <a:pt x="3943" y="104545"/>
                  </a:lnTo>
                  <a:lnTo>
                    <a:pt x="3927" y="105273"/>
                  </a:lnTo>
                  <a:lnTo>
                    <a:pt x="3912" y="105993"/>
                  </a:lnTo>
                  <a:lnTo>
                    <a:pt x="3912" y="106721"/>
                  </a:lnTo>
                  <a:lnTo>
                    <a:pt x="3912" y="107442"/>
                  </a:lnTo>
                  <a:lnTo>
                    <a:pt x="3927" y="108169"/>
                  </a:lnTo>
                  <a:lnTo>
                    <a:pt x="3943" y="108890"/>
                  </a:lnTo>
                  <a:lnTo>
                    <a:pt x="3975" y="109611"/>
                  </a:lnTo>
                  <a:lnTo>
                    <a:pt x="4007" y="110332"/>
                  </a:lnTo>
                  <a:lnTo>
                    <a:pt x="4046" y="111052"/>
                  </a:lnTo>
                  <a:lnTo>
                    <a:pt x="4093" y="111773"/>
                  </a:lnTo>
                  <a:lnTo>
                    <a:pt x="4149" y="112494"/>
                  </a:lnTo>
                  <a:lnTo>
                    <a:pt x="4212" y="113208"/>
                  </a:lnTo>
                  <a:lnTo>
                    <a:pt x="4283" y="113922"/>
                  </a:lnTo>
                  <a:lnTo>
                    <a:pt x="4354" y="114636"/>
                  </a:lnTo>
                  <a:lnTo>
                    <a:pt x="4441" y="115351"/>
                  </a:lnTo>
                  <a:lnTo>
                    <a:pt x="4528" y="116065"/>
                  </a:lnTo>
                  <a:lnTo>
                    <a:pt x="4623" y="116772"/>
                  </a:lnTo>
                  <a:lnTo>
                    <a:pt x="4536" y="116799"/>
                  </a:lnTo>
                  <a:lnTo>
                    <a:pt x="4457" y="116839"/>
                  </a:lnTo>
                  <a:lnTo>
                    <a:pt x="4378" y="116879"/>
                  </a:lnTo>
                  <a:lnTo>
                    <a:pt x="4307" y="116919"/>
                  </a:lnTo>
                  <a:lnTo>
                    <a:pt x="4244" y="116972"/>
                  </a:lnTo>
                  <a:lnTo>
                    <a:pt x="4188" y="117026"/>
                  </a:lnTo>
                  <a:lnTo>
                    <a:pt x="4141" y="117079"/>
                  </a:lnTo>
                  <a:lnTo>
                    <a:pt x="4093" y="117139"/>
                  </a:lnTo>
                  <a:lnTo>
                    <a:pt x="4054" y="117206"/>
                  </a:lnTo>
                  <a:lnTo>
                    <a:pt x="4022" y="117266"/>
                  </a:lnTo>
                  <a:lnTo>
                    <a:pt x="3999" y="117333"/>
                  </a:lnTo>
                  <a:lnTo>
                    <a:pt x="3975" y="117406"/>
                  </a:lnTo>
                  <a:lnTo>
                    <a:pt x="3959" y="117473"/>
                  </a:lnTo>
                  <a:lnTo>
                    <a:pt x="3959" y="117540"/>
                  </a:lnTo>
                  <a:lnTo>
                    <a:pt x="3951" y="117613"/>
                  </a:lnTo>
                  <a:lnTo>
                    <a:pt x="3959" y="117687"/>
                  </a:lnTo>
                  <a:lnTo>
                    <a:pt x="3975" y="117753"/>
                  </a:lnTo>
                  <a:lnTo>
                    <a:pt x="3991" y="117820"/>
                  </a:lnTo>
                  <a:lnTo>
                    <a:pt x="4014" y="117887"/>
                  </a:lnTo>
                  <a:lnTo>
                    <a:pt x="4046" y="117954"/>
                  </a:lnTo>
                  <a:lnTo>
                    <a:pt x="4078" y="118020"/>
                  </a:lnTo>
                  <a:lnTo>
                    <a:pt x="4125" y="118080"/>
                  </a:lnTo>
                  <a:lnTo>
                    <a:pt x="4172" y="118140"/>
                  </a:lnTo>
                  <a:lnTo>
                    <a:pt x="4228" y="118194"/>
                  </a:lnTo>
                  <a:lnTo>
                    <a:pt x="4283" y="118241"/>
                  </a:lnTo>
                  <a:lnTo>
                    <a:pt x="4354" y="118287"/>
                  </a:lnTo>
                  <a:lnTo>
                    <a:pt x="4425" y="118327"/>
                  </a:lnTo>
                  <a:lnTo>
                    <a:pt x="4504" y="118367"/>
                  </a:lnTo>
                  <a:lnTo>
                    <a:pt x="4591" y="118401"/>
                  </a:lnTo>
                  <a:lnTo>
                    <a:pt x="4686" y="118421"/>
                  </a:lnTo>
                  <a:lnTo>
                    <a:pt x="4781" y="118441"/>
                  </a:lnTo>
                  <a:lnTo>
                    <a:pt x="4892" y="118454"/>
                  </a:lnTo>
                  <a:lnTo>
                    <a:pt x="5018" y="119222"/>
                  </a:lnTo>
                  <a:lnTo>
                    <a:pt x="5152" y="119989"/>
                  </a:lnTo>
                  <a:lnTo>
                    <a:pt x="5302" y="120750"/>
                  </a:lnTo>
                  <a:lnTo>
                    <a:pt x="5453" y="121511"/>
                  </a:lnTo>
                  <a:lnTo>
                    <a:pt x="5611" y="122265"/>
                  </a:lnTo>
                  <a:lnTo>
                    <a:pt x="5784" y="123019"/>
                  </a:lnTo>
                  <a:lnTo>
                    <a:pt x="5958" y="123767"/>
                  </a:lnTo>
                  <a:lnTo>
                    <a:pt x="6140" y="124514"/>
                  </a:lnTo>
                  <a:lnTo>
                    <a:pt x="6338" y="125255"/>
                  </a:lnTo>
                  <a:lnTo>
                    <a:pt x="6535" y="125989"/>
                  </a:lnTo>
                  <a:lnTo>
                    <a:pt x="6740" y="126717"/>
                  </a:lnTo>
                  <a:lnTo>
                    <a:pt x="6954" y="127444"/>
                  </a:lnTo>
                  <a:lnTo>
                    <a:pt x="7175" y="128165"/>
                  </a:lnTo>
                  <a:lnTo>
                    <a:pt x="7404" y="128886"/>
                  </a:lnTo>
                  <a:lnTo>
                    <a:pt x="7633" y="129600"/>
                  </a:lnTo>
                  <a:lnTo>
                    <a:pt x="7878" y="130301"/>
                  </a:lnTo>
                  <a:lnTo>
                    <a:pt x="7594" y="130461"/>
                  </a:lnTo>
                  <a:lnTo>
                    <a:pt x="7317" y="130615"/>
                  </a:lnTo>
                  <a:lnTo>
                    <a:pt x="7049" y="130781"/>
                  </a:lnTo>
                  <a:lnTo>
                    <a:pt x="6788" y="130942"/>
                  </a:lnTo>
                  <a:lnTo>
                    <a:pt x="6527" y="131108"/>
                  </a:lnTo>
                  <a:lnTo>
                    <a:pt x="6274" y="131282"/>
                  </a:lnTo>
                  <a:lnTo>
                    <a:pt x="6021" y="131455"/>
                  </a:lnTo>
                  <a:lnTo>
                    <a:pt x="5776" y="131636"/>
                  </a:lnTo>
                  <a:lnTo>
                    <a:pt x="5539" y="131816"/>
                  </a:lnTo>
                  <a:lnTo>
                    <a:pt x="5310" y="131996"/>
                  </a:lnTo>
                  <a:lnTo>
                    <a:pt x="5081" y="132183"/>
                  </a:lnTo>
                  <a:lnTo>
                    <a:pt x="4860" y="132370"/>
                  </a:lnTo>
                  <a:lnTo>
                    <a:pt x="4647" y="132563"/>
                  </a:lnTo>
                  <a:lnTo>
                    <a:pt x="4433" y="132757"/>
                  </a:lnTo>
                  <a:lnTo>
                    <a:pt x="4228" y="132950"/>
                  </a:lnTo>
                  <a:lnTo>
                    <a:pt x="4030" y="133151"/>
                  </a:lnTo>
                  <a:lnTo>
                    <a:pt x="3833" y="133351"/>
                  </a:lnTo>
                  <a:lnTo>
                    <a:pt x="3643" y="133558"/>
                  </a:lnTo>
                  <a:lnTo>
                    <a:pt x="3461" y="133765"/>
                  </a:lnTo>
                  <a:lnTo>
                    <a:pt x="3280" y="133972"/>
                  </a:lnTo>
                  <a:lnTo>
                    <a:pt x="3106" y="134185"/>
                  </a:lnTo>
                  <a:lnTo>
                    <a:pt x="2932" y="134399"/>
                  </a:lnTo>
                  <a:lnTo>
                    <a:pt x="2774" y="134612"/>
                  </a:lnTo>
                  <a:lnTo>
                    <a:pt x="2608" y="134833"/>
                  </a:lnTo>
                  <a:lnTo>
                    <a:pt x="2458" y="135053"/>
                  </a:lnTo>
                  <a:lnTo>
                    <a:pt x="2308" y="135280"/>
                  </a:lnTo>
                  <a:lnTo>
                    <a:pt x="2165" y="135500"/>
                  </a:lnTo>
                  <a:lnTo>
                    <a:pt x="2023" y="135727"/>
                  </a:lnTo>
                  <a:lnTo>
                    <a:pt x="1889" y="135954"/>
                  </a:lnTo>
                  <a:lnTo>
                    <a:pt x="1755" y="136187"/>
                  </a:lnTo>
                  <a:lnTo>
                    <a:pt x="1636" y="136421"/>
                  </a:lnTo>
                  <a:lnTo>
                    <a:pt x="1510" y="136655"/>
                  </a:lnTo>
                  <a:lnTo>
                    <a:pt x="1399" y="136888"/>
                  </a:lnTo>
                  <a:lnTo>
                    <a:pt x="1288" y="137129"/>
                  </a:lnTo>
                  <a:lnTo>
                    <a:pt x="1178" y="137369"/>
                  </a:lnTo>
                  <a:lnTo>
                    <a:pt x="1083" y="137609"/>
                  </a:lnTo>
                  <a:lnTo>
                    <a:pt x="980" y="137849"/>
                  </a:lnTo>
                  <a:lnTo>
                    <a:pt x="893" y="138096"/>
                  </a:lnTo>
                  <a:lnTo>
                    <a:pt x="806" y="138343"/>
                  </a:lnTo>
                  <a:lnTo>
                    <a:pt x="719" y="138590"/>
                  </a:lnTo>
                  <a:lnTo>
                    <a:pt x="648" y="138837"/>
                  </a:lnTo>
                  <a:lnTo>
                    <a:pt x="569" y="139091"/>
                  </a:lnTo>
                  <a:lnTo>
                    <a:pt x="506" y="139338"/>
                  </a:lnTo>
                  <a:lnTo>
                    <a:pt x="435" y="139591"/>
                  </a:lnTo>
                  <a:lnTo>
                    <a:pt x="324" y="140099"/>
                  </a:lnTo>
                  <a:lnTo>
                    <a:pt x="230" y="140612"/>
                  </a:lnTo>
                  <a:lnTo>
                    <a:pt x="150" y="141133"/>
                  </a:lnTo>
                  <a:lnTo>
                    <a:pt x="87" y="141654"/>
                  </a:lnTo>
                  <a:lnTo>
                    <a:pt x="40" y="142174"/>
                  </a:lnTo>
                  <a:lnTo>
                    <a:pt x="16" y="142702"/>
                  </a:lnTo>
                  <a:lnTo>
                    <a:pt x="0" y="143229"/>
                  </a:lnTo>
                  <a:lnTo>
                    <a:pt x="8" y="143763"/>
                  </a:lnTo>
                  <a:lnTo>
                    <a:pt x="32" y="144297"/>
                  </a:lnTo>
                  <a:lnTo>
                    <a:pt x="71" y="144831"/>
                  </a:lnTo>
                  <a:lnTo>
                    <a:pt x="119" y="145365"/>
                  </a:lnTo>
                  <a:lnTo>
                    <a:pt x="190" y="145898"/>
                  </a:lnTo>
                  <a:lnTo>
                    <a:pt x="277" y="146432"/>
                  </a:lnTo>
                  <a:lnTo>
                    <a:pt x="380" y="146973"/>
                  </a:lnTo>
                  <a:lnTo>
                    <a:pt x="498" y="147507"/>
                  </a:lnTo>
                  <a:lnTo>
                    <a:pt x="625" y="148041"/>
                  </a:lnTo>
                  <a:lnTo>
                    <a:pt x="775" y="148568"/>
                  </a:lnTo>
                  <a:lnTo>
                    <a:pt x="933" y="149102"/>
                  </a:lnTo>
                  <a:lnTo>
                    <a:pt x="1114" y="149629"/>
                  </a:lnTo>
                  <a:lnTo>
                    <a:pt x="1304" y="150157"/>
                  </a:lnTo>
                  <a:lnTo>
                    <a:pt x="1502" y="150677"/>
                  </a:lnTo>
                  <a:lnTo>
                    <a:pt x="1723" y="151198"/>
                  </a:lnTo>
                  <a:lnTo>
                    <a:pt x="1952" y="151712"/>
                  </a:lnTo>
                  <a:lnTo>
                    <a:pt x="2197" y="152226"/>
                  </a:lnTo>
                  <a:lnTo>
                    <a:pt x="2458" y="152733"/>
                  </a:lnTo>
                  <a:lnTo>
                    <a:pt x="2726" y="153233"/>
                  </a:lnTo>
                  <a:lnTo>
                    <a:pt x="3011" y="153727"/>
                  </a:lnTo>
                  <a:lnTo>
                    <a:pt x="3303" y="154221"/>
                  </a:lnTo>
                  <a:lnTo>
                    <a:pt x="3619" y="154702"/>
                  </a:lnTo>
                  <a:lnTo>
                    <a:pt x="3935" y="155182"/>
                  </a:lnTo>
                  <a:lnTo>
                    <a:pt x="4267" y="155649"/>
                  </a:lnTo>
                  <a:lnTo>
                    <a:pt x="4615" y="156117"/>
                  </a:lnTo>
                  <a:lnTo>
                    <a:pt x="4971" y="156571"/>
                  </a:lnTo>
                  <a:lnTo>
                    <a:pt x="5342" y="157018"/>
                  </a:lnTo>
                  <a:lnTo>
                    <a:pt x="5721" y="157458"/>
                  </a:lnTo>
                  <a:lnTo>
                    <a:pt x="6108" y="157892"/>
                  </a:lnTo>
                  <a:lnTo>
                    <a:pt x="6511" y="158312"/>
                  </a:lnTo>
                  <a:lnTo>
                    <a:pt x="6922" y="158720"/>
                  </a:lnTo>
                  <a:lnTo>
                    <a:pt x="7349" y="159127"/>
                  </a:lnTo>
                  <a:lnTo>
                    <a:pt x="7776" y="159514"/>
                  </a:lnTo>
                  <a:lnTo>
                    <a:pt x="8218" y="159894"/>
                  </a:lnTo>
                  <a:lnTo>
                    <a:pt x="8676" y="160268"/>
                  </a:lnTo>
                  <a:lnTo>
                    <a:pt x="8732" y="160308"/>
                  </a:lnTo>
                  <a:lnTo>
                    <a:pt x="8787" y="160341"/>
                  </a:lnTo>
                  <a:lnTo>
                    <a:pt x="8850" y="160375"/>
                  </a:lnTo>
                  <a:lnTo>
                    <a:pt x="8906" y="160395"/>
                  </a:lnTo>
                  <a:lnTo>
                    <a:pt x="8969" y="160415"/>
                  </a:lnTo>
                  <a:lnTo>
                    <a:pt x="9032" y="160435"/>
                  </a:lnTo>
                  <a:lnTo>
                    <a:pt x="9087" y="160442"/>
                  </a:lnTo>
                  <a:lnTo>
                    <a:pt x="9151" y="160448"/>
                  </a:lnTo>
                  <a:lnTo>
                    <a:pt x="9214" y="160455"/>
                  </a:lnTo>
                  <a:lnTo>
                    <a:pt x="9269" y="160448"/>
                  </a:lnTo>
                  <a:lnTo>
                    <a:pt x="9332" y="160442"/>
                  </a:lnTo>
                  <a:lnTo>
                    <a:pt x="9388" y="160435"/>
                  </a:lnTo>
                  <a:lnTo>
                    <a:pt x="9506" y="160401"/>
                  </a:lnTo>
                  <a:lnTo>
                    <a:pt x="9609" y="160355"/>
                  </a:lnTo>
                  <a:lnTo>
                    <a:pt x="9712" y="160301"/>
                  </a:lnTo>
                  <a:lnTo>
                    <a:pt x="9798" y="160228"/>
                  </a:lnTo>
                  <a:lnTo>
                    <a:pt x="9870" y="160148"/>
                  </a:lnTo>
                  <a:lnTo>
                    <a:pt x="9933" y="160061"/>
                  </a:lnTo>
                  <a:lnTo>
                    <a:pt x="9980" y="159968"/>
                  </a:lnTo>
                  <a:lnTo>
                    <a:pt x="9996" y="159914"/>
                  </a:lnTo>
                  <a:lnTo>
                    <a:pt x="10004" y="159868"/>
                  </a:lnTo>
                  <a:lnTo>
                    <a:pt x="10012" y="159814"/>
                  </a:lnTo>
                  <a:lnTo>
                    <a:pt x="10012" y="159761"/>
                  </a:lnTo>
                  <a:lnTo>
                    <a:pt x="10012" y="159701"/>
                  </a:lnTo>
                  <a:lnTo>
                    <a:pt x="10004" y="159647"/>
                  </a:lnTo>
                  <a:lnTo>
                    <a:pt x="10162" y="159627"/>
                  </a:lnTo>
                  <a:lnTo>
                    <a:pt x="10241" y="159607"/>
                  </a:lnTo>
                  <a:lnTo>
                    <a:pt x="10273" y="159594"/>
                  </a:lnTo>
                  <a:lnTo>
                    <a:pt x="10312" y="159574"/>
                  </a:lnTo>
                  <a:lnTo>
                    <a:pt x="10391" y="159521"/>
                  </a:lnTo>
                  <a:lnTo>
                    <a:pt x="10478" y="159487"/>
                  </a:lnTo>
                  <a:lnTo>
                    <a:pt x="10557" y="159454"/>
                  </a:lnTo>
                  <a:lnTo>
                    <a:pt x="10644" y="159427"/>
                  </a:lnTo>
                  <a:lnTo>
                    <a:pt x="10715" y="159380"/>
                  </a:lnTo>
                  <a:lnTo>
                    <a:pt x="10778" y="159327"/>
                  </a:lnTo>
                  <a:lnTo>
                    <a:pt x="10834" y="159267"/>
                  </a:lnTo>
                  <a:lnTo>
                    <a:pt x="10889" y="159200"/>
                  </a:lnTo>
                  <a:lnTo>
                    <a:pt x="11000" y="159160"/>
                  </a:lnTo>
                  <a:lnTo>
                    <a:pt x="11134" y="159120"/>
                  </a:lnTo>
                  <a:lnTo>
                    <a:pt x="11442" y="159040"/>
                  </a:lnTo>
                  <a:lnTo>
                    <a:pt x="11790" y="158960"/>
                  </a:lnTo>
                  <a:lnTo>
                    <a:pt x="12145" y="158886"/>
                  </a:lnTo>
                  <a:lnTo>
                    <a:pt x="12801" y="158753"/>
                  </a:lnTo>
                  <a:lnTo>
                    <a:pt x="13046" y="158700"/>
                  </a:lnTo>
                  <a:lnTo>
                    <a:pt x="13212" y="158660"/>
                  </a:lnTo>
                  <a:lnTo>
                    <a:pt x="13591" y="158533"/>
                  </a:lnTo>
                  <a:lnTo>
                    <a:pt x="13971" y="158406"/>
                  </a:lnTo>
                  <a:lnTo>
                    <a:pt x="14342" y="158272"/>
                  </a:lnTo>
                  <a:lnTo>
                    <a:pt x="14721" y="158132"/>
                  </a:lnTo>
                  <a:lnTo>
                    <a:pt x="15464" y="157845"/>
                  </a:lnTo>
                  <a:lnTo>
                    <a:pt x="16199" y="157552"/>
                  </a:lnTo>
                  <a:lnTo>
                    <a:pt x="16981" y="157231"/>
                  </a:lnTo>
                  <a:lnTo>
                    <a:pt x="17763" y="156898"/>
                  </a:lnTo>
                  <a:lnTo>
                    <a:pt x="18151" y="156724"/>
                  </a:lnTo>
                  <a:lnTo>
                    <a:pt x="18538" y="156550"/>
                  </a:lnTo>
                  <a:lnTo>
                    <a:pt x="18917" y="156370"/>
                  </a:lnTo>
                  <a:lnTo>
                    <a:pt x="19296" y="156183"/>
                  </a:lnTo>
                  <a:lnTo>
                    <a:pt x="19676" y="155997"/>
                  </a:lnTo>
                  <a:lnTo>
                    <a:pt x="20047" y="155803"/>
                  </a:lnTo>
                  <a:lnTo>
                    <a:pt x="20418" y="155609"/>
                  </a:lnTo>
                  <a:lnTo>
                    <a:pt x="20790" y="155409"/>
                  </a:lnTo>
                  <a:lnTo>
                    <a:pt x="21153" y="155202"/>
                  </a:lnTo>
                  <a:lnTo>
                    <a:pt x="21509" y="154995"/>
                  </a:lnTo>
                  <a:lnTo>
                    <a:pt x="21864" y="154782"/>
                  </a:lnTo>
                  <a:lnTo>
                    <a:pt x="22212" y="154562"/>
                  </a:lnTo>
                  <a:lnTo>
                    <a:pt x="22354" y="154461"/>
                  </a:lnTo>
                  <a:lnTo>
                    <a:pt x="22481" y="154355"/>
                  </a:lnTo>
                  <a:lnTo>
                    <a:pt x="22583" y="154241"/>
                  </a:lnTo>
                  <a:lnTo>
                    <a:pt x="22670" y="154128"/>
                  </a:lnTo>
                  <a:lnTo>
                    <a:pt x="22741" y="154001"/>
                  </a:lnTo>
                  <a:lnTo>
                    <a:pt x="22797" y="153881"/>
                  </a:lnTo>
                  <a:lnTo>
                    <a:pt x="22836" y="153754"/>
                  </a:lnTo>
                  <a:lnTo>
                    <a:pt x="22860" y="153627"/>
                  </a:lnTo>
                  <a:lnTo>
                    <a:pt x="22876" y="153500"/>
                  </a:lnTo>
                  <a:lnTo>
                    <a:pt x="22876" y="153367"/>
                  </a:lnTo>
                  <a:lnTo>
                    <a:pt x="22860" y="153240"/>
                  </a:lnTo>
                  <a:lnTo>
                    <a:pt x="22828" y="153120"/>
                  </a:lnTo>
                  <a:lnTo>
                    <a:pt x="22797" y="153000"/>
                  </a:lnTo>
                  <a:lnTo>
                    <a:pt x="22741" y="152880"/>
                  </a:lnTo>
                  <a:lnTo>
                    <a:pt x="22686" y="152766"/>
                  </a:lnTo>
                  <a:lnTo>
                    <a:pt x="22615" y="152659"/>
                  </a:lnTo>
                  <a:lnTo>
                    <a:pt x="22591" y="152573"/>
                  </a:lnTo>
                  <a:lnTo>
                    <a:pt x="22575" y="152533"/>
                  </a:lnTo>
                  <a:lnTo>
                    <a:pt x="22544" y="152493"/>
                  </a:lnTo>
                  <a:lnTo>
                    <a:pt x="22362" y="152232"/>
                  </a:lnTo>
                  <a:lnTo>
                    <a:pt x="22157" y="151945"/>
                  </a:lnTo>
                  <a:lnTo>
                    <a:pt x="21943" y="151625"/>
                  </a:lnTo>
                  <a:lnTo>
                    <a:pt x="21714" y="151278"/>
                  </a:lnTo>
                  <a:lnTo>
                    <a:pt x="21477" y="150904"/>
                  </a:lnTo>
                  <a:lnTo>
                    <a:pt x="21240" y="150510"/>
                  </a:lnTo>
                  <a:lnTo>
                    <a:pt x="20995" y="150090"/>
                  </a:lnTo>
                  <a:lnTo>
                    <a:pt x="20750" y="149663"/>
                  </a:lnTo>
                  <a:lnTo>
                    <a:pt x="20513" y="149209"/>
                  </a:lnTo>
                  <a:lnTo>
                    <a:pt x="20276" y="148748"/>
                  </a:lnTo>
                  <a:lnTo>
                    <a:pt x="20047" y="148274"/>
                  </a:lnTo>
                  <a:lnTo>
                    <a:pt x="19834" y="147794"/>
                  </a:lnTo>
                  <a:lnTo>
                    <a:pt x="19628" y="147313"/>
                  </a:lnTo>
                  <a:lnTo>
                    <a:pt x="19438" y="146819"/>
                  </a:lnTo>
                  <a:lnTo>
                    <a:pt x="19352" y="146579"/>
                  </a:lnTo>
                  <a:lnTo>
                    <a:pt x="19265" y="146332"/>
                  </a:lnTo>
                  <a:lnTo>
                    <a:pt x="19186" y="146085"/>
                  </a:lnTo>
                  <a:lnTo>
                    <a:pt x="19115" y="145845"/>
                  </a:lnTo>
                  <a:lnTo>
                    <a:pt x="19051" y="145598"/>
                  </a:lnTo>
                  <a:lnTo>
                    <a:pt x="18988" y="145358"/>
                  </a:lnTo>
                  <a:lnTo>
                    <a:pt x="18941" y="145118"/>
                  </a:lnTo>
                  <a:lnTo>
                    <a:pt x="18893" y="144884"/>
                  </a:lnTo>
                  <a:lnTo>
                    <a:pt x="18854" y="144644"/>
                  </a:lnTo>
                  <a:lnTo>
                    <a:pt x="18822" y="144410"/>
                  </a:lnTo>
                  <a:lnTo>
                    <a:pt x="18798" y="144183"/>
                  </a:lnTo>
                  <a:lnTo>
                    <a:pt x="18783" y="143956"/>
                  </a:lnTo>
                  <a:lnTo>
                    <a:pt x="18775" y="143729"/>
                  </a:lnTo>
                  <a:lnTo>
                    <a:pt x="18775" y="143509"/>
                  </a:lnTo>
                  <a:lnTo>
                    <a:pt x="18791" y="143296"/>
                  </a:lnTo>
                  <a:lnTo>
                    <a:pt x="18806" y="143082"/>
                  </a:lnTo>
                  <a:lnTo>
                    <a:pt x="18838" y="142875"/>
                  </a:lnTo>
                  <a:lnTo>
                    <a:pt x="18877" y="142675"/>
                  </a:lnTo>
                  <a:lnTo>
                    <a:pt x="18933" y="142481"/>
                  </a:lnTo>
                  <a:lnTo>
                    <a:pt x="18996" y="142288"/>
                  </a:lnTo>
                  <a:lnTo>
                    <a:pt x="19067" y="142108"/>
                  </a:lnTo>
                  <a:lnTo>
                    <a:pt x="19154" y="141927"/>
                  </a:lnTo>
                  <a:lnTo>
                    <a:pt x="19249" y="141754"/>
                  </a:lnTo>
                  <a:lnTo>
                    <a:pt x="19359" y="141587"/>
                  </a:lnTo>
                  <a:lnTo>
                    <a:pt x="19478" y="141427"/>
                  </a:lnTo>
                  <a:lnTo>
                    <a:pt x="19612" y="141280"/>
                  </a:lnTo>
                  <a:lnTo>
                    <a:pt x="19762" y="141133"/>
                  </a:lnTo>
                  <a:lnTo>
                    <a:pt x="19921" y="141000"/>
                  </a:lnTo>
                  <a:lnTo>
                    <a:pt x="20094" y="140873"/>
                  </a:lnTo>
                  <a:lnTo>
                    <a:pt x="20284" y="140759"/>
                  </a:lnTo>
                  <a:lnTo>
                    <a:pt x="20482" y="140646"/>
                  </a:lnTo>
                  <a:lnTo>
                    <a:pt x="20703" y="140546"/>
                  </a:lnTo>
                  <a:lnTo>
                    <a:pt x="20932" y="140459"/>
                  </a:lnTo>
                  <a:lnTo>
                    <a:pt x="21185" y="140379"/>
                  </a:lnTo>
                  <a:lnTo>
                    <a:pt x="21446" y="140305"/>
                  </a:lnTo>
                  <a:lnTo>
                    <a:pt x="21730" y="140245"/>
                  </a:lnTo>
                  <a:lnTo>
                    <a:pt x="21951" y="140212"/>
                  </a:lnTo>
                  <a:lnTo>
                    <a:pt x="22180" y="140179"/>
                  </a:lnTo>
                  <a:lnTo>
                    <a:pt x="22402" y="140152"/>
                  </a:lnTo>
                  <a:lnTo>
                    <a:pt x="22631" y="140139"/>
                  </a:lnTo>
                  <a:lnTo>
                    <a:pt x="22852" y="140125"/>
                  </a:lnTo>
                  <a:lnTo>
                    <a:pt x="23302" y="140125"/>
                  </a:lnTo>
                  <a:lnTo>
                    <a:pt x="23524" y="140139"/>
                  </a:lnTo>
                  <a:lnTo>
                    <a:pt x="23745" y="140152"/>
                  </a:lnTo>
                  <a:lnTo>
                    <a:pt x="23966" y="140172"/>
                  </a:lnTo>
                  <a:lnTo>
                    <a:pt x="24187" y="140205"/>
                  </a:lnTo>
                  <a:lnTo>
                    <a:pt x="24409" y="140239"/>
                  </a:lnTo>
                  <a:lnTo>
                    <a:pt x="24630" y="140279"/>
                  </a:lnTo>
                  <a:lnTo>
                    <a:pt x="24843" y="140325"/>
                  </a:lnTo>
                  <a:lnTo>
                    <a:pt x="25064" y="140372"/>
                  </a:lnTo>
                  <a:lnTo>
                    <a:pt x="25278" y="140432"/>
                  </a:lnTo>
                  <a:lnTo>
                    <a:pt x="25499" y="140492"/>
                  </a:lnTo>
                  <a:lnTo>
                    <a:pt x="25712" y="140559"/>
                  </a:lnTo>
                  <a:lnTo>
                    <a:pt x="25918" y="140633"/>
                  </a:lnTo>
                  <a:lnTo>
                    <a:pt x="26131" y="140706"/>
                  </a:lnTo>
                  <a:lnTo>
                    <a:pt x="26345" y="140793"/>
                  </a:lnTo>
                  <a:lnTo>
                    <a:pt x="26550" y="140879"/>
                  </a:lnTo>
                  <a:lnTo>
                    <a:pt x="26755" y="140966"/>
                  </a:lnTo>
                  <a:lnTo>
                    <a:pt x="26961" y="141060"/>
                  </a:lnTo>
                  <a:lnTo>
                    <a:pt x="27166" y="141160"/>
                  </a:lnTo>
                  <a:lnTo>
                    <a:pt x="27364" y="141267"/>
                  </a:lnTo>
                  <a:lnTo>
                    <a:pt x="27561" y="141373"/>
                  </a:lnTo>
                  <a:lnTo>
                    <a:pt x="27759" y="141487"/>
                  </a:lnTo>
                  <a:lnTo>
                    <a:pt x="27949" y="141600"/>
                  </a:lnTo>
                  <a:lnTo>
                    <a:pt x="28146" y="141720"/>
                  </a:lnTo>
                  <a:lnTo>
                    <a:pt x="28525" y="141967"/>
                  </a:lnTo>
                  <a:lnTo>
                    <a:pt x="28889" y="142228"/>
                  </a:lnTo>
                  <a:lnTo>
                    <a:pt x="29244" y="142495"/>
                  </a:lnTo>
                  <a:lnTo>
                    <a:pt x="29592" y="142775"/>
                  </a:lnTo>
                  <a:lnTo>
                    <a:pt x="29924" y="143069"/>
                  </a:lnTo>
                  <a:lnTo>
                    <a:pt x="30248" y="143369"/>
                  </a:lnTo>
                  <a:lnTo>
                    <a:pt x="30556" y="143676"/>
                  </a:lnTo>
                  <a:lnTo>
                    <a:pt x="30849" y="143990"/>
                  </a:lnTo>
                  <a:lnTo>
                    <a:pt x="31133" y="144310"/>
                  </a:lnTo>
                  <a:lnTo>
                    <a:pt x="31402" y="144630"/>
                  </a:lnTo>
                  <a:lnTo>
                    <a:pt x="31647" y="144957"/>
                  </a:lnTo>
                  <a:lnTo>
                    <a:pt x="31884" y="145284"/>
                  </a:lnTo>
                  <a:lnTo>
                    <a:pt x="32097" y="145611"/>
                  </a:lnTo>
                  <a:lnTo>
                    <a:pt x="32302" y="145945"/>
                  </a:lnTo>
                  <a:lnTo>
                    <a:pt x="32484" y="146272"/>
                  </a:lnTo>
                  <a:lnTo>
                    <a:pt x="32650" y="146599"/>
                  </a:lnTo>
                  <a:lnTo>
                    <a:pt x="32792" y="146920"/>
                  </a:lnTo>
                  <a:lnTo>
                    <a:pt x="32848" y="147040"/>
                  </a:lnTo>
                  <a:lnTo>
                    <a:pt x="32911" y="147147"/>
                  </a:lnTo>
                  <a:lnTo>
                    <a:pt x="32990" y="147240"/>
                  </a:lnTo>
                  <a:lnTo>
                    <a:pt x="33077" y="147333"/>
                  </a:lnTo>
                  <a:lnTo>
                    <a:pt x="33069" y="147400"/>
                  </a:lnTo>
                  <a:lnTo>
                    <a:pt x="33061" y="147474"/>
                  </a:lnTo>
                  <a:lnTo>
                    <a:pt x="33061" y="147540"/>
                  </a:lnTo>
                  <a:lnTo>
                    <a:pt x="33069" y="147614"/>
                  </a:lnTo>
                  <a:lnTo>
                    <a:pt x="33085" y="147680"/>
                  </a:lnTo>
                  <a:lnTo>
                    <a:pt x="33108" y="147754"/>
                  </a:lnTo>
                  <a:lnTo>
                    <a:pt x="33132" y="147821"/>
                  </a:lnTo>
                  <a:lnTo>
                    <a:pt x="33164" y="147887"/>
                  </a:lnTo>
                  <a:lnTo>
                    <a:pt x="33203" y="147947"/>
                  </a:lnTo>
                  <a:lnTo>
                    <a:pt x="33243" y="148014"/>
                  </a:lnTo>
                  <a:lnTo>
                    <a:pt x="33290" y="148074"/>
                  </a:lnTo>
                  <a:lnTo>
                    <a:pt x="33345" y="148134"/>
                  </a:lnTo>
                  <a:lnTo>
                    <a:pt x="33401" y="148188"/>
                  </a:lnTo>
                  <a:lnTo>
                    <a:pt x="33464" y="148241"/>
                  </a:lnTo>
                  <a:lnTo>
                    <a:pt x="33527" y="148294"/>
                  </a:lnTo>
                  <a:lnTo>
                    <a:pt x="33598" y="148341"/>
                  </a:lnTo>
                  <a:lnTo>
                    <a:pt x="33669" y="148388"/>
                  </a:lnTo>
                  <a:lnTo>
                    <a:pt x="33741" y="148428"/>
                  </a:lnTo>
                  <a:lnTo>
                    <a:pt x="33820" y="148461"/>
                  </a:lnTo>
                  <a:lnTo>
                    <a:pt x="33899" y="148495"/>
                  </a:lnTo>
                  <a:lnTo>
                    <a:pt x="33985" y="148521"/>
                  </a:lnTo>
                  <a:lnTo>
                    <a:pt x="34065" y="148548"/>
                  </a:lnTo>
                  <a:lnTo>
                    <a:pt x="34151" y="148568"/>
                  </a:lnTo>
                  <a:lnTo>
                    <a:pt x="34238" y="148581"/>
                  </a:lnTo>
                  <a:lnTo>
                    <a:pt x="34333" y="148588"/>
                  </a:lnTo>
                  <a:lnTo>
                    <a:pt x="34507" y="148588"/>
                  </a:lnTo>
                  <a:lnTo>
                    <a:pt x="34602" y="148575"/>
                  </a:lnTo>
                  <a:lnTo>
                    <a:pt x="34689" y="148561"/>
                  </a:lnTo>
                  <a:lnTo>
                    <a:pt x="34784" y="148535"/>
                  </a:lnTo>
                  <a:lnTo>
                    <a:pt x="34870" y="148508"/>
                  </a:lnTo>
                  <a:lnTo>
                    <a:pt x="34957" y="148468"/>
                  </a:lnTo>
                  <a:lnTo>
                    <a:pt x="35574" y="148194"/>
                  </a:lnTo>
                  <a:lnTo>
                    <a:pt x="36182" y="147914"/>
                  </a:lnTo>
                  <a:lnTo>
                    <a:pt x="37399" y="147360"/>
                  </a:lnTo>
                  <a:lnTo>
                    <a:pt x="38007" y="147080"/>
                  </a:lnTo>
                  <a:lnTo>
                    <a:pt x="38616" y="146806"/>
                  </a:lnTo>
                  <a:lnTo>
                    <a:pt x="39232" y="146539"/>
                  </a:lnTo>
                  <a:lnTo>
                    <a:pt x="39849" y="146286"/>
                  </a:lnTo>
                  <a:lnTo>
                    <a:pt x="40070" y="146192"/>
                  </a:lnTo>
                  <a:lnTo>
                    <a:pt x="40299" y="146105"/>
                  </a:lnTo>
                  <a:lnTo>
                    <a:pt x="40781" y="145932"/>
                  </a:lnTo>
                  <a:lnTo>
                    <a:pt x="41279" y="145758"/>
                  </a:lnTo>
                  <a:lnTo>
                    <a:pt x="41777" y="145578"/>
                  </a:lnTo>
                  <a:lnTo>
                    <a:pt x="42282" y="145391"/>
                  </a:lnTo>
                  <a:lnTo>
                    <a:pt x="42527" y="145291"/>
                  </a:lnTo>
                  <a:lnTo>
                    <a:pt x="42764" y="145191"/>
                  </a:lnTo>
                  <a:lnTo>
                    <a:pt x="43001" y="145084"/>
                  </a:lnTo>
                  <a:lnTo>
                    <a:pt x="43230" y="144971"/>
                  </a:lnTo>
                  <a:lnTo>
                    <a:pt x="43452" y="144857"/>
                  </a:lnTo>
                  <a:lnTo>
                    <a:pt x="43657" y="144730"/>
                  </a:lnTo>
                  <a:lnTo>
                    <a:pt x="43847" y="144724"/>
                  </a:lnTo>
                  <a:lnTo>
                    <a:pt x="44036" y="144704"/>
                  </a:lnTo>
                  <a:lnTo>
                    <a:pt x="44218" y="144664"/>
                  </a:lnTo>
                  <a:lnTo>
                    <a:pt x="44408" y="144610"/>
                  </a:lnTo>
                  <a:lnTo>
                    <a:pt x="44582" y="144537"/>
                  </a:lnTo>
                  <a:lnTo>
                    <a:pt x="44755" y="144457"/>
                  </a:lnTo>
                  <a:lnTo>
                    <a:pt x="44835" y="144410"/>
                  </a:lnTo>
                  <a:lnTo>
                    <a:pt x="44914" y="144357"/>
                  </a:lnTo>
                  <a:lnTo>
                    <a:pt x="44993" y="144303"/>
                  </a:lnTo>
                  <a:lnTo>
                    <a:pt x="45064" y="144250"/>
                  </a:lnTo>
                  <a:lnTo>
                    <a:pt x="45135" y="144190"/>
                  </a:lnTo>
                  <a:lnTo>
                    <a:pt x="45198" y="144130"/>
                  </a:lnTo>
                  <a:lnTo>
                    <a:pt x="45253" y="144063"/>
                  </a:lnTo>
                  <a:lnTo>
                    <a:pt x="45309" y="143990"/>
                  </a:lnTo>
                  <a:lnTo>
                    <a:pt x="45364" y="143916"/>
                  </a:lnTo>
                  <a:lnTo>
                    <a:pt x="45411" y="143843"/>
                  </a:lnTo>
                  <a:lnTo>
                    <a:pt x="45451" y="143763"/>
                  </a:lnTo>
                  <a:lnTo>
                    <a:pt x="45490" y="143683"/>
                  </a:lnTo>
                  <a:lnTo>
                    <a:pt x="45514" y="143603"/>
                  </a:lnTo>
                  <a:lnTo>
                    <a:pt x="45538" y="143516"/>
                  </a:lnTo>
                  <a:lnTo>
                    <a:pt x="45554" y="143422"/>
                  </a:lnTo>
                  <a:lnTo>
                    <a:pt x="45569" y="143336"/>
                  </a:lnTo>
                  <a:lnTo>
                    <a:pt x="45569" y="143235"/>
                  </a:lnTo>
                  <a:lnTo>
                    <a:pt x="45569" y="143142"/>
                  </a:lnTo>
                  <a:lnTo>
                    <a:pt x="45554" y="143042"/>
                  </a:lnTo>
                  <a:lnTo>
                    <a:pt x="45538" y="142942"/>
                  </a:lnTo>
                  <a:lnTo>
                    <a:pt x="45435" y="142501"/>
                  </a:lnTo>
                  <a:lnTo>
                    <a:pt x="45332" y="142067"/>
                  </a:lnTo>
                  <a:lnTo>
                    <a:pt x="45206" y="141647"/>
                  </a:lnTo>
                  <a:lnTo>
                    <a:pt x="45079" y="141227"/>
                  </a:lnTo>
                  <a:lnTo>
                    <a:pt x="44937" y="140813"/>
                  </a:lnTo>
                  <a:lnTo>
                    <a:pt x="44779" y="140406"/>
                  </a:lnTo>
                  <a:lnTo>
                    <a:pt x="44613" y="139998"/>
                  </a:lnTo>
                  <a:lnTo>
                    <a:pt x="44447" y="139605"/>
                  </a:lnTo>
                  <a:lnTo>
                    <a:pt x="44258" y="139211"/>
                  </a:lnTo>
                  <a:lnTo>
                    <a:pt x="44068" y="138824"/>
                  </a:lnTo>
                  <a:lnTo>
                    <a:pt x="43863" y="138450"/>
                  </a:lnTo>
                  <a:lnTo>
                    <a:pt x="43649" y="138076"/>
                  </a:lnTo>
                  <a:lnTo>
                    <a:pt x="43428" y="137709"/>
                  </a:lnTo>
                  <a:lnTo>
                    <a:pt x="43199" y="137342"/>
                  </a:lnTo>
                  <a:lnTo>
                    <a:pt x="42962" y="136988"/>
                  </a:lnTo>
                  <a:lnTo>
                    <a:pt x="42709" y="136641"/>
                  </a:lnTo>
                  <a:lnTo>
                    <a:pt x="42448" y="136294"/>
                  </a:lnTo>
                  <a:lnTo>
                    <a:pt x="42187" y="135961"/>
                  </a:lnTo>
                  <a:lnTo>
                    <a:pt x="41911" y="135627"/>
                  </a:lnTo>
                  <a:lnTo>
                    <a:pt x="41626" y="135300"/>
                  </a:lnTo>
                  <a:lnTo>
                    <a:pt x="41334" y="134979"/>
                  </a:lnTo>
                  <a:lnTo>
                    <a:pt x="41034" y="134666"/>
                  </a:lnTo>
                  <a:lnTo>
                    <a:pt x="40734" y="134359"/>
                  </a:lnTo>
                  <a:lnTo>
                    <a:pt x="40417" y="134058"/>
                  </a:lnTo>
                  <a:lnTo>
                    <a:pt x="40093" y="133765"/>
                  </a:lnTo>
                  <a:lnTo>
                    <a:pt x="39762" y="133478"/>
                  </a:lnTo>
                  <a:lnTo>
                    <a:pt x="39430" y="133197"/>
                  </a:lnTo>
                  <a:lnTo>
                    <a:pt x="39082" y="132917"/>
                  </a:lnTo>
                  <a:lnTo>
                    <a:pt x="38734" y="132650"/>
                  </a:lnTo>
                  <a:lnTo>
                    <a:pt x="38379" y="132383"/>
                  </a:lnTo>
                  <a:lnTo>
                    <a:pt x="38015" y="132130"/>
                  </a:lnTo>
                  <a:lnTo>
                    <a:pt x="37644" y="131876"/>
                  </a:lnTo>
                  <a:lnTo>
                    <a:pt x="37265" y="131636"/>
                  </a:lnTo>
                  <a:lnTo>
                    <a:pt x="36885" y="131395"/>
                  </a:lnTo>
                  <a:lnTo>
                    <a:pt x="36498" y="131162"/>
                  </a:lnTo>
                  <a:lnTo>
                    <a:pt x="36103" y="130942"/>
                  </a:lnTo>
                  <a:lnTo>
                    <a:pt x="35708" y="130721"/>
                  </a:lnTo>
                  <a:lnTo>
                    <a:pt x="35297" y="130508"/>
                  </a:lnTo>
                  <a:lnTo>
                    <a:pt x="34894" y="130301"/>
                  </a:lnTo>
                  <a:lnTo>
                    <a:pt x="34475" y="130107"/>
                  </a:lnTo>
                  <a:lnTo>
                    <a:pt x="34057" y="129914"/>
                  </a:lnTo>
                  <a:lnTo>
                    <a:pt x="33630" y="129727"/>
                  </a:lnTo>
                  <a:lnTo>
                    <a:pt x="33203" y="129547"/>
                  </a:lnTo>
                  <a:lnTo>
                    <a:pt x="32769" y="129373"/>
                  </a:lnTo>
                  <a:lnTo>
                    <a:pt x="32334" y="129206"/>
                  </a:lnTo>
                  <a:lnTo>
                    <a:pt x="31892" y="129053"/>
                  </a:lnTo>
                  <a:lnTo>
                    <a:pt x="31441" y="128899"/>
                  </a:lnTo>
                  <a:lnTo>
                    <a:pt x="30991" y="128752"/>
                  </a:lnTo>
                  <a:lnTo>
                    <a:pt x="30540" y="128612"/>
                  </a:lnTo>
                  <a:lnTo>
                    <a:pt x="30082" y="128479"/>
                  </a:lnTo>
                  <a:lnTo>
                    <a:pt x="29624" y="128352"/>
                  </a:lnTo>
                  <a:lnTo>
                    <a:pt x="29158" y="128239"/>
                  </a:lnTo>
                  <a:lnTo>
                    <a:pt x="28691" y="128125"/>
                  </a:lnTo>
                  <a:lnTo>
                    <a:pt x="28225" y="128018"/>
                  </a:lnTo>
                  <a:lnTo>
                    <a:pt x="27751" y="127918"/>
                  </a:lnTo>
                  <a:lnTo>
                    <a:pt x="27277" y="127831"/>
                  </a:lnTo>
                  <a:lnTo>
                    <a:pt x="26803" y="127745"/>
                  </a:lnTo>
                  <a:lnTo>
                    <a:pt x="26321" y="127665"/>
                  </a:lnTo>
                  <a:lnTo>
                    <a:pt x="25839" y="127598"/>
                  </a:lnTo>
                  <a:lnTo>
                    <a:pt x="25357" y="127531"/>
                  </a:lnTo>
                  <a:lnTo>
                    <a:pt x="24875" y="127478"/>
                  </a:lnTo>
                  <a:lnTo>
                    <a:pt x="24385" y="127431"/>
                  </a:lnTo>
                  <a:lnTo>
                    <a:pt x="23903" y="127384"/>
                  </a:lnTo>
                  <a:lnTo>
                    <a:pt x="23413" y="127351"/>
                  </a:lnTo>
                  <a:lnTo>
                    <a:pt x="23129" y="126770"/>
                  </a:lnTo>
                  <a:lnTo>
                    <a:pt x="22852" y="126190"/>
                  </a:lnTo>
                  <a:lnTo>
                    <a:pt x="22583" y="125609"/>
                  </a:lnTo>
                  <a:lnTo>
                    <a:pt x="22331" y="125028"/>
                  </a:lnTo>
                  <a:lnTo>
                    <a:pt x="22070" y="124448"/>
                  </a:lnTo>
                  <a:lnTo>
                    <a:pt x="21825" y="123867"/>
                  </a:lnTo>
                  <a:lnTo>
                    <a:pt x="21588" y="123286"/>
                  </a:lnTo>
                  <a:lnTo>
                    <a:pt x="21359" y="122706"/>
                  </a:lnTo>
                  <a:lnTo>
                    <a:pt x="21129" y="122125"/>
                  </a:lnTo>
                  <a:lnTo>
                    <a:pt x="20908" y="121544"/>
                  </a:lnTo>
                  <a:lnTo>
                    <a:pt x="20703" y="120964"/>
                  </a:lnTo>
                  <a:lnTo>
                    <a:pt x="20497" y="120383"/>
                  </a:lnTo>
                  <a:lnTo>
                    <a:pt x="20300" y="119809"/>
                  </a:lnTo>
                  <a:lnTo>
                    <a:pt x="20110" y="119228"/>
                  </a:lnTo>
                  <a:lnTo>
                    <a:pt x="19928" y="118648"/>
                  </a:lnTo>
                  <a:lnTo>
                    <a:pt x="19747" y="118074"/>
                  </a:lnTo>
                  <a:lnTo>
                    <a:pt x="19581" y="117493"/>
                  </a:lnTo>
                  <a:lnTo>
                    <a:pt x="19415" y="116919"/>
                  </a:lnTo>
                  <a:lnTo>
                    <a:pt x="19265" y="116345"/>
                  </a:lnTo>
                  <a:lnTo>
                    <a:pt x="19115" y="115764"/>
                  </a:lnTo>
                  <a:lnTo>
                    <a:pt x="18972" y="115190"/>
                  </a:lnTo>
                  <a:lnTo>
                    <a:pt x="18846" y="114616"/>
                  </a:lnTo>
                  <a:lnTo>
                    <a:pt x="18719" y="114042"/>
                  </a:lnTo>
                  <a:lnTo>
                    <a:pt x="18593" y="113475"/>
                  </a:lnTo>
                  <a:lnTo>
                    <a:pt x="18482" y="112901"/>
                  </a:lnTo>
                  <a:lnTo>
                    <a:pt x="18380" y="112327"/>
                  </a:lnTo>
                  <a:lnTo>
                    <a:pt x="18285" y="111760"/>
                  </a:lnTo>
                  <a:lnTo>
                    <a:pt x="18190" y="111193"/>
                  </a:lnTo>
                  <a:lnTo>
                    <a:pt x="18111" y="110625"/>
                  </a:lnTo>
                  <a:lnTo>
                    <a:pt x="18032" y="110051"/>
                  </a:lnTo>
                  <a:lnTo>
                    <a:pt x="17961" y="109491"/>
                  </a:lnTo>
                  <a:lnTo>
                    <a:pt x="17898" y="108923"/>
                  </a:lnTo>
                  <a:lnTo>
                    <a:pt x="17842" y="108356"/>
                  </a:lnTo>
                  <a:lnTo>
                    <a:pt x="17795" y="107795"/>
                  </a:lnTo>
                  <a:lnTo>
                    <a:pt x="17755" y="107228"/>
                  </a:lnTo>
                  <a:lnTo>
                    <a:pt x="17724" y="106667"/>
                  </a:lnTo>
                  <a:lnTo>
                    <a:pt x="17700" y="106107"/>
                  </a:lnTo>
                  <a:lnTo>
                    <a:pt x="17676" y="105553"/>
                  </a:lnTo>
                  <a:lnTo>
                    <a:pt x="17669" y="104992"/>
                  </a:lnTo>
                  <a:lnTo>
                    <a:pt x="17661" y="104432"/>
                  </a:lnTo>
                  <a:lnTo>
                    <a:pt x="17669" y="103878"/>
                  </a:lnTo>
                  <a:lnTo>
                    <a:pt x="17676" y="103324"/>
                  </a:lnTo>
                  <a:lnTo>
                    <a:pt x="17692" y="102770"/>
                  </a:lnTo>
                  <a:lnTo>
                    <a:pt x="17716" y="102222"/>
                  </a:lnTo>
                  <a:lnTo>
                    <a:pt x="17748" y="101668"/>
                  </a:lnTo>
                  <a:lnTo>
                    <a:pt x="17787" y="101121"/>
                  </a:lnTo>
                  <a:lnTo>
                    <a:pt x="17834" y="100574"/>
                  </a:lnTo>
                  <a:lnTo>
                    <a:pt x="17890" y="100027"/>
                  </a:lnTo>
                  <a:lnTo>
                    <a:pt x="17953" y="99479"/>
                  </a:lnTo>
                  <a:lnTo>
                    <a:pt x="18024" y="98939"/>
                  </a:lnTo>
                  <a:lnTo>
                    <a:pt x="18095" y="98398"/>
                  </a:lnTo>
                  <a:lnTo>
                    <a:pt x="18182" y="97858"/>
                  </a:lnTo>
                  <a:lnTo>
                    <a:pt x="18269" y="97317"/>
                  </a:lnTo>
                  <a:lnTo>
                    <a:pt x="18372" y="96783"/>
                  </a:lnTo>
                  <a:lnTo>
                    <a:pt x="18474" y="96249"/>
                  </a:lnTo>
                  <a:lnTo>
                    <a:pt x="18585" y="95715"/>
                  </a:lnTo>
                  <a:lnTo>
                    <a:pt x="18704" y="95181"/>
                  </a:lnTo>
                  <a:lnTo>
                    <a:pt x="18830" y="94654"/>
                  </a:lnTo>
                  <a:lnTo>
                    <a:pt x="18972" y="94127"/>
                  </a:lnTo>
                  <a:lnTo>
                    <a:pt x="19115" y="93599"/>
                  </a:lnTo>
                  <a:lnTo>
                    <a:pt x="19257" y="93079"/>
                  </a:lnTo>
                  <a:lnTo>
                    <a:pt x="19415" y="92552"/>
                  </a:lnTo>
                  <a:lnTo>
                    <a:pt x="19581" y="92031"/>
                  </a:lnTo>
                  <a:lnTo>
                    <a:pt x="19755" y="91517"/>
                  </a:lnTo>
                  <a:lnTo>
                    <a:pt x="19936" y="90996"/>
                  </a:lnTo>
                  <a:lnTo>
                    <a:pt x="20118" y="90483"/>
                  </a:lnTo>
                  <a:lnTo>
                    <a:pt x="20316" y="89969"/>
                  </a:lnTo>
                  <a:lnTo>
                    <a:pt x="20513" y="89461"/>
                  </a:lnTo>
                  <a:lnTo>
                    <a:pt x="20726" y="88954"/>
                  </a:lnTo>
                  <a:lnTo>
                    <a:pt x="20940" y="88447"/>
                  </a:lnTo>
                  <a:lnTo>
                    <a:pt x="21161" y="87940"/>
                  </a:lnTo>
                  <a:lnTo>
                    <a:pt x="21398" y="87439"/>
                  </a:lnTo>
                  <a:lnTo>
                    <a:pt x="21635" y="86939"/>
                  </a:lnTo>
                  <a:lnTo>
                    <a:pt x="21880" y="86445"/>
                  </a:lnTo>
                  <a:lnTo>
                    <a:pt x="22133" y="85951"/>
                  </a:lnTo>
                  <a:lnTo>
                    <a:pt x="22394" y="85457"/>
                  </a:lnTo>
                  <a:lnTo>
                    <a:pt x="22662" y="84970"/>
                  </a:lnTo>
                  <a:lnTo>
                    <a:pt x="22939" y="84476"/>
                  </a:lnTo>
                  <a:lnTo>
                    <a:pt x="23223" y="83995"/>
                  </a:lnTo>
                  <a:lnTo>
                    <a:pt x="23516" y="83508"/>
                  </a:lnTo>
                  <a:lnTo>
                    <a:pt x="23816" y="83027"/>
                  </a:lnTo>
                  <a:lnTo>
                    <a:pt x="24124" y="82554"/>
                  </a:lnTo>
                  <a:lnTo>
                    <a:pt x="24440" y="82080"/>
                  </a:lnTo>
                  <a:lnTo>
                    <a:pt x="24764" y="81606"/>
                  </a:lnTo>
                  <a:lnTo>
                    <a:pt x="25088" y="81132"/>
                  </a:lnTo>
                  <a:lnTo>
                    <a:pt x="25428" y="80665"/>
                  </a:lnTo>
                  <a:lnTo>
                    <a:pt x="25776" y="80204"/>
                  </a:lnTo>
                  <a:lnTo>
                    <a:pt x="26123" y="79737"/>
                  </a:lnTo>
                  <a:lnTo>
                    <a:pt x="26487" y="79283"/>
                  </a:lnTo>
                  <a:lnTo>
                    <a:pt x="26850" y="78823"/>
                  </a:lnTo>
                  <a:lnTo>
                    <a:pt x="27230" y="78369"/>
                  </a:lnTo>
                  <a:lnTo>
                    <a:pt x="27609" y="77922"/>
                  </a:lnTo>
                  <a:lnTo>
                    <a:pt x="27996" y="77468"/>
                  </a:lnTo>
                  <a:lnTo>
                    <a:pt x="28399" y="77027"/>
                  </a:lnTo>
                  <a:lnTo>
                    <a:pt x="28802" y="76580"/>
                  </a:lnTo>
                  <a:lnTo>
                    <a:pt x="29213" y="76140"/>
                  </a:lnTo>
                  <a:lnTo>
                    <a:pt x="29640" y="75706"/>
                  </a:lnTo>
                  <a:lnTo>
                    <a:pt x="30066" y="75272"/>
                  </a:lnTo>
                  <a:lnTo>
                    <a:pt x="30501" y="74845"/>
                  </a:lnTo>
                  <a:lnTo>
                    <a:pt x="30943" y="74418"/>
                  </a:lnTo>
                  <a:lnTo>
                    <a:pt x="31402" y="73991"/>
                  </a:lnTo>
                  <a:lnTo>
                    <a:pt x="31860" y="73570"/>
                  </a:lnTo>
                  <a:lnTo>
                    <a:pt x="32326" y="73150"/>
                  </a:lnTo>
                  <a:lnTo>
                    <a:pt x="32800" y="72736"/>
                  </a:lnTo>
                  <a:lnTo>
                    <a:pt x="33282" y="72329"/>
                  </a:lnTo>
                  <a:lnTo>
                    <a:pt x="33772" y="71915"/>
                  </a:lnTo>
                  <a:lnTo>
                    <a:pt x="34270" y="71514"/>
                  </a:lnTo>
                  <a:lnTo>
                    <a:pt x="34776" y="71107"/>
                  </a:lnTo>
                  <a:lnTo>
                    <a:pt x="35289" y="70714"/>
                  </a:lnTo>
                  <a:lnTo>
                    <a:pt x="35811" y="70320"/>
                  </a:lnTo>
                  <a:lnTo>
                    <a:pt x="36340" y="69926"/>
                  </a:lnTo>
                  <a:lnTo>
                    <a:pt x="36878" y="69539"/>
                  </a:lnTo>
                  <a:lnTo>
                    <a:pt x="37423" y="69152"/>
                  </a:lnTo>
                  <a:lnTo>
                    <a:pt x="37976" y="68771"/>
                  </a:lnTo>
                  <a:lnTo>
                    <a:pt x="38537" y="68398"/>
                  </a:lnTo>
                  <a:lnTo>
                    <a:pt x="39106" y="68024"/>
                  </a:lnTo>
                  <a:lnTo>
                    <a:pt x="39683" y="67650"/>
                  </a:lnTo>
                  <a:lnTo>
                    <a:pt x="40267" y="67283"/>
                  </a:lnTo>
                  <a:lnTo>
                    <a:pt x="40852" y="66923"/>
                  </a:lnTo>
                  <a:lnTo>
                    <a:pt x="41453" y="66562"/>
                  </a:lnTo>
                  <a:lnTo>
                    <a:pt x="42061" y="66208"/>
                  </a:lnTo>
                  <a:lnTo>
                    <a:pt x="42677" y="65855"/>
                  </a:lnTo>
                  <a:lnTo>
                    <a:pt x="43302" y="65508"/>
                  </a:lnTo>
                  <a:lnTo>
                    <a:pt x="43934" y="65161"/>
                  </a:lnTo>
                  <a:lnTo>
                    <a:pt x="44574" y="64820"/>
                  </a:lnTo>
                  <a:lnTo>
                    <a:pt x="45214" y="64487"/>
                  </a:lnTo>
                  <a:lnTo>
                    <a:pt x="45870" y="64153"/>
                  </a:lnTo>
                  <a:lnTo>
                    <a:pt x="46533" y="63819"/>
                  </a:lnTo>
                  <a:lnTo>
                    <a:pt x="46620" y="63779"/>
                  </a:lnTo>
                  <a:lnTo>
                    <a:pt x="46699" y="63732"/>
                  </a:lnTo>
                  <a:lnTo>
                    <a:pt x="46770" y="63679"/>
                  </a:lnTo>
                  <a:lnTo>
                    <a:pt x="46842" y="63632"/>
                  </a:lnTo>
                  <a:lnTo>
                    <a:pt x="46897" y="63579"/>
                  </a:lnTo>
                  <a:lnTo>
                    <a:pt x="46952" y="63525"/>
                  </a:lnTo>
                  <a:lnTo>
                    <a:pt x="47039" y="63412"/>
                  </a:lnTo>
                  <a:lnTo>
                    <a:pt x="47055" y="64500"/>
                  </a:lnTo>
                  <a:lnTo>
                    <a:pt x="47071" y="65588"/>
                  </a:lnTo>
                  <a:lnTo>
                    <a:pt x="47102" y="66682"/>
                  </a:lnTo>
                  <a:lnTo>
                    <a:pt x="47142" y="67770"/>
                  </a:lnTo>
                  <a:lnTo>
                    <a:pt x="47189" y="68858"/>
                  </a:lnTo>
                  <a:lnTo>
                    <a:pt x="47245" y="69953"/>
                  </a:lnTo>
                  <a:lnTo>
                    <a:pt x="47308" y="71041"/>
                  </a:lnTo>
                  <a:lnTo>
                    <a:pt x="47387" y="72128"/>
                  </a:lnTo>
                  <a:lnTo>
                    <a:pt x="47474" y="73223"/>
                  </a:lnTo>
                  <a:lnTo>
                    <a:pt x="47576" y="74311"/>
                  </a:lnTo>
                  <a:lnTo>
                    <a:pt x="47687" y="75399"/>
                  </a:lnTo>
                  <a:lnTo>
                    <a:pt x="47813" y="76487"/>
                  </a:lnTo>
                  <a:lnTo>
                    <a:pt x="47956" y="77581"/>
                  </a:lnTo>
                  <a:lnTo>
                    <a:pt x="48106" y="78669"/>
                  </a:lnTo>
                  <a:lnTo>
                    <a:pt x="48272" y="79757"/>
                  </a:lnTo>
                  <a:lnTo>
                    <a:pt x="48461" y="80852"/>
                  </a:lnTo>
                  <a:lnTo>
                    <a:pt x="48469" y="80878"/>
                  </a:lnTo>
                  <a:lnTo>
                    <a:pt x="48485" y="80898"/>
                  </a:lnTo>
                  <a:lnTo>
                    <a:pt x="48525" y="80945"/>
                  </a:lnTo>
                  <a:lnTo>
                    <a:pt x="48572" y="80985"/>
                  </a:lnTo>
                  <a:lnTo>
                    <a:pt x="48612" y="81039"/>
                  </a:lnTo>
                  <a:lnTo>
                    <a:pt x="48635" y="81139"/>
                  </a:lnTo>
                  <a:lnTo>
                    <a:pt x="48667" y="81245"/>
                  </a:lnTo>
                  <a:lnTo>
                    <a:pt x="48714" y="81346"/>
                  </a:lnTo>
                  <a:lnTo>
                    <a:pt x="48770" y="81439"/>
                  </a:lnTo>
                  <a:lnTo>
                    <a:pt x="48841" y="81532"/>
                  </a:lnTo>
                  <a:lnTo>
                    <a:pt x="48920" y="81613"/>
                  </a:lnTo>
                  <a:lnTo>
                    <a:pt x="49014" y="81686"/>
                  </a:lnTo>
                  <a:lnTo>
                    <a:pt x="49070" y="81719"/>
                  </a:lnTo>
                  <a:lnTo>
                    <a:pt x="49125" y="81746"/>
                  </a:lnTo>
                  <a:lnTo>
                    <a:pt x="49228" y="81799"/>
                  </a:lnTo>
                  <a:lnTo>
                    <a:pt x="49338" y="81846"/>
                  </a:lnTo>
                  <a:lnTo>
                    <a:pt x="49449" y="81893"/>
                  </a:lnTo>
                  <a:lnTo>
                    <a:pt x="49560" y="81926"/>
                  </a:lnTo>
                  <a:lnTo>
                    <a:pt x="49789" y="82000"/>
                  </a:lnTo>
                  <a:lnTo>
                    <a:pt x="50026" y="82053"/>
                  </a:lnTo>
                  <a:lnTo>
                    <a:pt x="50271" y="82093"/>
                  </a:lnTo>
                  <a:lnTo>
                    <a:pt x="50516" y="82126"/>
                  </a:lnTo>
                  <a:lnTo>
                    <a:pt x="50761" y="82146"/>
                  </a:lnTo>
                  <a:lnTo>
                    <a:pt x="51014" y="82160"/>
                  </a:lnTo>
                  <a:lnTo>
                    <a:pt x="51527" y="82160"/>
                  </a:lnTo>
                  <a:lnTo>
                    <a:pt x="52033" y="82153"/>
                  </a:lnTo>
                  <a:lnTo>
                    <a:pt x="52539" y="82133"/>
                  </a:lnTo>
                  <a:lnTo>
                    <a:pt x="53036" y="82120"/>
                  </a:lnTo>
                  <a:lnTo>
                    <a:pt x="53439" y="82106"/>
                  </a:lnTo>
                  <a:lnTo>
                    <a:pt x="53835" y="82080"/>
                  </a:lnTo>
                  <a:lnTo>
                    <a:pt x="54230" y="82053"/>
                  </a:lnTo>
                  <a:lnTo>
                    <a:pt x="54625" y="82020"/>
                  </a:lnTo>
                  <a:lnTo>
                    <a:pt x="55020" y="81973"/>
                  </a:lnTo>
                  <a:lnTo>
                    <a:pt x="55407" y="81926"/>
                  </a:lnTo>
                  <a:lnTo>
                    <a:pt x="55794" y="81866"/>
                  </a:lnTo>
                  <a:lnTo>
                    <a:pt x="56181" y="81799"/>
                  </a:lnTo>
                  <a:lnTo>
                    <a:pt x="55581" y="101709"/>
                  </a:lnTo>
                  <a:lnTo>
                    <a:pt x="55494" y="104845"/>
                  </a:lnTo>
                  <a:lnTo>
                    <a:pt x="55454" y="106421"/>
                  </a:lnTo>
                  <a:lnTo>
                    <a:pt x="55415" y="107989"/>
                  </a:lnTo>
                  <a:lnTo>
                    <a:pt x="55383" y="109564"/>
                  </a:lnTo>
                  <a:lnTo>
                    <a:pt x="55360" y="111133"/>
                  </a:lnTo>
                  <a:lnTo>
                    <a:pt x="55352" y="112708"/>
                  </a:lnTo>
                  <a:lnTo>
                    <a:pt x="55344" y="114276"/>
                  </a:lnTo>
                  <a:lnTo>
                    <a:pt x="55360" y="115851"/>
                  </a:lnTo>
                  <a:lnTo>
                    <a:pt x="55383" y="117420"/>
                  </a:lnTo>
                  <a:lnTo>
                    <a:pt x="55423" y="118995"/>
                  </a:lnTo>
                  <a:lnTo>
                    <a:pt x="55454" y="119776"/>
                  </a:lnTo>
                  <a:lnTo>
                    <a:pt x="55486" y="120563"/>
                  </a:lnTo>
                  <a:lnTo>
                    <a:pt x="55525" y="121351"/>
                  </a:lnTo>
                  <a:lnTo>
                    <a:pt x="55565" y="122132"/>
                  </a:lnTo>
                  <a:lnTo>
                    <a:pt x="55612" y="122919"/>
                  </a:lnTo>
                  <a:lnTo>
                    <a:pt x="55668" y="123707"/>
                  </a:lnTo>
                  <a:lnTo>
                    <a:pt x="55723" y="124494"/>
                  </a:lnTo>
                  <a:lnTo>
                    <a:pt x="55786" y="125275"/>
                  </a:lnTo>
                  <a:lnTo>
                    <a:pt x="55857" y="126063"/>
                  </a:lnTo>
                  <a:lnTo>
                    <a:pt x="55936" y="126844"/>
                  </a:lnTo>
                  <a:lnTo>
                    <a:pt x="56000" y="127504"/>
                  </a:lnTo>
                  <a:lnTo>
                    <a:pt x="56055" y="128198"/>
                  </a:lnTo>
                  <a:lnTo>
                    <a:pt x="56102" y="128926"/>
                  </a:lnTo>
                  <a:lnTo>
                    <a:pt x="56166" y="129667"/>
                  </a:lnTo>
                  <a:lnTo>
                    <a:pt x="56237" y="130421"/>
                  </a:lnTo>
                  <a:lnTo>
                    <a:pt x="56284" y="130808"/>
                  </a:lnTo>
                  <a:lnTo>
                    <a:pt x="56331" y="131189"/>
                  </a:lnTo>
                  <a:lnTo>
                    <a:pt x="56387" y="131569"/>
                  </a:lnTo>
                  <a:lnTo>
                    <a:pt x="56450" y="131956"/>
                  </a:lnTo>
                  <a:lnTo>
                    <a:pt x="56521" y="132336"/>
                  </a:lnTo>
                  <a:lnTo>
                    <a:pt x="56600" y="132710"/>
                  </a:lnTo>
                  <a:lnTo>
                    <a:pt x="56687" y="133091"/>
                  </a:lnTo>
                  <a:lnTo>
                    <a:pt x="56790" y="133458"/>
                  </a:lnTo>
                  <a:lnTo>
                    <a:pt x="56900" y="133825"/>
                  </a:lnTo>
                  <a:lnTo>
                    <a:pt x="57027" y="134185"/>
                  </a:lnTo>
                  <a:lnTo>
                    <a:pt x="57161" y="134546"/>
                  </a:lnTo>
                  <a:lnTo>
                    <a:pt x="57311" y="134893"/>
                  </a:lnTo>
                  <a:lnTo>
                    <a:pt x="57477" y="135226"/>
                  </a:lnTo>
                  <a:lnTo>
                    <a:pt x="57564" y="135393"/>
                  </a:lnTo>
                  <a:lnTo>
                    <a:pt x="57659" y="135560"/>
                  </a:lnTo>
                  <a:lnTo>
                    <a:pt x="57754" y="135720"/>
                  </a:lnTo>
                  <a:lnTo>
                    <a:pt x="57856" y="135880"/>
                  </a:lnTo>
                  <a:lnTo>
                    <a:pt x="57959" y="136034"/>
                  </a:lnTo>
                  <a:lnTo>
                    <a:pt x="58070" y="136187"/>
                  </a:lnTo>
                  <a:lnTo>
                    <a:pt x="58188" y="136341"/>
                  </a:lnTo>
                  <a:lnTo>
                    <a:pt x="58307" y="136488"/>
                  </a:lnTo>
                  <a:lnTo>
                    <a:pt x="58425" y="136635"/>
                  </a:lnTo>
                  <a:lnTo>
                    <a:pt x="58552" y="136775"/>
                  </a:lnTo>
                  <a:lnTo>
                    <a:pt x="58686" y="136915"/>
                  </a:lnTo>
                  <a:lnTo>
                    <a:pt x="58828" y="137048"/>
                  </a:lnTo>
                  <a:lnTo>
                    <a:pt x="58971" y="137182"/>
                  </a:lnTo>
                  <a:lnTo>
                    <a:pt x="59121" y="137309"/>
                  </a:lnTo>
                  <a:lnTo>
                    <a:pt x="59271" y="137429"/>
                  </a:lnTo>
                  <a:lnTo>
                    <a:pt x="59429" y="137549"/>
                  </a:lnTo>
                  <a:lnTo>
                    <a:pt x="59595" y="137669"/>
                  </a:lnTo>
                  <a:lnTo>
                    <a:pt x="59769" y="137783"/>
                  </a:lnTo>
                  <a:lnTo>
                    <a:pt x="59966" y="137903"/>
                  </a:lnTo>
                  <a:lnTo>
                    <a:pt x="60180" y="138023"/>
                  </a:lnTo>
                  <a:lnTo>
                    <a:pt x="60393" y="138136"/>
                  </a:lnTo>
                  <a:lnTo>
                    <a:pt x="60614" y="138243"/>
                  </a:lnTo>
                  <a:lnTo>
                    <a:pt x="60835" y="138343"/>
                  </a:lnTo>
                  <a:lnTo>
                    <a:pt x="61072" y="138437"/>
                  </a:lnTo>
                  <a:lnTo>
                    <a:pt x="61310" y="138530"/>
                  </a:lnTo>
                  <a:lnTo>
                    <a:pt x="61554" y="138617"/>
                  </a:lnTo>
                  <a:lnTo>
                    <a:pt x="61799" y="138697"/>
                  </a:lnTo>
                  <a:lnTo>
                    <a:pt x="62052" y="138777"/>
                  </a:lnTo>
                  <a:lnTo>
                    <a:pt x="62313" y="138844"/>
                  </a:lnTo>
                  <a:lnTo>
                    <a:pt x="62582" y="138917"/>
                  </a:lnTo>
                  <a:lnTo>
                    <a:pt x="62842" y="138977"/>
                  </a:lnTo>
                  <a:lnTo>
                    <a:pt x="63119" y="139037"/>
                  </a:lnTo>
                  <a:lnTo>
                    <a:pt x="63396" y="139091"/>
                  </a:lnTo>
                  <a:lnTo>
                    <a:pt x="63672" y="139144"/>
                  </a:lnTo>
                  <a:lnTo>
                    <a:pt x="63957" y="139191"/>
                  </a:lnTo>
                  <a:lnTo>
                    <a:pt x="64241" y="139238"/>
                  </a:lnTo>
                  <a:lnTo>
                    <a:pt x="64826" y="139311"/>
                  </a:lnTo>
                  <a:lnTo>
                    <a:pt x="65418" y="139378"/>
                  </a:lnTo>
                  <a:lnTo>
                    <a:pt x="66027" y="139424"/>
                  </a:lnTo>
                  <a:lnTo>
                    <a:pt x="66635" y="139465"/>
                  </a:lnTo>
                  <a:lnTo>
                    <a:pt x="67252" y="139498"/>
                  </a:lnTo>
                  <a:lnTo>
                    <a:pt x="67876" y="139518"/>
                  </a:lnTo>
                  <a:lnTo>
                    <a:pt x="68500" y="139525"/>
                  </a:lnTo>
                  <a:lnTo>
                    <a:pt x="69132" y="139531"/>
                  </a:lnTo>
                  <a:lnTo>
                    <a:pt x="69756" y="139525"/>
                  </a:lnTo>
                  <a:lnTo>
                    <a:pt x="70381" y="139518"/>
                  </a:lnTo>
                  <a:lnTo>
                    <a:pt x="71005" y="139498"/>
                  </a:lnTo>
                  <a:lnTo>
                    <a:pt x="72238" y="139458"/>
                  </a:lnTo>
                  <a:lnTo>
                    <a:pt x="73431" y="139411"/>
                  </a:lnTo>
                  <a:lnTo>
                    <a:pt x="74576" y="139364"/>
                  </a:lnTo>
                  <a:lnTo>
                    <a:pt x="75667" y="139324"/>
                  </a:lnTo>
                  <a:lnTo>
                    <a:pt x="76188" y="139311"/>
                  </a:lnTo>
                  <a:lnTo>
                    <a:pt x="76686" y="139298"/>
                  </a:lnTo>
                  <a:lnTo>
                    <a:pt x="77168" y="139291"/>
                  </a:lnTo>
                  <a:lnTo>
                    <a:pt x="77626" y="139291"/>
                  </a:lnTo>
                  <a:lnTo>
                    <a:pt x="80827" y="139331"/>
                  </a:lnTo>
                  <a:lnTo>
                    <a:pt x="82431" y="139351"/>
                  </a:lnTo>
                  <a:lnTo>
                    <a:pt x="84043" y="139364"/>
                  </a:lnTo>
                  <a:lnTo>
                    <a:pt x="85647" y="139371"/>
                  </a:lnTo>
                  <a:lnTo>
                    <a:pt x="87251" y="139371"/>
                  </a:lnTo>
                  <a:lnTo>
                    <a:pt x="88863" y="139364"/>
                  </a:lnTo>
                  <a:lnTo>
                    <a:pt x="90467" y="139351"/>
                  </a:lnTo>
                  <a:lnTo>
                    <a:pt x="92071" y="139324"/>
                  </a:lnTo>
                  <a:lnTo>
                    <a:pt x="93675" y="139291"/>
                  </a:lnTo>
                  <a:lnTo>
                    <a:pt x="95287" y="139244"/>
                  </a:lnTo>
                  <a:lnTo>
                    <a:pt x="96891" y="139184"/>
                  </a:lnTo>
                  <a:lnTo>
                    <a:pt x="98495" y="139111"/>
                  </a:lnTo>
                  <a:lnTo>
                    <a:pt x="99293" y="139064"/>
                  </a:lnTo>
                  <a:lnTo>
                    <a:pt x="100091" y="139017"/>
                  </a:lnTo>
                  <a:lnTo>
                    <a:pt x="100897" y="138971"/>
                  </a:lnTo>
                  <a:lnTo>
                    <a:pt x="101695" y="138911"/>
                  </a:lnTo>
                  <a:lnTo>
                    <a:pt x="102493" y="138857"/>
                  </a:lnTo>
                  <a:lnTo>
                    <a:pt x="103291" y="138790"/>
                  </a:lnTo>
                  <a:lnTo>
                    <a:pt x="103291" y="138790"/>
                  </a:lnTo>
                  <a:lnTo>
                    <a:pt x="102936" y="139077"/>
                  </a:lnTo>
                  <a:lnTo>
                    <a:pt x="102588" y="139371"/>
                  </a:lnTo>
                  <a:lnTo>
                    <a:pt x="102240" y="139671"/>
                  </a:lnTo>
                  <a:lnTo>
                    <a:pt x="101893" y="139978"/>
                  </a:lnTo>
                  <a:lnTo>
                    <a:pt x="101553" y="140279"/>
                  </a:lnTo>
                  <a:lnTo>
                    <a:pt x="101221" y="140592"/>
                  </a:lnTo>
                  <a:lnTo>
                    <a:pt x="100889" y="140906"/>
                  </a:lnTo>
                  <a:lnTo>
                    <a:pt x="100565" y="141227"/>
                  </a:lnTo>
                  <a:lnTo>
                    <a:pt x="100241" y="141547"/>
                  </a:lnTo>
                  <a:lnTo>
                    <a:pt x="99917" y="141874"/>
                  </a:lnTo>
                  <a:lnTo>
                    <a:pt x="99601" y="142208"/>
                  </a:lnTo>
                  <a:lnTo>
                    <a:pt x="99293" y="142541"/>
                  </a:lnTo>
                  <a:lnTo>
                    <a:pt x="98985" y="142882"/>
                  </a:lnTo>
                  <a:lnTo>
                    <a:pt x="98684" y="143222"/>
                  </a:lnTo>
                  <a:lnTo>
                    <a:pt x="98384" y="143562"/>
                  </a:lnTo>
                  <a:lnTo>
                    <a:pt x="98084" y="143916"/>
                  </a:lnTo>
                  <a:lnTo>
                    <a:pt x="97792" y="144263"/>
                  </a:lnTo>
                  <a:lnTo>
                    <a:pt x="97507" y="144624"/>
                  </a:lnTo>
                  <a:lnTo>
                    <a:pt x="97223" y="144977"/>
                  </a:lnTo>
                  <a:lnTo>
                    <a:pt x="96938" y="145344"/>
                  </a:lnTo>
                  <a:lnTo>
                    <a:pt x="96662" y="145705"/>
                  </a:lnTo>
                  <a:lnTo>
                    <a:pt x="96393" y="146072"/>
                  </a:lnTo>
                  <a:lnTo>
                    <a:pt x="96124" y="146446"/>
                  </a:lnTo>
                  <a:lnTo>
                    <a:pt x="95856" y="146819"/>
                  </a:lnTo>
                  <a:lnTo>
                    <a:pt x="95595" y="147200"/>
                  </a:lnTo>
                  <a:lnTo>
                    <a:pt x="95342" y="147574"/>
                  </a:lnTo>
                  <a:lnTo>
                    <a:pt x="95089" y="147961"/>
                  </a:lnTo>
                  <a:lnTo>
                    <a:pt x="94836" y="148348"/>
                  </a:lnTo>
                  <a:lnTo>
                    <a:pt x="94591" y="148735"/>
                  </a:lnTo>
                  <a:lnTo>
                    <a:pt x="94346" y="149122"/>
                  </a:lnTo>
                  <a:lnTo>
                    <a:pt x="94109" y="149516"/>
                  </a:lnTo>
                  <a:lnTo>
                    <a:pt x="93880" y="149916"/>
                  </a:lnTo>
                  <a:lnTo>
                    <a:pt x="93422" y="150711"/>
                  </a:lnTo>
                  <a:lnTo>
                    <a:pt x="92979" y="151525"/>
                  </a:lnTo>
                  <a:lnTo>
                    <a:pt x="92553" y="152339"/>
                  </a:lnTo>
                  <a:lnTo>
                    <a:pt x="92134" y="153167"/>
                  </a:lnTo>
                  <a:lnTo>
                    <a:pt x="91739" y="154001"/>
                  </a:lnTo>
                  <a:lnTo>
                    <a:pt x="91360" y="154842"/>
                  </a:lnTo>
                  <a:lnTo>
                    <a:pt x="90988" y="155690"/>
                  </a:lnTo>
                  <a:lnTo>
                    <a:pt x="90633" y="156550"/>
                  </a:lnTo>
                  <a:lnTo>
                    <a:pt x="90293" y="157411"/>
                  </a:lnTo>
                  <a:lnTo>
                    <a:pt x="89969" y="158279"/>
                  </a:lnTo>
                  <a:lnTo>
                    <a:pt x="89661" y="159147"/>
                  </a:lnTo>
                  <a:lnTo>
                    <a:pt x="89360" y="160028"/>
                  </a:lnTo>
                  <a:lnTo>
                    <a:pt x="89084" y="160909"/>
                  </a:lnTo>
                  <a:lnTo>
                    <a:pt x="88815" y="161790"/>
                  </a:lnTo>
                  <a:lnTo>
                    <a:pt x="88562" y="162677"/>
                  </a:lnTo>
                  <a:lnTo>
                    <a:pt x="88317" y="163572"/>
                  </a:lnTo>
                  <a:lnTo>
                    <a:pt x="88096" y="164466"/>
                  </a:lnTo>
                  <a:lnTo>
                    <a:pt x="87883" y="165360"/>
                  </a:lnTo>
                  <a:lnTo>
                    <a:pt x="87685" y="166255"/>
                  </a:lnTo>
                  <a:lnTo>
                    <a:pt x="87504" y="167156"/>
                  </a:lnTo>
                  <a:lnTo>
                    <a:pt x="87330" y="168050"/>
                  </a:lnTo>
                  <a:lnTo>
                    <a:pt x="87172" y="168944"/>
                  </a:lnTo>
                  <a:lnTo>
                    <a:pt x="87029" y="169845"/>
                  </a:lnTo>
                  <a:lnTo>
                    <a:pt x="86903" y="170740"/>
                  </a:lnTo>
                  <a:lnTo>
                    <a:pt x="86785" y="171634"/>
                  </a:lnTo>
                  <a:lnTo>
                    <a:pt x="86682" y="172529"/>
                  </a:lnTo>
                  <a:lnTo>
                    <a:pt x="86595" y="173416"/>
                  </a:lnTo>
                  <a:lnTo>
                    <a:pt x="86516" y="174304"/>
                  </a:lnTo>
                  <a:lnTo>
                    <a:pt x="86453" y="175185"/>
                  </a:lnTo>
                  <a:lnTo>
                    <a:pt x="86405" y="176066"/>
                  </a:lnTo>
                  <a:lnTo>
                    <a:pt x="86366" y="176940"/>
                  </a:lnTo>
                  <a:lnTo>
                    <a:pt x="86342" y="177814"/>
                  </a:lnTo>
                  <a:lnTo>
                    <a:pt x="86334" y="178675"/>
                  </a:lnTo>
                  <a:lnTo>
                    <a:pt x="86334" y="179536"/>
                  </a:lnTo>
                  <a:lnTo>
                    <a:pt x="86350" y="180391"/>
                  </a:lnTo>
                  <a:lnTo>
                    <a:pt x="86374" y="181238"/>
                  </a:lnTo>
                  <a:lnTo>
                    <a:pt x="86413" y="182073"/>
                  </a:lnTo>
                  <a:lnTo>
                    <a:pt x="86468" y="182907"/>
                  </a:lnTo>
                  <a:lnTo>
                    <a:pt x="86532" y="183728"/>
                  </a:lnTo>
                  <a:lnTo>
                    <a:pt x="86611" y="184542"/>
                  </a:lnTo>
                  <a:lnTo>
                    <a:pt x="86698" y="185350"/>
                  </a:lnTo>
                  <a:lnTo>
                    <a:pt x="86800" y="186144"/>
                  </a:lnTo>
                  <a:lnTo>
                    <a:pt x="86919" y="186931"/>
                  </a:lnTo>
                  <a:lnTo>
                    <a:pt x="87045" y="187706"/>
                  </a:lnTo>
                  <a:lnTo>
                    <a:pt x="87180" y="188473"/>
                  </a:lnTo>
                  <a:lnTo>
                    <a:pt x="87330" y="189221"/>
                  </a:lnTo>
                  <a:lnTo>
                    <a:pt x="87496" y="189962"/>
                  </a:lnTo>
                  <a:lnTo>
                    <a:pt x="87670" y="190696"/>
                  </a:lnTo>
                  <a:lnTo>
                    <a:pt x="87701" y="190776"/>
                  </a:lnTo>
                  <a:lnTo>
                    <a:pt x="87733" y="190849"/>
                  </a:lnTo>
                  <a:lnTo>
                    <a:pt x="87772" y="190923"/>
                  </a:lnTo>
                  <a:lnTo>
                    <a:pt x="87820" y="190989"/>
                  </a:lnTo>
                  <a:lnTo>
                    <a:pt x="87875" y="191049"/>
                  </a:lnTo>
                  <a:lnTo>
                    <a:pt x="87930" y="191103"/>
                  </a:lnTo>
                  <a:lnTo>
                    <a:pt x="87993" y="191156"/>
                  </a:lnTo>
                  <a:lnTo>
                    <a:pt x="88065" y="191196"/>
                  </a:lnTo>
                  <a:lnTo>
                    <a:pt x="88096" y="191256"/>
                  </a:lnTo>
                  <a:lnTo>
                    <a:pt x="88128" y="191316"/>
                  </a:lnTo>
                  <a:lnTo>
                    <a:pt x="88167" y="191370"/>
                  </a:lnTo>
                  <a:lnTo>
                    <a:pt x="88207" y="191423"/>
                  </a:lnTo>
                  <a:lnTo>
                    <a:pt x="88246" y="191477"/>
                  </a:lnTo>
                  <a:lnTo>
                    <a:pt x="88302" y="191530"/>
                  </a:lnTo>
                  <a:lnTo>
                    <a:pt x="88357" y="191577"/>
                  </a:lnTo>
                  <a:lnTo>
                    <a:pt x="88412" y="191623"/>
                  </a:lnTo>
                  <a:lnTo>
                    <a:pt x="88475" y="191663"/>
                  </a:lnTo>
                  <a:lnTo>
                    <a:pt x="88547" y="191704"/>
                  </a:lnTo>
                  <a:lnTo>
                    <a:pt x="88618" y="191737"/>
                  </a:lnTo>
                  <a:lnTo>
                    <a:pt x="88697" y="191770"/>
                  </a:lnTo>
                  <a:lnTo>
                    <a:pt x="88776" y="191797"/>
                  </a:lnTo>
                  <a:lnTo>
                    <a:pt x="88863" y="191824"/>
                  </a:lnTo>
                  <a:lnTo>
                    <a:pt x="88950" y="191837"/>
                  </a:lnTo>
                  <a:lnTo>
                    <a:pt x="89044" y="191850"/>
                  </a:lnTo>
                  <a:lnTo>
                    <a:pt x="90459" y="192004"/>
                  </a:lnTo>
                  <a:lnTo>
                    <a:pt x="91889" y="192137"/>
                  </a:lnTo>
                  <a:lnTo>
                    <a:pt x="93311" y="192271"/>
                  </a:lnTo>
                  <a:lnTo>
                    <a:pt x="94742" y="192391"/>
                  </a:lnTo>
                  <a:lnTo>
                    <a:pt x="96180" y="192511"/>
                  </a:lnTo>
                  <a:lnTo>
                    <a:pt x="97610" y="192618"/>
                  </a:lnTo>
                  <a:lnTo>
                    <a:pt x="99048" y="192725"/>
                  </a:lnTo>
                  <a:lnTo>
                    <a:pt x="100478" y="192825"/>
                  </a:lnTo>
                  <a:lnTo>
                    <a:pt x="100360" y="193579"/>
                  </a:lnTo>
                  <a:lnTo>
                    <a:pt x="100257" y="194333"/>
                  </a:lnTo>
                  <a:lnTo>
                    <a:pt x="100162" y="195094"/>
                  </a:lnTo>
                  <a:lnTo>
                    <a:pt x="100075" y="195862"/>
                  </a:lnTo>
                  <a:lnTo>
                    <a:pt x="100004" y="196629"/>
                  </a:lnTo>
                  <a:lnTo>
                    <a:pt x="99941" y="197397"/>
                  </a:lnTo>
                  <a:lnTo>
                    <a:pt x="99893" y="198171"/>
                  </a:lnTo>
                  <a:lnTo>
                    <a:pt x="99862" y="198938"/>
                  </a:lnTo>
                  <a:lnTo>
                    <a:pt x="99838" y="199713"/>
                  </a:lnTo>
                  <a:lnTo>
                    <a:pt x="99822" y="200487"/>
                  </a:lnTo>
                  <a:lnTo>
                    <a:pt x="99830" y="201254"/>
                  </a:lnTo>
                  <a:lnTo>
                    <a:pt x="99846" y="202029"/>
                  </a:lnTo>
                  <a:lnTo>
                    <a:pt x="99878" y="202796"/>
                  </a:lnTo>
                  <a:lnTo>
                    <a:pt x="99917" y="203564"/>
                  </a:lnTo>
                  <a:lnTo>
                    <a:pt x="99980" y="204324"/>
                  </a:lnTo>
                  <a:lnTo>
                    <a:pt x="100051" y="205085"/>
                  </a:lnTo>
                  <a:lnTo>
                    <a:pt x="100138" y="205846"/>
                  </a:lnTo>
                  <a:lnTo>
                    <a:pt x="100241" y="206600"/>
                  </a:lnTo>
                  <a:lnTo>
                    <a:pt x="100360" y="207348"/>
                  </a:lnTo>
                  <a:lnTo>
                    <a:pt x="100494" y="208089"/>
                  </a:lnTo>
                  <a:lnTo>
                    <a:pt x="100644" y="208830"/>
                  </a:lnTo>
                  <a:lnTo>
                    <a:pt x="100818" y="209564"/>
                  </a:lnTo>
                  <a:lnTo>
                    <a:pt x="101000" y="210285"/>
                  </a:lnTo>
                  <a:lnTo>
                    <a:pt x="101197" y="211005"/>
                  </a:lnTo>
                  <a:lnTo>
                    <a:pt x="101300" y="211359"/>
                  </a:lnTo>
                  <a:lnTo>
                    <a:pt x="101411" y="211713"/>
                  </a:lnTo>
                  <a:lnTo>
                    <a:pt x="101529" y="212067"/>
                  </a:lnTo>
                  <a:lnTo>
                    <a:pt x="101648" y="212414"/>
                  </a:lnTo>
                  <a:lnTo>
                    <a:pt x="101774" y="212761"/>
                  </a:lnTo>
                  <a:lnTo>
                    <a:pt x="101900" y="213108"/>
                  </a:lnTo>
                  <a:lnTo>
                    <a:pt x="102035" y="213448"/>
                  </a:lnTo>
                  <a:lnTo>
                    <a:pt x="102169" y="213788"/>
                  </a:lnTo>
                  <a:lnTo>
                    <a:pt x="102311" y="214129"/>
                  </a:lnTo>
                  <a:lnTo>
                    <a:pt x="102454" y="214463"/>
                  </a:lnTo>
                  <a:lnTo>
                    <a:pt x="102604" y="214796"/>
                  </a:lnTo>
                  <a:lnTo>
                    <a:pt x="102762" y="215130"/>
                  </a:lnTo>
                  <a:lnTo>
                    <a:pt x="102920" y="215457"/>
                  </a:lnTo>
                  <a:lnTo>
                    <a:pt x="103086" y="215777"/>
                  </a:lnTo>
                  <a:lnTo>
                    <a:pt x="103260" y="216104"/>
                  </a:lnTo>
                  <a:lnTo>
                    <a:pt x="103433" y="216418"/>
                  </a:lnTo>
                  <a:lnTo>
                    <a:pt x="103607" y="216738"/>
                  </a:lnTo>
                  <a:lnTo>
                    <a:pt x="103789" y="217052"/>
                  </a:lnTo>
                  <a:lnTo>
                    <a:pt x="103979" y="217359"/>
                  </a:lnTo>
                  <a:lnTo>
                    <a:pt x="104176" y="217666"/>
                  </a:lnTo>
                  <a:lnTo>
                    <a:pt x="104374" y="217973"/>
                  </a:lnTo>
                  <a:lnTo>
                    <a:pt x="104579" y="218274"/>
                  </a:lnTo>
                  <a:lnTo>
                    <a:pt x="104785" y="218567"/>
                  </a:lnTo>
                  <a:lnTo>
                    <a:pt x="104998" y="218861"/>
                  </a:lnTo>
                  <a:lnTo>
                    <a:pt x="105211" y="219148"/>
                  </a:lnTo>
                  <a:lnTo>
                    <a:pt x="105440" y="219435"/>
                  </a:lnTo>
                  <a:lnTo>
                    <a:pt x="105670" y="219722"/>
                  </a:lnTo>
                  <a:lnTo>
                    <a:pt x="105899" y="220002"/>
                  </a:lnTo>
                  <a:lnTo>
                    <a:pt x="106136" y="220276"/>
                  </a:lnTo>
                  <a:lnTo>
                    <a:pt x="106381" y="220549"/>
                  </a:lnTo>
                  <a:lnTo>
                    <a:pt x="106634" y="220816"/>
                  </a:lnTo>
                  <a:lnTo>
                    <a:pt x="106886" y="221077"/>
                  </a:lnTo>
                  <a:lnTo>
                    <a:pt x="107147" y="221337"/>
                  </a:lnTo>
                  <a:lnTo>
                    <a:pt x="107408" y="221591"/>
                  </a:lnTo>
                  <a:lnTo>
                    <a:pt x="107677" y="221844"/>
                  </a:lnTo>
                  <a:lnTo>
                    <a:pt x="107953" y="222091"/>
                  </a:lnTo>
                  <a:lnTo>
                    <a:pt x="108238" y="222338"/>
                  </a:lnTo>
                  <a:lnTo>
                    <a:pt x="108522" y="222572"/>
                  </a:lnTo>
                  <a:lnTo>
                    <a:pt x="108814" y="222812"/>
                  </a:lnTo>
                  <a:lnTo>
                    <a:pt x="109115" y="223039"/>
                  </a:lnTo>
                  <a:lnTo>
                    <a:pt x="109415" y="223266"/>
                  </a:lnTo>
                  <a:lnTo>
                    <a:pt x="109723" y="223486"/>
                  </a:lnTo>
                  <a:lnTo>
                    <a:pt x="110039" y="223700"/>
                  </a:lnTo>
                  <a:lnTo>
                    <a:pt x="110355" y="223913"/>
                  </a:lnTo>
                  <a:lnTo>
                    <a:pt x="110687" y="224120"/>
                  </a:lnTo>
                  <a:lnTo>
                    <a:pt x="111019" y="224320"/>
                  </a:lnTo>
                  <a:lnTo>
                    <a:pt x="111351" y="224521"/>
                  </a:lnTo>
                  <a:lnTo>
                    <a:pt x="111699" y="224714"/>
                  </a:lnTo>
                  <a:lnTo>
                    <a:pt x="112046" y="224901"/>
                  </a:lnTo>
                  <a:lnTo>
                    <a:pt x="112402" y="225081"/>
                  </a:lnTo>
                  <a:lnTo>
                    <a:pt x="112757" y="225255"/>
                  </a:lnTo>
                  <a:lnTo>
                    <a:pt x="113129" y="225428"/>
                  </a:lnTo>
                  <a:lnTo>
                    <a:pt x="113500" y="225595"/>
                  </a:lnTo>
                  <a:lnTo>
                    <a:pt x="113879" y="225755"/>
                  </a:lnTo>
                  <a:lnTo>
                    <a:pt x="114259" y="225909"/>
                  </a:lnTo>
                  <a:lnTo>
                    <a:pt x="114654" y="226062"/>
                  </a:lnTo>
                  <a:lnTo>
                    <a:pt x="115049" y="226202"/>
                  </a:lnTo>
                  <a:lnTo>
                    <a:pt x="115452" y="226343"/>
                  </a:lnTo>
                  <a:lnTo>
                    <a:pt x="115863" y="226476"/>
                  </a:lnTo>
                  <a:lnTo>
                    <a:pt x="116274" y="226603"/>
                  </a:lnTo>
                  <a:lnTo>
                    <a:pt x="116700" y="226730"/>
                  </a:lnTo>
                  <a:lnTo>
                    <a:pt x="117127" y="226843"/>
                  </a:lnTo>
                  <a:lnTo>
                    <a:pt x="117562" y="226950"/>
                  </a:lnTo>
                  <a:lnTo>
                    <a:pt x="117996" y="227057"/>
                  </a:lnTo>
                  <a:lnTo>
                    <a:pt x="118447" y="227157"/>
                  </a:lnTo>
                  <a:lnTo>
                    <a:pt x="118897" y="227244"/>
                  </a:lnTo>
                  <a:lnTo>
                    <a:pt x="119355" y="227330"/>
                  </a:lnTo>
                  <a:lnTo>
                    <a:pt x="119821" y="227411"/>
                  </a:lnTo>
                  <a:lnTo>
                    <a:pt x="120296" y="227484"/>
                  </a:lnTo>
                  <a:lnTo>
                    <a:pt x="120778" y="227551"/>
                  </a:lnTo>
                  <a:lnTo>
                    <a:pt x="121260" y="227611"/>
                  </a:lnTo>
                  <a:lnTo>
                    <a:pt x="121749" y="227664"/>
                  </a:lnTo>
                  <a:lnTo>
                    <a:pt x="122247" y="227711"/>
                  </a:lnTo>
                  <a:lnTo>
                    <a:pt x="122753" y="227751"/>
                  </a:lnTo>
                  <a:lnTo>
                    <a:pt x="123267" y="227784"/>
                  </a:lnTo>
                  <a:lnTo>
                    <a:pt x="123788" y="227811"/>
                  </a:lnTo>
                  <a:lnTo>
                    <a:pt x="124310" y="227831"/>
                  </a:lnTo>
                  <a:lnTo>
                    <a:pt x="124847" y="227844"/>
                  </a:lnTo>
                  <a:lnTo>
                    <a:pt x="125384" y="227851"/>
                  </a:lnTo>
                  <a:lnTo>
                    <a:pt x="125929" y="227851"/>
                  </a:lnTo>
                  <a:lnTo>
                    <a:pt x="126743" y="227838"/>
                  </a:lnTo>
                  <a:lnTo>
                    <a:pt x="127557" y="227811"/>
                  </a:lnTo>
                  <a:lnTo>
                    <a:pt x="128363" y="227771"/>
                  </a:lnTo>
                  <a:lnTo>
                    <a:pt x="129161" y="227724"/>
                  </a:lnTo>
                  <a:lnTo>
                    <a:pt x="129959" y="227657"/>
                  </a:lnTo>
                  <a:lnTo>
                    <a:pt x="130742" y="227577"/>
                  </a:lnTo>
                  <a:lnTo>
                    <a:pt x="131137" y="227531"/>
                  </a:lnTo>
                  <a:lnTo>
                    <a:pt x="131524" y="227484"/>
                  </a:lnTo>
                  <a:lnTo>
                    <a:pt x="131911" y="227431"/>
                  </a:lnTo>
                  <a:lnTo>
                    <a:pt x="132290" y="227370"/>
                  </a:lnTo>
                  <a:lnTo>
                    <a:pt x="132670" y="227310"/>
                  </a:lnTo>
                  <a:lnTo>
                    <a:pt x="133049" y="227244"/>
                  </a:lnTo>
                  <a:lnTo>
                    <a:pt x="133428" y="227177"/>
                  </a:lnTo>
                  <a:lnTo>
                    <a:pt x="133807" y="227103"/>
                  </a:lnTo>
                  <a:lnTo>
                    <a:pt x="134179" y="227023"/>
                  </a:lnTo>
                  <a:lnTo>
                    <a:pt x="134542" y="226943"/>
                  </a:lnTo>
                  <a:lnTo>
                    <a:pt x="134914" y="226857"/>
                  </a:lnTo>
                  <a:lnTo>
                    <a:pt x="135277" y="226763"/>
                  </a:lnTo>
                  <a:lnTo>
                    <a:pt x="135641" y="226670"/>
                  </a:lnTo>
                  <a:lnTo>
                    <a:pt x="135996" y="226570"/>
                  </a:lnTo>
                  <a:lnTo>
                    <a:pt x="136352" y="226469"/>
                  </a:lnTo>
                  <a:lnTo>
                    <a:pt x="136707" y="226356"/>
                  </a:lnTo>
                  <a:lnTo>
                    <a:pt x="137055" y="226243"/>
                  </a:lnTo>
                  <a:lnTo>
                    <a:pt x="137403" y="226122"/>
                  </a:lnTo>
                  <a:lnTo>
                    <a:pt x="137742" y="226002"/>
                  </a:lnTo>
                  <a:lnTo>
                    <a:pt x="138082" y="225875"/>
                  </a:lnTo>
                  <a:lnTo>
                    <a:pt x="138422" y="225742"/>
                  </a:lnTo>
                  <a:lnTo>
                    <a:pt x="138754" y="225602"/>
                  </a:lnTo>
                  <a:lnTo>
                    <a:pt x="139078" y="225455"/>
                  </a:lnTo>
                  <a:lnTo>
                    <a:pt x="139410" y="225308"/>
                  </a:lnTo>
                  <a:lnTo>
                    <a:pt x="139734" y="225155"/>
                  </a:lnTo>
                  <a:lnTo>
                    <a:pt x="140050" y="224994"/>
                  </a:lnTo>
                  <a:lnTo>
                    <a:pt x="140366" y="224828"/>
                  </a:lnTo>
                  <a:lnTo>
                    <a:pt x="140674" y="224661"/>
                  </a:lnTo>
                  <a:lnTo>
                    <a:pt x="140982" y="224481"/>
                  </a:lnTo>
                  <a:lnTo>
                    <a:pt x="141282" y="224300"/>
                  </a:lnTo>
                  <a:lnTo>
                    <a:pt x="141583" y="224113"/>
                  </a:lnTo>
                  <a:lnTo>
                    <a:pt x="141883" y="223920"/>
                  </a:lnTo>
                  <a:lnTo>
                    <a:pt x="142167" y="223726"/>
                  </a:lnTo>
                  <a:lnTo>
                    <a:pt x="142460" y="223519"/>
                  </a:lnTo>
                  <a:lnTo>
                    <a:pt x="142736" y="223306"/>
                  </a:lnTo>
                  <a:lnTo>
                    <a:pt x="143021" y="223092"/>
                  </a:lnTo>
                  <a:lnTo>
                    <a:pt x="143289" y="222872"/>
                  </a:lnTo>
                  <a:lnTo>
                    <a:pt x="143558" y="222638"/>
                  </a:lnTo>
                  <a:lnTo>
                    <a:pt x="143827" y="222405"/>
                  </a:lnTo>
                  <a:lnTo>
                    <a:pt x="144088" y="222165"/>
                  </a:lnTo>
                  <a:lnTo>
                    <a:pt x="144340" y="221918"/>
                  </a:lnTo>
                  <a:lnTo>
                    <a:pt x="144593" y="221664"/>
                  </a:lnTo>
                  <a:lnTo>
                    <a:pt x="144838" y="221404"/>
                  </a:lnTo>
                  <a:lnTo>
                    <a:pt x="145075" y="221137"/>
                  </a:lnTo>
                  <a:lnTo>
                    <a:pt x="145312" y="220863"/>
                  </a:lnTo>
                  <a:lnTo>
                    <a:pt x="145541" y="220589"/>
                  </a:lnTo>
                  <a:lnTo>
                    <a:pt x="145771" y="220302"/>
                  </a:lnTo>
                  <a:lnTo>
                    <a:pt x="145992" y="220009"/>
                  </a:lnTo>
                  <a:lnTo>
                    <a:pt x="146205" y="219708"/>
                  </a:lnTo>
                  <a:lnTo>
                    <a:pt x="146411" y="219401"/>
                  </a:lnTo>
                  <a:lnTo>
                    <a:pt x="146616" y="219088"/>
                  </a:lnTo>
                  <a:lnTo>
                    <a:pt x="146814" y="218767"/>
                  </a:lnTo>
                  <a:lnTo>
                    <a:pt x="147027" y="218414"/>
                  </a:lnTo>
                  <a:lnTo>
                    <a:pt x="147232" y="218060"/>
                  </a:lnTo>
                  <a:lnTo>
                    <a:pt x="147430" y="217706"/>
                  </a:lnTo>
                  <a:lnTo>
                    <a:pt x="147627" y="217339"/>
                  </a:lnTo>
                  <a:lnTo>
                    <a:pt x="147825" y="216979"/>
                  </a:lnTo>
                  <a:lnTo>
                    <a:pt x="148007" y="216605"/>
                  </a:lnTo>
                  <a:lnTo>
                    <a:pt x="148196" y="216238"/>
                  </a:lnTo>
                  <a:lnTo>
                    <a:pt x="148378" y="215864"/>
                  </a:lnTo>
                  <a:lnTo>
                    <a:pt x="148552" y="215484"/>
                  </a:lnTo>
                  <a:lnTo>
                    <a:pt x="148726" y="215103"/>
                  </a:lnTo>
                  <a:lnTo>
                    <a:pt x="148892" y="214716"/>
                  </a:lnTo>
                  <a:lnTo>
                    <a:pt x="149058" y="214329"/>
                  </a:lnTo>
                  <a:lnTo>
                    <a:pt x="149224" y="213942"/>
                  </a:lnTo>
                  <a:lnTo>
                    <a:pt x="149382" y="213548"/>
                  </a:lnTo>
                  <a:lnTo>
                    <a:pt x="149682" y="212761"/>
                  </a:lnTo>
                  <a:lnTo>
                    <a:pt x="149966" y="211960"/>
                  </a:lnTo>
                  <a:lnTo>
                    <a:pt x="150235" y="211152"/>
                  </a:lnTo>
                  <a:lnTo>
                    <a:pt x="150488" y="210338"/>
                  </a:lnTo>
                  <a:lnTo>
                    <a:pt x="150725" y="209517"/>
                  </a:lnTo>
                  <a:lnTo>
                    <a:pt x="150938" y="208689"/>
                  </a:lnTo>
                  <a:lnTo>
                    <a:pt x="151144" y="207855"/>
                  </a:lnTo>
                  <a:lnTo>
                    <a:pt x="151325" y="207021"/>
                  </a:lnTo>
                  <a:lnTo>
                    <a:pt x="151499" y="206180"/>
                  </a:lnTo>
                  <a:lnTo>
                    <a:pt x="151649" y="205339"/>
                  </a:lnTo>
                  <a:lnTo>
                    <a:pt x="151784" y="204498"/>
                  </a:lnTo>
                  <a:lnTo>
                    <a:pt x="151902" y="203657"/>
                  </a:lnTo>
                  <a:lnTo>
                    <a:pt x="151997" y="202809"/>
                  </a:lnTo>
                  <a:lnTo>
                    <a:pt x="152084" y="201968"/>
                  </a:lnTo>
                  <a:lnTo>
                    <a:pt x="152147" y="201127"/>
                  </a:lnTo>
                  <a:lnTo>
                    <a:pt x="152187" y="200293"/>
                  </a:lnTo>
                  <a:lnTo>
                    <a:pt x="152218" y="199459"/>
                  </a:lnTo>
                  <a:lnTo>
                    <a:pt x="152226" y="198631"/>
                  </a:lnTo>
                  <a:lnTo>
                    <a:pt x="152226" y="197804"/>
                  </a:lnTo>
                  <a:lnTo>
                    <a:pt x="152195" y="196983"/>
                  </a:lnTo>
                  <a:lnTo>
                    <a:pt x="152155" y="196175"/>
                  </a:lnTo>
                  <a:lnTo>
                    <a:pt x="152092" y="195368"/>
                  </a:lnTo>
                  <a:lnTo>
                    <a:pt x="152052" y="194967"/>
                  </a:lnTo>
                  <a:lnTo>
                    <a:pt x="152013" y="194573"/>
                  </a:lnTo>
                  <a:lnTo>
                    <a:pt x="151966" y="194180"/>
                  </a:lnTo>
                  <a:lnTo>
                    <a:pt x="151910" y="193786"/>
                  </a:lnTo>
                  <a:lnTo>
                    <a:pt x="151855" y="193399"/>
                  </a:lnTo>
                  <a:lnTo>
                    <a:pt x="151800" y="193012"/>
                  </a:lnTo>
                  <a:lnTo>
                    <a:pt x="153957" y="192938"/>
                  </a:lnTo>
                  <a:lnTo>
                    <a:pt x="156106" y="192858"/>
                  </a:lnTo>
                  <a:lnTo>
                    <a:pt x="158263" y="192785"/>
                  </a:lnTo>
                  <a:lnTo>
                    <a:pt x="160405" y="192711"/>
                  </a:lnTo>
                  <a:lnTo>
                    <a:pt x="160555" y="192698"/>
                  </a:lnTo>
                  <a:lnTo>
                    <a:pt x="160705" y="192678"/>
                  </a:lnTo>
                  <a:lnTo>
                    <a:pt x="160839" y="192645"/>
                  </a:lnTo>
                  <a:lnTo>
                    <a:pt x="160973" y="192605"/>
                  </a:lnTo>
                  <a:lnTo>
                    <a:pt x="161092" y="192558"/>
                  </a:lnTo>
                  <a:lnTo>
                    <a:pt x="161210" y="192504"/>
                  </a:lnTo>
                  <a:lnTo>
                    <a:pt x="161321" y="192444"/>
                  </a:lnTo>
                  <a:lnTo>
                    <a:pt x="161424" y="192378"/>
                  </a:lnTo>
                  <a:lnTo>
                    <a:pt x="161550" y="192351"/>
                  </a:lnTo>
                  <a:lnTo>
                    <a:pt x="161685" y="192318"/>
                  </a:lnTo>
                  <a:lnTo>
                    <a:pt x="161803" y="192277"/>
                  </a:lnTo>
                  <a:lnTo>
                    <a:pt x="161930" y="192231"/>
                  </a:lnTo>
                  <a:lnTo>
                    <a:pt x="162040" y="192171"/>
                  </a:lnTo>
                  <a:lnTo>
                    <a:pt x="162151" y="192104"/>
                  </a:lnTo>
                  <a:lnTo>
                    <a:pt x="162246" y="192031"/>
                  </a:lnTo>
                  <a:lnTo>
                    <a:pt x="162340" y="191950"/>
                  </a:lnTo>
                  <a:lnTo>
                    <a:pt x="162419" y="191864"/>
                  </a:lnTo>
                  <a:lnTo>
                    <a:pt x="162491" y="191764"/>
                  </a:lnTo>
                  <a:lnTo>
                    <a:pt x="162554" y="191663"/>
                  </a:lnTo>
                  <a:lnTo>
                    <a:pt x="162601" y="191550"/>
                  </a:lnTo>
                  <a:lnTo>
                    <a:pt x="162641" y="191423"/>
                  </a:lnTo>
                  <a:lnTo>
                    <a:pt x="162664" y="191296"/>
                  </a:lnTo>
                  <a:lnTo>
                    <a:pt x="162672" y="191156"/>
                  </a:lnTo>
                  <a:lnTo>
                    <a:pt x="162664" y="191009"/>
                  </a:lnTo>
                  <a:lnTo>
                    <a:pt x="162412" y="188280"/>
                  </a:lnTo>
                  <a:lnTo>
                    <a:pt x="162269" y="186818"/>
                  </a:lnTo>
                  <a:lnTo>
                    <a:pt x="162111" y="185303"/>
                  </a:lnTo>
                  <a:lnTo>
                    <a:pt x="161945" y="183741"/>
                  </a:lnTo>
                  <a:lnTo>
                    <a:pt x="161764" y="182126"/>
                  </a:lnTo>
                  <a:lnTo>
                    <a:pt x="161558" y="180464"/>
                  </a:lnTo>
                  <a:lnTo>
                    <a:pt x="161329" y="178769"/>
                  </a:lnTo>
                  <a:lnTo>
                    <a:pt x="161084" y="177047"/>
                  </a:lnTo>
                  <a:lnTo>
                    <a:pt x="160950" y="176166"/>
                  </a:lnTo>
                  <a:lnTo>
                    <a:pt x="160815" y="175285"/>
                  </a:lnTo>
                  <a:lnTo>
                    <a:pt x="160665" y="174397"/>
                  </a:lnTo>
                  <a:lnTo>
                    <a:pt x="160515" y="173503"/>
                  </a:lnTo>
                  <a:lnTo>
                    <a:pt x="160357" y="172609"/>
                  </a:lnTo>
                  <a:lnTo>
                    <a:pt x="160191" y="171701"/>
                  </a:lnTo>
                  <a:lnTo>
                    <a:pt x="160017" y="170800"/>
                  </a:lnTo>
                  <a:lnTo>
                    <a:pt x="159843" y="169886"/>
                  </a:lnTo>
                  <a:lnTo>
                    <a:pt x="159654" y="168978"/>
                  </a:lnTo>
                  <a:lnTo>
                    <a:pt x="159456" y="168063"/>
                  </a:lnTo>
                  <a:lnTo>
                    <a:pt x="159251" y="167149"/>
                  </a:lnTo>
                  <a:lnTo>
                    <a:pt x="159038" y="166228"/>
                  </a:lnTo>
                  <a:lnTo>
                    <a:pt x="158816" y="165314"/>
                  </a:lnTo>
                  <a:lnTo>
                    <a:pt x="158587" y="164393"/>
                  </a:lnTo>
                  <a:lnTo>
                    <a:pt x="158350" y="163478"/>
                  </a:lnTo>
                  <a:lnTo>
                    <a:pt x="158105" y="162564"/>
                  </a:lnTo>
                  <a:lnTo>
                    <a:pt x="157844" y="161650"/>
                  </a:lnTo>
                  <a:lnTo>
                    <a:pt x="157576" y="160742"/>
                  </a:lnTo>
                  <a:lnTo>
                    <a:pt x="157299" y="159834"/>
                  </a:lnTo>
                  <a:lnTo>
                    <a:pt x="157015" y="158933"/>
                  </a:lnTo>
                  <a:lnTo>
                    <a:pt x="156714" y="158032"/>
                  </a:lnTo>
                  <a:lnTo>
                    <a:pt x="156406" y="157138"/>
                  </a:lnTo>
                  <a:lnTo>
                    <a:pt x="156082" y="156250"/>
                  </a:lnTo>
                  <a:lnTo>
                    <a:pt x="155750" y="155369"/>
                  </a:lnTo>
                  <a:lnTo>
                    <a:pt x="155411" y="154495"/>
                  </a:lnTo>
                  <a:lnTo>
                    <a:pt x="155055" y="153621"/>
                  </a:lnTo>
                  <a:lnTo>
                    <a:pt x="154692" y="152760"/>
                  </a:lnTo>
                  <a:lnTo>
                    <a:pt x="154320" y="151905"/>
                  </a:lnTo>
                  <a:lnTo>
                    <a:pt x="153925" y="151064"/>
                  </a:lnTo>
                  <a:lnTo>
                    <a:pt x="153522" y="150230"/>
                  </a:lnTo>
                  <a:lnTo>
                    <a:pt x="153111" y="149402"/>
                  </a:lnTo>
                  <a:lnTo>
                    <a:pt x="152685" y="148588"/>
                  </a:lnTo>
                  <a:lnTo>
                    <a:pt x="152242" y="147787"/>
                  </a:lnTo>
                  <a:lnTo>
                    <a:pt x="151792" y="146993"/>
                  </a:lnTo>
                  <a:lnTo>
                    <a:pt x="151555" y="146606"/>
                  </a:lnTo>
                  <a:lnTo>
                    <a:pt x="151318" y="146219"/>
                  </a:lnTo>
                  <a:lnTo>
                    <a:pt x="151081" y="145832"/>
                  </a:lnTo>
                  <a:lnTo>
                    <a:pt x="150843" y="145451"/>
                  </a:lnTo>
                  <a:lnTo>
                    <a:pt x="150599" y="145071"/>
                  </a:lnTo>
                  <a:lnTo>
                    <a:pt x="150346" y="144697"/>
                  </a:lnTo>
                  <a:lnTo>
                    <a:pt x="150093" y="144323"/>
                  </a:lnTo>
                  <a:lnTo>
                    <a:pt x="149840" y="143956"/>
                  </a:lnTo>
                  <a:lnTo>
                    <a:pt x="149579" y="143596"/>
                  </a:lnTo>
                  <a:lnTo>
                    <a:pt x="149311" y="143235"/>
                  </a:lnTo>
                  <a:lnTo>
                    <a:pt x="149042" y="142875"/>
                  </a:lnTo>
                  <a:lnTo>
                    <a:pt x="148773" y="142528"/>
                  </a:lnTo>
                  <a:lnTo>
                    <a:pt x="148497" y="142174"/>
                  </a:lnTo>
                  <a:lnTo>
                    <a:pt x="148220" y="141834"/>
                  </a:lnTo>
                  <a:lnTo>
                    <a:pt x="147936" y="141493"/>
                  </a:lnTo>
                  <a:lnTo>
                    <a:pt x="147651" y="141153"/>
                  </a:lnTo>
                  <a:lnTo>
                    <a:pt x="147367" y="140826"/>
                  </a:lnTo>
                  <a:lnTo>
                    <a:pt x="147066" y="140492"/>
                  </a:lnTo>
                  <a:lnTo>
                    <a:pt x="146774" y="140172"/>
                  </a:lnTo>
                  <a:lnTo>
                    <a:pt x="146474" y="139852"/>
                  </a:lnTo>
                  <a:lnTo>
                    <a:pt x="146166" y="139538"/>
                  </a:lnTo>
                  <a:lnTo>
                    <a:pt x="145858" y="139224"/>
                  </a:lnTo>
                  <a:lnTo>
                    <a:pt x="145541" y="138924"/>
                  </a:lnTo>
                  <a:lnTo>
                    <a:pt x="145225" y="138624"/>
                  </a:lnTo>
                  <a:lnTo>
                    <a:pt x="146498" y="138710"/>
                  </a:lnTo>
                  <a:lnTo>
                    <a:pt x="147793" y="138804"/>
                  </a:lnTo>
                  <a:lnTo>
                    <a:pt x="150456" y="139004"/>
                  </a:lnTo>
                  <a:lnTo>
                    <a:pt x="153190" y="139218"/>
                  </a:lnTo>
                  <a:lnTo>
                    <a:pt x="154573" y="139318"/>
                  </a:lnTo>
                  <a:lnTo>
                    <a:pt x="155972" y="139418"/>
                  </a:lnTo>
                  <a:lnTo>
                    <a:pt x="157386" y="139511"/>
                  </a:lnTo>
                  <a:lnTo>
                    <a:pt x="158800" y="139591"/>
                  </a:lnTo>
                  <a:lnTo>
                    <a:pt x="160215" y="139665"/>
                  </a:lnTo>
                  <a:lnTo>
                    <a:pt x="161637" y="139731"/>
                  </a:lnTo>
                  <a:lnTo>
                    <a:pt x="163067" y="139778"/>
                  </a:lnTo>
                  <a:lnTo>
                    <a:pt x="163779" y="139798"/>
                  </a:lnTo>
                  <a:lnTo>
                    <a:pt x="164490" y="139812"/>
                  </a:lnTo>
                  <a:lnTo>
                    <a:pt x="165201" y="139825"/>
                  </a:lnTo>
                  <a:lnTo>
                    <a:pt x="165904" y="139832"/>
                  </a:lnTo>
                  <a:lnTo>
                    <a:pt x="167318" y="139832"/>
                  </a:lnTo>
                  <a:lnTo>
                    <a:pt x="168022" y="139818"/>
                  </a:lnTo>
                  <a:lnTo>
                    <a:pt x="168725" y="139805"/>
                  </a:lnTo>
                  <a:lnTo>
                    <a:pt x="169420" y="139785"/>
                  </a:lnTo>
                  <a:lnTo>
                    <a:pt x="170124" y="139758"/>
                  </a:lnTo>
                  <a:lnTo>
                    <a:pt x="170811" y="139725"/>
                  </a:lnTo>
                  <a:lnTo>
                    <a:pt x="171506" y="139685"/>
                  </a:lnTo>
                  <a:lnTo>
                    <a:pt x="172186" y="139645"/>
                  </a:lnTo>
                  <a:lnTo>
                    <a:pt x="172873" y="139591"/>
                  </a:lnTo>
                  <a:lnTo>
                    <a:pt x="173553" y="139531"/>
                  </a:lnTo>
                  <a:lnTo>
                    <a:pt x="174225" y="139458"/>
                  </a:lnTo>
                  <a:lnTo>
                    <a:pt x="174896" y="139384"/>
                  </a:lnTo>
                  <a:lnTo>
                    <a:pt x="175560" y="139304"/>
                  </a:lnTo>
                  <a:lnTo>
                    <a:pt x="176216" y="139211"/>
                  </a:lnTo>
                  <a:lnTo>
                    <a:pt x="176872" y="139111"/>
                  </a:lnTo>
                  <a:lnTo>
                    <a:pt x="177520" y="139004"/>
                  </a:lnTo>
                  <a:lnTo>
                    <a:pt x="178167" y="138884"/>
                  </a:lnTo>
                  <a:lnTo>
                    <a:pt x="178800" y="138764"/>
                  </a:lnTo>
                  <a:lnTo>
                    <a:pt x="179432" y="138624"/>
                  </a:lnTo>
                  <a:lnTo>
                    <a:pt x="180056" y="138477"/>
                  </a:lnTo>
                  <a:lnTo>
                    <a:pt x="180672" y="138323"/>
                  </a:lnTo>
                  <a:lnTo>
                    <a:pt x="181281" y="138163"/>
                  </a:lnTo>
                  <a:lnTo>
                    <a:pt x="181881" y="137983"/>
                  </a:lnTo>
                  <a:lnTo>
                    <a:pt x="182474" y="137796"/>
                  </a:lnTo>
                  <a:lnTo>
                    <a:pt x="183059" y="137602"/>
                  </a:lnTo>
                  <a:lnTo>
                    <a:pt x="183635" y="137396"/>
                  </a:lnTo>
                  <a:lnTo>
                    <a:pt x="184204" y="137175"/>
                  </a:lnTo>
                  <a:lnTo>
                    <a:pt x="184765" y="136948"/>
                  </a:lnTo>
                  <a:lnTo>
                    <a:pt x="185319" y="136701"/>
                  </a:lnTo>
                  <a:lnTo>
                    <a:pt x="185856" y="136448"/>
                  </a:lnTo>
                  <a:lnTo>
                    <a:pt x="186385" y="136181"/>
                  </a:lnTo>
                  <a:lnTo>
                    <a:pt x="186907" y="135900"/>
                  </a:lnTo>
                  <a:lnTo>
                    <a:pt x="187420" y="135614"/>
                  </a:lnTo>
                  <a:lnTo>
                    <a:pt x="187673" y="135467"/>
                  </a:lnTo>
                  <a:lnTo>
                    <a:pt x="187910" y="135313"/>
                  </a:lnTo>
                  <a:lnTo>
                    <a:pt x="188147" y="135160"/>
                  </a:lnTo>
                  <a:lnTo>
                    <a:pt x="188384" y="134999"/>
                  </a:lnTo>
                  <a:lnTo>
                    <a:pt x="188614" y="134846"/>
                  </a:lnTo>
                  <a:lnTo>
                    <a:pt x="188835" y="134679"/>
                  </a:lnTo>
                  <a:lnTo>
                    <a:pt x="189056" y="134519"/>
                  </a:lnTo>
                  <a:lnTo>
                    <a:pt x="189269" y="134352"/>
                  </a:lnTo>
                  <a:lnTo>
                    <a:pt x="189475" y="134179"/>
                  </a:lnTo>
                  <a:lnTo>
                    <a:pt x="189680" y="134012"/>
                  </a:lnTo>
                  <a:lnTo>
                    <a:pt x="189878" y="133838"/>
                  </a:lnTo>
                  <a:lnTo>
                    <a:pt x="190075" y="133658"/>
                  </a:lnTo>
                  <a:lnTo>
                    <a:pt x="190265" y="133478"/>
                  </a:lnTo>
                  <a:lnTo>
                    <a:pt x="190447" y="133298"/>
                  </a:lnTo>
                  <a:lnTo>
                    <a:pt x="190628" y="133117"/>
                  </a:lnTo>
                  <a:lnTo>
                    <a:pt x="190810" y="132930"/>
                  </a:lnTo>
                  <a:lnTo>
                    <a:pt x="190984" y="132744"/>
                  </a:lnTo>
                  <a:lnTo>
                    <a:pt x="191150" y="132550"/>
                  </a:lnTo>
                  <a:lnTo>
                    <a:pt x="191316" y="132363"/>
                  </a:lnTo>
                  <a:lnTo>
                    <a:pt x="191474" y="132170"/>
                  </a:lnTo>
                  <a:lnTo>
                    <a:pt x="191782" y="131776"/>
                  </a:lnTo>
                  <a:lnTo>
                    <a:pt x="192074" y="131369"/>
                  </a:lnTo>
                  <a:lnTo>
                    <a:pt x="192351" y="130962"/>
                  </a:lnTo>
                  <a:lnTo>
                    <a:pt x="192612" y="130541"/>
                  </a:lnTo>
                  <a:lnTo>
                    <a:pt x="192857" y="130121"/>
                  </a:lnTo>
                  <a:lnTo>
                    <a:pt x="193086" y="129687"/>
                  </a:lnTo>
                  <a:lnTo>
                    <a:pt x="193307" y="129253"/>
                  </a:lnTo>
                  <a:lnTo>
                    <a:pt x="193513" y="128806"/>
                  </a:lnTo>
                  <a:lnTo>
                    <a:pt x="193702" y="128359"/>
                  </a:lnTo>
                  <a:lnTo>
                    <a:pt x="193876" y="127898"/>
                  </a:lnTo>
                  <a:lnTo>
                    <a:pt x="194042" y="127438"/>
                  </a:lnTo>
                  <a:lnTo>
                    <a:pt x="194192" y="126970"/>
                  </a:lnTo>
                  <a:lnTo>
                    <a:pt x="194334" y="126497"/>
                  </a:lnTo>
                  <a:lnTo>
                    <a:pt x="194469" y="126023"/>
                  </a:lnTo>
                  <a:lnTo>
                    <a:pt x="194587" y="125542"/>
                  </a:lnTo>
                  <a:lnTo>
                    <a:pt x="194698" y="125055"/>
                  </a:lnTo>
                  <a:lnTo>
                    <a:pt x="194793" y="124568"/>
                  </a:lnTo>
                  <a:lnTo>
                    <a:pt x="194880" y="124074"/>
                  </a:lnTo>
                  <a:lnTo>
                    <a:pt x="194959" y="123580"/>
                  </a:lnTo>
                  <a:lnTo>
                    <a:pt x="195030" y="123079"/>
                  </a:lnTo>
                  <a:lnTo>
                    <a:pt x="195093" y="122579"/>
                  </a:lnTo>
                  <a:lnTo>
                    <a:pt x="195148" y="122072"/>
                  </a:lnTo>
                  <a:lnTo>
                    <a:pt x="195196" y="121564"/>
                  </a:lnTo>
                  <a:lnTo>
                    <a:pt x="195235" y="121057"/>
                  </a:lnTo>
                  <a:lnTo>
                    <a:pt x="195267" y="120550"/>
                  </a:lnTo>
                  <a:lnTo>
                    <a:pt x="195290" y="120036"/>
                  </a:lnTo>
                  <a:lnTo>
                    <a:pt x="195306" y="119522"/>
                  </a:lnTo>
                  <a:lnTo>
                    <a:pt x="195322" y="119008"/>
                  </a:lnTo>
                  <a:lnTo>
                    <a:pt x="195330" y="118494"/>
                  </a:lnTo>
                  <a:lnTo>
                    <a:pt x="195338" y="117980"/>
                  </a:lnTo>
                  <a:lnTo>
                    <a:pt x="195330" y="116946"/>
                  </a:lnTo>
                  <a:lnTo>
                    <a:pt x="195306" y="115918"/>
                  </a:lnTo>
                  <a:lnTo>
                    <a:pt x="195275" y="114890"/>
                  </a:lnTo>
                  <a:lnTo>
                    <a:pt x="195235" y="113876"/>
                  </a:lnTo>
                  <a:lnTo>
                    <a:pt x="195140" y="111860"/>
                  </a:lnTo>
                  <a:lnTo>
                    <a:pt x="195053" y="109898"/>
                  </a:lnTo>
                  <a:lnTo>
                    <a:pt x="195014" y="108943"/>
                  </a:lnTo>
                  <a:lnTo>
                    <a:pt x="194990" y="108002"/>
                  </a:lnTo>
                  <a:lnTo>
                    <a:pt x="194982" y="107088"/>
                  </a:lnTo>
                  <a:lnTo>
                    <a:pt x="194982" y="106634"/>
                  </a:lnTo>
                  <a:lnTo>
                    <a:pt x="194990" y="106194"/>
                  </a:lnTo>
                  <a:lnTo>
                    <a:pt x="195188" y="95635"/>
                  </a:lnTo>
                  <a:lnTo>
                    <a:pt x="195283" y="90356"/>
                  </a:lnTo>
                  <a:lnTo>
                    <a:pt x="195369" y="85076"/>
                  </a:lnTo>
                  <a:lnTo>
                    <a:pt x="196073" y="85210"/>
                  </a:lnTo>
                  <a:lnTo>
                    <a:pt x="196768" y="85343"/>
                  </a:lnTo>
                  <a:lnTo>
                    <a:pt x="197124" y="85403"/>
                  </a:lnTo>
                  <a:lnTo>
                    <a:pt x="197471" y="85457"/>
                  </a:lnTo>
                  <a:lnTo>
                    <a:pt x="197819" y="85510"/>
                  </a:lnTo>
                  <a:lnTo>
                    <a:pt x="198175" y="85557"/>
                  </a:lnTo>
                  <a:lnTo>
                    <a:pt x="198522" y="85590"/>
                  </a:lnTo>
                  <a:lnTo>
                    <a:pt x="198878" y="85624"/>
                  </a:lnTo>
                  <a:lnTo>
                    <a:pt x="199233" y="85650"/>
                  </a:lnTo>
                  <a:lnTo>
                    <a:pt x="199589" y="85664"/>
                  </a:lnTo>
                  <a:lnTo>
                    <a:pt x="200308" y="85664"/>
                  </a:lnTo>
                  <a:lnTo>
                    <a:pt x="200664" y="85644"/>
                  </a:lnTo>
                  <a:lnTo>
                    <a:pt x="201027" y="85617"/>
                  </a:lnTo>
                  <a:lnTo>
                    <a:pt x="201146" y="85604"/>
                  </a:lnTo>
                  <a:lnTo>
                    <a:pt x="201256" y="85584"/>
                  </a:lnTo>
                  <a:lnTo>
                    <a:pt x="201359" y="85564"/>
                  </a:lnTo>
                  <a:lnTo>
                    <a:pt x="201462" y="85537"/>
                  </a:lnTo>
                  <a:lnTo>
                    <a:pt x="201556" y="85504"/>
                  </a:lnTo>
                  <a:lnTo>
                    <a:pt x="201651" y="85470"/>
                  </a:lnTo>
                  <a:lnTo>
                    <a:pt x="201738" y="85430"/>
                  </a:lnTo>
                  <a:lnTo>
                    <a:pt x="201817" y="85383"/>
                  </a:lnTo>
                  <a:lnTo>
                    <a:pt x="201896" y="85330"/>
                  </a:lnTo>
                  <a:lnTo>
                    <a:pt x="201967" y="85270"/>
                  </a:lnTo>
                  <a:lnTo>
                    <a:pt x="202038" y="85210"/>
                  </a:lnTo>
                  <a:lnTo>
                    <a:pt x="202102" y="85143"/>
                  </a:lnTo>
                  <a:lnTo>
                    <a:pt x="202157" y="85070"/>
                  </a:lnTo>
                  <a:lnTo>
                    <a:pt x="202204" y="84990"/>
                  </a:lnTo>
                  <a:lnTo>
                    <a:pt x="202252" y="84903"/>
                  </a:lnTo>
                  <a:lnTo>
                    <a:pt x="202291" y="84809"/>
                  </a:lnTo>
                  <a:lnTo>
                    <a:pt x="202410" y="84516"/>
                  </a:lnTo>
                  <a:lnTo>
                    <a:pt x="202520" y="84215"/>
                  </a:lnTo>
                  <a:lnTo>
                    <a:pt x="202623" y="83915"/>
                  </a:lnTo>
                  <a:lnTo>
                    <a:pt x="202726" y="83608"/>
                  </a:lnTo>
                  <a:lnTo>
                    <a:pt x="202813" y="83294"/>
                  </a:lnTo>
                  <a:lnTo>
                    <a:pt x="202900" y="82981"/>
                  </a:lnTo>
                  <a:lnTo>
                    <a:pt x="202979" y="82667"/>
                  </a:lnTo>
                  <a:lnTo>
                    <a:pt x="203050" y="82347"/>
                  </a:lnTo>
                  <a:lnTo>
                    <a:pt x="203121" y="82020"/>
                  </a:lnTo>
                  <a:lnTo>
                    <a:pt x="203176" y="81693"/>
                  </a:lnTo>
                  <a:lnTo>
                    <a:pt x="203240" y="81366"/>
                  </a:lnTo>
                  <a:lnTo>
                    <a:pt x="203287" y="81032"/>
                  </a:lnTo>
                  <a:lnTo>
                    <a:pt x="203334" y="80698"/>
                  </a:lnTo>
                  <a:lnTo>
                    <a:pt x="203374" y="80358"/>
                  </a:lnTo>
                  <a:lnTo>
                    <a:pt x="203445" y="79677"/>
                  </a:lnTo>
                  <a:lnTo>
                    <a:pt x="203492" y="78990"/>
                  </a:lnTo>
                  <a:lnTo>
                    <a:pt x="203532" y="78295"/>
                  </a:lnTo>
                  <a:lnTo>
                    <a:pt x="203556" y="77595"/>
                  </a:lnTo>
                  <a:lnTo>
                    <a:pt x="203571" y="76887"/>
                  </a:lnTo>
                  <a:lnTo>
                    <a:pt x="203571" y="76186"/>
                  </a:lnTo>
                  <a:lnTo>
                    <a:pt x="203563" y="75479"/>
                  </a:lnTo>
                  <a:lnTo>
                    <a:pt x="203548" y="74771"/>
                  </a:lnTo>
                  <a:lnTo>
                    <a:pt x="203532" y="74064"/>
                  </a:lnTo>
                  <a:lnTo>
                    <a:pt x="204038" y="74137"/>
                  </a:lnTo>
                  <a:lnTo>
                    <a:pt x="204551" y="74204"/>
                  </a:lnTo>
                  <a:lnTo>
                    <a:pt x="205057" y="74271"/>
                  </a:lnTo>
                  <a:lnTo>
                    <a:pt x="205571" y="74324"/>
                  </a:lnTo>
                  <a:lnTo>
                    <a:pt x="206084" y="74378"/>
                  </a:lnTo>
                  <a:lnTo>
                    <a:pt x="206606" y="74424"/>
                  </a:lnTo>
                  <a:lnTo>
                    <a:pt x="207119" y="74471"/>
                  </a:lnTo>
                  <a:lnTo>
                    <a:pt x="207641" y="74511"/>
                  </a:lnTo>
                  <a:lnTo>
                    <a:pt x="208162" y="74545"/>
                  </a:lnTo>
                  <a:lnTo>
                    <a:pt x="208684" y="74571"/>
                  </a:lnTo>
                  <a:lnTo>
                    <a:pt x="209213" y="74598"/>
                  </a:lnTo>
                  <a:lnTo>
                    <a:pt x="209735" y="74618"/>
                  </a:lnTo>
                  <a:lnTo>
                    <a:pt x="210264" y="74631"/>
                  </a:lnTo>
                  <a:lnTo>
                    <a:pt x="210794" y="74638"/>
                  </a:lnTo>
                  <a:lnTo>
                    <a:pt x="211323" y="74645"/>
                  </a:lnTo>
                  <a:lnTo>
                    <a:pt x="212382" y="74645"/>
                  </a:lnTo>
                  <a:lnTo>
                    <a:pt x="212919" y="74631"/>
                  </a:lnTo>
                  <a:lnTo>
                    <a:pt x="213449" y="74625"/>
                  </a:lnTo>
                  <a:lnTo>
                    <a:pt x="213986" y="74605"/>
                  </a:lnTo>
                  <a:lnTo>
                    <a:pt x="214515" y="74585"/>
                  </a:lnTo>
                  <a:lnTo>
                    <a:pt x="215053" y="74558"/>
                  </a:lnTo>
                  <a:lnTo>
                    <a:pt x="215590" y="74525"/>
                  </a:lnTo>
                  <a:lnTo>
                    <a:pt x="216127" y="74491"/>
                  </a:lnTo>
                  <a:lnTo>
                    <a:pt x="216664" y="74451"/>
                  </a:lnTo>
                  <a:lnTo>
                    <a:pt x="217202" y="74411"/>
                  </a:lnTo>
                  <a:lnTo>
                    <a:pt x="217739" y="74364"/>
                  </a:lnTo>
                  <a:lnTo>
                    <a:pt x="218276" y="74311"/>
                  </a:lnTo>
                  <a:lnTo>
                    <a:pt x="218822" y="74258"/>
                  </a:lnTo>
                  <a:lnTo>
                    <a:pt x="219359" y="74197"/>
                  </a:lnTo>
                  <a:lnTo>
                    <a:pt x="219896" y="74131"/>
                  </a:lnTo>
                  <a:lnTo>
                    <a:pt x="220434" y="74064"/>
                  </a:lnTo>
                  <a:lnTo>
                    <a:pt x="220552" y="74124"/>
                  </a:lnTo>
                  <a:lnTo>
                    <a:pt x="220671" y="74171"/>
                  </a:lnTo>
                  <a:lnTo>
                    <a:pt x="220789" y="74204"/>
                  </a:lnTo>
                  <a:lnTo>
                    <a:pt x="220916" y="74231"/>
                  </a:lnTo>
                  <a:lnTo>
                    <a:pt x="221034" y="74244"/>
                  </a:lnTo>
                  <a:lnTo>
                    <a:pt x="221161" y="74251"/>
                  </a:lnTo>
                  <a:lnTo>
                    <a:pt x="221279" y="74244"/>
                  </a:lnTo>
                  <a:lnTo>
                    <a:pt x="221405" y="74231"/>
                  </a:lnTo>
                  <a:lnTo>
                    <a:pt x="221516" y="74204"/>
                  </a:lnTo>
                  <a:lnTo>
                    <a:pt x="221635" y="74171"/>
                  </a:lnTo>
                  <a:lnTo>
                    <a:pt x="221745" y="74131"/>
                  </a:lnTo>
                  <a:lnTo>
                    <a:pt x="221848" y="74077"/>
                  </a:lnTo>
                  <a:lnTo>
                    <a:pt x="221943" y="74024"/>
                  </a:lnTo>
                  <a:lnTo>
                    <a:pt x="222030" y="73957"/>
                  </a:lnTo>
                  <a:lnTo>
                    <a:pt x="222117" y="73884"/>
                  </a:lnTo>
                  <a:lnTo>
                    <a:pt x="222188" y="73804"/>
                  </a:lnTo>
                  <a:lnTo>
                    <a:pt x="222757" y="73710"/>
                  </a:lnTo>
                  <a:lnTo>
                    <a:pt x="223326" y="73617"/>
                  </a:lnTo>
                  <a:lnTo>
                    <a:pt x="223895" y="73517"/>
                  </a:lnTo>
                  <a:lnTo>
                    <a:pt x="224463" y="73410"/>
                  </a:lnTo>
                  <a:lnTo>
                    <a:pt x="225032" y="73303"/>
                  </a:lnTo>
                  <a:lnTo>
                    <a:pt x="225601" y="73190"/>
                  </a:lnTo>
                  <a:lnTo>
                    <a:pt x="226170" y="73070"/>
                  </a:lnTo>
                  <a:lnTo>
                    <a:pt x="226731" y="72949"/>
                  </a:lnTo>
                  <a:lnTo>
                    <a:pt x="227300" y="72823"/>
                  </a:lnTo>
                  <a:lnTo>
                    <a:pt x="227861" y="72689"/>
                  </a:lnTo>
                  <a:lnTo>
                    <a:pt x="228430" y="72556"/>
                  </a:lnTo>
                  <a:lnTo>
                    <a:pt x="228991" y="72415"/>
                  </a:lnTo>
                  <a:lnTo>
                    <a:pt x="229552" y="72269"/>
                  </a:lnTo>
                  <a:lnTo>
                    <a:pt x="230113" y="72122"/>
                  </a:lnTo>
                  <a:lnTo>
                    <a:pt x="230666" y="71968"/>
                  </a:lnTo>
                  <a:lnTo>
                    <a:pt x="231227" y="71808"/>
                  </a:lnTo>
                  <a:lnTo>
                    <a:pt x="231780" y="71648"/>
                  </a:lnTo>
                  <a:lnTo>
                    <a:pt x="232334" y="71481"/>
                  </a:lnTo>
                  <a:lnTo>
                    <a:pt x="232887" y="71314"/>
                  </a:lnTo>
                  <a:lnTo>
                    <a:pt x="233440" y="71141"/>
                  </a:lnTo>
                  <a:lnTo>
                    <a:pt x="233985" y="70960"/>
                  </a:lnTo>
                  <a:lnTo>
                    <a:pt x="234538" y="70774"/>
                  </a:lnTo>
                  <a:lnTo>
                    <a:pt x="235083" y="70587"/>
                  </a:lnTo>
                  <a:lnTo>
                    <a:pt x="235621" y="70400"/>
                  </a:lnTo>
                  <a:lnTo>
                    <a:pt x="236166" y="70200"/>
                  </a:lnTo>
                  <a:lnTo>
                    <a:pt x="236703" y="70006"/>
                  </a:lnTo>
                  <a:lnTo>
                    <a:pt x="237240" y="69799"/>
                  </a:lnTo>
                  <a:lnTo>
                    <a:pt x="237770" y="69592"/>
                  </a:lnTo>
                  <a:lnTo>
                    <a:pt x="238299" y="69379"/>
                  </a:lnTo>
                  <a:lnTo>
                    <a:pt x="238829" y="69165"/>
                  </a:lnTo>
                  <a:lnTo>
                    <a:pt x="239358" y="68945"/>
                  </a:lnTo>
                  <a:lnTo>
                    <a:pt x="239880" y="68725"/>
                  </a:lnTo>
                  <a:lnTo>
                    <a:pt x="240401" y="68498"/>
                  </a:lnTo>
                  <a:lnTo>
                    <a:pt x="240923" y="68264"/>
                  </a:lnTo>
                  <a:lnTo>
                    <a:pt x="241436" y="68031"/>
                  </a:lnTo>
                  <a:lnTo>
                    <a:pt x="241950" y="67790"/>
                  </a:lnTo>
                  <a:lnTo>
                    <a:pt x="242456" y="67550"/>
                  </a:lnTo>
                  <a:lnTo>
                    <a:pt x="242961" y="67303"/>
                  </a:lnTo>
                  <a:lnTo>
                    <a:pt x="243467" y="67056"/>
                  </a:lnTo>
                  <a:lnTo>
                    <a:pt x="243965" y="66796"/>
                  </a:lnTo>
                  <a:lnTo>
                    <a:pt x="244463" y="66542"/>
                  </a:lnTo>
                  <a:lnTo>
                    <a:pt x="244953" y="66282"/>
                  </a:lnTo>
                  <a:lnTo>
                    <a:pt x="245442" y="66015"/>
                  </a:lnTo>
                  <a:lnTo>
                    <a:pt x="245924" y="65748"/>
                  </a:lnTo>
                  <a:lnTo>
                    <a:pt x="246406" y="65474"/>
                  </a:lnTo>
                  <a:lnTo>
                    <a:pt x="246888" y="65201"/>
                  </a:lnTo>
                  <a:lnTo>
                    <a:pt x="247363" y="64920"/>
                  </a:lnTo>
                  <a:lnTo>
                    <a:pt x="247829" y="64633"/>
                  </a:lnTo>
                  <a:lnTo>
                    <a:pt x="248295" y="64346"/>
                  </a:lnTo>
                  <a:lnTo>
                    <a:pt x="248761" y="64059"/>
                  </a:lnTo>
                  <a:lnTo>
                    <a:pt x="249219" y="63766"/>
                  </a:lnTo>
                  <a:lnTo>
                    <a:pt x="249670" y="63465"/>
                  </a:lnTo>
                  <a:lnTo>
                    <a:pt x="250120" y="63165"/>
                  </a:lnTo>
                  <a:lnTo>
                    <a:pt x="250563" y="62865"/>
                  </a:lnTo>
                  <a:lnTo>
                    <a:pt x="251005" y="62558"/>
                  </a:lnTo>
                  <a:lnTo>
                    <a:pt x="251440" y="62244"/>
                  </a:lnTo>
                  <a:lnTo>
                    <a:pt x="251874" y="61930"/>
                  </a:lnTo>
                  <a:lnTo>
                    <a:pt x="252301" y="61610"/>
                  </a:lnTo>
                  <a:lnTo>
                    <a:pt x="252720" y="61290"/>
                  </a:lnTo>
                  <a:lnTo>
                    <a:pt x="253139" y="60969"/>
                  </a:lnTo>
                  <a:lnTo>
                    <a:pt x="253550" y="60635"/>
                  </a:lnTo>
                  <a:lnTo>
                    <a:pt x="253960" y="60308"/>
                  </a:lnTo>
                  <a:lnTo>
                    <a:pt x="254363" y="59975"/>
                  </a:lnTo>
                  <a:lnTo>
                    <a:pt x="254758" y="59634"/>
                  </a:lnTo>
                  <a:lnTo>
                    <a:pt x="254822" y="59594"/>
                  </a:lnTo>
                  <a:lnTo>
                    <a:pt x="254877" y="59548"/>
                  </a:lnTo>
                  <a:lnTo>
                    <a:pt x="254917" y="59501"/>
                  </a:lnTo>
                  <a:lnTo>
                    <a:pt x="254956" y="59447"/>
                  </a:lnTo>
                  <a:lnTo>
                    <a:pt x="255422" y="59034"/>
                  </a:lnTo>
                  <a:lnTo>
                    <a:pt x="255888" y="58620"/>
                  </a:lnTo>
                  <a:lnTo>
                    <a:pt x="256339" y="58199"/>
                  </a:lnTo>
                  <a:lnTo>
                    <a:pt x="256789" y="57772"/>
                  </a:lnTo>
                  <a:lnTo>
                    <a:pt x="257224" y="57345"/>
                  </a:lnTo>
                  <a:lnTo>
                    <a:pt x="257658" y="56911"/>
                  </a:lnTo>
                  <a:lnTo>
                    <a:pt x="258077" y="56471"/>
                  </a:lnTo>
                  <a:lnTo>
                    <a:pt x="258488" y="56030"/>
                  </a:lnTo>
                  <a:lnTo>
                    <a:pt x="258899" y="55583"/>
                  </a:lnTo>
                  <a:lnTo>
                    <a:pt x="259294" y="55129"/>
                  </a:lnTo>
                  <a:lnTo>
                    <a:pt x="259673" y="54675"/>
                  </a:lnTo>
                  <a:lnTo>
                    <a:pt x="260053" y="54215"/>
                  </a:lnTo>
                  <a:lnTo>
                    <a:pt x="260424" y="53748"/>
                  </a:lnTo>
                  <a:lnTo>
                    <a:pt x="260780" y="53281"/>
                  </a:lnTo>
                  <a:lnTo>
                    <a:pt x="261127" y="52807"/>
                  </a:lnTo>
                  <a:lnTo>
                    <a:pt x="261459" y="52326"/>
                  </a:lnTo>
                  <a:lnTo>
                    <a:pt x="262052" y="52486"/>
                  </a:lnTo>
                  <a:lnTo>
                    <a:pt x="262636" y="52640"/>
                  </a:lnTo>
                  <a:lnTo>
                    <a:pt x="263221" y="52780"/>
                  </a:lnTo>
                  <a:lnTo>
                    <a:pt x="263806" y="52907"/>
                  </a:lnTo>
                  <a:lnTo>
                    <a:pt x="264383" y="53027"/>
                  </a:lnTo>
                  <a:lnTo>
                    <a:pt x="264967" y="53134"/>
                  </a:lnTo>
                  <a:lnTo>
                    <a:pt x="265544" y="53234"/>
                  </a:lnTo>
                  <a:lnTo>
                    <a:pt x="266121" y="53321"/>
                  </a:lnTo>
                  <a:lnTo>
                    <a:pt x="266690" y="53394"/>
                  </a:lnTo>
                  <a:lnTo>
                    <a:pt x="267267" y="53454"/>
                  </a:lnTo>
                  <a:lnTo>
                    <a:pt x="267836" y="53507"/>
                  </a:lnTo>
                  <a:lnTo>
                    <a:pt x="268397" y="53554"/>
                  </a:lnTo>
                  <a:lnTo>
                    <a:pt x="268966" y="53581"/>
                  </a:lnTo>
                  <a:lnTo>
                    <a:pt x="269527" y="53601"/>
                  </a:lnTo>
                  <a:lnTo>
                    <a:pt x="270080" y="53614"/>
                  </a:lnTo>
                  <a:lnTo>
                    <a:pt x="270633" y="53608"/>
                  </a:lnTo>
                  <a:lnTo>
                    <a:pt x="271186" y="53601"/>
                  </a:lnTo>
                  <a:lnTo>
                    <a:pt x="271739" y="53574"/>
                  </a:lnTo>
                  <a:lnTo>
                    <a:pt x="272284" y="53541"/>
                  </a:lnTo>
                  <a:lnTo>
                    <a:pt x="272822" y="53494"/>
                  </a:lnTo>
                  <a:lnTo>
                    <a:pt x="273359" y="53441"/>
                  </a:lnTo>
                  <a:lnTo>
                    <a:pt x="273888" y="53374"/>
                  </a:lnTo>
                  <a:lnTo>
                    <a:pt x="274418" y="53294"/>
                  </a:lnTo>
                  <a:lnTo>
                    <a:pt x="274947" y="53207"/>
                  </a:lnTo>
                  <a:lnTo>
                    <a:pt x="275469" y="53107"/>
                  </a:lnTo>
                  <a:lnTo>
                    <a:pt x="275982" y="52994"/>
                  </a:lnTo>
                  <a:lnTo>
                    <a:pt x="276496" y="52873"/>
                  </a:lnTo>
                  <a:lnTo>
                    <a:pt x="277002" y="52740"/>
                  </a:lnTo>
                  <a:lnTo>
                    <a:pt x="277507" y="52600"/>
                  </a:lnTo>
                  <a:lnTo>
                    <a:pt x="278005" y="52446"/>
                  </a:lnTo>
                  <a:lnTo>
                    <a:pt x="278495" y="52279"/>
                  </a:lnTo>
                  <a:lnTo>
                    <a:pt x="278985" y="52106"/>
                  </a:lnTo>
                  <a:lnTo>
                    <a:pt x="279467" y="51919"/>
                  </a:lnTo>
                  <a:lnTo>
                    <a:pt x="279941" y="51719"/>
                  </a:lnTo>
                  <a:lnTo>
                    <a:pt x="280407" y="51512"/>
                  </a:lnTo>
                  <a:lnTo>
                    <a:pt x="280874" y="51292"/>
                  </a:lnTo>
                  <a:lnTo>
                    <a:pt x="281332" y="51065"/>
                  </a:lnTo>
                  <a:lnTo>
                    <a:pt x="281790" y="50824"/>
                  </a:lnTo>
                  <a:lnTo>
                    <a:pt x="282233" y="50571"/>
                  </a:lnTo>
                  <a:lnTo>
                    <a:pt x="282675" y="50310"/>
                  </a:lnTo>
                  <a:lnTo>
                    <a:pt x="283110" y="50037"/>
                  </a:lnTo>
                  <a:lnTo>
                    <a:pt x="283536" y="49750"/>
                  </a:lnTo>
                  <a:lnTo>
                    <a:pt x="283955" y="49456"/>
                  </a:lnTo>
                  <a:lnTo>
                    <a:pt x="284374" y="49149"/>
                  </a:lnTo>
                  <a:lnTo>
                    <a:pt x="284777" y="48829"/>
                  </a:lnTo>
                  <a:lnTo>
                    <a:pt x="285180" y="48502"/>
                  </a:lnTo>
                  <a:lnTo>
                    <a:pt x="285575" y="48161"/>
                  </a:lnTo>
                  <a:lnTo>
                    <a:pt x="285954" y="47814"/>
                  </a:lnTo>
                  <a:lnTo>
                    <a:pt x="286334" y="47454"/>
                  </a:lnTo>
                  <a:lnTo>
                    <a:pt x="286705" y="47080"/>
                  </a:lnTo>
                  <a:lnTo>
                    <a:pt x="287068" y="46700"/>
                  </a:lnTo>
                  <a:lnTo>
                    <a:pt x="287424" y="46306"/>
                  </a:lnTo>
                  <a:lnTo>
                    <a:pt x="287772" y="45906"/>
                  </a:lnTo>
                  <a:lnTo>
                    <a:pt x="288112" y="45485"/>
                  </a:lnTo>
                  <a:lnTo>
                    <a:pt x="288443" y="45065"/>
                  </a:lnTo>
                  <a:lnTo>
                    <a:pt x="288767" y="44624"/>
                  </a:lnTo>
                  <a:lnTo>
                    <a:pt x="289076" y="44177"/>
                  </a:lnTo>
                  <a:lnTo>
                    <a:pt x="289384" y="43716"/>
                  </a:lnTo>
                  <a:lnTo>
                    <a:pt x="289676" y="43249"/>
                  </a:lnTo>
                  <a:lnTo>
                    <a:pt x="289968" y="42769"/>
                  </a:lnTo>
                  <a:lnTo>
                    <a:pt x="290245" y="42275"/>
                  </a:lnTo>
                  <a:lnTo>
                    <a:pt x="290514" y="41774"/>
                  </a:lnTo>
                  <a:lnTo>
                    <a:pt x="290774" y="41260"/>
                  </a:lnTo>
                  <a:lnTo>
                    <a:pt x="291027" y="40740"/>
                  </a:lnTo>
                  <a:lnTo>
                    <a:pt x="291067" y="40633"/>
                  </a:lnTo>
                  <a:lnTo>
                    <a:pt x="291098" y="40539"/>
                  </a:lnTo>
                  <a:lnTo>
                    <a:pt x="291114" y="40439"/>
                  </a:lnTo>
                  <a:lnTo>
                    <a:pt x="291122" y="40346"/>
                  </a:lnTo>
                  <a:lnTo>
                    <a:pt x="291122" y="40259"/>
                  </a:lnTo>
                  <a:lnTo>
                    <a:pt x="291106" y="40172"/>
                  </a:lnTo>
                  <a:lnTo>
                    <a:pt x="291090" y="40092"/>
                  </a:lnTo>
                  <a:lnTo>
                    <a:pt x="291067" y="40012"/>
                  </a:lnTo>
                  <a:lnTo>
                    <a:pt x="291130" y="39952"/>
                  </a:lnTo>
                  <a:lnTo>
                    <a:pt x="291185" y="39885"/>
                  </a:lnTo>
                  <a:lnTo>
                    <a:pt x="291233" y="39819"/>
                  </a:lnTo>
                  <a:lnTo>
                    <a:pt x="291280" y="39745"/>
                  </a:lnTo>
                  <a:lnTo>
                    <a:pt x="291320" y="39672"/>
                  </a:lnTo>
                  <a:lnTo>
                    <a:pt x="291351" y="39592"/>
                  </a:lnTo>
                  <a:lnTo>
                    <a:pt x="291383" y="39512"/>
                  </a:lnTo>
                  <a:lnTo>
                    <a:pt x="291407" y="39432"/>
                  </a:lnTo>
                  <a:lnTo>
                    <a:pt x="291422" y="39351"/>
                  </a:lnTo>
                  <a:lnTo>
                    <a:pt x="291438" y="39265"/>
                  </a:lnTo>
                  <a:lnTo>
                    <a:pt x="291446" y="39185"/>
                  </a:lnTo>
                  <a:lnTo>
                    <a:pt x="291446" y="39098"/>
                  </a:lnTo>
                  <a:lnTo>
                    <a:pt x="291438" y="39018"/>
                  </a:lnTo>
                  <a:lnTo>
                    <a:pt x="291422" y="38944"/>
                  </a:lnTo>
                  <a:lnTo>
                    <a:pt x="291407" y="38871"/>
                  </a:lnTo>
                  <a:lnTo>
                    <a:pt x="291383" y="38797"/>
                  </a:lnTo>
                  <a:lnTo>
                    <a:pt x="291288" y="38611"/>
                  </a:lnTo>
                  <a:lnTo>
                    <a:pt x="291193" y="38444"/>
                  </a:lnTo>
                  <a:lnTo>
                    <a:pt x="291083" y="38284"/>
                  </a:lnTo>
                  <a:lnTo>
                    <a:pt x="290964" y="38143"/>
                  </a:lnTo>
                  <a:lnTo>
                    <a:pt x="290838" y="38017"/>
                  </a:lnTo>
                  <a:lnTo>
                    <a:pt x="290703" y="37903"/>
                  </a:lnTo>
                  <a:lnTo>
                    <a:pt x="290561" y="37803"/>
                  </a:lnTo>
                  <a:lnTo>
                    <a:pt x="290411" y="37710"/>
                  </a:lnTo>
                  <a:lnTo>
                    <a:pt x="290253" y="37630"/>
                  </a:lnTo>
                  <a:lnTo>
                    <a:pt x="290087" y="37563"/>
                  </a:lnTo>
                  <a:lnTo>
                    <a:pt x="289921" y="37503"/>
                  </a:lnTo>
                  <a:lnTo>
                    <a:pt x="289747" y="37449"/>
                  </a:lnTo>
                  <a:lnTo>
                    <a:pt x="289565" y="37403"/>
                  </a:lnTo>
                  <a:lnTo>
                    <a:pt x="289376" y="37369"/>
                  </a:lnTo>
                  <a:lnTo>
                    <a:pt x="289186" y="37343"/>
                  </a:lnTo>
                  <a:lnTo>
                    <a:pt x="288989" y="37316"/>
                  </a:lnTo>
                  <a:lnTo>
                    <a:pt x="288791" y="37302"/>
                  </a:lnTo>
                  <a:lnTo>
                    <a:pt x="288586" y="37289"/>
                  </a:lnTo>
                  <a:lnTo>
                    <a:pt x="288380" y="37282"/>
                  </a:lnTo>
                  <a:lnTo>
                    <a:pt x="287756" y="37282"/>
                  </a:lnTo>
                  <a:lnTo>
                    <a:pt x="287337" y="37289"/>
                  </a:lnTo>
                  <a:lnTo>
                    <a:pt x="286910" y="37302"/>
                  </a:lnTo>
                  <a:lnTo>
                    <a:pt x="286492" y="37316"/>
                  </a:lnTo>
                  <a:lnTo>
                    <a:pt x="286073" y="37316"/>
                  </a:lnTo>
                  <a:lnTo>
                    <a:pt x="285867" y="37309"/>
                  </a:lnTo>
                  <a:lnTo>
                    <a:pt x="285670" y="37302"/>
                  </a:lnTo>
                  <a:lnTo>
                    <a:pt x="284919" y="37256"/>
                  </a:lnTo>
                  <a:lnTo>
                    <a:pt x="284176" y="37196"/>
                  </a:lnTo>
                  <a:lnTo>
                    <a:pt x="283434" y="37122"/>
                  </a:lnTo>
                  <a:lnTo>
                    <a:pt x="282699" y="37029"/>
                  </a:lnTo>
                  <a:lnTo>
                    <a:pt x="281972" y="36929"/>
                  </a:lnTo>
                  <a:lnTo>
                    <a:pt x="281253" y="36815"/>
                  </a:lnTo>
                  <a:lnTo>
                    <a:pt x="280534" y="36695"/>
                  </a:lnTo>
                  <a:lnTo>
                    <a:pt x="279823" y="36555"/>
                  </a:lnTo>
                  <a:lnTo>
                    <a:pt x="279111" y="36408"/>
                  </a:lnTo>
                  <a:lnTo>
                    <a:pt x="278400" y="36248"/>
                  </a:lnTo>
                  <a:lnTo>
                    <a:pt x="277697" y="36081"/>
                  </a:lnTo>
                  <a:lnTo>
                    <a:pt x="276994" y="35901"/>
                  </a:lnTo>
                  <a:lnTo>
                    <a:pt x="276291" y="35714"/>
                  </a:lnTo>
                  <a:lnTo>
                    <a:pt x="275587" y="35514"/>
                  </a:lnTo>
                  <a:lnTo>
                    <a:pt x="274884" y="35307"/>
                  </a:lnTo>
                  <a:lnTo>
                    <a:pt x="274189" y="35093"/>
                  </a:lnTo>
                  <a:lnTo>
                    <a:pt x="274133" y="35047"/>
                  </a:lnTo>
                  <a:lnTo>
                    <a:pt x="274086" y="35000"/>
                  </a:lnTo>
                  <a:lnTo>
                    <a:pt x="274023" y="34953"/>
                  </a:lnTo>
                  <a:lnTo>
                    <a:pt x="273967" y="34913"/>
                  </a:lnTo>
                  <a:lnTo>
                    <a:pt x="273841" y="34840"/>
                  </a:lnTo>
                  <a:lnTo>
                    <a:pt x="273699" y="34786"/>
                  </a:lnTo>
                  <a:lnTo>
                    <a:pt x="273557" y="34740"/>
                  </a:lnTo>
                  <a:lnTo>
                    <a:pt x="273406" y="34706"/>
                  </a:lnTo>
                  <a:lnTo>
                    <a:pt x="273248" y="34686"/>
                  </a:lnTo>
                  <a:lnTo>
                    <a:pt x="273090" y="34680"/>
                  </a:lnTo>
                  <a:lnTo>
                    <a:pt x="272924" y="34686"/>
                  </a:lnTo>
                  <a:lnTo>
                    <a:pt x="272766" y="34713"/>
                  </a:lnTo>
                  <a:lnTo>
                    <a:pt x="272608" y="34753"/>
                  </a:lnTo>
                  <a:lnTo>
                    <a:pt x="272529" y="34780"/>
                  </a:lnTo>
                  <a:lnTo>
                    <a:pt x="272450" y="34806"/>
                  </a:lnTo>
                  <a:lnTo>
                    <a:pt x="272379" y="34840"/>
                  </a:lnTo>
                  <a:lnTo>
                    <a:pt x="272300" y="34880"/>
                  </a:lnTo>
                  <a:lnTo>
                    <a:pt x="272229" y="34920"/>
                  </a:lnTo>
                  <a:lnTo>
                    <a:pt x="272158" y="34966"/>
                  </a:lnTo>
                  <a:lnTo>
                    <a:pt x="272095" y="35013"/>
                  </a:lnTo>
                  <a:lnTo>
                    <a:pt x="272032" y="35067"/>
                  </a:lnTo>
                  <a:lnTo>
                    <a:pt x="271968" y="35127"/>
                  </a:lnTo>
                  <a:lnTo>
                    <a:pt x="271905" y="35187"/>
                  </a:lnTo>
                  <a:lnTo>
                    <a:pt x="271502" y="35627"/>
                  </a:lnTo>
                  <a:lnTo>
                    <a:pt x="271099" y="36054"/>
                  </a:lnTo>
                  <a:lnTo>
                    <a:pt x="270696" y="36468"/>
                  </a:lnTo>
                  <a:lnTo>
                    <a:pt x="270285" y="36869"/>
                  </a:lnTo>
                  <a:lnTo>
                    <a:pt x="270080" y="37062"/>
                  </a:lnTo>
                  <a:lnTo>
                    <a:pt x="269867" y="37256"/>
                  </a:lnTo>
                  <a:lnTo>
                    <a:pt x="269653" y="37443"/>
                  </a:lnTo>
                  <a:lnTo>
                    <a:pt x="269440" y="37623"/>
                  </a:lnTo>
                  <a:lnTo>
                    <a:pt x="269219" y="37796"/>
                  </a:lnTo>
                  <a:lnTo>
                    <a:pt x="268997" y="37970"/>
                  </a:lnTo>
                  <a:lnTo>
                    <a:pt x="268768" y="38130"/>
                  </a:lnTo>
                  <a:lnTo>
                    <a:pt x="268531" y="38290"/>
                  </a:lnTo>
                  <a:lnTo>
                    <a:pt x="268294" y="38437"/>
                  </a:lnTo>
                  <a:lnTo>
                    <a:pt x="268049" y="38584"/>
                  </a:lnTo>
                  <a:lnTo>
                    <a:pt x="267804" y="38724"/>
                  </a:lnTo>
                  <a:lnTo>
                    <a:pt x="267543" y="38851"/>
                  </a:lnTo>
                  <a:lnTo>
                    <a:pt x="267283" y="38978"/>
                  </a:lnTo>
                  <a:lnTo>
                    <a:pt x="267014" y="39091"/>
                  </a:lnTo>
                  <a:lnTo>
                    <a:pt x="266745" y="39198"/>
                  </a:lnTo>
                  <a:lnTo>
                    <a:pt x="266461" y="39298"/>
                  </a:lnTo>
                  <a:lnTo>
                    <a:pt x="266169" y="39385"/>
                  </a:lnTo>
                  <a:lnTo>
                    <a:pt x="265876" y="39465"/>
                  </a:lnTo>
                  <a:lnTo>
                    <a:pt x="265568" y="39538"/>
                  </a:lnTo>
                  <a:lnTo>
                    <a:pt x="265252" y="39598"/>
                  </a:lnTo>
                  <a:lnTo>
                    <a:pt x="264928" y="39652"/>
                  </a:lnTo>
                  <a:lnTo>
                    <a:pt x="264596" y="39699"/>
                  </a:lnTo>
                  <a:lnTo>
                    <a:pt x="264248" y="39725"/>
                  </a:lnTo>
                  <a:lnTo>
                    <a:pt x="263893" y="39752"/>
                  </a:lnTo>
                  <a:lnTo>
                    <a:pt x="263774" y="39752"/>
                  </a:lnTo>
                  <a:lnTo>
                    <a:pt x="263648" y="39745"/>
                  </a:lnTo>
                  <a:lnTo>
                    <a:pt x="263521" y="39739"/>
                  </a:lnTo>
                  <a:lnTo>
                    <a:pt x="263403" y="39725"/>
                  </a:lnTo>
                  <a:lnTo>
                    <a:pt x="263284" y="39705"/>
                  </a:lnTo>
                  <a:lnTo>
                    <a:pt x="263166" y="39685"/>
                  </a:lnTo>
                  <a:lnTo>
                    <a:pt x="263047" y="39658"/>
                  </a:lnTo>
                  <a:lnTo>
                    <a:pt x="262929" y="39625"/>
                  </a:lnTo>
                  <a:lnTo>
                    <a:pt x="262818" y="39592"/>
                  </a:lnTo>
                  <a:lnTo>
                    <a:pt x="262708" y="39552"/>
                  </a:lnTo>
                  <a:lnTo>
                    <a:pt x="262597" y="39505"/>
                  </a:lnTo>
                  <a:lnTo>
                    <a:pt x="262486" y="39458"/>
                  </a:lnTo>
                  <a:lnTo>
                    <a:pt x="262273" y="39351"/>
                  </a:lnTo>
                  <a:lnTo>
                    <a:pt x="262068" y="39231"/>
                  </a:lnTo>
                  <a:lnTo>
                    <a:pt x="261870" y="39098"/>
                  </a:lnTo>
                  <a:lnTo>
                    <a:pt x="261688" y="38951"/>
                  </a:lnTo>
                  <a:lnTo>
                    <a:pt x="261514" y="38797"/>
                  </a:lnTo>
                  <a:lnTo>
                    <a:pt x="261349" y="38631"/>
                  </a:lnTo>
                  <a:lnTo>
                    <a:pt x="261198" y="38450"/>
                  </a:lnTo>
                  <a:lnTo>
                    <a:pt x="261056" y="38270"/>
                  </a:lnTo>
                  <a:lnTo>
                    <a:pt x="260922" y="38077"/>
                  </a:lnTo>
                  <a:lnTo>
                    <a:pt x="260811" y="37883"/>
                  </a:lnTo>
                  <a:lnTo>
                    <a:pt x="260708" y="37683"/>
                  </a:lnTo>
                  <a:lnTo>
                    <a:pt x="260622" y="37476"/>
                  </a:lnTo>
                  <a:lnTo>
                    <a:pt x="260550" y="37269"/>
                  </a:lnTo>
                  <a:lnTo>
                    <a:pt x="260487" y="37056"/>
                  </a:lnTo>
                  <a:lnTo>
                    <a:pt x="260448" y="36842"/>
                  </a:lnTo>
                  <a:lnTo>
                    <a:pt x="260424" y="36635"/>
                  </a:lnTo>
                  <a:lnTo>
                    <a:pt x="260416" y="36421"/>
                  </a:lnTo>
                  <a:lnTo>
                    <a:pt x="260432" y="36215"/>
                  </a:lnTo>
                  <a:lnTo>
                    <a:pt x="260440" y="36108"/>
                  </a:lnTo>
                  <a:lnTo>
                    <a:pt x="260456" y="36008"/>
                  </a:lnTo>
                  <a:lnTo>
                    <a:pt x="260479" y="35908"/>
                  </a:lnTo>
                  <a:lnTo>
                    <a:pt x="260511" y="35807"/>
                  </a:lnTo>
                  <a:lnTo>
                    <a:pt x="260543" y="35707"/>
                  </a:lnTo>
                  <a:lnTo>
                    <a:pt x="260574" y="35614"/>
                  </a:lnTo>
                  <a:lnTo>
                    <a:pt x="260622" y="35514"/>
                  </a:lnTo>
                  <a:lnTo>
                    <a:pt x="260669" y="35420"/>
                  </a:lnTo>
                  <a:lnTo>
                    <a:pt x="260716" y="35327"/>
                  </a:lnTo>
                  <a:lnTo>
                    <a:pt x="260780" y="35240"/>
                  </a:lnTo>
                  <a:lnTo>
                    <a:pt x="260843" y="35147"/>
                  </a:lnTo>
                  <a:lnTo>
                    <a:pt x="260906" y="35060"/>
                  </a:lnTo>
                  <a:lnTo>
                    <a:pt x="260985" y="34980"/>
                  </a:lnTo>
                  <a:lnTo>
                    <a:pt x="261064" y="34893"/>
                  </a:lnTo>
                  <a:lnTo>
                    <a:pt x="261151" y="34820"/>
                  </a:lnTo>
                  <a:lnTo>
                    <a:pt x="261238" y="34740"/>
                  </a:lnTo>
                  <a:lnTo>
                    <a:pt x="261475" y="34559"/>
                  </a:lnTo>
                  <a:lnTo>
                    <a:pt x="261720" y="34393"/>
                  </a:lnTo>
                  <a:lnTo>
                    <a:pt x="261965" y="34232"/>
                  </a:lnTo>
                  <a:lnTo>
                    <a:pt x="262226" y="34079"/>
                  </a:lnTo>
                  <a:lnTo>
                    <a:pt x="262494" y="33932"/>
                  </a:lnTo>
                  <a:lnTo>
                    <a:pt x="262763" y="33799"/>
                  </a:lnTo>
                  <a:lnTo>
                    <a:pt x="263039" y="33658"/>
                  </a:lnTo>
                  <a:lnTo>
                    <a:pt x="263324" y="33532"/>
                  </a:lnTo>
                  <a:lnTo>
                    <a:pt x="263600" y="33405"/>
                  </a:lnTo>
                  <a:lnTo>
                    <a:pt x="263893" y="33285"/>
                  </a:lnTo>
                  <a:lnTo>
                    <a:pt x="264462" y="33051"/>
                  </a:lnTo>
                  <a:lnTo>
                    <a:pt x="265039" y="32817"/>
                  </a:lnTo>
                  <a:lnTo>
                    <a:pt x="265600" y="32590"/>
                  </a:lnTo>
                  <a:lnTo>
                    <a:pt x="265687" y="32550"/>
                  </a:lnTo>
                  <a:lnTo>
                    <a:pt x="265766" y="32504"/>
                  </a:lnTo>
                  <a:lnTo>
                    <a:pt x="265845" y="32450"/>
                  </a:lnTo>
                  <a:lnTo>
                    <a:pt x="265916" y="32390"/>
                  </a:lnTo>
                  <a:lnTo>
                    <a:pt x="265979" y="32330"/>
                  </a:lnTo>
                  <a:lnTo>
                    <a:pt x="266042" y="32263"/>
                  </a:lnTo>
                  <a:lnTo>
                    <a:pt x="266097" y="32197"/>
                  </a:lnTo>
                  <a:lnTo>
                    <a:pt x="266145" y="32123"/>
                  </a:lnTo>
                  <a:lnTo>
                    <a:pt x="266184" y="32050"/>
                  </a:lnTo>
                  <a:lnTo>
                    <a:pt x="266224" y="31970"/>
                  </a:lnTo>
                  <a:lnTo>
                    <a:pt x="266255" y="31890"/>
                  </a:lnTo>
                  <a:lnTo>
                    <a:pt x="266287" y="31810"/>
                  </a:lnTo>
                  <a:lnTo>
                    <a:pt x="266311" y="31730"/>
                  </a:lnTo>
                  <a:lnTo>
                    <a:pt x="266327" y="31643"/>
                  </a:lnTo>
                  <a:lnTo>
                    <a:pt x="266334" y="31556"/>
                  </a:lnTo>
                  <a:lnTo>
                    <a:pt x="266334" y="31476"/>
                  </a:lnTo>
                  <a:lnTo>
                    <a:pt x="266334" y="31389"/>
                  </a:lnTo>
                  <a:lnTo>
                    <a:pt x="266327" y="31302"/>
                  </a:lnTo>
                  <a:lnTo>
                    <a:pt x="266319" y="31222"/>
                  </a:lnTo>
                  <a:lnTo>
                    <a:pt x="266295" y="31136"/>
                  </a:lnTo>
                  <a:lnTo>
                    <a:pt x="266271" y="31055"/>
                  </a:lnTo>
                  <a:lnTo>
                    <a:pt x="266240" y="30982"/>
                  </a:lnTo>
                  <a:lnTo>
                    <a:pt x="266208" y="30902"/>
                  </a:lnTo>
                  <a:lnTo>
                    <a:pt x="266161" y="30828"/>
                  </a:lnTo>
                  <a:lnTo>
                    <a:pt x="266113" y="30762"/>
                  </a:lnTo>
                  <a:lnTo>
                    <a:pt x="266058" y="30695"/>
                  </a:lnTo>
                  <a:lnTo>
                    <a:pt x="265995" y="30628"/>
                  </a:lnTo>
                  <a:lnTo>
                    <a:pt x="265931" y="30568"/>
                  </a:lnTo>
                  <a:lnTo>
                    <a:pt x="265860" y="30515"/>
                  </a:lnTo>
                  <a:lnTo>
                    <a:pt x="265781" y="30468"/>
                  </a:lnTo>
                  <a:lnTo>
                    <a:pt x="265694" y="30421"/>
                  </a:lnTo>
                  <a:lnTo>
                    <a:pt x="265600" y="30388"/>
                  </a:lnTo>
                  <a:lnTo>
                    <a:pt x="264162" y="29847"/>
                  </a:lnTo>
                  <a:lnTo>
                    <a:pt x="262723" y="29300"/>
                  </a:lnTo>
                  <a:lnTo>
                    <a:pt x="261301" y="28746"/>
                  </a:lnTo>
                  <a:lnTo>
                    <a:pt x="259871" y="28186"/>
                  </a:lnTo>
                  <a:lnTo>
                    <a:pt x="257018" y="27071"/>
                  </a:lnTo>
                  <a:lnTo>
                    <a:pt x="255596" y="26517"/>
                  </a:lnTo>
                  <a:lnTo>
                    <a:pt x="254158" y="25976"/>
                  </a:lnTo>
                  <a:lnTo>
                    <a:pt x="254213" y="25916"/>
                  </a:lnTo>
                  <a:lnTo>
                    <a:pt x="254261" y="25856"/>
                  </a:lnTo>
                  <a:lnTo>
                    <a:pt x="254308" y="25789"/>
                  </a:lnTo>
                  <a:lnTo>
                    <a:pt x="254340" y="25729"/>
                  </a:lnTo>
                  <a:lnTo>
                    <a:pt x="254363" y="25663"/>
                  </a:lnTo>
                  <a:lnTo>
                    <a:pt x="254379" y="25603"/>
                  </a:lnTo>
                  <a:lnTo>
                    <a:pt x="254395" y="25536"/>
                  </a:lnTo>
                  <a:lnTo>
                    <a:pt x="254395" y="25469"/>
                  </a:lnTo>
                  <a:lnTo>
                    <a:pt x="254395" y="25409"/>
                  </a:lnTo>
                  <a:lnTo>
                    <a:pt x="254387" y="25342"/>
                  </a:lnTo>
                  <a:lnTo>
                    <a:pt x="254371" y="25282"/>
                  </a:lnTo>
                  <a:lnTo>
                    <a:pt x="254356" y="25222"/>
                  </a:lnTo>
                  <a:lnTo>
                    <a:pt x="254332" y="25162"/>
                  </a:lnTo>
                  <a:lnTo>
                    <a:pt x="254300" y="25102"/>
                  </a:lnTo>
                  <a:lnTo>
                    <a:pt x="254261" y="25049"/>
                  </a:lnTo>
                  <a:lnTo>
                    <a:pt x="254221" y="24995"/>
                  </a:lnTo>
                  <a:lnTo>
                    <a:pt x="254174" y="24949"/>
                  </a:lnTo>
                  <a:lnTo>
                    <a:pt x="254126" y="24902"/>
                  </a:lnTo>
                  <a:lnTo>
                    <a:pt x="254071" y="24862"/>
                  </a:lnTo>
                  <a:lnTo>
                    <a:pt x="254008" y="24822"/>
                  </a:lnTo>
                  <a:lnTo>
                    <a:pt x="253945" y="24788"/>
                  </a:lnTo>
                  <a:lnTo>
                    <a:pt x="253881" y="24755"/>
                  </a:lnTo>
                  <a:lnTo>
                    <a:pt x="253810" y="24735"/>
                  </a:lnTo>
                  <a:lnTo>
                    <a:pt x="253739" y="24715"/>
                  </a:lnTo>
                  <a:lnTo>
                    <a:pt x="253660" y="24695"/>
                  </a:lnTo>
                  <a:lnTo>
                    <a:pt x="253581" y="24688"/>
                  </a:lnTo>
                  <a:lnTo>
                    <a:pt x="253415" y="24688"/>
                  </a:lnTo>
                  <a:lnTo>
                    <a:pt x="253328" y="24702"/>
                  </a:lnTo>
                  <a:lnTo>
                    <a:pt x="253233" y="24722"/>
                  </a:lnTo>
                  <a:lnTo>
                    <a:pt x="253147" y="24742"/>
                  </a:lnTo>
                  <a:lnTo>
                    <a:pt x="253052" y="24775"/>
                  </a:lnTo>
                  <a:lnTo>
                    <a:pt x="252609" y="24955"/>
                  </a:lnTo>
                  <a:lnTo>
                    <a:pt x="252175" y="25135"/>
                  </a:lnTo>
                  <a:lnTo>
                    <a:pt x="251756" y="25329"/>
                  </a:lnTo>
                  <a:lnTo>
                    <a:pt x="251353" y="25522"/>
                  </a:lnTo>
                  <a:lnTo>
                    <a:pt x="250958" y="25723"/>
                  </a:lnTo>
                  <a:lnTo>
                    <a:pt x="250586" y="25930"/>
                  </a:lnTo>
                  <a:lnTo>
                    <a:pt x="250215" y="26137"/>
                  </a:lnTo>
                  <a:lnTo>
                    <a:pt x="249867" y="26350"/>
                  </a:lnTo>
                  <a:lnTo>
                    <a:pt x="249528" y="26570"/>
                  </a:lnTo>
                  <a:lnTo>
                    <a:pt x="249196" y="26797"/>
                  </a:lnTo>
                  <a:lnTo>
                    <a:pt x="248880" y="27031"/>
                  </a:lnTo>
                  <a:lnTo>
                    <a:pt x="248579" y="27264"/>
                  </a:lnTo>
                  <a:lnTo>
                    <a:pt x="248295" y="27505"/>
                  </a:lnTo>
                  <a:lnTo>
                    <a:pt x="248010" y="27745"/>
                  </a:lnTo>
                  <a:lnTo>
                    <a:pt x="247750" y="27992"/>
                  </a:lnTo>
                  <a:lnTo>
                    <a:pt x="247497" y="28246"/>
                  </a:lnTo>
                  <a:lnTo>
                    <a:pt x="247252" y="28499"/>
                  </a:lnTo>
                  <a:lnTo>
                    <a:pt x="247023" y="28759"/>
                  </a:lnTo>
                  <a:lnTo>
                    <a:pt x="246809" y="29026"/>
                  </a:lnTo>
                  <a:lnTo>
                    <a:pt x="246596" y="29293"/>
                  </a:lnTo>
                  <a:lnTo>
                    <a:pt x="246406" y="29560"/>
                  </a:lnTo>
                  <a:lnTo>
                    <a:pt x="246225" y="29834"/>
                  </a:lnTo>
                  <a:lnTo>
                    <a:pt x="246051" y="30108"/>
                  </a:lnTo>
                  <a:lnTo>
                    <a:pt x="245885" y="30388"/>
                  </a:lnTo>
                  <a:lnTo>
                    <a:pt x="245735" y="30675"/>
                  </a:lnTo>
                  <a:lnTo>
                    <a:pt x="245600" y="30955"/>
                  </a:lnTo>
                  <a:lnTo>
                    <a:pt x="245466" y="31249"/>
                  </a:lnTo>
                  <a:lnTo>
                    <a:pt x="245348" y="31536"/>
                  </a:lnTo>
                  <a:lnTo>
                    <a:pt x="245245" y="31830"/>
                  </a:lnTo>
                  <a:lnTo>
                    <a:pt x="245142" y="32123"/>
                  </a:lnTo>
                  <a:lnTo>
                    <a:pt x="245055" y="32424"/>
                  </a:lnTo>
                  <a:lnTo>
                    <a:pt x="244984" y="32724"/>
                  </a:lnTo>
                  <a:lnTo>
                    <a:pt x="244913" y="33024"/>
                  </a:lnTo>
                  <a:lnTo>
                    <a:pt x="244858" y="33331"/>
                  </a:lnTo>
                  <a:lnTo>
                    <a:pt x="244810" y="33632"/>
                  </a:lnTo>
                  <a:lnTo>
                    <a:pt x="244779" y="33939"/>
                  </a:lnTo>
                  <a:lnTo>
                    <a:pt x="244747" y="34246"/>
                  </a:lnTo>
                  <a:lnTo>
                    <a:pt x="244731" y="34559"/>
                  </a:lnTo>
                  <a:lnTo>
                    <a:pt x="244723" y="34866"/>
                  </a:lnTo>
                  <a:lnTo>
                    <a:pt x="244723" y="35180"/>
                  </a:lnTo>
                  <a:lnTo>
                    <a:pt x="244731" y="35494"/>
                  </a:lnTo>
                  <a:lnTo>
                    <a:pt x="244755" y="35807"/>
                  </a:lnTo>
                  <a:lnTo>
                    <a:pt x="244779" y="36121"/>
                  </a:lnTo>
                  <a:lnTo>
                    <a:pt x="244818" y="36435"/>
                  </a:lnTo>
                  <a:lnTo>
                    <a:pt x="244866" y="36749"/>
                  </a:lnTo>
                  <a:lnTo>
                    <a:pt x="244913" y="37062"/>
                  </a:lnTo>
                  <a:lnTo>
                    <a:pt x="244976" y="37383"/>
                  </a:lnTo>
                  <a:lnTo>
                    <a:pt x="245047" y="37696"/>
                  </a:lnTo>
                  <a:lnTo>
                    <a:pt x="245126" y="38010"/>
                  </a:lnTo>
                  <a:lnTo>
                    <a:pt x="245213" y="38324"/>
                  </a:lnTo>
                  <a:lnTo>
                    <a:pt x="245316" y="38644"/>
                  </a:lnTo>
                  <a:lnTo>
                    <a:pt x="245419" y="38958"/>
                  </a:lnTo>
                  <a:lnTo>
                    <a:pt x="245529" y="39271"/>
                  </a:lnTo>
                  <a:lnTo>
                    <a:pt x="245648" y="39585"/>
                  </a:lnTo>
                  <a:lnTo>
                    <a:pt x="245774" y="39892"/>
                  </a:lnTo>
                  <a:lnTo>
                    <a:pt x="245909" y="40206"/>
                  </a:lnTo>
                  <a:lnTo>
                    <a:pt x="246051" y="40519"/>
                  </a:lnTo>
                  <a:lnTo>
                    <a:pt x="246193" y="40826"/>
                  </a:lnTo>
                  <a:lnTo>
                    <a:pt x="246351" y="41133"/>
                  </a:lnTo>
                  <a:lnTo>
                    <a:pt x="246517" y="41440"/>
                  </a:lnTo>
                  <a:lnTo>
                    <a:pt x="246683" y="41741"/>
                  </a:lnTo>
                  <a:lnTo>
                    <a:pt x="246865" y="42048"/>
                  </a:lnTo>
                  <a:lnTo>
                    <a:pt x="247046" y="42348"/>
                  </a:lnTo>
                  <a:lnTo>
                    <a:pt x="247236" y="42649"/>
                  </a:lnTo>
                  <a:lnTo>
                    <a:pt x="247086" y="42962"/>
                  </a:lnTo>
                  <a:lnTo>
                    <a:pt x="246928" y="43276"/>
                  </a:lnTo>
                  <a:lnTo>
                    <a:pt x="246762" y="43590"/>
                  </a:lnTo>
                  <a:lnTo>
                    <a:pt x="246596" y="43897"/>
                  </a:lnTo>
                  <a:lnTo>
                    <a:pt x="246422" y="44204"/>
                  </a:lnTo>
                  <a:lnTo>
                    <a:pt x="246248" y="44504"/>
                  </a:lnTo>
                  <a:lnTo>
                    <a:pt x="246067" y="44804"/>
                  </a:lnTo>
                  <a:lnTo>
                    <a:pt x="245877" y="45105"/>
                  </a:lnTo>
                  <a:lnTo>
                    <a:pt x="245687" y="45398"/>
                  </a:lnTo>
                  <a:lnTo>
                    <a:pt x="245490" y="45685"/>
                  </a:lnTo>
                  <a:lnTo>
                    <a:pt x="245292" y="45972"/>
                  </a:lnTo>
                  <a:lnTo>
                    <a:pt x="245079" y="46259"/>
                  </a:lnTo>
                  <a:lnTo>
                    <a:pt x="244873" y="46540"/>
                  </a:lnTo>
                  <a:lnTo>
                    <a:pt x="244652" y="46820"/>
                  </a:lnTo>
                  <a:lnTo>
                    <a:pt x="244431" y="47094"/>
                  </a:lnTo>
                  <a:lnTo>
                    <a:pt x="244210" y="47367"/>
                  </a:lnTo>
                  <a:lnTo>
                    <a:pt x="243981" y="47634"/>
                  </a:lnTo>
                  <a:lnTo>
                    <a:pt x="243744" y="47901"/>
                  </a:lnTo>
                  <a:lnTo>
                    <a:pt x="243507" y="48168"/>
                  </a:lnTo>
                  <a:lnTo>
                    <a:pt x="243269" y="48428"/>
                  </a:lnTo>
                  <a:lnTo>
                    <a:pt x="243017" y="48682"/>
                  </a:lnTo>
                  <a:lnTo>
                    <a:pt x="242772" y="48942"/>
                  </a:lnTo>
                  <a:lnTo>
                    <a:pt x="242511" y="49189"/>
                  </a:lnTo>
                  <a:lnTo>
                    <a:pt x="242250" y="49443"/>
                  </a:lnTo>
                  <a:lnTo>
                    <a:pt x="241989" y="49690"/>
                  </a:lnTo>
                  <a:lnTo>
                    <a:pt x="241721" y="49930"/>
                  </a:lnTo>
                  <a:lnTo>
                    <a:pt x="241452" y="50170"/>
                  </a:lnTo>
                  <a:lnTo>
                    <a:pt x="241176" y="50404"/>
                  </a:lnTo>
                  <a:lnTo>
                    <a:pt x="240899" y="50638"/>
                  </a:lnTo>
                  <a:lnTo>
                    <a:pt x="240614" y="50871"/>
                  </a:lnTo>
                  <a:lnTo>
                    <a:pt x="240330" y="51098"/>
                  </a:lnTo>
                  <a:lnTo>
                    <a:pt x="240038" y="51325"/>
                  </a:lnTo>
                  <a:lnTo>
                    <a:pt x="239745" y="51545"/>
                  </a:lnTo>
                  <a:lnTo>
                    <a:pt x="239453" y="51765"/>
                  </a:lnTo>
                  <a:lnTo>
                    <a:pt x="239153" y="51986"/>
                  </a:lnTo>
                  <a:lnTo>
                    <a:pt x="238845" y="52199"/>
                  </a:lnTo>
                  <a:lnTo>
                    <a:pt x="238228" y="52620"/>
                  </a:lnTo>
                  <a:lnTo>
                    <a:pt x="237604" y="53027"/>
                  </a:lnTo>
                  <a:lnTo>
                    <a:pt x="236956" y="53421"/>
                  </a:lnTo>
                  <a:lnTo>
                    <a:pt x="236308" y="53808"/>
                  </a:lnTo>
                  <a:lnTo>
                    <a:pt x="235636" y="54182"/>
                  </a:lnTo>
                  <a:lnTo>
                    <a:pt x="234965" y="54542"/>
                  </a:lnTo>
                  <a:lnTo>
                    <a:pt x="234277" y="54896"/>
                  </a:lnTo>
                  <a:lnTo>
                    <a:pt x="233582" y="55236"/>
                  </a:lnTo>
                  <a:lnTo>
                    <a:pt x="232871" y="55563"/>
                  </a:lnTo>
                  <a:lnTo>
                    <a:pt x="232160" y="55877"/>
                  </a:lnTo>
                  <a:lnTo>
                    <a:pt x="231433" y="56184"/>
                  </a:lnTo>
                  <a:lnTo>
                    <a:pt x="230698" y="56477"/>
                  </a:lnTo>
                  <a:lnTo>
                    <a:pt x="229955" y="56764"/>
                  </a:lnTo>
                  <a:lnTo>
                    <a:pt x="229212" y="57038"/>
                  </a:lnTo>
                  <a:lnTo>
                    <a:pt x="228454" y="57298"/>
                  </a:lnTo>
                  <a:lnTo>
                    <a:pt x="227695" y="57552"/>
                  </a:lnTo>
                  <a:lnTo>
                    <a:pt x="226929" y="57792"/>
                  </a:lnTo>
                  <a:lnTo>
                    <a:pt x="226154" y="58019"/>
                  </a:lnTo>
                  <a:lnTo>
                    <a:pt x="225380" y="58239"/>
                  </a:lnTo>
                  <a:lnTo>
                    <a:pt x="224598" y="58446"/>
                  </a:lnTo>
                  <a:lnTo>
                    <a:pt x="223808" y="58647"/>
                  </a:lnTo>
                  <a:lnTo>
                    <a:pt x="223017" y="58833"/>
                  </a:lnTo>
                  <a:lnTo>
                    <a:pt x="222227" y="59007"/>
                  </a:lnTo>
                  <a:lnTo>
                    <a:pt x="221429" y="59174"/>
                  </a:lnTo>
                  <a:lnTo>
                    <a:pt x="220631" y="59327"/>
                  </a:lnTo>
                  <a:lnTo>
                    <a:pt x="219833" y="59474"/>
                  </a:lnTo>
                  <a:lnTo>
                    <a:pt x="219027" y="59608"/>
                  </a:lnTo>
                  <a:lnTo>
                    <a:pt x="218229" y="59728"/>
                  </a:lnTo>
                  <a:lnTo>
                    <a:pt x="217423" y="59841"/>
                  </a:lnTo>
                  <a:lnTo>
                    <a:pt x="216617" y="59948"/>
                  </a:lnTo>
                  <a:lnTo>
                    <a:pt x="215819" y="60035"/>
                  </a:lnTo>
                  <a:lnTo>
                    <a:pt x="215013" y="60122"/>
                  </a:lnTo>
                  <a:lnTo>
                    <a:pt x="214215" y="60195"/>
                  </a:lnTo>
                  <a:lnTo>
                    <a:pt x="213417" y="60255"/>
                  </a:lnTo>
                  <a:lnTo>
                    <a:pt x="212619" y="60308"/>
                  </a:lnTo>
                  <a:lnTo>
                    <a:pt x="211829" y="60348"/>
                  </a:lnTo>
                  <a:lnTo>
                    <a:pt x="211038" y="60375"/>
                  </a:lnTo>
                  <a:lnTo>
                    <a:pt x="210256" y="60402"/>
                  </a:lnTo>
                  <a:lnTo>
                    <a:pt x="209474" y="60409"/>
                  </a:lnTo>
                  <a:lnTo>
                    <a:pt x="208692" y="60415"/>
                  </a:lnTo>
                  <a:lnTo>
                    <a:pt x="207917" y="60402"/>
                  </a:lnTo>
                  <a:lnTo>
                    <a:pt x="207151" y="60389"/>
                  </a:lnTo>
                  <a:lnTo>
                    <a:pt x="206392" y="60355"/>
                  </a:lnTo>
                  <a:lnTo>
                    <a:pt x="205642" y="60322"/>
                  </a:lnTo>
                  <a:lnTo>
                    <a:pt x="204891" y="60275"/>
                  </a:lnTo>
                  <a:lnTo>
                    <a:pt x="204148" y="60215"/>
                  </a:lnTo>
                  <a:lnTo>
                    <a:pt x="204077" y="60208"/>
                  </a:lnTo>
                  <a:lnTo>
                    <a:pt x="204006" y="60208"/>
                  </a:lnTo>
                  <a:lnTo>
                    <a:pt x="203880" y="60222"/>
                  </a:lnTo>
                  <a:lnTo>
                    <a:pt x="203753" y="60242"/>
                  </a:lnTo>
                  <a:lnTo>
                    <a:pt x="203619" y="60268"/>
                  </a:lnTo>
                  <a:lnTo>
                    <a:pt x="203619" y="60268"/>
                  </a:lnTo>
                  <a:lnTo>
                    <a:pt x="203737" y="56611"/>
                  </a:lnTo>
                  <a:lnTo>
                    <a:pt x="203856" y="52953"/>
                  </a:lnTo>
                  <a:lnTo>
                    <a:pt x="203911" y="51125"/>
                  </a:lnTo>
                  <a:lnTo>
                    <a:pt x="203959" y="49296"/>
                  </a:lnTo>
                  <a:lnTo>
                    <a:pt x="204006" y="47467"/>
                  </a:lnTo>
                  <a:lnTo>
                    <a:pt x="204038" y="45639"/>
                  </a:lnTo>
                  <a:lnTo>
                    <a:pt x="204038" y="45545"/>
                  </a:lnTo>
                  <a:lnTo>
                    <a:pt x="204030" y="45458"/>
                  </a:lnTo>
                  <a:lnTo>
                    <a:pt x="204014" y="45372"/>
                  </a:lnTo>
                  <a:lnTo>
                    <a:pt x="203990" y="45298"/>
                  </a:lnTo>
                  <a:lnTo>
                    <a:pt x="203959" y="45218"/>
                  </a:lnTo>
                  <a:lnTo>
                    <a:pt x="203927" y="45151"/>
                  </a:lnTo>
                  <a:lnTo>
                    <a:pt x="203895" y="45085"/>
                  </a:lnTo>
                  <a:lnTo>
                    <a:pt x="203848" y="45025"/>
                  </a:lnTo>
                  <a:lnTo>
                    <a:pt x="203801" y="44964"/>
                  </a:lnTo>
                  <a:lnTo>
                    <a:pt x="203753" y="44911"/>
                  </a:lnTo>
                  <a:lnTo>
                    <a:pt x="203698" y="44858"/>
                  </a:lnTo>
                  <a:lnTo>
                    <a:pt x="203643" y="44811"/>
                  </a:lnTo>
                  <a:lnTo>
                    <a:pt x="203579" y="44764"/>
                  </a:lnTo>
                  <a:lnTo>
                    <a:pt x="203516" y="44724"/>
                  </a:lnTo>
                  <a:lnTo>
                    <a:pt x="203374" y="44644"/>
                  </a:lnTo>
                  <a:lnTo>
                    <a:pt x="203326" y="44577"/>
                  </a:lnTo>
                  <a:lnTo>
                    <a:pt x="203263" y="44511"/>
                  </a:lnTo>
                  <a:lnTo>
                    <a:pt x="203200" y="44457"/>
                  </a:lnTo>
                  <a:lnTo>
                    <a:pt x="203121" y="44404"/>
                  </a:lnTo>
                  <a:lnTo>
                    <a:pt x="203042" y="44357"/>
                  </a:lnTo>
                  <a:lnTo>
                    <a:pt x="202947" y="44317"/>
                  </a:lnTo>
                  <a:lnTo>
                    <a:pt x="202844" y="44290"/>
                  </a:lnTo>
                  <a:lnTo>
                    <a:pt x="202734" y="44270"/>
                  </a:lnTo>
                  <a:lnTo>
                    <a:pt x="202331" y="44204"/>
                  </a:lnTo>
                  <a:lnTo>
                    <a:pt x="201912" y="44150"/>
                  </a:lnTo>
                  <a:lnTo>
                    <a:pt x="201493" y="44097"/>
                  </a:lnTo>
                  <a:lnTo>
                    <a:pt x="201067" y="44050"/>
                  </a:lnTo>
                  <a:lnTo>
                    <a:pt x="200640" y="44010"/>
                  </a:lnTo>
                  <a:lnTo>
                    <a:pt x="200205" y="43983"/>
                  </a:lnTo>
                  <a:lnTo>
                    <a:pt x="199771" y="43957"/>
                  </a:lnTo>
                  <a:lnTo>
                    <a:pt x="199336" y="43937"/>
                  </a:lnTo>
                  <a:lnTo>
                    <a:pt x="198894" y="43923"/>
                  </a:lnTo>
                  <a:lnTo>
                    <a:pt x="198459" y="43910"/>
                  </a:lnTo>
                  <a:lnTo>
                    <a:pt x="198024" y="43903"/>
                  </a:lnTo>
                  <a:lnTo>
                    <a:pt x="197590" y="43903"/>
                  </a:lnTo>
                  <a:lnTo>
                    <a:pt x="196729" y="43910"/>
                  </a:lnTo>
                  <a:lnTo>
                    <a:pt x="195899" y="43937"/>
                  </a:lnTo>
                  <a:lnTo>
                    <a:pt x="195812" y="43596"/>
                  </a:lnTo>
                  <a:lnTo>
                    <a:pt x="195717" y="43263"/>
                  </a:lnTo>
                  <a:lnTo>
                    <a:pt x="195614" y="42929"/>
                  </a:lnTo>
                  <a:lnTo>
                    <a:pt x="195504" y="42608"/>
                  </a:lnTo>
                  <a:lnTo>
                    <a:pt x="195385" y="42288"/>
                  </a:lnTo>
                  <a:lnTo>
                    <a:pt x="195251" y="41968"/>
                  </a:lnTo>
                  <a:lnTo>
                    <a:pt x="195109" y="41661"/>
                  </a:lnTo>
                  <a:lnTo>
                    <a:pt x="194959" y="41360"/>
                  </a:lnTo>
                  <a:lnTo>
                    <a:pt x="194793" y="41060"/>
                  </a:lnTo>
                  <a:lnTo>
                    <a:pt x="194619" y="40766"/>
                  </a:lnTo>
                  <a:lnTo>
                    <a:pt x="194429" y="40486"/>
                  </a:lnTo>
                  <a:lnTo>
                    <a:pt x="194232" y="40206"/>
                  </a:lnTo>
                  <a:lnTo>
                    <a:pt x="194018" y="39939"/>
                  </a:lnTo>
                  <a:lnTo>
                    <a:pt x="193797" y="39672"/>
                  </a:lnTo>
                  <a:lnTo>
                    <a:pt x="193560" y="39418"/>
                  </a:lnTo>
                  <a:lnTo>
                    <a:pt x="193307" y="39165"/>
                  </a:lnTo>
                  <a:lnTo>
                    <a:pt x="193038" y="38924"/>
                  </a:lnTo>
                  <a:lnTo>
                    <a:pt x="192762" y="38691"/>
                  </a:lnTo>
                  <a:lnTo>
                    <a:pt x="192470" y="38470"/>
                  </a:lnTo>
                  <a:lnTo>
                    <a:pt x="192161" y="38250"/>
                  </a:lnTo>
                  <a:lnTo>
                    <a:pt x="191837" y="38043"/>
                  </a:lnTo>
                  <a:lnTo>
                    <a:pt x="191498" y="37850"/>
                  </a:lnTo>
                  <a:lnTo>
                    <a:pt x="191142" y="37656"/>
                  </a:lnTo>
                  <a:lnTo>
                    <a:pt x="190771" y="37476"/>
                  </a:lnTo>
                  <a:lnTo>
                    <a:pt x="190383" y="37309"/>
                  </a:lnTo>
                  <a:lnTo>
                    <a:pt x="189981" y="37149"/>
                  </a:lnTo>
                  <a:lnTo>
                    <a:pt x="189562" y="36995"/>
                  </a:lnTo>
                  <a:lnTo>
                    <a:pt x="189119" y="36855"/>
                  </a:lnTo>
                  <a:lnTo>
                    <a:pt x="188661" y="36728"/>
                  </a:lnTo>
                  <a:lnTo>
                    <a:pt x="188187" y="36608"/>
                  </a:lnTo>
                  <a:lnTo>
                    <a:pt x="187689" y="36502"/>
                  </a:lnTo>
                  <a:lnTo>
                    <a:pt x="187175" y="36401"/>
                  </a:lnTo>
                  <a:lnTo>
                    <a:pt x="186385" y="36268"/>
                  </a:lnTo>
                  <a:lnTo>
                    <a:pt x="185587" y="36148"/>
                  </a:lnTo>
                  <a:lnTo>
                    <a:pt x="184781" y="36034"/>
                  </a:lnTo>
                  <a:lnTo>
                    <a:pt x="183967" y="35941"/>
                  </a:lnTo>
                  <a:lnTo>
                    <a:pt x="183146" y="35847"/>
                  </a:lnTo>
                  <a:lnTo>
                    <a:pt x="182324" y="35767"/>
                  </a:lnTo>
                  <a:lnTo>
                    <a:pt x="181494" y="35701"/>
                  </a:lnTo>
                  <a:lnTo>
                    <a:pt x="180664" y="35641"/>
                  </a:lnTo>
                  <a:lnTo>
                    <a:pt x="179835" y="35587"/>
                  </a:lnTo>
                  <a:lnTo>
                    <a:pt x="178989" y="35540"/>
                  </a:lnTo>
                  <a:lnTo>
                    <a:pt x="178152" y="35507"/>
                  </a:lnTo>
                  <a:lnTo>
                    <a:pt x="177306" y="35474"/>
                  </a:lnTo>
                  <a:lnTo>
                    <a:pt x="176461" y="35447"/>
                  </a:lnTo>
                  <a:lnTo>
                    <a:pt x="175615" y="35427"/>
                  </a:lnTo>
                  <a:lnTo>
                    <a:pt x="174762" y="35414"/>
                  </a:lnTo>
                  <a:lnTo>
                    <a:pt x="173916" y="35400"/>
                  </a:lnTo>
                  <a:lnTo>
                    <a:pt x="172210" y="35394"/>
                  </a:lnTo>
                  <a:lnTo>
                    <a:pt x="170511" y="35394"/>
                  </a:lnTo>
                  <a:lnTo>
                    <a:pt x="167129" y="35407"/>
                  </a:lnTo>
                  <a:lnTo>
                    <a:pt x="163786" y="35407"/>
                  </a:lnTo>
                  <a:lnTo>
                    <a:pt x="162143" y="35387"/>
                  </a:lnTo>
                  <a:lnTo>
                    <a:pt x="161321" y="35374"/>
                  </a:lnTo>
                  <a:lnTo>
                    <a:pt x="160515" y="35354"/>
                  </a:lnTo>
                  <a:lnTo>
                    <a:pt x="157275" y="35280"/>
                  </a:lnTo>
                  <a:lnTo>
                    <a:pt x="154044" y="35213"/>
                  </a:lnTo>
                  <a:lnTo>
                    <a:pt x="150804" y="35153"/>
                  </a:lnTo>
                  <a:lnTo>
                    <a:pt x="147572" y="35093"/>
                  </a:lnTo>
                  <a:lnTo>
                    <a:pt x="147699" y="33471"/>
                  </a:lnTo>
                  <a:lnTo>
                    <a:pt x="147825" y="31843"/>
                  </a:lnTo>
                  <a:lnTo>
                    <a:pt x="147951" y="30214"/>
                  </a:lnTo>
                  <a:lnTo>
                    <a:pt x="148078" y="28593"/>
                  </a:lnTo>
                  <a:lnTo>
                    <a:pt x="148086" y="28526"/>
                  </a:lnTo>
                  <a:lnTo>
                    <a:pt x="148078" y="28459"/>
                  </a:lnTo>
                  <a:lnTo>
                    <a:pt x="148062" y="28339"/>
                  </a:lnTo>
                  <a:lnTo>
                    <a:pt x="148030" y="28212"/>
                  </a:lnTo>
                  <a:lnTo>
                    <a:pt x="147983" y="28099"/>
                  </a:lnTo>
                  <a:lnTo>
                    <a:pt x="147912" y="27985"/>
                  </a:lnTo>
                  <a:lnTo>
                    <a:pt x="147833" y="27878"/>
                  </a:lnTo>
                  <a:lnTo>
                    <a:pt x="147746" y="27778"/>
                  </a:lnTo>
                  <a:lnTo>
                    <a:pt x="147643" y="27692"/>
                  </a:lnTo>
                  <a:lnTo>
                    <a:pt x="147533" y="27605"/>
                  </a:lnTo>
                  <a:lnTo>
                    <a:pt x="147406" y="27531"/>
                  </a:lnTo>
                  <a:lnTo>
                    <a:pt x="147280" y="27465"/>
                  </a:lnTo>
                  <a:lnTo>
                    <a:pt x="147145" y="27411"/>
                  </a:lnTo>
                  <a:lnTo>
                    <a:pt x="147003" y="27371"/>
                  </a:lnTo>
                  <a:lnTo>
                    <a:pt x="146861" y="27338"/>
                  </a:lnTo>
                  <a:lnTo>
                    <a:pt x="146719" y="27325"/>
                  </a:lnTo>
                  <a:lnTo>
                    <a:pt x="146577" y="27318"/>
                  </a:lnTo>
                  <a:lnTo>
                    <a:pt x="144253" y="27318"/>
                  </a:lnTo>
                  <a:lnTo>
                    <a:pt x="144348" y="27211"/>
                  </a:lnTo>
                  <a:lnTo>
                    <a:pt x="144396" y="27158"/>
                  </a:lnTo>
                  <a:lnTo>
                    <a:pt x="144435" y="27091"/>
                  </a:lnTo>
                  <a:lnTo>
                    <a:pt x="144475" y="27024"/>
                  </a:lnTo>
                  <a:lnTo>
                    <a:pt x="144514" y="26957"/>
                  </a:lnTo>
                  <a:lnTo>
                    <a:pt x="144538" y="26877"/>
                  </a:lnTo>
                  <a:lnTo>
                    <a:pt x="144562" y="26797"/>
                  </a:lnTo>
                  <a:lnTo>
                    <a:pt x="144656" y="26290"/>
                  </a:lnTo>
                  <a:lnTo>
                    <a:pt x="144743" y="25769"/>
                  </a:lnTo>
                  <a:lnTo>
                    <a:pt x="144822" y="25242"/>
                  </a:lnTo>
                  <a:lnTo>
                    <a:pt x="144886" y="24708"/>
                  </a:lnTo>
                  <a:lnTo>
                    <a:pt x="144941" y="24168"/>
                  </a:lnTo>
                  <a:lnTo>
                    <a:pt x="144988" y="23620"/>
                  </a:lnTo>
                  <a:lnTo>
                    <a:pt x="145020" y="23066"/>
                  </a:lnTo>
                  <a:lnTo>
                    <a:pt x="145044" y="22506"/>
                  </a:lnTo>
                  <a:lnTo>
                    <a:pt x="145052" y="21938"/>
                  </a:lnTo>
                  <a:lnTo>
                    <a:pt x="145052" y="21371"/>
                  </a:lnTo>
                  <a:lnTo>
                    <a:pt x="145036" y="20797"/>
                  </a:lnTo>
                  <a:lnTo>
                    <a:pt x="145012" y="20223"/>
                  </a:lnTo>
                  <a:lnTo>
                    <a:pt x="144980" y="19643"/>
                  </a:lnTo>
                  <a:lnTo>
                    <a:pt x="144933" y="19062"/>
                  </a:lnTo>
                  <a:lnTo>
                    <a:pt x="144870" y="18481"/>
                  </a:lnTo>
                  <a:lnTo>
                    <a:pt x="144807" y="17901"/>
                  </a:lnTo>
                  <a:lnTo>
                    <a:pt x="144720" y="17320"/>
                  </a:lnTo>
                  <a:lnTo>
                    <a:pt x="144625" y="16733"/>
                  </a:lnTo>
                  <a:lnTo>
                    <a:pt x="144514" y="16152"/>
                  </a:lnTo>
                  <a:lnTo>
                    <a:pt x="144396" y="15571"/>
                  </a:lnTo>
                  <a:lnTo>
                    <a:pt x="144261" y="14991"/>
                  </a:lnTo>
                  <a:lnTo>
                    <a:pt x="144119" y="14417"/>
                  </a:lnTo>
                  <a:lnTo>
                    <a:pt x="143961" y="13843"/>
                  </a:lnTo>
                  <a:lnTo>
                    <a:pt x="143795" y="13275"/>
                  </a:lnTo>
                  <a:lnTo>
                    <a:pt x="143606" y="12708"/>
                  </a:lnTo>
                  <a:lnTo>
                    <a:pt x="143408" y="12147"/>
                  </a:lnTo>
                  <a:lnTo>
                    <a:pt x="143203" y="11593"/>
                  </a:lnTo>
                  <a:lnTo>
                    <a:pt x="142981" y="11046"/>
                  </a:lnTo>
                  <a:lnTo>
                    <a:pt x="142744" y="10499"/>
                  </a:lnTo>
                  <a:lnTo>
                    <a:pt x="142491" y="9965"/>
                  </a:lnTo>
                  <a:lnTo>
                    <a:pt x="142231" y="9438"/>
                  </a:lnTo>
                  <a:lnTo>
                    <a:pt x="141954" y="8917"/>
                  </a:lnTo>
                  <a:lnTo>
                    <a:pt x="141662" y="8410"/>
                  </a:lnTo>
                  <a:lnTo>
                    <a:pt x="141354" y="7909"/>
                  </a:lnTo>
                  <a:lnTo>
                    <a:pt x="141037" y="7415"/>
                  </a:lnTo>
                  <a:lnTo>
                    <a:pt x="140706" y="6935"/>
                  </a:lnTo>
                  <a:lnTo>
                    <a:pt x="140532" y="6701"/>
                  </a:lnTo>
                  <a:lnTo>
                    <a:pt x="140358" y="6468"/>
                  </a:lnTo>
                  <a:lnTo>
                    <a:pt x="140176" y="6234"/>
                  </a:lnTo>
                  <a:lnTo>
                    <a:pt x="139994" y="6007"/>
                  </a:lnTo>
                  <a:lnTo>
                    <a:pt x="139813" y="5780"/>
                  </a:lnTo>
                  <a:lnTo>
                    <a:pt x="139623" y="5560"/>
                  </a:lnTo>
                  <a:lnTo>
                    <a:pt x="139426" y="5346"/>
                  </a:lnTo>
                  <a:lnTo>
                    <a:pt x="139228" y="5126"/>
                  </a:lnTo>
                  <a:lnTo>
                    <a:pt x="139030" y="4919"/>
                  </a:lnTo>
                  <a:lnTo>
                    <a:pt x="138825" y="4712"/>
                  </a:lnTo>
                  <a:lnTo>
                    <a:pt x="138620" y="4505"/>
                  </a:lnTo>
                  <a:lnTo>
                    <a:pt x="138406" y="4305"/>
                  </a:lnTo>
                  <a:lnTo>
                    <a:pt x="138193" y="4105"/>
                  </a:lnTo>
                  <a:lnTo>
                    <a:pt x="137972" y="3911"/>
                  </a:lnTo>
                  <a:lnTo>
                    <a:pt x="137750" y="3725"/>
                  </a:lnTo>
                  <a:lnTo>
                    <a:pt x="137521" y="3538"/>
                  </a:lnTo>
                  <a:lnTo>
                    <a:pt x="137292" y="3357"/>
                  </a:lnTo>
                  <a:lnTo>
                    <a:pt x="137055" y="3177"/>
                  </a:lnTo>
                  <a:lnTo>
                    <a:pt x="136818" y="3004"/>
                  </a:lnTo>
                  <a:lnTo>
                    <a:pt x="136573" y="2830"/>
                  </a:lnTo>
                  <a:lnTo>
                    <a:pt x="136328" y="2663"/>
                  </a:lnTo>
                  <a:lnTo>
                    <a:pt x="136083" y="2503"/>
                  </a:lnTo>
                  <a:lnTo>
                    <a:pt x="135830" y="2350"/>
                  </a:lnTo>
                  <a:lnTo>
                    <a:pt x="135570" y="2196"/>
                  </a:lnTo>
                  <a:lnTo>
                    <a:pt x="135309" y="2049"/>
                  </a:lnTo>
                  <a:lnTo>
                    <a:pt x="135048" y="1902"/>
                  </a:lnTo>
                  <a:lnTo>
                    <a:pt x="134779" y="1762"/>
                  </a:lnTo>
                  <a:lnTo>
                    <a:pt x="134503" y="1629"/>
                  </a:lnTo>
                  <a:lnTo>
                    <a:pt x="134226" y="1502"/>
                  </a:lnTo>
                  <a:lnTo>
                    <a:pt x="133942" y="1375"/>
                  </a:lnTo>
                  <a:lnTo>
                    <a:pt x="133657" y="1255"/>
                  </a:lnTo>
                  <a:lnTo>
                    <a:pt x="133373" y="1142"/>
                  </a:lnTo>
                  <a:lnTo>
                    <a:pt x="133080" y="1028"/>
                  </a:lnTo>
                  <a:lnTo>
                    <a:pt x="132780" y="928"/>
                  </a:lnTo>
                  <a:lnTo>
                    <a:pt x="132480" y="828"/>
                  </a:lnTo>
                  <a:lnTo>
                    <a:pt x="132180" y="735"/>
                  </a:lnTo>
                  <a:lnTo>
                    <a:pt x="131872" y="648"/>
                  </a:lnTo>
                  <a:lnTo>
                    <a:pt x="131555" y="561"/>
                  </a:lnTo>
                  <a:lnTo>
                    <a:pt x="131239" y="481"/>
                  </a:lnTo>
                  <a:lnTo>
                    <a:pt x="130915" y="414"/>
                  </a:lnTo>
                  <a:lnTo>
                    <a:pt x="130591" y="347"/>
                  </a:lnTo>
                  <a:lnTo>
                    <a:pt x="130267" y="281"/>
                  </a:lnTo>
                  <a:lnTo>
                    <a:pt x="129936" y="227"/>
                  </a:lnTo>
                  <a:lnTo>
                    <a:pt x="129596" y="181"/>
                  </a:lnTo>
                  <a:lnTo>
                    <a:pt x="129256" y="134"/>
                  </a:lnTo>
                  <a:lnTo>
                    <a:pt x="128908" y="100"/>
                  </a:lnTo>
                  <a:lnTo>
                    <a:pt x="128561" y="67"/>
                  </a:lnTo>
                  <a:lnTo>
                    <a:pt x="128205" y="40"/>
                  </a:lnTo>
                  <a:lnTo>
                    <a:pt x="127850" y="20"/>
                  </a:lnTo>
                  <a:lnTo>
                    <a:pt x="127486" y="7"/>
                  </a:lnTo>
                  <a:lnTo>
                    <a:pt x="1271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55F254A-2F52-44B7-A94D-B1E30788E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358"/>
          <a:stretch/>
        </p:blipFill>
        <p:spPr>
          <a:xfrm>
            <a:off x="667657" y="924482"/>
            <a:ext cx="2990942" cy="39676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5FB9BE-FBCE-44A2-87D8-B26C49250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657" y="350601"/>
            <a:ext cx="3200400" cy="360598"/>
          </a:xfrm>
        </p:spPr>
        <p:txBody>
          <a:bodyPr/>
          <a:lstStyle/>
          <a:p>
            <a:r>
              <a:rPr lang="en-US" sz="2000" dirty="0"/>
              <a:t>Extender &amp; Rotator </a:t>
            </a: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94C0B2-2270-40DA-804B-1DBD554B23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457"/>
          <a:stretch/>
        </p:blipFill>
        <p:spPr>
          <a:xfrm>
            <a:off x="4572000" y="1199293"/>
            <a:ext cx="3504488" cy="33007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67B159-53EC-4B39-B810-A962645D4E2E}"/>
              </a:ext>
            </a:extLst>
          </p:cNvPr>
          <p:cNvSpPr txBox="1"/>
          <p:nvPr/>
        </p:nvSpPr>
        <p:spPr>
          <a:xfrm>
            <a:off x="2390792" y="1948998"/>
            <a:ext cx="1010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Extender</a:t>
            </a:r>
            <a:endParaRPr lang="en-IN" sz="11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3CEA86-83CE-40B2-BB33-4AB0AF94F665}"/>
              </a:ext>
            </a:extLst>
          </p:cNvPr>
          <p:cNvSpPr txBox="1"/>
          <p:nvPr/>
        </p:nvSpPr>
        <p:spPr>
          <a:xfrm>
            <a:off x="1832823" y="1305935"/>
            <a:ext cx="1010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Rotator</a:t>
            </a:r>
            <a:endParaRPr lang="en-IN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9880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1181D5-1913-463A-A989-1DE52E05D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047" y="874902"/>
            <a:ext cx="3394908" cy="406944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4EB37EE-5F3B-4FE6-BF02-5C06931AC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9086" y="365115"/>
            <a:ext cx="3200400" cy="360598"/>
          </a:xfrm>
        </p:spPr>
        <p:txBody>
          <a:bodyPr/>
          <a:lstStyle/>
          <a:p>
            <a:r>
              <a:rPr lang="en-US" sz="2000" dirty="0"/>
              <a:t>End Effector &amp; Tray </a:t>
            </a: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2D263B-B5F7-46D5-A947-033C4CC08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6137" y="972420"/>
            <a:ext cx="3257550" cy="39719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649341-100B-4608-9F66-A9810F7B2A71}"/>
              </a:ext>
            </a:extLst>
          </p:cNvPr>
          <p:cNvSpPr txBox="1"/>
          <p:nvPr/>
        </p:nvSpPr>
        <p:spPr>
          <a:xfrm>
            <a:off x="5560704" y="1662589"/>
            <a:ext cx="1010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End Effector</a:t>
            </a:r>
            <a:endParaRPr lang="en-IN" sz="11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3DCF67-278F-4FD0-857A-5FC5247581CC}"/>
              </a:ext>
            </a:extLst>
          </p:cNvPr>
          <p:cNvSpPr txBox="1"/>
          <p:nvPr/>
        </p:nvSpPr>
        <p:spPr>
          <a:xfrm>
            <a:off x="5845628" y="1285320"/>
            <a:ext cx="82731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Tray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981252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title"/>
          </p:nvPr>
        </p:nvSpPr>
        <p:spPr>
          <a:xfrm>
            <a:off x="1145775" y="2765244"/>
            <a:ext cx="369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Launching the Robot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95" name="Google Shape;795;p38"/>
          <p:cNvSpPr txBox="1">
            <a:spLocks noGrp="1"/>
          </p:cNvSpPr>
          <p:nvPr>
            <p:ph type="title" idx="2"/>
          </p:nvPr>
        </p:nvSpPr>
        <p:spPr>
          <a:xfrm>
            <a:off x="1145775" y="1379369"/>
            <a:ext cx="3699600" cy="12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797" name="Google Shape;797;p38"/>
          <p:cNvSpPr/>
          <p:nvPr/>
        </p:nvSpPr>
        <p:spPr>
          <a:xfrm>
            <a:off x="8505675" y="3601797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38"/>
          <p:cNvGrpSpPr/>
          <p:nvPr/>
        </p:nvGrpSpPr>
        <p:grpSpPr>
          <a:xfrm>
            <a:off x="5711210" y="1663505"/>
            <a:ext cx="2462690" cy="2581860"/>
            <a:chOff x="-4518725" y="-5788625"/>
            <a:chExt cx="5748575" cy="6026750"/>
          </a:xfrm>
        </p:grpSpPr>
        <p:sp>
          <p:nvSpPr>
            <p:cNvPr id="799" name="Google Shape;799;p38"/>
            <p:cNvSpPr/>
            <p:nvPr/>
          </p:nvSpPr>
          <p:spPr>
            <a:xfrm>
              <a:off x="826025" y="-4608550"/>
              <a:ext cx="319775" cy="452975"/>
            </a:xfrm>
            <a:custGeom>
              <a:avLst/>
              <a:gdLst/>
              <a:ahLst/>
              <a:cxnLst/>
              <a:rect l="l" t="t" r="r" b="b"/>
              <a:pathLst>
                <a:path w="12791" h="18119" extrusionOk="0">
                  <a:moveTo>
                    <a:pt x="406" y="1"/>
                  </a:moveTo>
                  <a:lnTo>
                    <a:pt x="460" y="482"/>
                  </a:lnTo>
                  <a:lnTo>
                    <a:pt x="506" y="964"/>
                  </a:lnTo>
                  <a:lnTo>
                    <a:pt x="553" y="1445"/>
                  </a:lnTo>
                  <a:lnTo>
                    <a:pt x="593" y="1933"/>
                  </a:lnTo>
                  <a:lnTo>
                    <a:pt x="633" y="2414"/>
                  </a:lnTo>
                  <a:lnTo>
                    <a:pt x="666" y="2896"/>
                  </a:lnTo>
                  <a:lnTo>
                    <a:pt x="693" y="3384"/>
                  </a:lnTo>
                  <a:lnTo>
                    <a:pt x="713" y="3865"/>
                  </a:lnTo>
                  <a:lnTo>
                    <a:pt x="733" y="4347"/>
                  </a:lnTo>
                  <a:lnTo>
                    <a:pt x="746" y="4835"/>
                  </a:lnTo>
                  <a:lnTo>
                    <a:pt x="759" y="5316"/>
                  </a:lnTo>
                  <a:lnTo>
                    <a:pt x="766" y="5797"/>
                  </a:lnTo>
                  <a:lnTo>
                    <a:pt x="766" y="6279"/>
                  </a:lnTo>
                  <a:lnTo>
                    <a:pt x="766" y="6767"/>
                  </a:lnTo>
                  <a:lnTo>
                    <a:pt x="759" y="7248"/>
                  </a:lnTo>
                  <a:lnTo>
                    <a:pt x="746" y="7729"/>
                  </a:lnTo>
                  <a:lnTo>
                    <a:pt x="733" y="8211"/>
                  </a:lnTo>
                  <a:lnTo>
                    <a:pt x="713" y="8699"/>
                  </a:lnTo>
                  <a:lnTo>
                    <a:pt x="686" y="9180"/>
                  </a:lnTo>
                  <a:lnTo>
                    <a:pt x="659" y="9662"/>
                  </a:lnTo>
                  <a:lnTo>
                    <a:pt x="633" y="10143"/>
                  </a:lnTo>
                  <a:lnTo>
                    <a:pt x="593" y="10624"/>
                  </a:lnTo>
                  <a:lnTo>
                    <a:pt x="553" y="11106"/>
                  </a:lnTo>
                  <a:lnTo>
                    <a:pt x="506" y="11587"/>
                  </a:lnTo>
                  <a:lnTo>
                    <a:pt x="460" y="12068"/>
                  </a:lnTo>
                  <a:lnTo>
                    <a:pt x="406" y="12543"/>
                  </a:lnTo>
                  <a:lnTo>
                    <a:pt x="346" y="13024"/>
                  </a:lnTo>
                  <a:lnTo>
                    <a:pt x="286" y="13505"/>
                  </a:lnTo>
                  <a:lnTo>
                    <a:pt x="220" y="13980"/>
                  </a:lnTo>
                  <a:lnTo>
                    <a:pt x="153" y="14461"/>
                  </a:lnTo>
                  <a:lnTo>
                    <a:pt x="80" y="14935"/>
                  </a:lnTo>
                  <a:lnTo>
                    <a:pt x="0" y="15410"/>
                  </a:lnTo>
                  <a:lnTo>
                    <a:pt x="173" y="15382"/>
                  </a:lnTo>
                  <a:lnTo>
                    <a:pt x="346" y="15355"/>
                  </a:lnTo>
                  <a:lnTo>
                    <a:pt x="519" y="15341"/>
                  </a:lnTo>
                  <a:lnTo>
                    <a:pt x="699" y="15327"/>
                  </a:lnTo>
                  <a:lnTo>
                    <a:pt x="872" y="15314"/>
                  </a:lnTo>
                  <a:lnTo>
                    <a:pt x="1405" y="15314"/>
                  </a:lnTo>
                  <a:lnTo>
                    <a:pt x="1765" y="15334"/>
                  </a:lnTo>
                  <a:lnTo>
                    <a:pt x="2124" y="15369"/>
                  </a:lnTo>
                  <a:lnTo>
                    <a:pt x="2490" y="15417"/>
                  </a:lnTo>
                  <a:lnTo>
                    <a:pt x="2850" y="15472"/>
                  </a:lnTo>
                  <a:lnTo>
                    <a:pt x="3209" y="15540"/>
                  </a:lnTo>
                  <a:lnTo>
                    <a:pt x="3569" y="15609"/>
                  </a:lnTo>
                  <a:lnTo>
                    <a:pt x="3928" y="15692"/>
                  </a:lnTo>
                  <a:lnTo>
                    <a:pt x="4281" y="15774"/>
                  </a:lnTo>
                  <a:lnTo>
                    <a:pt x="4980" y="15939"/>
                  </a:lnTo>
                  <a:lnTo>
                    <a:pt x="5666" y="16097"/>
                  </a:lnTo>
                  <a:lnTo>
                    <a:pt x="6558" y="16297"/>
                  </a:lnTo>
                  <a:lnTo>
                    <a:pt x="7457" y="16510"/>
                  </a:lnTo>
                  <a:lnTo>
                    <a:pt x="8350" y="16737"/>
                  </a:lnTo>
                  <a:lnTo>
                    <a:pt x="9242" y="16984"/>
                  </a:lnTo>
                  <a:lnTo>
                    <a:pt x="9688" y="17108"/>
                  </a:lnTo>
                  <a:lnTo>
                    <a:pt x="10127" y="17239"/>
                  </a:lnTo>
                  <a:lnTo>
                    <a:pt x="10573" y="17376"/>
                  </a:lnTo>
                  <a:lnTo>
                    <a:pt x="11013" y="17514"/>
                  </a:lnTo>
                  <a:lnTo>
                    <a:pt x="11452" y="17658"/>
                  </a:lnTo>
                  <a:lnTo>
                    <a:pt x="11885" y="17803"/>
                  </a:lnTo>
                  <a:lnTo>
                    <a:pt x="12325" y="17961"/>
                  </a:lnTo>
                  <a:lnTo>
                    <a:pt x="12757" y="18119"/>
                  </a:lnTo>
                  <a:lnTo>
                    <a:pt x="12771" y="17576"/>
                  </a:lnTo>
                  <a:lnTo>
                    <a:pt x="12784" y="17039"/>
                  </a:lnTo>
                  <a:lnTo>
                    <a:pt x="12784" y="16503"/>
                  </a:lnTo>
                  <a:lnTo>
                    <a:pt x="12791" y="15967"/>
                  </a:lnTo>
                  <a:lnTo>
                    <a:pt x="12784" y="15430"/>
                  </a:lnTo>
                  <a:lnTo>
                    <a:pt x="12777" y="14901"/>
                  </a:lnTo>
                  <a:lnTo>
                    <a:pt x="12764" y="14365"/>
                  </a:lnTo>
                  <a:lnTo>
                    <a:pt x="12744" y="13828"/>
                  </a:lnTo>
                  <a:lnTo>
                    <a:pt x="12724" y="13299"/>
                  </a:lnTo>
                  <a:lnTo>
                    <a:pt x="12697" y="12763"/>
                  </a:lnTo>
                  <a:lnTo>
                    <a:pt x="12664" y="12233"/>
                  </a:lnTo>
                  <a:lnTo>
                    <a:pt x="12631" y="11704"/>
                  </a:lnTo>
                  <a:lnTo>
                    <a:pt x="12591" y="11174"/>
                  </a:lnTo>
                  <a:lnTo>
                    <a:pt x="12544" y="10638"/>
                  </a:lnTo>
                  <a:lnTo>
                    <a:pt x="12498" y="10115"/>
                  </a:lnTo>
                  <a:lnTo>
                    <a:pt x="12438" y="9586"/>
                  </a:lnTo>
                  <a:lnTo>
                    <a:pt x="12384" y="9057"/>
                  </a:lnTo>
                  <a:lnTo>
                    <a:pt x="12318" y="8527"/>
                  </a:lnTo>
                  <a:lnTo>
                    <a:pt x="12251" y="8004"/>
                  </a:lnTo>
                  <a:lnTo>
                    <a:pt x="12185" y="7475"/>
                  </a:lnTo>
                  <a:lnTo>
                    <a:pt x="12105" y="6952"/>
                  </a:lnTo>
                  <a:lnTo>
                    <a:pt x="12025" y="6430"/>
                  </a:lnTo>
                  <a:lnTo>
                    <a:pt x="11945" y="5907"/>
                  </a:lnTo>
                  <a:lnTo>
                    <a:pt x="11858" y="5385"/>
                  </a:lnTo>
                  <a:lnTo>
                    <a:pt x="11765" y="4862"/>
                  </a:lnTo>
                  <a:lnTo>
                    <a:pt x="11672" y="4340"/>
                  </a:lnTo>
                  <a:lnTo>
                    <a:pt x="11572" y="3817"/>
                  </a:lnTo>
                  <a:lnTo>
                    <a:pt x="11466" y="3301"/>
                  </a:lnTo>
                  <a:lnTo>
                    <a:pt x="11359" y="2779"/>
                  </a:lnTo>
                  <a:lnTo>
                    <a:pt x="11246" y="2263"/>
                  </a:lnTo>
                  <a:lnTo>
                    <a:pt x="11126" y="1747"/>
                  </a:lnTo>
                  <a:lnTo>
                    <a:pt x="11006" y="1232"/>
                  </a:lnTo>
                  <a:lnTo>
                    <a:pt x="10640" y="1252"/>
                  </a:lnTo>
                  <a:lnTo>
                    <a:pt x="10267" y="1266"/>
                  </a:lnTo>
                  <a:lnTo>
                    <a:pt x="9515" y="1266"/>
                  </a:lnTo>
                  <a:lnTo>
                    <a:pt x="9142" y="1252"/>
                  </a:lnTo>
                  <a:lnTo>
                    <a:pt x="8769" y="1239"/>
                  </a:lnTo>
                  <a:lnTo>
                    <a:pt x="8396" y="1218"/>
                  </a:lnTo>
                  <a:lnTo>
                    <a:pt x="8023" y="1197"/>
                  </a:lnTo>
                  <a:lnTo>
                    <a:pt x="7271" y="1135"/>
                  </a:lnTo>
                  <a:lnTo>
                    <a:pt x="6525" y="1074"/>
                  </a:lnTo>
                  <a:lnTo>
                    <a:pt x="5786" y="1005"/>
                  </a:lnTo>
                  <a:lnTo>
                    <a:pt x="5047" y="943"/>
                  </a:lnTo>
                  <a:lnTo>
                    <a:pt x="4761" y="922"/>
                  </a:lnTo>
                  <a:lnTo>
                    <a:pt x="4468" y="909"/>
                  </a:lnTo>
                  <a:lnTo>
                    <a:pt x="3869" y="881"/>
                  </a:lnTo>
                  <a:lnTo>
                    <a:pt x="3562" y="860"/>
                  </a:lnTo>
                  <a:lnTo>
                    <a:pt x="3249" y="847"/>
                  </a:lnTo>
                  <a:lnTo>
                    <a:pt x="2943" y="819"/>
                  </a:lnTo>
                  <a:lnTo>
                    <a:pt x="2630" y="785"/>
                  </a:lnTo>
                  <a:lnTo>
                    <a:pt x="2324" y="744"/>
                  </a:lnTo>
                  <a:lnTo>
                    <a:pt x="2024" y="689"/>
                  </a:lnTo>
                  <a:lnTo>
                    <a:pt x="1878" y="654"/>
                  </a:lnTo>
                  <a:lnTo>
                    <a:pt x="1731" y="620"/>
                  </a:lnTo>
                  <a:lnTo>
                    <a:pt x="1585" y="579"/>
                  </a:lnTo>
                  <a:lnTo>
                    <a:pt x="1445" y="537"/>
                  </a:lnTo>
                  <a:lnTo>
                    <a:pt x="1305" y="489"/>
                  </a:lnTo>
                  <a:lnTo>
                    <a:pt x="1165" y="434"/>
                  </a:lnTo>
                  <a:lnTo>
                    <a:pt x="1032" y="379"/>
                  </a:lnTo>
                  <a:lnTo>
                    <a:pt x="899" y="310"/>
                  </a:lnTo>
                  <a:lnTo>
                    <a:pt x="772" y="242"/>
                  </a:lnTo>
                  <a:lnTo>
                    <a:pt x="646" y="166"/>
                  </a:lnTo>
                  <a:lnTo>
                    <a:pt x="526" y="90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-4518725" y="-5788625"/>
              <a:ext cx="5748575" cy="6026750"/>
            </a:xfrm>
            <a:custGeom>
              <a:avLst/>
              <a:gdLst/>
              <a:ahLst/>
              <a:cxnLst/>
              <a:rect l="l" t="t" r="r" b="b"/>
              <a:pathLst>
                <a:path w="229943" h="241070" extrusionOk="0">
                  <a:moveTo>
                    <a:pt x="202871" y="2882"/>
                  </a:moveTo>
                  <a:lnTo>
                    <a:pt x="203263" y="3068"/>
                  </a:lnTo>
                  <a:lnTo>
                    <a:pt x="203663" y="3260"/>
                  </a:lnTo>
                  <a:lnTo>
                    <a:pt x="204049" y="3459"/>
                  </a:lnTo>
                  <a:lnTo>
                    <a:pt x="204435" y="3666"/>
                  </a:lnTo>
                  <a:lnTo>
                    <a:pt x="204821" y="3879"/>
                  </a:lnTo>
                  <a:lnTo>
                    <a:pt x="205201" y="4099"/>
                  </a:lnTo>
                  <a:lnTo>
                    <a:pt x="205574" y="4326"/>
                  </a:lnTo>
                  <a:lnTo>
                    <a:pt x="205947" y="4553"/>
                  </a:lnTo>
                  <a:lnTo>
                    <a:pt x="206313" y="4793"/>
                  </a:lnTo>
                  <a:lnTo>
                    <a:pt x="206672" y="5041"/>
                  </a:lnTo>
                  <a:lnTo>
                    <a:pt x="207025" y="5295"/>
                  </a:lnTo>
                  <a:lnTo>
                    <a:pt x="207372" y="5557"/>
                  </a:lnTo>
                  <a:lnTo>
                    <a:pt x="207711" y="5825"/>
                  </a:lnTo>
                  <a:lnTo>
                    <a:pt x="208044" y="6107"/>
                  </a:lnTo>
                  <a:lnTo>
                    <a:pt x="208364" y="6389"/>
                  </a:lnTo>
                  <a:lnTo>
                    <a:pt x="208683" y="6684"/>
                  </a:lnTo>
                  <a:lnTo>
                    <a:pt x="208990" y="6987"/>
                  </a:lnTo>
                  <a:lnTo>
                    <a:pt x="209289" y="7296"/>
                  </a:lnTo>
                  <a:lnTo>
                    <a:pt x="209582" y="7612"/>
                  </a:lnTo>
                  <a:lnTo>
                    <a:pt x="209862" y="7943"/>
                  </a:lnTo>
                  <a:lnTo>
                    <a:pt x="210128" y="8279"/>
                  </a:lnTo>
                  <a:lnTo>
                    <a:pt x="210388" y="8630"/>
                  </a:lnTo>
                  <a:lnTo>
                    <a:pt x="210641" y="8988"/>
                  </a:lnTo>
                  <a:lnTo>
                    <a:pt x="210874" y="9352"/>
                  </a:lnTo>
                  <a:lnTo>
                    <a:pt x="211100" y="9730"/>
                  </a:lnTo>
                  <a:lnTo>
                    <a:pt x="211313" y="10115"/>
                  </a:lnTo>
                  <a:lnTo>
                    <a:pt x="211520" y="10514"/>
                  </a:lnTo>
                  <a:lnTo>
                    <a:pt x="211613" y="10714"/>
                  </a:lnTo>
                  <a:lnTo>
                    <a:pt x="211706" y="10920"/>
                  </a:lnTo>
                  <a:lnTo>
                    <a:pt x="211793" y="11133"/>
                  </a:lnTo>
                  <a:lnTo>
                    <a:pt x="211879" y="11339"/>
                  </a:lnTo>
                  <a:lnTo>
                    <a:pt x="211966" y="11552"/>
                  </a:lnTo>
                  <a:lnTo>
                    <a:pt x="212039" y="11772"/>
                  </a:lnTo>
                  <a:lnTo>
                    <a:pt x="212119" y="11986"/>
                  </a:lnTo>
                  <a:lnTo>
                    <a:pt x="212192" y="12212"/>
                  </a:lnTo>
                  <a:lnTo>
                    <a:pt x="212259" y="12433"/>
                  </a:lnTo>
                  <a:lnTo>
                    <a:pt x="212325" y="12659"/>
                  </a:lnTo>
                  <a:lnTo>
                    <a:pt x="212392" y="12928"/>
                  </a:lnTo>
                  <a:lnTo>
                    <a:pt x="212458" y="13189"/>
                  </a:lnTo>
                  <a:lnTo>
                    <a:pt x="212512" y="13450"/>
                  </a:lnTo>
                  <a:lnTo>
                    <a:pt x="212565" y="13711"/>
                  </a:lnTo>
                  <a:lnTo>
                    <a:pt x="212612" y="13966"/>
                  </a:lnTo>
                  <a:lnTo>
                    <a:pt x="212652" y="14227"/>
                  </a:lnTo>
                  <a:lnTo>
                    <a:pt x="212685" y="14482"/>
                  </a:lnTo>
                  <a:lnTo>
                    <a:pt x="212711" y="14743"/>
                  </a:lnTo>
                  <a:lnTo>
                    <a:pt x="212738" y="14997"/>
                  </a:lnTo>
                  <a:lnTo>
                    <a:pt x="212751" y="15252"/>
                  </a:lnTo>
                  <a:lnTo>
                    <a:pt x="212765" y="15499"/>
                  </a:lnTo>
                  <a:lnTo>
                    <a:pt x="212765" y="15754"/>
                  </a:lnTo>
                  <a:lnTo>
                    <a:pt x="212765" y="16001"/>
                  </a:lnTo>
                  <a:lnTo>
                    <a:pt x="212758" y="16256"/>
                  </a:lnTo>
                  <a:lnTo>
                    <a:pt x="212751" y="16503"/>
                  </a:lnTo>
                  <a:lnTo>
                    <a:pt x="212731" y="16744"/>
                  </a:lnTo>
                  <a:lnTo>
                    <a:pt x="212705" y="16991"/>
                  </a:lnTo>
                  <a:lnTo>
                    <a:pt x="212678" y="17232"/>
                  </a:lnTo>
                  <a:lnTo>
                    <a:pt x="212645" y="17473"/>
                  </a:lnTo>
                  <a:lnTo>
                    <a:pt x="212605" y="17713"/>
                  </a:lnTo>
                  <a:lnTo>
                    <a:pt x="212565" y="17954"/>
                  </a:lnTo>
                  <a:lnTo>
                    <a:pt x="212512" y="18188"/>
                  </a:lnTo>
                  <a:lnTo>
                    <a:pt x="212458" y="18421"/>
                  </a:lnTo>
                  <a:lnTo>
                    <a:pt x="212399" y="18655"/>
                  </a:lnTo>
                  <a:lnTo>
                    <a:pt x="212332" y="18882"/>
                  </a:lnTo>
                  <a:lnTo>
                    <a:pt x="212265" y="19109"/>
                  </a:lnTo>
                  <a:lnTo>
                    <a:pt x="212185" y="19336"/>
                  </a:lnTo>
                  <a:lnTo>
                    <a:pt x="212106" y="19563"/>
                  </a:lnTo>
                  <a:lnTo>
                    <a:pt x="212026" y="19783"/>
                  </a:lnTo>
                  <a:lnTo>
                    <a:pt x="211932" y="20003"/>
                  </a:lnTo>
                  <a:lnTo>
                    <a:pt x="211839" y="20216"/>
                  </a:lnTo>
                  <a:lnTo>
                    <a:pt x="211739" y="20429"/>
                  </a:lnTo>
                  <a:lnTo>
                    <a:pt x="211633" y="20642"/>
                  </a:lnTo>
                  <a:lnTo>
                    <a:pt x="211526" y="20855"/>
                  </a:lnTo>
                  <a:lnTo>
                    <a:pt x="211406" y="21062"/>
                  </a:lnTo>
                  <a:lnTo>
                    <a:pt x="211293" y="21261"/>
                  </a:lnTo>
                  <a:lnTo>
                    <a:pt x="211167" y="21467"/>
                  </a:lnTo>
                  <a:lnTo>
                    <a:pt x="211040" y="21667"/>
                  </a:lnTo>
                  <a:lnTo>
                    <a:pt x="210907" y="21859"/>
                  </a:lnTo>
                  <a:lnTo>
                    <a:pt x="210767" y="22052"/>
                  </a:lnTo>
                  <a:lnTo>
                    <a:pt x="210627" y="22244"/>
                  </a:lnTo>
                  <a:lnTo>
                    <a:pt x="210481" y="22430"/>
                  </a:lnTo>
                  <a:lnTo>
                    <a:pt x="210328" y="22616"/>
                  </a:lnTo>
                  <a:lnTo>
                    <a:pt x="210175" y="22794"/>
                  </a:lnTo>
                  <a:lnTo>
                    <a:pt x="210015" y="22973"/>
                  </a:lnTo>
                  <a:lnTo>
                    <a:pt x="209855" y="23145"/>
                  </a:lnTo>
                  <a:lnTo>
                    <a:pt x="209689" y="23317"/>
                  </a:lnTo>
                  <a:lnTo>
                    <a:pt x="209516" y="23489"/>
                  </a:lnTo>
                  <a:lnTo>
                    <a:pt x="209336" y="23654"/>
                  </a:lnTo>
                  <a:lnTo>
                    <a:pt x="209156" y="23812"/>
                  </a:lnTo>
                  <a:lnTo>
                    <a:pt x="208976" y="23970"/>
                  </a:lnTo>
                  <a:lnTo>
                    <a:pt x="208790" y="24128"/>
                  </a:lnTo>
                  <a:lnTo>
                    <a:pt x="208597" y="24273"/>
                  </a:lnTo>
                  <a:lnTo>
                    <a:pt x="208397" y="24424"/>
                  </a:lnTo>
                  <a:lnTo>
                    <a:pt x="208197" y="24568"/>
                  </a:lnTo>
                  <a:lnTo>
                    <a:pt x="207997" y="24706"/>
                  </a:lnTo>
                  <a:lnTo>
                    <a:pt x="207791" y="24844"/>
                  </a:lnTo>
                  <a:lnTo>
                    <a:pt x="207578" y="24974"/>
                  </a:lnTo>
                  <a:lnTo>
                    <a:pt x="207365" y="25098"/>
                  </a:lnTo>
                  <a:lnTo>
                    <a:pt x="207145" y="25222"/>
                  </a:lnTo>
                  <a:lnTo>
                    <a:pt x="206919" y="25345"/>
                  </a:lnTo>
                  <a:lnTo>
                    <a:pt x="206699" y="25462"/>
                  </a:lnTo>
                  <a:lnTo>
                    <a:pt x="206466" y="25572"/>
                  </a:lnTo>
                  <a:lnTo>
                    <a:pt x="206233" y="25675"/>
                  </a:lnTo>
                  <a:lnTo>
                    <a:pt x="206166" y="25662"/>
                  </a:lnTo>
                  <a:lnTo>
                    <a:pt x="206100" y="25655"/>
                  </a:lnTo>
                  <a:lnTo>
                    <a:pt x="206033" y="25655"/>
                  </a:lnTo>
                  <a:lnTo>
                    <a:pt x="205967" y="25662"/>
                  </a:lnTo>
                  <a:lnTo>
                    <a:pt x="205900" y="25669"/>
                  </a:lnTo>
                  <a:lnTo>
                    <a:pt x="205834" y="25682"/>
                  </a:lnTo>
                  <a:lnTo>
                    <a:pt x="205774" y="25703"/>
                  </a:lnTo>
                  <a:lnTo>
                    <a:pt x="205707" y="25724"/>
                  </a:lnTo>
                  <a:lnTo>
                    <a:pt x="205647" y="25751"/>
                  </a:lnTo>
                  <a:lnTo>
                    <a:pt x="205594" y="25786"/>
                  </a:lnTo>
                  <a:lnTo>
                    <a:pt x="205534" y="25820"/>
                  </a:lnTo>
                  <a:lnTo>
                    <a:pt x="205481" y="25861"/>
                  </a:lnTo>
                  <a:lnTo>
                    <a:pt x="205434" y="25902"/>
                  </a:lnTo>
                  <a:lnTo>
                    <a:pt x="205381" y="25951"/>
                  </a:lnTo>
                  <a:lnTo>
                    <a:pt x="205341" y="25999"/>
                  </a:lnTo>
                  <a:lnTo>
                    <a:pt x="205294" y="26054"/>
                  </a:lnTo>
                  <a:lnTo>
                    <a:pt x="204915" y="26184"/>
                  </a:lnTo>
                  <a:lnTo>
                    <a:pt x="204522" y="26301"/>
                  </a:lnTo>
                  <a:lnTo>
                    <a:pt x="204129" y="26411"/>
                  </a:lnTo>
                  <a:lnTo>
                    <a:pt x="203736" y="26507"/>
                  </a:lnTo>
                  <a:lnTo>
                    <a:pt x="203343" y="26590"/>
                  </a:lnTo>
                  <a:lnTo>
                    <a:pt x="202944" y="26666"/>
                  </a:lnTo>
                  <a:lnTo>
                    <a:pt x="202544" y="26728"/>
                  </a:lnTo>
                  <a:lnTo>
                    <a:pt x="202145" y="26776"/>
                  </a:lnTo>
                  <a:lnTo>
                    <a:pt x="201745" y="26817"/>
                  </a:lnTo>
                  <a:lnTo>
                    <a:pt x="201346" y="26844"/>
                  </a:lnTo>
                  <a:lnTo>
                    <a:pt x="200946" y="26858"/>
                  </a:lnTo>
                  <a:lnTo>
                    <a:pt x="200547" y="26858"/>
                  </a:lnTo>
                  <a:lnTo>
                    <a:pt x="200141" y="26851"/>
                  </a:lnTo>
                  <a:lnTo>
                    <a:pt x="199741" y="26838"/>
                  </a:lnTo>
                  <a:lnTo>
                    <a:pt x="199342" y="26810"/>
                  </a:lnTo>
                  <a:lnTo>
                    <a:pt x="198942" y="26769"/>
                  </a:lnTo>
                  <a:lnTo>
                    <a:pt x="198549" y="26721"/>
                  </a:lnTo>
                  <a:lnTo>
                    <a:pt x="198157" y="26659"/>
                  </a:lnTo>
                  <a:lnTo>
                    <a:pt x="197764" y="26590"/>
                  </a:lnTo>
                  <a:lnTo>
                    <a:pt x="197371" y="26507"/>
                  </a:lnTo>
                  <a:lnTo>
                    <a:pt x="196985" y="26411"/>
                  </a:lnTo>
                  <a:lnTo>
                    <a:pt x="196599" y="26308"/>
                  </a:lnTo>
                  <a:lnTo>
                    <a:pt x="196219" y="26198"/>
                  </a:lnTo>
                  <a:lnTo>
                    <a:pt x="195840" y="26074"/>
                  </a:lnTo>
                  <a:lnTo>
                    <a:pt x="195467" y="25944"/>
                  </a:lnTo>
                  <a:lnTo>
                    <a:pt x="195094" y="25799"/>
                  </a:lnTo>
                  <a:lnTo>
                    <a:pt x="194734" y="25648"/>
                  </a:lnTo>
                  <a:lnTo>
                    <a:pt x="194368" y="25490"/>
                  </a:lnTo>
                  <a:lnTo>
                    <a:pt x="194015" y="25318"/>
                  </a:lnTo>
                  <a:lnTo>
                    <a:pt x="193662" y="25132"/>
                  </a:lnTo>
                  <a:lnTo>
                    <a:pt x="193323" y="24947"/>
                  </a:lnTo>
                  <a:lnTo>
                    <a:pt x="192983" y="24747"/>
                  </a:lnTo>
                  <a:lnTo>
                    <a:pt x="192650" y="24534"/>
                  </a:lnTo>
                  <a:lnTo>
                    <a:pt x="192324" y="24314"/>
                  </a:lnTo>
                  <a:lnTo>
                    <a:pt x="192004" y="24087"/>
                  </a:lnTo>
                  <a:lnTo>
                    <a:pt x="191691" y="23853"/>
                  </a:lnTo>
                  <a:lnTo>
                    <a:pt x="191385" y="23606"/>
                  </a:lnTo>
                  <a:lnTo>
                    <a:pt x="191086" y="23351"/>
                  </a:lnTo>
                  <a:lnTo>
                    <a:pt x="190799" y="23090"/>
                  </a:lnTo>
                  <a:lnTo>
                    <a:pt x="190520" y="22815"/>
                  </a:lnTo>
                  <a:lnTo>
                    <a:pt x="190247" y="22540"/>
                  </a:lnTo>
                  <a:lnTo>
                    <a:pt x="189980" y="22251"/>
                  </a:lnTo>
                  <a:lnTo>
                    <a:pt x="189727" y="21956"/>
                  </a:lnTo>
                  <a:lnTo>
                    <a:pt x="189481" y="21646"/>
                  </a:lnTo>
                  <a:lnTo>
                    <a:pt x="189241" y="21337"/>
                  </a:lnTo>
                  <a:lnTo>
                    <a:pt x="189015" y="21014"/>
                  </a:lnTo>
                  <a:lnTo>
                    <a:pt x="188802" y="20684"/>
                  </a:lnTo>
                  <a:lnTo>
                    <a:pt x="188595" y="20347"/>
                  </a:lnTo>
                  <a:lnTo>
                    <a:pt x="188402" y="19996"/>
                  </a:lnTo>
                  <a:lnTo>
                    <a:pt x="188222" y="19645"/>
                  </a:lnTo>
                  <a:lnTo>
                    <a:pt x="188049" y="19288"/>
                  </a:lnTo>
                  <a:lnTo>
                    <a:pt x="187890" y="18916"/>
                  </a:lnTo>
                  <a:lnTo>
                    <a:pt x="187743" y="18538"/>
                  </a:lnTo>
                  <a:lnTo>
                    <a:pt x="187603" y="18160"/>
                  </a:lnTo>
                  <a:lnTo>
                    <a:pt x="187483" y="17768"/>
                  </a:lnTo>
                  <a:lnTo>
                    <a:pt x="187370" y="17369"/>
                  </a:lnTo>
                  <a:lnTo>
                    <a:pt x="187277" y="16964"/>
                  </a:lnTo>
                  <a:lnTo>
                    <a:pt x="187190" y="16551"/>
                  </a:lnTo>
                  <a:lnTo>
                    <a:pt x="187117" y="16132"/>
                  </a:lnTo>
                  <a:lnTo>
                    <a:pt x="187064" y="15705"/>
                  </a:lnTo>
                  <a:lnTo>
                    <a:pt x="187024" y="15272"/>
                  </a:lnTo>
                  <a:lnTo>
                    <a:pt x="186997" y="14839"/>
                  </a:lnTo>
                  <a:lnTo>
                    <a:pt x="186984" y="14392"/>
                  </a:lnTo>
                  <a:lnTo>
                    <a:pt x="186991" y="13938"/>
                  </a:lnTo>
                  <a:lnTo>
                    <a:pt x="187304" y="13870"/>
                  </a:lnTo>
                  <a:lnTo>
                    <a:pt x="187617" y="13794"/>
                  </a:lnTo>
                  <a:lnTo>
                    <a:pt x="187923" y="13718"/>
                  </a:lnTo>
                  <a:lnTo>
                    <a:pt x="188236" y="13629"/>
                  </a:lnTo>
                  <a:lnTo>
                    <a:pt x="188542" y="13540"/>
                  </a:lnTo>
                  <a:lnTo>
                    <a:pt x="188848" y="13443"/>
                  </a:lnTo>
                  <a:lnTo>
                    <a:pt x="189148" y="13347"/>
                  </a:lnTo>
                  <a:lnTo>
                    <a:pt x="189454" y="13237"/>
                  </a:lnTo>
                  <a:lnTo>
                    <a:pt x="189754" y="13127"/>
                  </a:lnTo>
                  <a:lnTo>
                    <a:pt x="190054" y="13017"/>
                  </a:lnTo>
                  <a:lnTo>
                    <a:pt x="190346" y="12900"/>
                  </a:lnTo>
                  <a:lnTo>
                    <a:pt x="190646" y="12776"/>
                  </a:lnTo>
                  <a:lnTo>
                    <a:pt x="190939" y="12646"/>
                  </a:lnTo>
                  <a:lnTo>
                    <a:pt x="191239" y="12515"/>
                  </a:lnTo>
                  <a:lnTo>
                    <a:pt x="191818" y="12247"/>
                  </a:lnTo>
                  <a:lnTo>
                    <a:pt x="191885" y="12446"/>
                  </a:lnTo>
                  <a:lnTo>
                    <a:pt x="191951" y="12646"/>
                  </a:lnTo>
                  <a:lnTo>
                    <a:pt x="192018" y="12838"/>
                  </a:lnTo>
                  <a:lnTo>
                    <a:pt x="192091" y="13038"/>
                  </a:lnTo>
                  <a:lnTo>
                    <a:pt x="192171" y="13230"/>
                  </a:lnTo>
                  <a:lnTo>
                    <a:pt x="192257" y="13423"/>
                  </a:lnTo>
                  <a:lnTo>
                    <a:pt x="192337" y="13608"/>
                  </a:lnTo>
                  <a:lnTo>
                    <a:pt x="192431" y="13794"/>
                  </a:lnTo>
                  <a:lnTo>
                    <a:pt x="192524" y="13980"/>
                  </a:lnTo>
                  <a:lnTo>
                    <a:pt x="192624" y="14165"/>
                  </a:lnTo>
                  <a:lnTo>
                    <a:pt x="192723" y="14344"/>
                  </a:lnTo>
                  <a:lnTo>
                    <a:pt x="192830" y="14523"/>
                  </a:lnTo>
                  <a:lnTo>
                    <a:pt x="192937" y="14702"/>
                  </a:lnTo>
                  <a:lnTo>
                    <a:pt x="193050" y="14873"/>
                  </a:lnTo>
                  <a:lnTo>
                    <a:pt x="193163" y="15038"/>
                  </a:lnTo>
                  <a:lnTo>
                    <a:pt x="193283" y="15210"/>
                  </a:lnTo>
                  <a:lnTo>
                    <a:pt x="193403" y="15369"/>
                  </a:lnTo>
                  <a:lnTo>
                    <a:pt x="193529" y="15534"/>
                  </a:lnTo>
                  <a:lnTo>
                    <a:pt x="193656" y="15685"/>
                  </a:lnTo>
                  <a:lnTo>
                    <a:pt x="193782" y="15836"/>
                  </a:lnTo>
                  <a:lnTo>
                    <a:pt x="193915" y="15987"/>
                  </a:lnTo>
                  <a:lnTo>
                    <a:pt x="194055" y="16132"/>
                  </a:lnTo>
                  <a:lnTo>
                    <a:pt x="194195" y="16276"/>
                  </a:lnTo>
                  <a:lnTo>
                    <a:pt x="194335" y="16407"/>
                  </a:lnTo>
                  <a:lnTo>
                    <a:pt x="194481" y="16544"/>
                  </a:lnTo>
                  <a:lnTo>
                    <a:pt x="194628" y="16668"/>
                  </a:lnTo>
                  <a:lnTo>
                    <a:pt x="194774" y="16792"/>
                  </a:lnTo>
                  <a:lnTo>
                    <a:pt x="194927" y="16909"/>
                  </a:lnTo>
                  <a:lnTo>
                    <a:pt x="195087" y="17026"/>
                  </a:lnTo>
                  <a:lnTo>
                    <a:pt x="195240" y="17129"/>
                  </a:lnTo>
                  <a:lnTo>
                    <a:pt x="195400" y="17232"/>
                  </a:lnTo>
                  <a:lnTo>
                    <a:pt x="195560" y="17335"/>
                  </a:lnTo>
                  <a:lnTo>
                    <a:pt x="195726" y="17424"/>
                  </a:lnTo>
                  <a:lnTo>
                    <a:pt x="195893" y="17514"/>
                  </a:lnTo>
                  <a:lnTo>
                    <a:pt x="196059" y="17589"/>
                  </a:lnTo>
                  <a:lnTo>
                    <a:pt x="196232" y="17665"/>
                  </a:lnTo>
                  <a:lnTo>
                    <a:pt x="196399" y="17734"/>
                  </a:lnTo>
                  <a:lnTo>
                    <a:pt x="196572" y="17803"/>
                  </a:lnTo>
                  <a:lnTo>
                    <a:pt x="196752" y="17858"/>
                  </a:lnTo>
                  <a:lnTo>
                    <a:pt x="196925" y="17906"/>
                  </a:lnTo>
                  <a:lnTo>
                    <a:pt x="197105" y="17954"/>
                  </a:lnTo>
                  <a:lnTo>
                    <a:pt x="197284" y="17988"/>
                  </a:lnTo>
                  <a:lnTo>
                    <a:pt x="197464" y="18023"/>
                  </a:lnTo>
                  <a:lnTo>
                    <a:pt x="197651" y="18043"/>
                  </a:lnTo>
                  <a:lnTo>
                    <a:pt x="197837" y="18057"/>
                  </a:lnTo>
                  <a:lnTo>
                    <a:pt x="198023" y="18071"/>
                  </a:lnTo>
                  <a:lnTo>
                    <a:pt x="198210" y="18071"/>
                  </a:lnTo>
                  <a:lnTo>
                    <a:pt x="198396" y="18064"/>
                  </a:lnTo>
                  <a:lnTo>
                    <a:pt x="198583" y="18057"/>
                  </a:lnTo>
                  <a:lnTo>
                    <a:pt x="198776" y="18036"/>
                  </a:lnTo>
                  <a:lnTo>
                    <a:pt x="198962" y="18002"/>
                  </a:lnTo>
                  <a:lnTo>
                    <a:pt x="199155" y="17968"/>
                  </a:lnTo>
                  <a:lnTo>
                    <a:pt x="199348" y="17926"/>
                  </a:lnTo>
                  <a:lnTo>
                    <a:pt x="199541" y="17871"/>
                  </a:lnTo>
                  <a:lnTo>
                    <a:pt x="199741" y="17809"/>
                  </a:lnTo>
                  <a:lnTo>
                    <a:pt x="199934" y="17741"/>
                  </a:lnTo>
                  <a:lnTo>
                    <a:pt x="200127" y="17665"/>
                  </a:lnTo>
                  <a:lnTo>
                    <a:pt x="200327" y="17576"/>
                  </a:lnTo>
                  <a:lnTo>
                    <a:pt x="200520" y="17479"/>
                  </a:lnTo>
                  <a:lnTo>
                    <a:pt x="200720" y="17376"/>
                  </a:lnTo>
                  <a:lnTo>
                    <a:pt x="200913" y="17259"/>
                  </a:lnTo>
                  <a:lnTo>
                    <a:pt x="201113" y="17136"/>
                  </a:lnTo>
                  <a:lnTo>
                    <a:pt x="201313" y="17005"/>
                  </a:lnTo>
                  <a:lnTo>
                    <a:pt x="201506" y="16861"/>
                  </a:lnTo>
                  <a:lnTo>
                    <a:pt x="201705" y="16709"/>
                  </a:lnTo>
                  <a:lnTo>
                    <a:pt x="201899" y="16544"/>
                  </a:lnTo>
                  <a:lnTo>
                    <a:pt x="202078" y="16386"/>
                  </a:lnTo>
                  <a:lnTo>
                    <a:pt x="202245" y="16221"/>
                  </a:lnTo>
                  <a:lnTo>
                    <a:pt x="202405" y="16049"/>
                  </a:lnTo>
                  <a:lnTo>
                    <a:pt x="202558" y="15884"/>
                  </a:lnTo>
                  <a:lnTo>
                    <a:pt x="202691" y="15712"/>
                  </a:lnTo>
                  <a:lnTo>
                    <a:pt x="202824" y="15534"/>
                  </a:lnTo>
                  <a:lnTo>
                    <a:pt x="202937" y="15362"/>
                  </a:lnTo>
                  <a:lnTo>
                    <a:pt x="203050" y="15183"/>
                  </a:lnTo>
                  <a:lnTo>
                    <a:pt x="203150" y="14997"/>
                  </a:lnTo>
                  <a:lnTo>
                    <a:pt x="203237" y="14818"/>
                  </a:lnTo>
                  <a:lnTo>
                    <a:pt x="203317" y="14633"/>
                  </a:lnTo>
                  <a:lnTo>
                    <a:pt x="203390" y="14454"/>
                  </a:lnTo>
                  <a:lnTo>
                    <a:pt x="203450" y="14268"/>
                  </a:lnTo>
                  <a:lnTo>
                    <a:pt x="203510" y="14076"/>
                  </a:lnTo>
                  <a:lnTo>
                    <a:pt x="203550" y="13890"/>
                  </a:lnTo>
                  <a:lnTo>
                    <a:pt x="203590" y="13705"/>
                  </a:lnTo>
                  <a:lnTo>
                    <a:pt x="203616" y="13512"/>
                  </a:lnTo>
                  <a:lnTo>
                    <a:pt x="203636" y="13326"/>
                  </a:lnTo>
                  <a:lnTo>
                    <a:pt x="203650" y="13134"/>
                  </a:lnTo>
                  <a:lnTo>
                    <a:pt x="203656" y="12948"/>
                  </a:lnTo>
                  <a:lnTo>
                    <a:pt x="203650" y="12756"/>
                  </a:lnTo>
                  <a:lnTo>
                    <a:pt x="203636" y="12563"/>
                  </a:lnTo>
                  <a:lnTo>
                    <a:pt x="203616" y="12377"/>
                  </a:lnTo>
                  <a:lnTo>
                    <a:pt x="203596" y="12185"/>
                  </a:lnTo>
                  <a:lnTo>
                    <a:pt x="203563" y="11999"/>
                  </a:lnTo>
                  <a:lnTo>
                    <a:pt x="203516" y="11807"/>
                  </a:lnTo>
                  <a:lnTo>
                    <a:pt x="203470" y="11621"/>
                  </a:lnTo>
                  <a:lnTo>
                    <a:pt x="203417" y="11435"/>
                  </a:lnTo>
                  <a:lnTo>
                    <a:pt x="203357" y="11250"/>
                  </a:lnTo>
                  <a:lnTo>
                    <a:pt x="203290" y="11071"/>
                  </a:lnTo>
                  <a:lnTo>
                    <a:pt x="203217" y="10885"/>
                  </a:lnTo>
                  <a:lnTo>
                    <a:pt x="203137" y="10707"/>
                  </a:lnTo>
                  <a:lnTo>
                    <a:pt x="203050" y="10528"/>
                  </a:lnTo>
                  <a:lnTo>
                    <a:pt x="202957" y="10349"/>
                  </a:lnTo>
                  <a:lnTo>
                    <a:pt x="202864" y="10177"/>
                  </a:lnTo>
                  <a:lnTo>
                    <a:pt x="202757" y="9998"/>
                  </a:lnTo>
                  <a:lnTo>
                    <a:pt x="202651" y="9833"/>
                  </a:lnTo>
                  <a:lnTo>
                    <a:pt x="202538" y="9662"/>
                  </a:lnTo>
                  <a:lnTo>
                    <a:pt x="202418" y="9496"/>
                  </a:lnTo>
                  <a:lnTo>
                    <a:pt x="202291" y="9331"/>
                  </a:lnTo>
                  <a:lnTo>
                    <a:pt x="202165" y="9173"/>
                  </a:lnTo>
                  <a:lnTo>
                    <a:pt x="202032" y="9015"/>
                  </a:lnTo>
                  <a:lnTo>
                    <a:pt x="201892" y="8864"/>
                  </a:lnTo>
                  <a:lnTo>
                    <a:pt x="201752" y="8713"/>
                  </a:lnTo>
                  <a:lnTo>
                    <a:pt x="201606" y="8568"/>
                  </a:lnTo>
                  <a:lnTo>
                    <a:pt x="201452" y="8424"/>
                  </a:lnTo>
                  <a:lnTo>
                    <a:pt x="201299" y="8279"/>
                  </a:lnTo>
                  <a:lnTo>
                    <a:pt x="201139" y="8142"/>
                  </a:lnTo>
                  <a:lnTo>
                    <a:pt x="200980" y="8011"/>
                  </a:lnTo>
                  <a:lnTo>
                    <a:pt x="200813" y="7888"/>
                  </a:lnTo>
                  <a:lnTo>
                    <a:pt x="200640" y="7764"/>
                  </a:lnTo>
                  <a:lnTo>
                    <a:pt x="200467" y="7640"/>
                  </a:lnTo>
                  <a:lnTo>
                    <a:pt x="200294" y="7530"/>
                  </a:lnTo>
                  <a:lnTo>
                    <a:pt x="200114" y="7420"/>
                  </a:lnTo>
                  <a:lnTo>
                    <a:pt x="199934" y="7310"/>
                  </a:lnTo>
                  <a:lnTo>
                    <a:pt x="199748" y="7214"/>
                  </a:lnTo>
                  <a:lnTo>
                    <a:pt x="199561" y="7117"/>
                  </a:lnTo>
                  <a:lnTo>
                    <a:pt x="199368" y="7028"/>
                  </a:lnTo>
                  <a:lnTo>
                    <a:pt x="199175" y="6946"/>
                  </a:lnTo>
                  <a:lnTo>
                    <a:pt x="198982" y="6863"/>
                  </a:lnTo>
                  <a:lnTo>
                    <a:pt x="198789" y="6794"/>
                  </a:lnTo>
                  <a:lnTo>
                    <a:pt x="198589" y="6726"/>
                  </a:lnTo>
                  <a:lnTo>
                    <a:pt x="199069" y="6340"/>
                  </a:lnTo>
                  <a:lnTo>
                    <a:pt x="199535" y="5942"/>
                  </a:lnTo>
                  <a:lnTo>
                    <a:pt x="200467" y="5144"/>
                  </a:lnTo>
                  <a:lnTo>
                    <a:pt x="201685" y="4030"/>
                  </a:lnTo>
                  <a:lnTo>
                    <a:pt x="201985" y="3748"/>
                  </a:lnTo>
                  <a:lnTo>
                    <a:pt x="202285" y="3459"/>
                  </a:lnTo>
                  <a:lnTo>
                    <a:pt x="202578" y="3171"/>
                  </a:lnTo>
                  <a:lnTo>
                    <a:pt x="202871" y="2882"/>
                  </a:lnTo>
                  <a:close/>
                  <a:moveTo>
                    <a:pt x="214050" y="22623"/>
                  </a:moveTo>
                  <a:lnTo>
                    <a:pt x="214423" y="23276"/>
                  </a:lnTo>
                  <a:lnTo>
                    <a:pt x="214796" y="23929"/>
                  </a:lnTo>
                  <a:lnTo>
                    <a:pt x="215162" y="24582"/>
                  </a:lnTo>
                  <a:lnTo>
                    <a:pt x="215528" y="25242"/>
                  </a:lnTo>
                  <a:lnTo>
                    <a:pt x="215887" y="25896"/>
                  </a:lnTo>
                  <a:lnTo>
                    <a:pt x="216240" y="26556"/>
                  </a:lnTo>
                  <a:lnTo>
                    <a:pt x="216593" y="27216"/>
                  </a:lnTo>
                  <a:lnTo>
                    <a:pt x="216933" y="27883"/>
                  </a:lnTo>
                  <a:lnTo>
                    <a:pt x="217272" y="28543"/>
                  </a:lnTo>
                  <a:lnTo>
                    <a:pt x="217612" y="29210"/>
                  </a:lnTo>
                  <a:lnTo>
                    <a:pt x="217938" y="29877"/>
                  </a:lnTo>
                  <a:lnTo>
                    <a:pt x="218264" y="30544"/>
                  </a:lnTo>
                  <a:lnTo>
                    <a:pt x="218584" y="31211"/>
                  </a:lnTo>
                  <a:lnTo>
                    <a:pt x="218904" y="31878"/>
                  </a:lnTo>
                  <a:lnTo>
                    <a:pt x="219210" y="32551"/>
                  </a:lnTo>
                  <a:lnTo>
                    <a:pt x="219516" y="33218"/>
                  </a:lnTo>
                  <a:lnTo>
                    <a:pt x="219037" y="33438"/>
                  </a:lnTo>
                  <a:lnTo>
                    <a:pt x="218557" y="33652"/>
                  </a:lnTo>
                  <a:lnTo>
                    <a:pt x="218071" y="33851"/>
                  </a:lnTo>
                  <a:lnTo>
                    <a:pt x="217585" y="34050"/>
                  </a:lnTo>
                  <a:lnTo>
                    <a:pt x="217093" y="34236"/>
                  </a:lnTo>
                  <a:lnTo>
                    <a:pt x="216600" y="34422"/>
                  </a:lnTo>
                  <a:lnTo>
                    <a:pt x="216107" y="34600"/>
                  </a:lnTo>
                  <a:lnTo>
                    <a:pt x="215608" y="34772"/>
                  </a:lnTo>
                  <a:lnTo>
                    <a:pt x="215108" y="34937"/>
                  </a:lnTo>
                  <a:lnTo>
                    <a:pt x="214609" y="35095"/>
                  </a:lnTo>
                  <a:lnTo>
                    <a:pt x="214103" y="35254"/>
                  </a:lnTo>
                  <a:lnTo>
                    <a:pt x="213597" y="35412"/>
                  </a:lnTo>
                  <a:lnTo>
                    <a:pt x="212585" y="35707"/>
                  </a:lnTo>
                  <a:lnTo>
                    <a:pt x="211560" y="35989"/>
                  </a:lnTo>
                  <a:lnTo>
                    <a:pt x="211380" y="35494"/>
                  </a:lnTo>
                  <a:lnTo>
                    <a:pt x="211193" y="34999"/>
                  </a:lnTo>
                  <a:lnTo>
                    <a:pt x="211007" y="34511"/>
                  </a:lnTo>
                  <a:lnTo>
                    <a:pt x="210807" y="34016"/>
                  </a:lnTo>
                  <a:lnTo>
                    <a:pt x="210607" y="33528"/>
                  </a:lnTo>
                  <a:lnTo>
                    <a:pt x="210401" y="33033"/>
                  </a:lnTo>
                  <a:lnTo>
                    <a:pt x="210188" y="32545"/>
                  </a:lnTo>
                  <a:lnTo>
                    <a:pt x="209968" y="32056"/>
                  </a:lnTo>
                  <a:lnTo>
                    <a:pt x="209749" y="31568"/>
                  </a:lnTo>
                  <a:lnTo>
                    <a:pt x="209516" y="31080"/>
                  </a:lnTo>
                  <a:lnTo>
                    <a:pt x="209276" y="30592"/>
                  </a:lnTo>
                  <a:lnTo>
                    <a:pt x="209036" y="30110"/>
                  </a:lnTo>
                  <a:lnTo>
                    <a:pt x="208790" y="29629"/>
                  </a:lnTo>
                  <a:lnTo>
                    <a:pt x="208530" y="29148"/>
                  </a:lnTo>
                  <a:lnTo>
                    <a:pt x="208270" y="28667"/>
                  </a:lnTo>
                  <a:lnTo>
                    <a:pt x="208004" y="28185"/>
                  </a:lnTo>
                  <a:lnTo>
                    <a:pt x="208270" y="28048"/>
                  </a:lnTo>
                  <a:lnTo>
                    <a:pt x="208530" y="27910"/>
                  </a:lnTo>
                  <a:lnTo>
                    <a:pt x="208790" y="27766"/>
                  </a:lnTo>
                  <a:lnTo>
                    <a:pt x="209043" y="27621"/>
                  </a:lnTo>
                  <a:lnTo>
                    <a:pt x="209289" y="27470"/>
                  </a:lnTo>
                  <a:lnTo>
                    <a:pt x="209529" y="27319"/>
                  </a:lnTo>
                  <a:lnTo>
                    <a:pt x="209769" y="27168"/>
                  </a:lnTo>
                  <a:lnTo>
                    <a:pt x="209995" y="27009"/>
                  </a:lnTo>
                  <a:lnTo>
                    <a:pt x="210221" y="26851"/>
                  </a:lnTo>
                  <a:lnTo>
                    <a:pt x="210441" y="26693"/>
                  </a:lnTo>
                  <a:lnTo>
                    <a:pt x="210654" y="26528"/>
                  </a:lnTo>
                  <a:lnTo>
                    <a:pt x="210867" y="26363"/>
                  </a:lnTo>
                  <a:lnTo>
                    <a:pt x="211074" y="26191"/>
                  </a:lnTo>
                  <a:lnTo>
                    <a:pt x="211273" y="26026"/>
                  </a:lnTo>
                  <a:lnTo>
                    <a:pt x="211466" y="25847"/>
                  </a:lnTo>
                  <a:lnTo>
                    <a:pt x="211653" y="25675"/>
                  </a:lnTo>
                  <a:lnTo>
                    <a:pt x="211839" y="25497"/>
                  </a:lnTo>
                  <a:lnTo>
                    <a:pt x="212019" y="25318"/>
                  </a:lnTo>
                  <a:lnTo>
                    <a:pt x="212192" y="25139"/>
                  </a:lnTo>
                  <a:lnTo>
                    <a:pt x="212365" y="24954"/>
                  </a:lnTo>
                  <a:lnTo>
                    <a:pt x="212532" y="24775"/>
                  </a:lnTo>
                  <a:lnTo>
                    <a:pt x="212692" y="24582"/>
                  </a:lnTo>
                  <a:lnTo>
                    <a:pt x="212845" y="24397"/>
                  </a:lnTo>
                  <a:lnTo>
                    <a:pt x="212998" y="24204"/>
                  </a:lnTo>
                  <a:lnTo>
                    <a:pt x="213144" y="24012"/>
                  </a:lnTo>
                  <a:lnTo>
                    <a:pt x="213284" y="23819"/>
                  </a:lnTo>
                  <a:lnTo>
                    <a:pt x="213424" y="23626"/>
                  </a:lnTo>
                  <a:lnTo>
                    <a:pt x="213557" y="23427"/>
                  </a:lnTo>
                  <a:lnTo>
                    <a:pt x="213684" y="23228"/>
                  </a:lnTo>
                  <a:lnTo>
                    <a:pt x="213810" y="23028"/>
                  </a:lnTo>
                  <a:lnTo>
                    <a:pt x="213930" y="22829"/>
                  </a:lnTo>
                  <a:lnTo>
                    <a:pt x="214050" y="22623"/>
                  </a:lnTo>
                  <a:close/>
                  <a:moveTo>
                    <a:pt x="11213" y="13258"/>
                  </a:moveTo>
                  <a:lnTo>
                    <a:pt x="11713" y="13622"/>
                  </a:lnTo>
                  <a:lnTo>
                    <a:pt x="12219" y="13973"/>
                  </a:lnTo>
                  <a:lnTo>
                    <a:pt x="12725" y="14317"/>
                  </a:lnTo>
                  <a:lnTo>
                    <a:pt x="13237" y="14647"/>
                  </a:lnTo>
                  <a:lnTo>
                    <a:pt x="13757" y="14977"/>
                  </a:lnTo>
                  <a:lnTo>
                    <a:pt x="14276" y="15300"/>
                  </a:lnTo>
                  <a:lnTo>
                    <a:pt x="15321" y="15939"/>
                  </a:lnTo>
                  <a:lnTo>
                    <a:pt x="15008" y="16207"/>
                  </a:lnTo>
                  <a:lnTo>
                    <a:pt x="14696" y="16482"/>
                  </a:lnTo>
                  <a:lnTo>
                    <a:pt x="14383" y="16778"/>
                  </a:lnTo>
                  <a:lnTo>
                    <a:pt x="14083" y="17087"/>
                  </a:lnTo>
                  <a:lnTo>
                    <a:pt x="13790" y="17411"/>
                  </a:lnTo>
                  <a:lnTo>
                    <a:pt x="13504" y="17748"/>
                  </a:lnTo>
                  <a:lnTo>
                    <a:pt x="13224" y="18091"/>
                  </a:lnTo>
                  <a:lnTo>
                    <a:pt x="12958" y="18449"/>
                  </a:lnTo>
                  <a:lnTo>
                    <a:pt x="12705" y="18813"/>
                  </a:lnTo>
                  <a:lnTo>
                    <a:pt x="12458" y="19185"/>
                  </a:lnTo>
                  <a:lnTo>
                    <a:pt x="12232" y="19570"/>
                  </a:lnTo>
                  <a:lnTo>
                    <a:pt x="12119" y="19762"/>
                  </a:lnTo>
                  <a:lnTo>
                    <a:pt x="12012" y="19955"/>
                  </a:lnTo>
                  <a:lnTo>
                    <a:pt x="11912" y="20154"/>
                  </a:lnTo>
                  <a:lnTo>
                    <a:pt x="11813" y="20347"/>
                  </a:lnTo>
                  <a:lnTo>
                    <a:pt x="11719" y="20546"/>
                  </a:lnTo>
                  <a:lnTo>
                    <a:pt x="11633" y="20745"/>
                  </a:lnTo>
                  <a:lnTo>
                    <a:pt x="11546" y="20952"/>
                  </a:lnTo>
                  <a:lnTo>
                    <a:pt x="11466" y="21151"/>
                  </a:lnTo>
                  <a:lnTo>
                    <a:pt x="11393" y="21357"/>
                  </a:lnTo>
                  <a:lnTo>
                    <a:pt x="11320" y="21557"/>
                  </a:lnTo>
                  <a:lnTo>
                    <a:pt x="11253" y="21763"/>
                  </a:lnTo>
                  <a:lnTo>
                    <a:pt x="11193" y="21969"/>
                  </a:lnTo>
                  <a:lnTo>
                    <a:pt x="11133" y="22176"/>
                  </a:lnTo>
                  <a:lnTo>
                    <a:pt x="11087" y="22382"/>
                  </a:lnTo>
                  <a:lnTo>
                    <a:pt x="11040" y="22588"/>
                  </a:lnTo>
                  <a:lnTo>
                    <a:pt x="11000" y="22794"/>
                  </a:lnTo>
                  <a:lnTo>
                    <a:pt x="10967" y="23001"/>
                  </a:lnTo>
                  <a:lnTo>
                    <a:pt x="10940" y="23207"/>
                  </a:lnTo>
                  <a:lnTo>
                    <a:pt x="10914" y="23413"/>
                  </a:lnTo>
                  <a:lnTo>
                    <a:pt x="10900" y="23620"/>
                  </a:lnTo>
                  <a:lnTo>
                    <a:pt x="10887" y="23826"/>
                  </a:lnTo>
                  <a:lnTo>
                    <a:pt x="10887" y="24025"/>
                  </a:lnTo>
                  <a:lnTo>
                    <a:pt x="10887" y="24232"/>
                  </a:lnTo>
                  <a:lnTo>
                    <a:pt x="10900" y="24438"/>
                  </a:lnTo>
                  <a:lnTo>
                    <a:pt x="10914" y="24637"/>
                  </a:lnTo>
                  <a:lnTo>
                    <a:pt x="10940" y="24837"/>
                  </a:lnTo>
                  <a:lnTo>
                    <a:pt x="10967" y="25043"/>
                  </a:lnTo>
                  <a:lnTo>
                    <a:pt x="11007" y="25242"/>
                  </a:lnTo>
                  <a:lnTo>
                    <a:pt x="11047" y="25442"/>
                  </a:lnTo>
                  <a:lnTo>
                    <a:pt x="11100" y="25634"/>
                  </a:lnTo>
                  <a:lnTo>
                    <a:pt x="11160" y="25834"/>
                  </a:lnTo>
                  <a:lnTo>
                    <a:pt x="11227" y="26026"/>
                  </a:lnTo>
                  <a:lnTo>
                    <a:pt x="11300" y="26219"/>
                  </a:lnTo>
                  <a:lnTo>
                    <a:pt x="11386" y="26411"/>
                  </a:lnTo>
                  <a:lnTo>
                    <a:pt x="11473" y="26597"/>
                  </a:lnTo>
                  <a:lnTo>
                    <a:pt x="11573" y="26783"/>
                  </a:lnTo>
                  <a:lnTo>
                    <a:pt x="11679" y="26968"/>
                  </a:lnTo>
                  <a:lnTo>
                    <a:pt x="11793" y="27147"/>
                  </a:lnTo>
                  <a:lnTo>
                    <a:pt x="11919" y="27333"/>
                  </a:lnTo>
                  <a:lnTo>
                    <a:pt x="12052" y="27504"/>
                  </a:lnTo>
                  <a:lnTo>
                    <a:pt x="12192" y="27683"/>
                  </a:lnTo>
                  <a:lnTo>
                    <a:pt x="12345" y="27855"/>
                  </a:lnTo>
                  <a:lnTo>
                    <a:pt x="12525" y="28048"/>
                  </a:lnTo>
                  <a:lnTo>
                    <a:pt x="12711" y="28220"/>
                  </a:lnTo>
                  <a:lnTo>
                    <a:pt x="12898" y="28385"/>
                  </a:lnTo>
                  <a:lnTo>
                    <a:pt x="13084" y="28522"/>
                  </a:lnTo>
                  <a:lnTo>
                    <a:pt x="13271" y="28653"/>
                  </a:lnTo>
                  <a:lnTo>
                    <a:pt x="13457" y="28770"/>
                  </a:lnTo>
                  <a:lnTo>
                    <a:pt x="13650" y="28866"/>
                  </a:lnTo>
                  <a:lnTo>
                    <a:pt x="13843" y="28948"/>
                  </a:lnTo>
                  <a:lnTo>
                    <a:pt x="14036" y="29024"/>
                  </a:lnTo>
                  <a:lnTo>
                    <a:pt x="14229" y="29079"/>
                  </a:lnTo>
                  <a:lnTo>
                    <a:pt x="14423" y="29120"/>
                  </a:lnTo>
                  <a:lnTo>
                    <a:pt x="14616" y="29155"/>
                  </a:lnTo>
                  <a:lnTo>
                    <a:pt x="14809" y="29168"/>
                  </a:lnTo>
                  <a:lnTo>
                    <a:pt x="15008" y="29175"/>
                  </a:lnTo>
                  <a:lnTo>
                    <a:pt x="15202" y="29168"/>
                  </a:lnTo>
                  <a:lnTo>
                    <a:pt x="15395" y="29155"/>
                  </a:lnTo>
                  <a:lnTo>
                    <a:pt x="15594" y="29127"/>
                  </a:lnTo>
                  <a:lnTo>
                    <a:pt x="15787" y="29086"/>
                  </a:lnTo>
                  <a:lnTo>
                    <a:pt x="15981" y="29031"/>
                  </a:lnTo>
                  <a:lnTo>
                    <a:pt x="16174" y="28969"/>
                  </a:lnTo>
                  <a:lnTo>
                    <a:pt x="16373" y="28900"/>
                  </a:lnTo>
                  <a:lnTo>
                    <a:pt x="16566" y="28818"/>
                  </a:lnTo>
                  <a:lnTo>
                    <a:pt x="16760" y="28728"/>
                  </a:lnTo>
                  <a:lnTo>
                    <a:pt x="16953" y="28632"/>
                  </a:lnTo>
                  <a:lnTo>
                    <a:pt x="17139" y="28522"/>
                  </a:lnTo>
                  <a:lnTo>
                    <a:pt x="17332" y="28405"/>
                  </a:lnTo>
                  <a:lnTo>
                    <a:pt x="17519" y="28281"/>
                  </a:lnTo>
                  <a:lnTo>
                    <a:pt x="17712" y="28151"/>
                  </a:lnTo>
                  <a:lnTo>
                    <a:pt x="17898" y="28013"/>
                  </a:lnTo>
                  <a:lnTo>
                    <a:pt x="18085" y="27862"/>
                  </a:lnTo>
                  <a:lnTo>
                    <a:pt x="18264" y="27711"/>
                  </a:lnTo>
                  <a:lnTo>
                    <a:pt x="18451" y="27553"/>
                  </a:lnTo>
                  <a:lnTo>
                    <a:pt x="18631" y="27388"/>
                  </a:lnTo>
                  <a:lnTo>
                    <a:pt x="18810" y="27216"/>
                  </a:lnTo>
                  <a:lnTo>
                    <a:pt x="18983" y="27037"/>
                  </a:lnTo>
                  <a:lnTo>
                    <a:pt x="19163" y="26858"/>
                  </a:lnTo>
                  <a:lnTo>
                    <a:pt x="19330" y="26672"/>
                  </a:lnTo>
                  <a:lnTo>
                    <a:pt x="19503" y="26480"/>
                  </a:lnTo>
                  <a:lnTo>
                    <a:pt x="19669" y="26287"/>
                  </a:lnTo>
                  <a:lnTo>
                    <a:pt x="19836" y="26088"/>
                  </a:lnTo>
                  <a:lnTo>
                    <a:pt x="20162" y="25682"/>
                  </a:lnTo>
                  <a:lnTo>
                    <a:pt x="20475" y="25270"/>
                  </a:lnTo>
                  <a:lnTo>
                    <a:pt x="20774" y="24844"/>
                  </a:lnTo>
                  <a:lnTo>
                    <a:pt x="21061" y="24410"/>
                  </a:lnTo>
                  <a:lnTo>
                    <a:pt x="21334" y="23977"/>
                  </a:lnTo>
                  <a:lnTo>
                    <a:pt x="21593" y="23544"/>
                  </a:lnTo>
                  <a:lnTo>
                    <a:pt x="21840" y="23111"/>
                  </a:lnTo>
                  <a:lnTo>
                    <a:pt x="22066" y="22684"/>
                  </a:lnTo>
                  <a:lnTo>
                    <a:pt x="22279" y="22265"/>
                  </a:lnTo>
                  <a:lnTo>
                    <a:pt x="22472" y="21859"/>
                  </a:lnTo>
                  <a:lnTo>
                    <a:pt x="22645" y="21461"/>
                  </a:lnTo>
                  <a:lnTo>
                    <a:pt x="22799" y="21082"/>
                  </a:lnTo>
                  <a:lnTo>
                    <a:pt x="22945" y="21261"/>
                  </a:lnTo>
                  <a:lnTo>
                    <a:pt x="23105" y="21433"/>
                  </a:lnTo>
                  <a:lnTo>
                    <a:pt x="23258" y="21598"/>
                  </a:lnTo>
                  <a:lnTo>
                    <a:pt x="23418" y="21763"/>
                  </a:lnTo>
                  <a:lnTo>
                    <a:pt x="23578" y="21928"/>
                  </a:lnTo>
                  <a:lnTo>
                    <a:pt x="23744" y="22086"/>
                  </a:lnTo>
                  <a:lnTo>
                    <a:pt x="23911" y="22244"/>
                  </a:lnTo>
                  <a:lnTo>
                    <a:pt x="24084" y="22396"/>
                  </a:lnTo>
                  <a:lnTo>
                    <a:pt x="24257" y="22547"/>
                  </a:lnTo>
                  <a:lnTo>
                    <a:pt x="24430" y="22691"/>
                  </a:lnTo>
                  <a:lnTo>
                    <a:pt x="24789" y="22973"/>
                  </a:lnTo>
                  <a:lnTo>
                    <a:pt x="25156" y="23241"/>
                  </a:lnTo>
                  <a:lnTo>
                    <a:pt x="25528" y="23496"/>
                  </a:lnTo>
                  <a:lnTo>
                    <a:pt x="25908" y="23736"/>
                  </a:lnTo>
                  <a:lnTo>
                    <a:pt x="26301" y="23963"/>
                  </a:lnTo>
                  <a:lnTo>
                    <a:pt x="26700" y="24177"/>
                  </a:lnTo>
                  <a:lnTo>
                    <a:pt x="27106" y="24383"/>
                  </a:lnTo>
                  <a:lnTo>
                    <a:pt x="27519" y="24575"/>
                  </a:lnTo>
                  <a:lnTo>
                    <a:pt x="27939" y="24747"/>
                  </a:lnTo>
                  <a:lnTo>
                    <a:pt x="28372" y="24912"/>
                  </a:lnTo>
                  <a:lnTo>
                    <a:pt x="28798" y="25064"/>
                  </a:lnTo>
                  <a:lnTo>
                    <a:pt x="28518" y="25916"/>
                  </a:lnTo>
                  <a:lnTo>
                    <a:pt x="28232" y="26769"/>
                  </a:lnTo>
                  <a:lnTo>
                    <a:pt x="27932" y="27608"/>
                  </a:lnTo>
                  <a:lnTo>
                    <a:pt x="27772" y="28027"/>
                  </a:lnTo>
                  <a:lnTo>
                    <a:pt x="27613" y="28440"/>
                  </a:lnTo>
                  <a:lnTo>
                    <a:pt x="27453" y="28852"/>
                  </a:lnTo>
                  <a:lnTo>
                    <a:pt x="27280" y="29265"/>
                  </a:lnTo>
                  <a:lnTo>
                    <a:pt x="27106" y="29670"/>
                  </a:lnTo>
                  <a:lnTo>
                    <a:pt x="26927" y="30069"/>
                  </a:lnTo>
                  <a:lnTo>
                    <a:pt x="26734" y="30468"/>
                  </a:lnTo>
                  <a:lnTo>
                    <a:pt x="26541" y="30860"/>
                  </a:lnTo>
                  <a:lnTo>
                    <a:pt x="26341" y="31245"/>
                  </a:lnTo>
                  <a:lnTo>
                    <a:pt x="26128" y="31623"/>
                  </a:lnTo>
                  <a:lnTo>
                    <a:pt x="25908" y="31994"/>
                  </a:lnTo>
                  <a:lnTo>
                    <a:pt x="25682" y="32366"/>
                  </a:lnTo>
                  <a:lnTo>
                    <a:pt x="25442" y="32723"/>
                  </a:lnTo>
                  <a:lnTo>
                    <a:pt x="25196" y="33074"/>
                  </a:lnTo>
                  <a:lnTo>
                    <a:pt x="24943" y="33418"/>
                  </a:lnTo>
                  <a:lnTo>
                    <a:pt x="24670" y="33755"/>
                  </a:lnTo>
                  <a:lnTo>
                    <a:pt x="24390" y="34085"/>
                  </a:lnTo>
                  <a:lnTo>
                    <a:pt x="24097" y="34401"/>
                  </a:lnTo>
                  <a:lnTo>
                    <a:pt x="23797" y="34710"/>
                  </a:lnTo>
                  <a:lnTo>
                    <a:pt x="23638" y="34862"/>
                  </a:lnTo>
                  <a:lnTo>
                    <a:pt x="23478" y="35013"/>
                  </a:lnTo>
                  <a:lnTo>
                    <a:pt x="23318" y="35157"/>
                  </a:lnTo>
                  <a:lnTo>
                    <a:pt x="23151" y="35302"/>
                  </a:lnTo>
                  <a:lnTo>
                    <a:pt x="22978" y="35446"/>
                  </a:lnTo>
                  <a:lnTo>
                    <a:pt x="22805" y="35584"/>
                  </a:lnTo>
                  <a:lnTo>
                    <a:pt x="22632" y="35714"/>
                  </a:lnTo>
                  <a:lnTo>
                    <a:pt x="22446" y="35852"/>
                  </a:lnTo>
                  <a:lnTo>
                    <a:pt x="22266" y="35976"/>
                  </a:lnTo>
                  <a:lnTo>
                    <a:pt x="22073" y="36106"/>
                  </a:lnTo>
                  <a:lnTo>
                    <a:pt x="21886" y="36230"/>
                  </a:lnTo>
                  <a:lnTo>
                    <a:pt x="21687" y="36354"/>
                  </a:lnTo>
                  <a:lnTo>
                    <a:pt x="21487" y="36471"/>
                  </a:lnTo>
                  <a:lnTo>
                    <a:pt x="21287" y="36581"/>
                  </a:lnTo>
                  <a:lnTo>
                    <a:pt x="21081" y="36691"/>
                  </a:lnTo>
                  <a:lnTo>
                    <a:pt x="20874" y="36801"/>
                  </a:lnTo>
                  <a:lnTo>
                    <a:pt x="20668" y="36897"/>
                  </a:lnTo>
                  <a:lnTo>
                    <a:pt x="20462" y="36993"/>
                  </a:lnTo>
                  <a:lnTo>
                    <a:pt x="20248" y="37083"/>
                  </a:lnTo>
                  <a:lnTo>
                    <a:pt x="20035" y="37172"/>
                  </a:lnTo>
                  <a:lnTo>
                    <a:pt x="19822" y="37255"/>
                  </a:lnTo>
                  <a:lnTo>
                    <a:pt x="19609" y="37337"/>
                  </a:lnTo>
                  <a:lnTo>
                    <a:pt x="19396" y="37406"/>
                  </a:lnTo>
                  <a:lnTo>
                    <a:pt x="19177" y="37481"/>
                  </a:lnTo>
                  <a:lnTo>
                    <a:pt x="18957" y="37543"/>
                  </a:lnTo>
                  <a:lnTo>
                    <a:pt x="18737" y="37605"/>
                  </a:lnTo>
                  <a:lnTo>
                    <a:pt x="18517" y="37660"/>
                  </a:lnTo>
                  <a:lnTo>
                    <a:pt x="18298" y="37715"/>
                  </a:lnTo>
                  <a:lnTo>
                    <a:pt x="18071" y="37763"/>
                  </a:lnTo>
                  <a:lnTo>
                    <a:pt x="17852" y="37805"/>
                  </a:lnTo>
                  <a:lnTo>
                    <a:pt x="17625" y="37846"/>
                  </a:lnTo>
                  <a:lnTo>
                    <a:pt x="17405" y="37880"/>
                  </a:lnTo>
                  <a:lnTo>
                    <a:pt x="17179" y="37915"/>
                  </a:lnTo>
                  <a:lnTo>
                    <a:pt x="16953" y="37942"/>
                  </a:lnTo>
                  <a:lnTo>
                    <a:pt x="16726" y="37963"/>
                  </a:lnTo>
                  <a:lnTo>
                    <a:pt x="16500" y="37983"/>
                  </a:lnTo>
                  <a:lnTo>
                    <a:pt x="16274" y="37997"/>
                  </a:lnTo>
                  <a:lnTo>
                    <a:pt x="16047" y="38004"/>
                  </a:lnTo>
                  <a:lnTo>
                    <a:pt x="15821" y="38011"/>
                  </a:lnTo>
                  <a:lnTo>
                    <a:pt x="15368" y="38011"/>
                  </a:lnTo>
                  <a:lnTo>
                    <a:pt x="15142" y="38004"/>
                  </a:lnTo>
                  <a:lnTo>
                    <a:pt x="14915" y="37990"/>
                  </a:lnTo>
                  <a:lnTo>
                    <a:pt x="14689" y="37976"/>
                  </a:lnTo>
                  <a:lnTo>
                    <a:pt x="14462" y="37956"/>
                  </a:lnTo>
                  <a:lnTo>
                    <a:pt x="14236" y="37935"/>
                  </a:lnTo>
                  <a:lnTo>
                    <a:pt x="14010" y="37908"/>
                  </a:lnTo>
                  <a:lnTo>
                    <a:pt x="13783" y="37873"/>
                  </a:lnTo>
                  <a:lnTo>
                    <a:pt x="13564" y="37839"/>
                  </a:lnTo>
                  <a:lnTo>
                    <a:pt x="13337" y="37798"/>
                  </a:lnTo>
                  <a:lnTo>
                    <a:pt x="13118" y="37750"/>
                  </a:lnTo>
                  <a:lnTo>
                    <a:pt x="12898" y="37701"/>
                  </a:lnTo>
                  <a:lnTo>
                    <a:pt x="12671" y="37646"/>
                  </a:lnTo>
                  <a:lnTo>
                    <a:pt x="12452" y="37591"/>
                  </a:lnTo>
                  <a:lnTo>
                    <a:pt x="12239" y="37530"/>
                  </a:lnTo>
                  <a:lnTo>
                    <a:pt x="12019" y="37461"/>
                  </a:lnTo>
                  <a:lnTo>
                    <a:pt x="11806" y="37392"/>
                  </a:lnTo>
                  <a:lnTo>
                    <a:pt x="11586" y="37323"/>
                  </a:lnTo>
                  <a:lnTo>
                    <a:pt x="11373" y="37241"/>
                  </a:lnTo>
                  <a:lnTo>
                    <a:pt x="11160" y="37158"/>
                  </a:lnTo>
                  <a:lnTo>
                    <a:pt x="10954" y="37076"/>
                  </a:lnTo>
                  <a:lnTo>
                    <a:pt x="10741" y="36979"/>
                  </a:lnTo>
                  <a:lnTo>
                    <a:pt x="10534" y="36890"/>
                  </a:lnTo>
                  <a:lnTo>
                    <a:pt x="10328" y="36787"/>
                  </a:lnTo>
                  <a:lnTo>
                    <a:pt x="10128" y="36684"/>
                  </a:lnTo>
                  <a:lnTo>
                    <a:pt x="9928" y="36581"/>
                  </a:lnTo>
                  <a:lnTo>
                    <a:pt x="9728" y="36471"/>
                  </a:lnTo>
                  <a:lnTo>
                    <a:pt x="9529" y="36354"/>
                  </a:lnTo>
                  <a:lnTo>
                    <a:pt x="9336" y="36237"/>
                  </a:lnTo>
                  <a:lnTo>
                    <a:pt x="9143" y="36113"/>
                  </a:lnTo>
                  <a:lnTo>
                    <a:pt x="8949" y="35982"/>
                  </a:lnTo>
                  <a:lnTo>
                    <a:pt x="8756" y="35852"/>
                  </a:lnTo>
                  <a:lnTo>
                    <a:pt x="8577" y="35714"/>
                  </a:lnTo>
                  <a:lnTo>
                    <a:pt x="8390" y="35577"/>
                  </a:lnTo>
                  <a:lnTo>
                    <a:pt x="8210" y="35432"/>
                  </a:lnTo>
                  <a:lnTo>
                    <a:pt x="8031" y="35288"/>
                  </a:lnTo>
                  <a:lnTo>
                    <a:pt x="7851" y="35137"/>
                  </a:lnTo>
                  <a:lnTo>
                    <a:pt x="7678" y="34979"/>
                  </a:lnTo>
                  <a:lnTo>
                    <a:pt x="7338" y="34655"/>
                  </a:lnTo>
                  <a:lnTo>
                    <a:pt x="7012" y="34325"/>
                  </a:lnTo>
                  <a:lnTo>
                    <a:pt x="6706" y="33988"/>
                  </a:lnTo>
                  <a:lnTo>
                    <a:pt x="6406" y="33652"/>
                  </a:lnTo>
                  <a:lnTo>
                    <a:pt x="6126" y="33308"/>
                  </a:lnTo>
                  <a:lnTo>
                    <a:pt x="5867" y="32964"/>
                  </a:lnTo>
                  <a:lnTo>
                    <a:pt x="5620" y="32613"/>
                  </a:lnTo>
                  <a:lnTo>
                    <a:pt x="5387" y="32263"/>
                  </a:lnTo>
                  <a:lnTo>
                    <a:pt x="5168" y="31905"/>
                  </a:lnTo>
                  <a:lnTo>
                    <a:pt x="4961" y="31548"/>
                  </a:lnTo>
                  <a:lnTo>
                    <a:pt x="4775" y="31190"/>
                  </a:lnTo>
                  <a:lnTo>
                    <a:pt x="4602" y="30826"/>
                  </a:lnTo>
                  <a:lnTo>
                    <a:pt x="4442" y="30454"/>
                  </a:lnTo>
                  <a:lnTo>
                    <a:pt x="4295" y="30090"/>
                  </a:lnTo>
                  <a:lnTo>
                    <a:pt x="4162" y="29719"/>
                  </a:lnTo>
                  <a:lnTo>
                    <a:pt x="4042" y="29347"/>
                  </a:lnTo>
                  <a:lnTo>
                    <a:pt x="3942" y="28969"/>
                  </a:lnTo>
                  <a:lnTo>
                    <a:pt x="3849" y="28598"/>
                  </a:lnTo>
                  <a:lnTo>
                    <a:pt x="3769" y="28220"/>
                  </a:lnTo>
                  <a:lnTo>
                    <a:pt x="3703" y="27841"/>
                  </a:lnTo>
                  <a:lnTo>
                    <a:pt x="3656" y="27463"/>
                  </a:lnTo>
                  <a:lnTo>
                    <a:pt x="3616" y="27085"/>
                  </a:lnTo>
                  <a:lnTo>
                    <a:pt x="3590" y="26707"/>
                  </a:lnTo>
                  <a:lnTo>
                    <a:pt x="3570" y="26329"/>
                  </a:lnTo>
                  <a:lnTo>
                    <a:pt x="3570" y="25951"/>
                  </a:lnTo>
                  <a:lnTo>
                    <a:pt x="3583" y="25572"/>
                  </a:lnTo>
                  <a:lnTo>
                    <a:pt x="3603" y="25187"/>
                  </a:lnTo>
                  <a:lnTo>
                    <a:pt x="3636" y="24809"/>
                  </a:lnTo>
                  <a:lnTo>
                    <a:pt x="3683" y="24438"/>
                  </a:lnTo>
                  <a:lnTo>
                    <a:pt x="3736" y="24060"/>
                  </a:lnTo>
                  <a:lnTo>
                    <a:pt x="3803" y="23681"/>
                  </a:lnTo>
                  <a:lnTo>
                    <a:pt x="3883" y="23310"/>
                  </a:lnTo>
                  <a:lnTo>
                    <a:pt x="3976" y="22939"/>
                  </a:lnTo>
                  <a:lnTo>
                    <a:pt x="4076" y="22568"/>
                  </a:lnTo>
                  <a:lnTo>
                    <a:pt x="4182" y="22196"/>
                  </a:lnTo>
                  <a:lnTo>
                    <a:pt x="4302" y="21832"/>
                  </a:lnTo>
                  <a:lnTo>
                    <a:pt x="4435" y="21467"/>
                  </a:lnTo>
                  <a:lnTo>
                    <a:pt x="4575" y="21110"/>
                  </a:lnTo>
                  <a:lnTo>
                    <a:pt x="4728" y="20745"/>
                  </a:lnTo>
                  <a:lnTo>
                    <a:pt x="4888" y="20395"/>
                  </a:lnTo>
                  <a:lnTo>
                    <a:pt x="5061" y="20037"/>
                  </a:lnTo>
                  <a:lnTo>
                    <a:pt x="5241" y="19693"/>
                  </a:lnTo>
                  <a:lnTo>
                    <a:pt x="5427" y="19343"/>
                  </a:lnTo>
                  <a:lnTo>
                    <a:pt x="5627" y="19006"/>
                  </a:lnTo>
                  <a:lnTo>
                    <a:pt x="5833" y="18662"/>
                  </a:lnTo>
                  <a:lnTo>
                    <a:pt x="6046" y="18332"/>
                  </a:lnTo>
                  <a:lnTo>
                    <a:pt x="6273" y="18002"/>
                  </a:lnTo>
                  <a:lnTo>
                    <a:pt x="6506" y="17679"/>
                  </a:lnTo>
                  <a:lnTo>
                    <a:pt x="6746" y="17356"/>
                  </a:lnTo>
                  <a:lnTo>
                    <a:pt x="6992" y="17039"/>
                  </a:lnTo>
                  <a:lnTo>
                    <a:pt x="7252" y="16730"/>
                  </a:lnTo>
                  <a:lnTo>
                    <a:pt x="7511" y="16427"/>
                  </a:lnTo>
                  <a:lnTo>
                    <a:pt x="7784" y="16125"/>
                  </a:lnTo>
                  <a:lnTo>
                    <a:pt x="8064" y="15836"/>
                  </a:lnTo>
                  <a:lnTo>
                    <a:pt x="8350" y="15547"/>
                  </a:lnTo>
                  <a:lnTo>
                    <a:pt x="8643" y="15265"/>
                  </a:lnTo>
                  <a:lnTo>
                    <a:pt x="8943" y="14990"/>
                  </a:lnTo>
                  <a:lnTo>
                    <a:pt x="9249" y="14722"/>
                  </a:lnTo>
                  <a:lnTo>
                    <a:pt x="9562" y="14461"/>
                  </a:lnTo>
                  <a:lnTo>
                    <a:pt x="9882" y="14206"/>
                  </a:lnTo>
                  <a:lnTo>
                    <a:pt x="10201" y="13959"/>
                  </a:lnTo>
                  <a:lnTo>
                    <a:pt x="10534" y="13718"/>
                  </a:lnTo>
                  <a:lnTo>
                    <a:pt x="10874" y="13485"/>
                  </a:lnTo>
                  <a:lnTo>
                    <a:pt x="11213" y="13258"/>
                  </a:lnTo>
                  <a:close/>
                  <a:moveTo>
                    <a:pt x="220608" y="35728"/>
                  </a:moveTo>
                  <a:lnTo>
                    <a:pt x="220855" y="36326"/>
                  </a:lnTo>
                  <a:lnTo>
                    <a:pt x="221101" y="36931"/>
                  </a:lnTo>
                  <a:lnTo>
                    <a:pt x="221341" y="37536"/>
                  </a:lnTo>
                  <a:lnTo>
                    <a:pt x="221574" y="38142"/>
                  </a:lnTo>
                  <a:lnTo>
                    <a:pt x="221807" y="38747"/>
                  </a:lnTo>
                  <a:lnTo>
                    <a:pt x="222033" y="39352"/>
                  </a:lnTo>
                  <a:lnTo>
                    <a:pt x="222253" y="39957"/>
                  </a:lnTo>
                  <a:lnTo>
                    <a:pt x="222466" y="40562"/>
                  </a:lnTo>
                  <a:lnTo>
                    <a:pt x="222679" y="41174"/>
                  </a:lnTo>
                  <a:lnTo>
                    <a:pt x="222885" y="41779"/>
                  </a:lnTo>
                  <a:lnTo>
                    <a:pt x="223085" y="42391"/>
                  </a:lnTo>
                  <a:lnTo>
                    <a:pt x="223285" y="43003"/>
                  </a:lnTo>
                  <a:lnTo>
                    <a:pt x="223471" y="43615"/>
                  </a:lnTo>
                  <a:lnTo>
                    <a:pt x="223658" y="44234"/>
                  </a:lnTo>
                  <a:lnTo>
                    <a:pt x="223837" y="44846"/>
                  </a:lnTo>
                  <a:lnTo>
                    <a:pt x="224011" y="45464"/>
                  </a:lnTo>
                  <a:lnTo>
                    <a:pt x="223691" y="45437"/>
                  </a:lnTo>
                  <a:lnTo>
                    <a:pt x="223371" y="45416"/>
                  </a:lnTo>
                  <a:lnTo>
                    <a:pt x="223045" y="45396"/>
                  </a:lnTo>
                  <a:lnTo>
                    <a:pt x="222719" y="45382"/>
                  </a:lnTo>
                  <a:lnTo>
                    <a:pt x="222393" y="45375"/>
                  </a:lnTo>
                  <a:lnTo>
                    <a:pt x="221414" y="45375"/>
                  </a:lnTo>
                  <a:lnTo>
                    <a:pt x="220768" y="45389"/>
                  </a:lnTo>
                  <a:lnTo>
                    <a:pt x="220115" y="45402"/>
                  </a:lnTo>
                  <a:lnTo>
                    <a:pt x="219476" y="45416"/>
                  </a:lnTo>
                  <a:lnTo>
                    <a:pt x="218837" y="45423"/>
                  </a:lnTo>
                  <a:lnTo>
                    <a:pt x="218537" y="45423"/>
                  </a:lnTo>
                  <a:lnTo>
                    <a:pt x="218238" y="45416"/>
                  </a:lnTo>
                  <a:lnTo>
                    <a:pt x="217612" y="45402"/>
                  </a:lnTo>
                  <a:lnTo>
                    <a:pt x="217299" y="45396"/>
                  </a:lnTo>
                  <a:lnTo>
                    <a:pt x="216986" y="45396"/>
                  </a:lnTo>
                  <a:lnTo>
                    <a:pt x="216673" y="45402"/>
                  </a:lnTo>
                  <a:lnTo>
                    <a:pt x="216360" y="45416"/>
                  </a:lnTo>
                  <a:lnTo>
                    <a:pt x="216047" y="45437"/>
                  </a:lnTo>
                  <a:lnTo>
                    <a:pt x="215741" y="45478"/>
                  </a:lnTo>
                  <a:lnTo>
                    <a:pt x="215595" y="45506"/>
                  </a:lnTo>
                  <a:lnTo>
                    <a:pt x="215441" y="45533"/>
                  </a:lnTo>
                  <a:lnTo>
                    <a:pt x="215295" y="45567"/>
                  </a:lnTo>
                  <a:lnTo>
                    <a:pt x="215148" y="45609"/>
                  </a:lnTo>
                  <a:lnTo>
                    <a:pt x="215009" y="45657"/>
                  </a:lnTo>
                  <a:lnTo>
                    <a:pt x="214862" y="45705"/>
                  </a:lnTo>
                  <a:lnTo>
                    <a:pt x="214722" y="45767"/>
                  </a:lnTo>
                  <a:lnTo>
                    <a:pt x="214589" y="45829"/>
                  </a:lnTo>
                  <a:lnTo>
                    <a:pt x="214456" y="45898"/>
                  </a:lnTo>
                  <a:lnTo>
                    <a:pt x="214323" y="45973"/>
                  </a:lnTo>
                  <a:lnTo>
                    <a:pt x="214196" y="46056"/>
                  </a:lnTo>
                  <a:lnTo>
                    <a:pt x="214070" y="46145"/>
                  </a:lnTo>
                  <a:lnTo>
                    <a:pt x="213997" y="45609"/>
                  </a:lnTo>
                  <a:lnTo>
                    <a:pt x="213910" y="45079"/>
                  </a:lnTo>
                  <a:lnTo>
                    <a:pt x="213823" y="44543"/>
                  </a:lnTo>
                  <a:lnTo>
                    <a:pt x="213730" y="44007"/>
                  </a:lnTo>
                  <a:lnTo>
                    <a:pt x="213630" y="43477"/>
                  </a:lnTo>
                  <a:lnTo>
                    <a:pt x="213524" y="42941"/>
                  </a:lnTo>
                  <a:lnTo>
                    <a:pt x="213411" y="42411"/>
                  </a:lnTo>
                  <a:lnTo>
                    <a:pt x="213291" y="41875"/>
                  </a:lnTo>
                  <a:lnTo>
                    <a:pt x="213164" y="41346"/>
                  </a:lnTo>
                  <a:lnTo>
                    <a:pt x="213038" y="40816"/>
                  </a:lnTo>
                  <a:lnTo>
                    <a:pt x="212898" y="40287"/>
                  </a:lnTo>
                  <a:lnTo>
                    <a:pt x="212758" y="39757"/>
                  </a:lnTo>
                  <a:lnTo>
                    <a:pt x="212612" y="39221"/>
                  </a:lnTo>
                  <a:lnTo>
                    <a:pt x="212458" y="38698"/>
                  </a:lnTo>
                  <a:lnTo>
                    <a:pt x="212299" y="38169"/>
                  </a:lnTo>
                  <a:lnTo>
                    <a:pt x="212132" y="37640"/>
                  </a:lnTo>
                  <a:lnTo>
                    <a:pt x="212678" y="37619"/>
                  </a:lnTo>
                  <a:lnTo>
                    <a:pt x="213224" y="37585"/>
                  </a:lnTo>
                  <a:lnTo>
                    <a:pt x="213763" y="37530"/>
                  </a:lnTo>
                  <a:lnTo>
                    <a:pt x="214303" y="37468"/>
                  </a:lnTo>
                  <a:lnTo>
                    <a:pt x="214842" y="37385"/>
                  </a:lnTo>
                  <a:lnTo>
                    <a:pt x="215381" y="37296"/>
                  </a:lnTo>
                  <a:lnTo>
                    <a:pt x="215914" y="37186"/>
                  </a:lnTo>
                  <a:lnTo>
                    <a:pt x="216447" y="37069"/>
                  </a:lnTo>
                  <a:lnTo>
                    <a:pt x="216979" y="36938"/>
                  </a:lnTo>
                  <a:lnTo>
                    <a:pt x="217505" y="36794"/>
                  </a:lnTo>
                  <a:lnTo>
                    <a:pt x="218031" y="36643"/>
                  </a:lnTo>
                  <a:lnTo>
                    <a:pt x="218551" y="36478"/>
                  </a:lnTo>
                  <a:lnTo>
                    <a:pt x="219070" y="36306"/>
                  </a:lnTo>
                  <a:lnTo>
                    <a:pt x="219583" y="36120"/>
                  </a:lnTo>
                  <a:lnTo>
                    <a:pt x="220095" y="35927"/>
                  </a:lnTo>
                  <a:lnTo>
                    <a:pt x="220608" y="35728"/>
                  </a:lnTo>
                  <a:close/>
                  <a:moveTo>
                    <a:pt x="105334" y="43250"/>
                  </a:moveTo>
                  <a:lnTo>
                    <a:pt x="105607" y="43257"/>
                  </a:lnTo>
                  <a:lnTo>
                    <a:pt x="105887" y="43271"/>
                  </a:lnTo>
                  <a:lnTo>
                    <a:pt x="106160" y="43292"/>
                  </a:lnTo>
                  <a:lnTo>
                    <a:pt x="106433" y="43312"/>
                  </a:lnTo>
                  <a:lnTo>
                    <a:pt x="106712" y="43340"/>
                  </a:lnTo>
                  <a:lnTo>
                    <a:pt x="106985" y="43374"/>
                  </a:lnTo>
                  <a:lnTo>
                    <a:pt x="107258" y="43415"/>
                  </a:lnTo>
                  <a:lnTo>
                    <a:pt x="107531" y="43463"/>
                  </a:lnTo>
                  <a:lnTo>
                    <a:pt x="107804" y="43512"/>
                  </a:lnTo>
                  <a:lnTo>
                    <a:pt x="108077" y="43567"/>
                  </a:lnTo>
                  <a:lnTo>
                    <a:pt x="108350" y="43622"/>
                  </a:lnTo>
                  <a:lnTo>
                    <a:pt x="108903" y="43752"/>
                  </a:lnTo>
                  <a:lnTo>
                    <a:pt x="109449" y="43897"/>
                  </a:lnTo>
                  <a:lnTo>
                    <a:pt x="110008" y="44055"/>
                  </a:lnTo>
                  <a:lnTo>
                    <a:pt x="110567" y="44234"/>
                  </a:lnTo>
                  <a:lnTo>
                    <a:pt x="111127" y="44419"/>
                  </a:lnTo>
                  <a:lnTo>
                    <a:pt x="111699" y="44619"/>
                  </a:lnTo>
                  <a:lnTo>
                    <a:pt x="112279" y="44832"/>
                  </a:lnTo>
                  <a:lnTo>
                    <a:pt x="112159" y="45354"/>
                  </a:lnTo>
                  <a:lnTo>
                    <a:pt x="112046" y="45884"/>
                  </a:lnTo>
                  <a:lnTo>
                    <a:pt x="111946" y="46406"/>
                  </a:lnTo>
                  <a:lnTo>
                    <a:pt x="111853" y="46943"/>
                  </a:lnTo>
                  <a:lnTo>
                    <a:pt x="111766" y="47472"/>
                  </a:lnTo>
                  <a:lnTo>
                    <a:pt x="111693" y="48002"/>
                  </a:lnTo>
                  <a:lnTo>
                    <a:pt x="111626" y="48538"/>
                  </a:lnTo>
                  <a:lnTo>
                    <a:pt x="111566" y="49074"/>
                  </a:lnTo>
                  <a:lnTo>
                    <a:pt x="111520" y="49604"/>
                  </a:lnTo>
                  <a:lnTo>
                    <a:pt x="111480" y="50140"/>
                  </a:lnTo>
                  <a:lnTo>
                    <a:pt x="111446" y="50669"/>
                  </a:lnTo>
                  <a:lnTo>
                    <a:pt x="111420" y="51206"/>
                  </a:lnTo>
                  <a:lnTo>
                    <a:pt x="111400" y="51735"/>
                  </a:lnTo>
                  <a:lnTo>
                    <a:pt x="111393" y="52265"/>
                  </a:lnTo>
                  <a:lnTo>
                    <a:pt x="111386" y="52787"/>
                  </a:lnTo>
                  <a:lnTo>
                    <a:pt x="111386" y="53317"/>
                  </a:lnTo>
                  <a:lnTo>
                    <a:pt x="108370" y="53282"/>
                  </a:lnTo>
                  <a:lnTo>
                    <a:pt x="106865" y="53255"/>
                  </a:lnTo>
                  <a:lnTo>
                    <a:pt x="105361" y="53227"/>
                  </a:lnTo>
                  <a:lnTo>
                    <a:pt x="105294" y="52622"/>
                  </a:lnTo>
                  <a:lnTo>
                    <a:pt x="105228" y="52010"/>
                  </a:lnTo>
                  <a:lnTo>
                    <a:pt x="105148" y="51391"/>
                  </a:lnTo>
                  <a:lnTo>
                    <a:pt x="105061" y="50773"/>
                  </a:lnTo>
                  <a:lnTo>
                    <a:pt x="104968" y="50154"/>
                  </a:lnTo>
                  <a:lnTo>
                    <a:pt x="104861" y="49528"/>
                  </a:lnTo>
                  <a:lnTo>
                    <a:pt x="104748" y="48909"/>
                  </a:lnTo>
                  <a:lnTo>
                    <a:pt x="104628" y="48283"/>
                  </a:lnTo>
                  <a:lnTo>
                    <a:pt x="104502" y="47665"/>
                  </a:lnTo>
                  <a:lnTo>
                    <a:pt x="104369" y="47046"/>
                  </a:lnTo>
                  <a:lnTo>
                    <a:pt x="104222" y="46427"/>
                  </a:lnTo>
                  <a:lnTo>
                    <a:pt x="104069" y="45808"/>
                  </a:lnTo>
                  <a:lnTo>
                    <a:pt x="103903" y="45196"/>
                  </a:lnTo>
                  <a:lnTo>
                    <a:pt x="103729" y="44584"/>
                  </a:lnTo>
                  <a:lnTo>
                    <a:pt x="103550" y="43979"/>
                  </a:lnTo>
                  <a:lnTo>
                    <a:pt x="103357" y="43374"/>
                  </a:lnTo>
                  <a:lnTo>
                    <a:pt x="103643" y="43340"/>
                  </a:lnTo>
                  <a:lnTo>
                    <a:pt x="103929" y="43305"/>
                  </a:lnTo>
                  <a:lnTo>
                    <a:pt x="104216" y="43285"/>
                  </a:lnTo>
                  <a:lnTo>
                    <a:pt x="104495" y="43264"/>
                  </a:lnTo>
                  <a:lnTo>
                    <a:pt x="104775" y="43257"/>
                  </a:lnTo>
                  <a:lnTo>
                    <a:pt x="105054" y="43250"/>
                  </a:lnTo>
                  <a:close/>
                  <a:moveTo>
                    <a:pt x="108330" y="29230"/>
                  </a:moveTo>
                  <a:lnTo>
                    <a:pt x="108830" y="29244"/>
                  </a:lnTo>
                  <a:lnTo>
                    <a:pt x="109316" y="29265"/>
                  </a:lnTo>
                  <a:lnTo>
                    <a:pt x="109795" y="29292"/>
                  </a:lnTo>
                  <a:lnTo>
                    <a:pt x="110268" y="29327"/>
                  </a:lnTo>
                  <a:lnTo>
                    <a:pt x="110734" y="29368"/>
                  </a:lnTo>
                  <a:lnTo>
                    <a:pt x="111193" y="29423"/>
                  </a:lnTo>
                  <a:lnTo>
                    <a:pt x="111639" y="29485"/>
                  </a:lnTo>
                  <a:lnTo>
                    <a:pt x="112086" y="29553"/>
                  </a:lnTo>
                  <a:lnTo>
                    <a:pt x="112518" y="29629"/>
                  </a:lnTo>
                  <a:lnTo>
                    <a:pt x="112951" y="29719"/>
                  </a:lnTo>
                  <a:lnTo>
                    <a:pt x="113371" y="29808"/>
                  </a:lnTo>
                  <a:lnTo>
                    <a:pt x="113790" y="29911"/>
                  </a:lnTo>
                  <a:lnTo>
                    <a:pt x="114196" y="30021"/>
                  </a:lnTo>
                  <a:lnTo>
                    <a:pt x="114596" y="30138"/>
                  </a:lnTo>
                  <a:lnTo>
                    <a:pt x="114995" y="30262"/>
                  </a:lnTo>
                  <a:lnTo>
                    <a:pt x="115381" y="30392"/>
                  </a:lnTo>
                  <a:lnTo>
                    <a:pt x="115761" y="30537"/>
                  </a:lnTo>
                  <a:lnTo>
                    <a:pt x="116134" y="30681"/>
                  </a:lnTo>
                  <a:lnTo>
                    <a:pt x="116507" y="30839"/>
                  </a:lnTo>
                  <a:lnTo>
                    <a:pt x="116866" y="30997"/>
                  </a:lnTo>
                  <a:lnTo>
                    <a:pt x="117219" y="31169"/>
                  </a:lnTo>
                  <a:lnTo>
                    <a:pt x="117565" y="31341"/>
                  </a:lnTo>
                  <a:lnTo>
                    <a:pt x="117912" y="31527"/>
                  </a:lnTo>
                  <a:lnTo>
                    <a:pt x="118244" y="31719"/>
                  </a:lnTo>
                  <a:lnTo>
                    <a:pt x="118577" y="31912"/>
                  </a:lnTo>
                  <a:lnTo>
                    <a:pt x="118897" y="32118"/>
                  </a:lnTo>
                  <a:lnTo>
                    <a:pt x="119210" y="32324"/>
                  </a:lnTo>
                  <a:lnTo>
                    <a:pt x="119523" y="32545"/>
                  </a:lnTo>
                  <a:lnTo>
                    <a:pt x="119829" y="32765"/>
                  </a:lnTo>
                  <a:lnTo>
                    <a:pt x="120122" y="32991"/>
                  </a:lnTo>
                  <a:lnTo>
                    <a:pt x="120415" y="33232"/>
                  </a:lnTo>
                  <a:lnTo>
                    <a:pt x="120701" y="33473"/>
                  </a:lnTo>
                  <a:lnTo>
                    <a:pt x="120981" y="33720"/>
                  </a:lnTo>
                  <a:lnTo>
                    <a:pt x="121254" y="33975"/>
                  </a:lnTo>
                  <a:lnTo>
                    <a:pt x="121527" y="34236"/>
                  </a:lnTo>
                  <a:lnTo>
                    <a:pt x="121787" y="34497"/>
                  </a:lnTo>
                  <a:lnTo>
                    <a:pt x="122046" y="34772"/>
                  </a:lnTo>
                  <a:lnTo>
                    <a:pt x="122293" y="35047"/>
                  </a:lnTo>
                  <a:lnTo>
                    <a:pt x="122539" y="35329"/>
                  </a:lnTo>
                  <a:lnTo>
                    <a:pt x="122779" y="35618"/>
                  </a:lnTo>
                  <a:lnTo>
                    <a:pt x="123012" y="35914"/>
                  </a:lnTo>
                  <a:lnTo>
                    <a:pt x="123245" y="36209"/>
                  </a:lnTo>
                  <a:lnTo>
                    <a:pt x="123464" y="36512"/>
                  </a:lnTo>
                  <a:lnTo>
                    <a:pt x="123684" y="36821"/>
                  </a:lnTo>
                  <a:lnTo>
                    <a:pt x="123897" y="37138"/>
                  </a:lnTo>
                  <a:lnTo>
                    <a:pt x="124104" y="37461"/>
                  </a:lnTo>
                  <a:lnTo>
                    <a:pt x="124303" y="37784"/>
                  </a:lnTo>
                  <a:lnTo>
                    <a:pt x="124503" y="38114"/>
                  </a:lnTo>
                  <a:lnTo>
                    <a:pt x="124696" y="38444"/>
                  </a:lnTo>
                  <a:lnTo>
                    <a:pt x="124883" y="38788"/>
                  </a:lnTo>
                  <a:lnTo>
                    <a:pt x="125062" y="39125"/>
                  </a:lnTo>
                  <a:lnTo>
                    <a:pt x="125236" y="39475"/>
                  </a:lnTo>
                  <a:lnTo>
                    <a:pt x="125409" y="39826"/>
                  </a:lnTo>
                  <a:lnTo>
                    <a:pt x="125575" y="40184"/>
                  </a:lnTo>
                  <a:lnTo>
                    <a:pt x="125735" y="40541"/>
                  </a:lnTo>
                  <a:lnTo>
                    <a:pt x="125895" y="40912"/>
                  </a:lnTo>
                  <a:lnTo>
                    <a:pt x="126048" y="41277"/>
                  </a:lnTo>
                  <a:lnTo>
                    <a:pt x="126194" y="41648"/>
                  </a:lnTo>
                  <a:lnTo>
                    <a:pt x="126334" y="42026"/>
                  </a:lnTo>
                  <a:lnTo>
                    <a:pt x="126474" y="42405"/>
                  </a:lnTo>
                  <a:lnTo>
                    <a:pt x="126607" y="42790"/>
                  </a:lnTo>
                  <a:lnTo>
                    <a:pt x="126734" y="43182"/>
                  </a:lnTo>
                  <a:lnTo>
                    <a:pt x="126920" y="43773"/>
                  </a:lnTo>
                  <a:lnTo>
                    <a:pt x="127100" y="44378"/>
                  </a:lnTo>
                  <a:lnTo>
                    <a:pt x="127266" y="44983"/>
                  </a:lnTo>
                  <a:lnTo>
                    <a:pt x="127419" y="45602"/>
                  </a:lnTo>
                  <a:lnTo>
                    <a:pt x="127566" y="46228"/>
                  </a:lnTo>
                  <a:lnTo>
                    <a:pt x="127706" y="46853"/>
                  </a:lnTo>
                  <a:lnTo>
                    <a:pt x="127832" y="47493"/>
                  </a:lnTo>
                  <a:lnTo>
                    <a:pt x="127952" y="48132"/>
                  </a:lnTo>
                  <a:lnTo>
                    <a:pt x="128059" y="48785"/>
                  </a:lnTo>
                  <a:lnTo>
                    <a:pt x="128159" y="49439"/>
                  </a:lnTo>
                  <a:lnTo>
                    <a:pt x="128252" y="50099"/>
                  </a:lnTo>
                  <a:lnTo>
                    <a:pt x="128332" y="50766"/>
                  </a:lnTo>
                  <a:lnTo>
                    <a:pt x="128412" y="51433"/>
                  </a:lnTo>
                  <a:lnTo>
                    <a:pt x="128478" y="52106"/>
                  </a:lnTo>
                  <a:lnTo>
                    <a:pt x="128538" y="52787"/>
                  </a:lnTo>
                  <a:lnTo>
                    <a:pt x="128591" y="53468"/>
                  </a:lnTo>
                  <a:lnTo>
                    <a:pt x="128591" y="53468"/>
                  </a:lnTo>
                  <a:lnTo>
                    <a:pt x="124710" y="53461"/>
                  </a:lnTo>
                  <a:lnTo>
                    <a:pt x="120828" y="53440"/>
                  </a:lnTo>
                  <a:lnTo>
                    <a:pt x="116946" y="53406"/>
                  </a:lnTo>
                  <a:lnTo>
                    <a:pt x="113064" y="53358"/>
                  </a:lnTo>
                  <a:lnTo>
                    <a:pt x="113131" y="52863"/>
                  </a:lnTo>
                  <a:lnTo>
                    <a:pt x="113204" y="52368"/>
                  </a:lnTo>
                  <a:lnTo>
                    <a:pt x="113277" y="51880"/>
                  </a:lnTo>
                  <a:lnTo>
                    <a:pt x="113364" y="51391"/>
                  </a:lnTo>
                  <a:lnTo>
                    <a:pt x="113450" y="50910"/>
                  </a:lnTo>
                  <a:lnTo>
                    <a:pt x="113550" y="50436"/>
                  </a:lnTo>
                  <a:lnTo>
                    <a:pt x="113650" y="49954"/>
                  </a:lnTo>
                  <a:lnTo>
                    <a:pt x="113757" y="49480"/>
                  </a:lnTo>
                  <a:lnTo>
                    <a:pt x="113863" y="49012"/>
                  </a:lnTo>
                  <a:lnTo>
                    <a:pt x="113976" y="48538"/>
                  </a:lnTo>
                  <a:lnTo>
                    <a:pt x="114216" y="47603"/>
                  </a:lnTo>
                  <a:lnTo>
                    <a:pt x="114469" y="46674"/>
                  </a:lnTo>
                  <a:lnTo>
                    <a:pt x="114729" y="45753"/>
                  </a:lnTo>
                  <a:lnTo>
                    <a:pt x="115242" y="45953"/>
                  </a:lnTo>
                  <a:lnTo>
                    <a:pt x="115515" y="46049"/>
                  </a:lnTo>
                  <a:lnTo>
                    <a:pt x="115788" y="46145"/>
                  </a:lnTo>
                  <a:lnTo>
                    <a:pt x="116061" y="46234"/>
                  </a:lnTo>
                  <a:lnTo>
                    <a:pt x="116334" y="46317"/>
                  </a:lnTo>
                  <a:lnTo>
                    <a:pt x="116606" y="46393"/>
                  </a:lnTo>
                  <a:lnTo>
                    <a:pt x="116873" y="46468"/>
                  </a:lnTo>
                  <a:lnTo>
                    <a:pt x="117146" y="46530"/>
                  </a:lnTo>
                  <a:lnTo>
                    <a:pt x="117412" y="46585"/>
                  </a:lnTo>
                  <a:lnTo>
                    <a:pt x="117678" y="46640"/>
                  </a:lnTo>
                  <a:lnTo>
                    <a:pt x="117951" y="46681"/>
                  </a:lnTo>
                  <a:lnTo>
                    <a:pt x="118218" y="46716"/>
                  </a:lnTo>
                  <a:lnTo>
                    <a:pt x="118477" y="46750"/>
                  </a:lnTo>
                  <a:lnTo>
                    <a:pt x="118744" y="46771"/>
                  </a:lnTo>
                  <a:lnTo>
                    <a:pt x="119010" y="46785"/>
                  </a:lnTo>
                  <a:lnTo>
                    <a:pt x="119276" y="46791"/>
                  </a:lnTo>
                  <a:lnTo>
                    <a:pt x="119536" y="46791"/>
                  </a:lnTo>
                  <a:lnTo>
                    <a:pt x="119802" y="46785"/>
                  </a:lnTo>
                  <a:lnTo>
                    <a:pt x="120062" y="46764"/>
                  </a:lnTo>
                  <a:lnTo>
                    <a:pt x="120322" y="46736"/>
                  </a:lnTo>
                  <a:lnTo>
                    <a:pt x="120588" y="46702"/>
                  </a:lnTo>
                  <a:lnTo>
                    <a:pt x="120848" y="46661"/>
                  </a:lnTo>
                  <a:lnTo>
                    <a:pt x="121107" y="46606"/>
                  </a:lnTo>
                  <a:lnTo>
                    <a:pt x="121367" y="46544"/>
                  </a:lnTo>
                  <a:lnTo>
                    <a:pt x="121627" y="46475"/>
                  </a:lnTo>
                  <a:lnTo>
                    <a:pt x="121886" y="46393"/>
                  </a:lnTo>
                  <a:lnTo>
                    <a:pt x="122146" y="46303"/>
                  </a:lnTo>
                  <a:lnTo>
                    <a:pt x="122399" y="46207"/>
                  </a:lnTo>
                  <a:lnTo>
                    <a:pt x="122659" y="46097"/>
                  </a:lnTo>
                  <a:lnTo>
                    <a:pt x="122919" y="45973"/>
                  </a:lnTo>
                  <a:lnTo>
                    <a:pt x="123178" y="45849"/>
                  </a:lnTo>
                  <a:lnTo>
                    <a:pt x="123431" y="45705"/>
                  </a:lnTo>
                  <a:lnTo>
                    <a:pt x="123691" y="45554"/>
                  </a:lnTo>
                  <a:lnTo>
                    <a:pt x="123804" y="45478"/>
                  </a:lnTo>
                  <a:lnTo>
                    <a:pt x="123897" y="45402"/>
                  </a:lnTo>
                  <a:lnTo>
                    <a:pt x="123984" y="45313"/>
                  </a:lnTo>
                  <a:lnTo>
                    <a:pt x="124057" y="45224"/>
                  </a:lnTo>
                  <a:lnTo>
                    <a:pt x="124124" y="45134"/>
                  </a:lnTo>
                  <a:lnTo>
                    <a:pt x="124177" y="45038"/>
                  </a:lnTo>
                  <a:lnTo>
                    <a:pt x="124217" y="44935"/>
                  </a:lnTo>
                  <a:lnTo>
                    <a:pt x="124250" y="44832"/>
                  </a:lnTo>
                  <a:lnTo>
                    <a:pt x="124277" y="44729"/>
                  </a:lnTo>
                  <a:lnTo>
                    <a:pt x="124290" y="44619"/>
                  </a:lnTo>
                  <a:lnTo>
                    <a:pt x="124290" y="44515"/>
                  </a:lnTo>
                  <a:lnTo>
                    <a:pt x="124290" y="44405"/>
                  </a:lnTo>
                  <a:lnTo>
                    <a:pt x="124277" y="44302"/>
                  </a:lnTo>
                  <a:lnTo>
                    <a:pt x="124263" y="44199"/>
                  </a:lnTo>
                  <a:lnTo>
                    <a:pt x="124237" y="44096"/>
                  </a:lnTo>
                  <a:lnTo>
                    <a:pt x="124204" y="43993"/>
                  </a:lnTo>
                  <a:lnTo>
                    <a:pt x="124150" y="43869"/>
                  </a:lnTo>
                  <a:lnTo>
                    <a:pt x="124084" y="43752"/>
                  </a:lnTo>
                  <a:lnTo>
                    <a:pt x="124010" y="43649"/>
                  </a:lnTo>
                  <a:lnTo>
                    <a:pt x="123924" y="43546"/>
                  </a:lnTo>
                  <a:lnTo>
                    <a:pt x="123831" y="43450"/>
                  </a:lnTo>
                  <a:lnTo>
                    <a:pt x="123731" y="43367"/>
                  </a:lnTo>
                  <a:lnTo>
                    <a:pt x="123624" y="43292"/>
                  </a:lnTo>
                  <a:lnTo>
                    <a:pt x="123511" y="43230"/>
                  </a:lnTo>
                  <a:lnTo>
                    <a:pt x="123385" y="43182"/>
                  </a:lnTo>
                  <a:lnTo>
                    <a:pt x="123258" y="43147"/>
                  </a:lnTo>
                  <a:lnTo>
                    <a:pt x="123191" y="43140"/>
                  </a:lnTo>
                  <a:lnTo>
                    <a:pt x="123125" y="43133"/>
                  </a:lnTo>
                  <a:lnTo>
                    <a:pt x="123058" y="43127"/>
                  </a:lnTo>
                  <a:lnTo>
                    <a:pt x="122992" y="43133"/>
                  </a:lnTo>
                  <a:lnTo>
                    <a:pt x="122919" y="43133"/>
                  </a:lnTo>
                  <a:lnTo>
                    <a:pt x="122852" y="43147"/>
                  </a:lnTo>
                  <a:lnTo>
                    <a:pt x="122779" y="43161"/>
                  </a:lnTo>
                  <a:lnTo>
                    <a:pt x="122705" y="43182"/>
                  </a:lnTo>
                  <a:lnTo>
                    <a:pt x="122632" y="43209"/>
                  </a:lnTo>
                  <a:lnTo>
                    <a:pt x="122559" y="43237"/>
                  </a:lnTo>
                  <a:lnTo>
                    <a:pt x="122486" y="43271"/>
                  </a:lnTo>
                  <a:lnTo>
                    <a:pt x="122412" y="43312"/>
                  </a:lnTo>
                  <a:lnTo>
                    <a:pt x="122199" y="43429"/>
                  </a:lnTo>
                  <a:lnTo>
                    <a:pt x="121980" y="43532"/>
                  </a:lnTo>
                  <a:lnTo>
                    <a:pt x="121760" y="43635"/>
                  </a:lnTo>
                  <a:lnTo>
                    <a:pt x="121547" y="43718"/>
                  </a:lnTo>
                  <a:lnTo>
                    <a:pt x="121327" y="43800"/>
                  </a:lnTo>
                  <a:lnTo>
                    <a:pt x="121107" y="43869"/>
                  </a:lnTo>
                  <a:lnTo>
                    <a:pt x="120894" y="43931"/>
                  </a:lnTo>
                  <a:lnTo>
                    <a:pt x="120675" y="43986"/>
                  </a:lnTo>
                  <a:lnTo>
                    <a:pt x="120455" y="44034"/>
                  </a:lnTo>
                  <a:lnTo>
                    <a:pt x="120235" y="44069"/>
                  </a:lnTo>
                  <a:lnTo>
                    <a:pt x="120022" y="44103"/>
                  </a:lnTo>
                  <a:lnTo>
                    <a:pt x="119802" y="44124"/>
                  </a:lnTo>
                  <a:lnTo>
                    <a:pt x="119583" y="44137"/>
                  </a:lnTo>
                  <a:lnTo>
                    <a:pt x="119370" y="44144"/>
                  </a:lnTo>
                  <a:lnTo>
                    <a:pt x="119150" y="44151"/>
                  </a:lnTo>
                  <a:lnTo>
                    <a:pt x="118930" y="44144"/>
                  </a:lnTo>
                  <a:lnTo>
                    <a:pt x="118717" y="44130"/>
                  </a:lnTo>
                  <a:lnTo>
                    <a:pt x="118497" y="44117"/>
                  </a:lnTo>
                  <a:lnTo>
                    <a:pt x="118278" y="44096"/>
                  </a:lnTo>
                  <a:lnTo>
                    <a:pt x="118065" y="44069"/>
                  </a:lnTo>
                  <a:lnTo>
                    <a:pt x="117845" y="44034"/>
                  </a:lnTo>
                  <a:lnTo>
                    <a:pt x="117625" y="43993"/>
                  </a:lnTo>
                  <a:lnTo>
                    <a:pt x="117412" y="43952"/>
                  </a:lnTo>
                  <a:lnTo>
                    <a:pt x="117192" y="43904"/>
                  </a:lnTo>
                  <a:lnTo>
                    <a:pt x="116973" y="43849"/>
                  </a:lnTo>
                  <a:lnTo>
                    <a:pt x="116760" y="43793"/>
                  </a:lnTo>
                  <a:lnTo>
                    <a:pt x="116320" y="43670"/>
                  </a:lnTo>
                  <a:lnTo>
                    <a:pt x="115887" y="43525"/>
                  </a:lnTo>
                  <a:lnTo>
                    <a:pt x="115455" y="43374"/>
                  </a:lnTo>
                  <a:lnTo>
                    <a:pt x="115994" y="41593"/>
                  </a:lnTo>
                  <a:lnTo>
                    <a:pt x="116540" y="39771"/>
                  </a:lnTo>
                  <a:lnTo>
                    <a:pt x="116567" y="39661"/>
                  </a:lnTo>
                  <a:lnTo>
                    <a:pt x="116580" y="39558"/>
                  </a:lnTo>
                  <a:lnTo>
                    <a:pt x="116587" y="39455"/>
                  </a:lnTo>
                  <a:lnTo>
                    <a:pt x="116580" y="39352"/>
                  </a:lnTo>
                  <a:lnTo>
                    <a:pt x="116567" y="39262"/>
                  </a:lnTo>
                  <a:lnTo>
                    <a:pt x="116540" y="39166"/>
                  </a:lnTo>
                  <a:lnTo>
                    <a:pt x="116513" y="39084"/>
                  </a:lnTo>
                  <a:lnTo>
                    <a:pt x="116473" y="39001"/>
                  </a:lnTo>
                  <a:lnTo>
                    <a:pt x="116427" y="38925"/>
                  </a:lnTo>
                  <a:lnTo>
                    <a:pt x="116373" y="38857"/>
                  </a:lnTo>
                  <a:lnTo>
                    <a:pt x="116314" y="38788"/>
                  </a:lnTo>
                  <a:lnTo>
                    <a:pt x="116254" y="38726"/>
                  </a:lnTo>
                  <a:lnTo>
                    <a:pt x="116180" y="38671"/>
                  </a:lnTo>
                  <a:lnTo>
                    <a:pt x="116107" y="38623"/>
                  </a:lnTo>
                  <a:lnTo>
                    <a:pt x="116034" y="38575"/>
                  </a:lnTo>
                  <a:lnTo>
                    <a:pt x="115947" y="38540"/>
                  </a:lnTo>
                  <a:lnTo>
                    <a:pt x="115867" y="38513"/>
                  </a:lnTo>
                  <a:lnTo>
                    <a:pt x="115781" y="38485"/>
                  </a:lnTo>
                  <a:lnTo>
                    <a:pt x="115694" y="38472"/>
                  </a:lnTo>
                  <a:lnTo>
                    <a:pt x="115601" y="38458"/>
                  </a:lnTo>
                  <a:lnTo>
                    <a:pt x="115428" y="38458"/>
                  </a:lnTo>
                  <a:lnTo>
                    <a:pt x="115335" y="38472"/>
                  </a:lnTo>
                  <a:lnTo>
                    <a:pt x="115248" y="38492"/>
                  </a:lnTo>
                  <a:lnTo>
                    <a:pt x="115162" y="38520"/>
                  </a:lnTo>
                  <a:lnTo>
                    <a:pt x="115075" y="38554"/>
                  </a:lnTo>
                  <a:lnTo>
                    <a:pt x="114995" y="38602"/>
                  </a:lnTo>
                  <a:lnTo>
                    <a:pt x="114915" y="38657"/>
                  </a:lnTo>
                  <a:lnTo>
                    <a:pt x="114842" y="38719"/>
                  </a:lnTo>
                  <a:lnTo>
                    <a:pt x="114769" y="38788"/>
                  </a:lnTo>
                  <a:lnTo>
                    <a:pt x="114702" y="38870"/>
                  </a:lnTo>
                  <a:lnTo>
                    <a:pt x="114642" y="38960"/>
                  </a:lnTo>
                  <a:lnTo>
                    <a:pt x="114403" y="39365"/>
                  </a:lnTo>
                  <a:lnTo>
                    <a:pt x="114170" y="39785"/>
                  </a:lnTo>
                  <a:lnTo>
                    <a:pt x="113950" y="40204"/>
                  </a:lnTo>
                  <a:lnTo>
                    <a:pt x="113743" y="40637"/>
                  </a:lnTo>
                  <a:lnTo>
                    <a:pt x="113544" y="41071"/>
                  </a:lnTo>
                  <a:lnTo>
                    <a:pt x="113357" y="41511"/>
                  </a:lnTo>
                  <a:lnTo>
                    <a:pt x="113178" y="41958"/>
                  </a:lnTo>
                  <a:lnTo>
                    <a:pt x="113004" y="42411"/>
                  </a:lnTo>
                  <a:lnTo>
                    <a:pt x="112339" y="42130"/>
                  </a:lnTo>
                  <a:lnTo>
                    <a:pt x="111679" y="41861"/>
                  </a:lnTo>
                  <a:lnTo>
                    <a:pt x="111346" y="41724"/>
                  </a:lnTo>
                  <a:lnTo>
                    <a:pt x="111014" y="41600"/>
                  </a:lnTo>
                  <a:lnTo>
                    <a:pt x="110687" y="41476"/>
                  </a:lnTo>
                  <a:lnTo>
                    <a:pt x="110354" y="41359"/>
                  </a:lnTo>
                  <a:lnTo>
                    <a:pt x="110022" y="41249"/>
                  </a:lnTo>
                  <a:lnTo>
                    <a:pt x="109689" y="41146"/>
                  </a:lnTo>
                  <a:lnTo>
                    <a:pt x="109362" y="41057"/>
                  </a:lnTo>
                  <a:lnTo>
                    <a:pt x="109029" y="40967"/>
                  </a:lnTo>
                  <a:lnTo>
                    <a:pt x="108697" y="40892"/>
                  </a:lnTo>
                  <a:lnTo>
                    <a:pt x="108364" y="40830"/>
                  </a:lnTo>
                  <a:lnTo>
                    <a:pt x="108031" y="40782"/>
                  </a:lnTo>
                  <a:lnTo>
                    <a:pt x="107704" y="40741"/>
                  </a:lnTo>
                  <a:lnTo>
                    <a:pt x="107365" y="40706"/>
                  </a:lnTo>
                  <a:lnTo>
                    <a:pt x="107032" y="40679"/>
                  </a:lnTo>
                  <a:lnTo>
                    <a:pt x="106699" y="40665"/>
                  </a:lnTo>
                  <a:lnTo>
                    <a:pt x="106373" y="40658"/>
                  </a:lnTo>
                  <a:lnTo>
                    <a:pt x="106040" y="40658"/>
                  </a:lnTo>
                  <a:lnTo>
                    <a:pt x="105714" y="40665"/>
                  </a:lnTo>
                  <a:lnTo>
                    <a:pt x="105387" y="40679"/>
                  </a:lnTo>
                  <a:lnTo>
                    <a:pt x="105061" y="40699"/>
                  </a:lnTo>
                  <a:lnTo>
                    <a:pt x="104735" y="40734"/>
                  </a:lnTo>
                  <a:lnTo>
                    <a:pt x="104415" y="40768"/>
                  </a:lnTo>
                  <a:lnTo>
                    <a:pt x="104096" y="40816"/>
                  </a:lnTo>
                  <a:lnTo>
                    <a:pt x="103776" y="40871"/>
                  </a:lnTo>
                  <a:lnTo>
                    <a:pt x="103463" y="40933"/>
                  </a:lnTo>
                  <a:lnTo>
                    <a:pt x="103150" y="40995"/>
                  </a:lnTo>
                  <a:lnTo>
                    <a:pt x="102837" y="41071"/>
                  </a:lnTo>
                  <a:lnTo>
                    <a:pt x="102531" y="41160"/>
                  </a:lnTo>
                  <a:lnTo>
                    <a:pt x="102451" y="40974"/>
                  </a:lnTo>
                  <a:lnTo>
                    <a:pt x="102378" y="40789"/>
                  </a:lnTo>
                  <a:lnTo>
                    <a:pt x="102231" y="40411"/>
                  </a:lnTo>
                  <a:lnTo>
                    <a:pt x="102078" y="40032"/>
                  </a:lnTo>
                  <a:lnTo>
                    <a:pt x="101998" y="39847"/>
                  </a:lnTo>
                  <a:lnTo>
                    <a:pt x="101912" y="39661"/>
                  </a:lnTo>
                  <a:lnTo>
                    <a:pt x="101859" y="39565"/>
                  </a:lnTo>
                  <a:lnTo>
                    <a:pt x="101805" y="39482"/>
                  </a:lnTo>
                  <a:lnTo>
                    <a:pt x="101745" y="39407"/>
                  </a:lnTo>
                  <a:lnTo>
                    <a:pt x="101679" y="39345"/>
                  </a:lnTo>
                  <a:lnTo>
                    <a:pt x="101605" y="39283"/>
                  </a:lnTo>
                  <a:lnTo>
                    <a:pt x="101532" y="39242"/>
                  </a:lnTo>
                  <a:lnTo>
                    <a:pt x="101452" y="39207"/>
                  </a:lnTo>
                  <a:lnTo>
                    <a:pt x="101372" y="39180"/>
                  </a:lnTo>
                  <a:lnTo>
                    <a:pt x="101293" y="39159"/>
                  </a:lnTo>
                  <a:lnTo>
                    <a:pt x="101206" y="39145"/>
                  </a:lnTo>
                  <a:lnTo>
                    <a:pt x="101126" y="39145"/>
                  </a:lnTo>
                  <a:lnTo>
                    <a:pt x="101040" y="39152"/>
                  </a:lnTo>
                  <a:lnTo>
                    <a:pt x="100953" y="39159"/>
                  </a:lnTo>
                  <a:lnTo>
                    <a:pt x="100873" y="39180"/>
                  </a:lnTo>
                  <a:lnTo>
                    <a:pt x="100787" y="39207"/>
                  </a:lnTo>
                  <a:lnTo>
                    <a:pt x="100707" y="39242"/>
                  </a:lnTo>
                  <a:lnTo>
                    <a:pt x="100627" y="39283"/>
                  </a:lnTo>
                  <a:lnTo>
                    <a:pt x="100553" y="39324"/>
                  </a:lnTo>
                  <a:lnTo>
                    <a:pt x="100480" y="39379"/>
                  </a:lnTo>
                  <a:lnTo>
                    <a:pt x="100414" y="39434"/>
                  </a:lnTo>
                  <a:lnTo>
                    <a:pt x="100347" y="39496"/>
                  </a:lnTo>
                  <a:lnTo>
                    <a:pt x="100287" y="39565"/>
                  </a:lnTo>
                  <a:lnTo>
                    <a:pt x="100234" y="39640"/>
                  </a:lnTo>
                  <a:lnTo>
                    <a:pt x="100187" y="39716"/>
                  </a:lnTo>
                  <a:lnTo>
                    <a:pt x="100147" y="39792"/>
                  </a:lnTo>
                  <a:lnTo>
                    <a:pt x="100114" y="39881"/>
                  </a:lnTo>
                  <a:lnTo>
                    <a:pt x="100081" y="39970"/>
                  </a:lnTo>
                  <a:lnTo>
                    <a:pt x="100067" y="40060"/>
                  </a:lnTo>
                  <a:lnTo>
                    <a:pt x="100054" y="40156"/>
                  </a:lnTo>
                  <a:lnTo>
                    <a:pt x="100054" y="40252"/>
                  </a:lnTo>
                  <a:lnTo>
                    <a:pt x="100061" y="40349"/>
                  </a:lnTo>
                  <a:lnTo>
                    <a:pt x="100081" y="40452"/>
                  </a:lnTo>
                  <a:lnTo>
                    <a:pt x="100467" y="41951"/>
                  </a:lnTo>
                  <a:lnTo>
                    <a:pt x="100147" y="42102"/>
                  </a:lnTo>
                  <a:lnTo>
                    <a:pt x="99828" y="42260"/>
                  </a:lnTo>
                  <a:lnTo>
                    <a:pt x="99515" y="42432"/>
                  </a:lnTo>
                  <a:lnTo>
                    <a:pt x="99202" y="42611"/>
                  </a:lnTo>
                  <a:lnTo>
                    <a:pt x="98889" y="42796"/>
                  </a:lnTo>
                  <a:lnTo>
                    <a:pt x="98583" y="42996"/>
                  </a:lnTo>
                  <a:lnTo>
                    <a:pt x="98276" y="43202"/>
                  </a:lnTo>
                  <a:lnTo>
                    <a:pt x="97970" y="43422"/>
                  </a:lnTo>
                  <a:lnTo>
                    <a:pt x="97897" y="43484"/>
                  </a:lnTo>
                  <a:lnTo>
                    <a:pt x="97837" y="43546"/>
                  </a:lnTo>
                  <a:lnTo>
                    <a:pt x="97777" y="43608"/>
                  </a:lnTo>
                  <a:lnTo>
                    <a:pt x="97730" y="43677"/>
                  </a:lnTo>
                  <a:lnTo>
                    <a:pt x="97690" y="43745"/>
                  </a:lnTo>
                  <a:lnTo>
                    <a:pt x="97657" y="43821"/>
                  </a:lnTo>
                  <a:lnTo>
                    <a:pt x="97637" y="43890"/>
                  </a:lnTo>
                  <a:lnTo>
                    <a:pt x="97617" y="43965"/>
                  </a:lnTo>
                  <a:lnTo>
                    <a:pt x="97604" y="44041"/>
                  </a:lnTo>
                  <a:lnTo>
                    <a:pt x="97604" y="44117"/>
                  </a:lnTo>
                  <a:lnTo>
                    <a:pt x="97611" y="44185"/>
                  </a:lnTo>
                  <a:lnTo>
                    <a:pt x="97617" y="44261"/>
                  </a:lnTo>
                  <a:lnTo>
                    <a:pt x="97631" y="44330"/>
                  </a:lnTo>
                  <a:lnTo>
                    <a:pt x="97657" y="44399"/>
                  </a:lnTo>
                  <a:lnTo>
                    <a:pt x="97684" y="44467"/>
                  </a:lnTo>
                  <a:lnTo>
                    <a:pt x="97717" y="44529"/>
                  </a:lnTo>
                  <a:lnTo>
                    <a:pt x="97750" y="44591"/>
                  </a:lnTo>
                  <a:lnTo>
                    <a:pt x="97797" y="44646"/>
                  </a:lnTo>
                  <a:lnTo>
                    <a:pt x="97844" y="44701"/>
                  </a:lnTo>
                  <a:lnTo>
                    <a:pt x="97897" y="44749"/>
                  </a:lnTo>
                  <a:lnTo>
                    <a:pt x="97950" y="44790"/>
                  </a:lnTo>
                  <a:lnTo>
                    <a:pt x="98010" y="44832"/>
                  </a:lnTo>
                  <a:lnTo>
                    <a:pt x="98077" y="44866"/>
                  </a:lnTo>
                  <a:lnTo>
                    <a:pt x="98143" y="44887"/>
                  </a:lnTo>
                  <a:lnTo>
                    <a:pt x="98216" y="44907"/>
                  </a:lnTo>
                  <a:lnTo>
                    <a:pt x="98290" y="44921"/>
                  </a:lnTo>
                  <a:lnTo>
                    <a:pt x="98363" y="44928"/>
                  </a:lnTo>
                  <a:lnTo>
                    <a:pt x="98443" y="44928"/>
                  </a:lnTo>
                  <a:lnTo>
                    <a:pt x="98523" y="44914"/>
                  </a:lnTo>
                  <a:lnTo>
                    <a:pt x="98609" y="44894"/>
                  </a:lnTo>
                  <a:lnTo>
                    <a:pt x="98696" y="44866"/>
                  </a:lnTo>
                  <a:lnTo>
                    <a:pt x="98782" y="44832"/>
                  </a:lnTo>
                  <a:lnTo>
                    <a:pt x="99069" y="44694"/>
                  </a:lnTo>
                  <a:lnTo>
                    <a:pt x="99348" y="44564"/>
                  </a:lnTo>
                  <a:lnTo>
                    <a:pt x="99628" y="44440"/>
                  </a:lnTo>
                  <a:lnTo>
                    <a:pt x="99901" y="44330"/>
                  </a:lnTo>
                  <a:lnTo>
                    <a:pt x="100174" y="44220"/>
                  </a:lnTo>
                  <a:lnTo>
                    <a:pt x="100440" y="44117"/>
                  </a:lnTo>
                  <a:lnTo>
                    <a:pt x="100973" y="43924"/>
                  </a:lnTo>
                  <a:lnTo>
                    <a:pt x="101299" y="45086"/>
                  </a:lnTo>
                  <a:lnTo>
                    <a:pt x="101632" y="46248"/>
                  </a:lnTo>
                  <a:lnTo>
                    <a:pt x="102305" y="48565"/>
                  </a:lnTo>
                  <a:lnTo>
                    <a:pt x="102638" y="49721"/>
                  </a:lnTo>
                  <a:lnTo>
                    <a:pt x="102970" y="50876"/>
                  </a:lnTo>
                  <a:lnTo>
                    <a:pt x="103297" y="52031"/>
                  </a:lnTo>
                  <a:lnTo>
                    <a:pt x="103616" y="53186"/>
                  </a:lnTo>
                  <a:lnTo>
                    <a:pt x="99462" y="53097"/>
                  </a:lnTo>
                  <a:lnTo>
                    <a:pt x="95300" y="53007"/>
                  </a:lnTo>
                  <a:lnTo>
                    <a:pt x="91132" y="52918"/>
                  </a:lnTo>
                  <a:lnTo>
                    <a:pt x="86964" y="52828"/>
                  </a:lnTo>
                  <a:lnTo>
                    <a:pt x="86997" y="52258"/>
                  </a:lnTo>
                  <a:lnTo>
                    <a:pt x="87044" y="51680"/>
                  </a:lnTo>
                  <a:lnTo>
                    <a:pt x="87091" y="51109"/>
                  </a:lnTo>
                  <a:lnTo>
                    <a:pt x="87150" y="50546"/>
                  </a:lnTo>
                  <a:lnTo>
                    <a:pt x="87217" y="49982"/>
                  </a:lnTo>
                  <a:lnTo>
                    <a:pt x="87297" y="49418"/>
                  </a:lnTo>
                  <a:lnTo>
                    <a:pt x="87383" y="48861"/>
                  </a:lnTo>
                  <a:lnTo>
                    <a:pt x="87477" y="48304"/>
                  </a:lnTo>
                  <a:lnTo>
                    <a:pt x="87577" y="47747"/>
                  </a:lnTo>
                  <a:lnTo>
                    <a:pt x="87690" y="47204"/>
                  </a:lnTo>
                  <a:lnTo>
                    <a:pt x="87810" y="46654"/>
                  </a:lnTo>
                  <a:lnTo>
                    <a:pt x="87936" y="46118"/>
                  </a:lnTo>
                  <a:lnTo>
                    <a:pt x="88076" y="45581"/>
                  </a:lnTo>
                  <a:lnTo>
                    <a:pt x="88222" y="45052"/>
                  </a:lnTo>
                  <a:lnTo>
                    <a:pt x="88382" y="44522"/>
                  </a:lnTo>
                  <a:lnTo>
                    <a:pt x="88542" y="44007"/>
                  </a:lnTo>
                  <a:lnTo>
                    <a:pt x="88715" y="43491"/>
                  </a:lnTo>
                  <a:lnTo>
                    <a:pt x="88902" y="42975"/>
                  </a:lnTo>
                  <a:lnTo>
                    <a:pt x="89095" y="42473"/>
                  </a:lnTo>
                  <a:lnTo>
                    <a:pt x="89294" y="41978"/>
                  </a:lnTo>
                  <a:lnTo>
                    <a:pt x="89501" y="41483"/>
                  </a:lnTo>
                  <a:lnTo>
                    <a:pt x="89721" y="40995"/>
                  </a:lnTo>
                  <a:lnTo>
                    <a:pt x="89947" y="40521"/>
                  </a:lnTo>
                  <a:lnTo>
                    <a:pt x="90187" y="40046"/>
                  </a:lnTo>
                  <a:lnTo>
                    <a:pt x="90433" y="39585"/>
                  </a:lnTo>
                  <a:lnTo>
                    <a:pt x="90686" y="39125"/>
                  </a:lnTo>
                  <a:lnTo>
                    <a:pt x="90952" y="38671"/>
                  </a:lnTo>
                  <a:lnTo>
                    <a:pt x="91225" y="38231"/>
                  </a:lnTo>
                  <a:lnTo>
                    <a:pt x="91505" y="37798"/>
                  </a:lnTo>
                  <a:lnTo>
                    <a:pt x="91798" y="37371"/>
                  </a:lnTo>
                  <a:lnTo>
                    <a:pt x="92098" y="36952"/>
                  </a:lnTo>
                  <a:lnTo>
                    <a:pt x="92410" y="36539"/>
                  </a:lnTo>
                  <a:lnTo>
                    <a:pt x="92730" y="36141"/>
                  </a:lnTo>
                  <a:lnTo>
                    <a:pt x="93056" y="35749"/>
                  </a:lnTo>
                  <a:lnTo>
                    <a:pt x="93396" y="35371"/>
                  </a:lnTo>
                  <a:lnTo>
                    <a:pt x="93742" y="34992"/>
                  </a:lnTo>
                  <a:lnTo>
                    <a:pt x="94095" y="34628"/>
                  </a:lnTo>
                  <a:lnTo>
                    <a:pt x="94461" y="34277"/>
                  </a:lnTo>
                  <a:lnTo>
                    <a:pt x="94841" y="33933"/>
                  </a:lnTo>
                  <a:lnTo>
                    <a:pt x="95220" y="33597"/>
                  </a:lnTo>
                  <a:lnTo>
                    <a:pt x="95620" y="33273"/>
                  </a:lnTo>
                  <a:lnTo>
                    <a:pt x="96019" y="32964"/>
                  </a:lnTo>
                  <a:lnTo>
                    <a:pt x="96432" y="32661"/>
                  </a:lnTo>
                  <a:lnTo>
                    <a:pt x="96858" y="32373"/>
                  </a:lnTo>
                  <a:lnTo>
                    <a:pt x="97284" y="32091"/>
                  </a:lnTo>
                  <a:lnTo>
                    <a:pt x="97730" y="31829"/>
                  </a:lnTo>
                  <a:lnTo>
                    <a:pt x="98176" y="31568"/>
                  </a:lnTo>
                  <a:lnTo>
                    <a:pt x="98636" y="31327"/>
                  </a:lnTo>
                  <a:lnTo>
                    <a:pt x="99109" y="31094"/>
                  </a:lnTo>
                  <a:lnTo>
                    <a:pt x="99588" y="30881"/>
                  </a:lnTo>
                  <a:lnTo>
                    <a:pt x="100081" y="30674"/>
                  </a:lnTo>
                  <a:lnTo>
                    <a:pt x="100573" y="30482"/>
                  </a:lnTo>
                  <a:lnTo>
                    <a:pt x="101086" y="30296"/>
                  </a:lnTo>
                  <a:lnTo>
                    <a:pt x="101605" y="30131"/>
                  </a:lnTo>
                  <a:lnTo>
                    <a:pt x="102131" y="29980"/>
                  </a:lnTo>
                  <a:lnTo>
                    <a:pt x="102671" y="29835"/>
                  </a:lnTo>
                  <a:lnTo>
                    <a:pt x="103217" y="29712"/>
                  </a:lnTo>
                  <a:lnTo>
                    <a:pt x="103769" y="29602"/>
                  </a:lnTo>
                  <a:lnTo>
                    <a:pt x="104342" y="29505"/>
                  </a:lnTo>
                  <a:lnTo>
                    <a:pt x="104915" y="29423"/>
                  </a:lnTo>
                  <a:lnTo>
                    <a:pt x="105501" y="29354"/>
                  </a:lnTo>
                  <a:lnTo>
                    <a:pt x="106100" y="29299"/>
                  </a:lnTo>
                  <a:lnTo>
                    <a:pt x="106706" y="29265"/>
                  </a:lnTo>
                  <a:lnTo>
                    <a:pt x="107318" y="29237"/>
                  </a:lnTo>
                  <a:lnTo>
                    <a:pt x="107831" y="29230"/>
                  </a:lnTo>
                  <a:close/>
                  <a:moveTo>
                    <a:pt x="3936" y="46654"/>
                  </a:moveTo>
                  <a:lnTo>
                    <a:pt x="4795" y="47032"/>
                  </a:lnTo>
                  <a:lnTo>
                    <a:pt x="5660" y="47410"/>
                  </a:lnTo>
                  <a:lnTo>
                    <a:pt x="6100" y="47589"/>
                  </a:lnTo>
                  <a:lnTo>
                    <a:pt x="6539" y="47768"/>
                  </a:lnTo>
                  <a:lnTo>
                    <a:pt x="6979" y="47947"/>
                  </a:lnTo>
                  <a:lnTo>
                    <a:pt x="7425" y="48112"/>
                  </a:lnTo>
                  <a:lnTo>
                    <a:pt x="7864" y="48277"/>
                  </a:lnTo>
                  <a:lnTo>
                    <a:pt x="8310" y="48428"/>
                  </a:lnTo>
                  <a:lnTo>
                    <a:pt x="8750" y="48579"/>
                  </a:lnTo>
                  <a:lnTo>
                    <a:pt x="9196" y="48717"/>
                  </a:lnTo>
                  <a:lnTo>
                    <a:pt x="9635" y="48840"/>
                  </a:lnTo>
                  <a:lnTo>
                    <a:pt x="10081" y="48964"/>
                  </a:lnTo>
                  <a:lnTo>
                    <a:pt x="10521" y="49067"/>
                  </a:lnTo>
                  <a:lnTo>
                    <a:pt x="10960" y="49157"/>
                  </a:lnTo>
                  <a:lnTo>
                    <a:pt x="10994" y="49170"/>
                  </a:lnTo>
                  <a:lnTo>
                    <a:pt x="11027" y="49170"/>
                  </a:lnTo>
                  <a:lnTo>
                    <a:pt x="11067" y="49164"/>
                  </a:lnTo>
                  <a:lnTo>
                    <a:pt x="11107" y="49157"/>
                  </a:lnTo>
                  <a:lnTo>
                    <a:pt x="10994" y="49590"/>
                  </a:lnTo>
                  <a:lnTo>
                    <a:pt x="10887" y="50023"/>
                  </a:lnTo>
                  <a:lnTo>
                    <a:pt x="10780" y="50456"/>
                  </a:lnTo>
                  <a:lnTo>
                    <a:pt x="10687" y="50889"/>
                  </a:lnTo>
                  <a:lnTo>
                    <a:pt x="10594" y="51329"/>
                  </a:lnTo>
                  <a:lnTo>
                    <a:pt x="10501" y="51770"/>
                  </a:lnTo>
                  <a:lnTo>
                    <a:pt x="10414" y="52210"/>
                  </a:lnTo>
                  <a:lnTo>
                    <a:pt x="10334" y="52650"/>
                  </a:lnTo>
                  <a:lnTo>
                    <a:pt x="10261" y="53097"/>
                  </a:lnTo>
                  <a:lnTo>
                    <a:pt x="10188" y="53537"/>
                  </a:lnTo>
                  <a:lnTo>
                    <a:pt x="10121" y="53984"/>
                  </a:lnTo>
                  <a:lnTo>
                    <a:pt x="10061" y="54437"/>
                  </a:lnTo>
                  <a:lnTo>
                    <a:pt x="10001" y="54884"/>
                  </a:lnTo>
                  <a:lnTo>
                    <a:pt x="9948" y="55338"/>
                  </a:lnTo>
                  <a:lnTo>
                    <a:pt x="9902" y="55785"/>
                  </a:lnTo>
                  <a:lnTo>
                    <a:pt x="9855" y="56239"/>
                  </a:lnTo>
                  <a:lnTo>
                    <a:pt x="9429" y="56136"/>
                  </a:lnTo>
                  <a:lnTo>
                    <a:pt x="9009" y="56046"/>
                  </a:lnTo>
                  <a:lnTo>
                    <a:pt x="8583" y="55964"/>
                  </a:lnTo>
                  <a:lnTo>
                    <a:pt x="8157" y="55895"/>
                  </a:lnTo>
                  <a:lnTo>
                    <a:pt x="7731" y="55833"/>
                  </a:lnTo>
                  <a:lnTo>
                    <a:pt x="7298" y="55785"/>
                  </a:lnTo>
                  <a:lnTo>
                    <a:pt x="6872" y="55744"/>
                  </a:lnTo>
                  <a:lnTo>
                    <a:pt x="6439" y="55716"/>
                  </a:lnTo>
                  <a:lnTo>
                    <a:pt x="6007" y="55703"/>
                  </a:lnTo>
                  <a:lnTo>
                    <a:pt x="5580" y="55703"/>
                  </a:lnTo>
                  <a:lnTo>
                    <a:pt x="5148" y="55709"/>
                  </a:lnTo>
                  <a:lnTo>
                    <a:pt x="4715" y="55730"/>
                  </a:lnTo>
                  <a:lnTo>
                    <a:pt x="4282" y="55764"/>
                  </a:lnTo>
                  <a:lnTo>
                    <a:pt x="3856" y="55819"/>
                  </a:lnTo>
                  <a:lnTo>
                    <a:pt x="3423" y="55881"/>
                  </a:lnTo>
                  <a:lnTo>
                    <a:pt x="2997" y="55957"/>
                  </a:lnTo>
                  <a:lnTo>
                    <a:pt x="2890" y="55984"/>
                  </a:lnTo>
                  <a:lnTo>
                    <a:pt x="2791" y="56026"/>
                  </a:lnTo>
                  <a:lnTo>
                    <a:pt x="2697" y="56074"/>
                  </a:lnTo>
                  <a:lnTo>
                    <a:pt x="2657" y="56101"/>
                  </a:lnTo>
                  <a:lnTo>
                    <a:pt x="2611" y="56129"/>
                  </a:lnTo>
                  <a:lnTo>
                    <a:pt x="2664" y="55531"/>
                  </a:lnTo>
                  <a:lnTo>
                    <a:pt x="2717" y="54926"/>
                  </a:lnTo>
                  <a:lnTo>
                    <a:pt x="2777" y="54327"/>
                  </a:lnTo>
                  <a:lnTo>
                    <a:pt x="2837" y="53729"/>
                  </a:lnTo>
                  <a:lnTo>
                    <a:pt x="2904" y="53131"/>
                  </a:lnTo>
                  <a:lnTo>
                    <a:pt x="2977" y="52540"/>
                  </a:lnTo>
                  <a:lnTo>
                    <a:pt x="3050" y="51941"/>
                  </a:lnTo>
                  <a:lnTo>
                    <a:pt x="3130" y="51350"/>
                  </a:lnTo>
                  <a:lnTo>
                    <a:pt x="3217" y="50759"/>
                  </a:lnTo>
                  <a:lnTo>
                    <a:pt x="3303" y="50167"/>
                  </a:lnTo>
                  <a:lnTo>
                    <a:pt x="3396" y="49576"/>
                  </a:lnTo>
                  <a:lnTo>
                    <a:pt x="3496" y="48992"/>
                  </a:lnTo>
                  <a:lnTo>
                    <a:pt x="3596" y="48407"/>
                  </a:lnTo>
                  <a:lnTo>
                    <a:pt x="3703" y="47816"/>
                  </a:lnTo>
                  <a:lnTo>
                    <a:pt x="3816" y="47238"/>
                  </a:lnTo>
                  <a:lnTo>
                    <a:pt x="3936" y="46654"/>
                  </a:lnTo>
                  <a:close/>
                  <a:moveTo>
                    <a:pt x="81664" y="54767"/>
                  </a:moveTo>
                  <a:lnTo>
                    <a:pt x="82716" y="54877"/>
                  </a:lnTo>
                  <a:lnTo>
                    <a:pt x="83775" y="54981"/>
                  </a:lnTo>
                  <a:lnTo>
                    <a:pt x="85879" y="55187"/>
                  </a:lnTo>
                  <a:lnTo>
                    <a:pt x="85965" y="55207"/>
                  </a:lnTo>
                  <a:lnTo>
                    <a:pt x="86052" y="55221"/>
                  </a:lnTo>
                  <a:lnTo>
                    <a:pt x="86138" y="55228"/>
                  </a:lnTo>
                  <a:lnTo>
                    <a:pt x="86218" y="55228"/>
                  </a:lnTo>
                  <a:lnTo>
                    <a:pt x="87750" y="55366"/>
                  </a:lnTo>
                  <a:lnTo>
                    <a:pt x="89281" y="55503"/>
                  </a:lnTo>
                  <a:lnTo>
                    <a:pt x="90812" y="55620"/>
                  </a:lnTo>
                  <a:lnTo>
                    <a:pt x="92344" y="55737"/>
                  </a:lnTo>
                  <a:lnTo>
                    <a:pt x="93875" y="55847"/>
                  </a:lnTo>
                  <a:lnTo>
                    <a:pt x="95407" y="55943"/>
                  </a:lnTo>
                  <a:lnTo>
                    <a:pt x="96945" y="56039"/>
                  </a:lnTo>
                  <a:lnTo>
                    <a:pt x="98476" y="56122"/>
                  </a:lnTo>
                  <a:lnTo>
                    <a:pt x="100014" y="56198"/>
                  </a:lnTo>
                  <a:lnTo>
                    <a:pt x="101552" y="56273"/>
                  </a:lnTo>
                  <a:lnTo>
                    <a:pt x="103084" y="56335"/>
                  </a:lnTo>
                  <a:lnTo>
                    <a:pt x="104622" y="56390"/>
                  </a:lnTo>
                  <a:lnTo>
                    <a:pt x="106160" y="56438"/>
                  </a:lnTo>
                  <a:lnTo>
                    <a:pt x="107698" y="56480"/>
                  </a:lnTo>
                  <a:lnTo>
                    <a:pt x="109236" y="56521"/>
                  </a:lnTo>
                  <a:lnTo>
                    <a:pt x="110774" y="56548"/>
                  </a:lnTo>
                  <a:lnTo>
                    <a:pt x="112305" y="56569"/>
                  </a:lnTo>
                  <a:lnTo>
                    <a:pt x="113843" y="56590"/>
                  </a:lnTo>
                  <a:lnTo>
                    <a:pt x="115381" y="56603"/>
                  </a:lnTo>
                  <a:lnTo>
                    <a:pt x="116919" y="56603"/>
                  </a:lnTo>
                  <a:lnTo>
                    <a:pt x="118457" y="56610"/>
                  </a:lnTo>
                  <a:lnTo>
                    <a:pt x="119996" y="56603"/>
                  </a:lnTo>
                  <a:lnTo>
                    <a:pt x="121534" y="56590"/>
                  </a:lnTo>
                  <a:lnTo>
                    <a:pt x="123065" y="56576"/>
                  </a:lnTo>
                  <a:lnTo>
                    <a:pt x="124603" y="56555"/>
                  </a:lnTo>
                  <a:lnTo>
                    <a:pt x="126141" y="56528"/>
                  </a:lnTo>
                  <a:lnTo>
                    <a:pt x="127672" y="56500"/>
                  </a:lnTo>
                  <a:lnTo>
                    <a:pt x="129211" y="56466"/>
                  </a:lnTo>
                  <a:lnTo>
                    <a:pt x="130742" y="56425"/>
                  </a:lnTo>
                  <a:lnTo>
                    <a:pt x="132273" y="56383"/>
                  </a:lnTo>
                  <a:lnTo>
                    <a:pt x="135336" y="56280"/>
                  </a:lnTo>
                  <a:lnTo>
                    <a:pt x="135363" y="56280"/>
                  </a:lnTo>
                  <a:lnTo>
                    <a:pt x="135389" y="56273"/>
                  </a:lnTo>
                  <a:lnTo>
                    <a:pt x="135416" y="56266"/>
                  </a:lnTo>
                  <a:lnTo>
                    <a:pt x="135443" y="56260"/>
                  </a:lnTo>
                  <a:lnTo>
                    <a:pt x="135443" y="56260"/>
                  </a:lnTo>
                  <a:lnTo>
                    <a:pt x="135356" y="56610"/>
                  </a:lnTo>
                  <a:lnTo>
                    <a:pt x="135276" y="56954"/>
                  </a:lnTo>
                  <a:lnTo>
                    <a:pt x="135210" y="57305"/>
                  </a:lnTo>
                  <a:lnTo>
                    <a:pt x="135150" y="57655"/>
                  </a:lnTo>
                  <a:lnTo>
                    <a:pt x="135103" y="58006"/>
                  </a:lnTo>
                  <a:lnTo>
                    <a:pt x="135070" y="58357"/>
                  </a:lnTo>
                  <a:lnTo>
                    <a:pt x="135043" y="58714"/>
                  </a:lnTo>
                  <a:lnTo>
                    <a:pt x="135023" y="59065"/>
                  </a:lnTo>
                  <a:lnTo>
                    <a:pt x="135017" y="59422"/>
                  </a:lnTo>
                  <a:lnTo>
                    <a:pt x="135010" y="59780"/>
                  </a:lnTo>
                  <a:lnTo>
                    <a:pt x="135017" y="60138"/>
                  </a:lnTo>
                  <a:lnTo>
                    <a:pt x="135030" y="60502"/>
                  </a:lnTo>
                  <a:lnTo>
                    <a:pt x="135050" y="60859"/>
                  </a:lnTo>
                  <a:lnTo>
                    <a:pt x="135076" y="61224"/>
                  </a:lnTo>
                  <a:lnTo>
                    <a:pt x="135110" y="61588"/>
                  </a:lnTo>
                  <a:lnTo>
                    <a:pt x="135143" y="61953"/>
                  </a:lnTo>
                  <a:lnTo>
                    <a:pt x="97697" y="61300"/>
                  </a:lnTo>
                  <a:lnTo>
                    <a:pt x="93596" y="61224"/>
                  </a:lnTo>
                  <a:lnTo>
                    <a:pt x="89501" y="61155"/>
                  </a:lnTo>
                  <a:lnTo>
                    <a:pt x="85406" y="61086"/>
                  </a:lnTo>
                  <a:lnTo>
                    <a:pt x="81305" y="61011"/>
                  </a:lnTo>
                  <a:lnTo>
                    <a:pt x="81324" y="60990"/>
                  </a:lnTo>
                  <a:lnTo>
                    <a:pt x="81491" y="59457"/>
                  </a:lnTo>
                  <a:lnTo>
                    <a:pt x="81571" y="58673"/>
                  </a:lnTo>
                  <a:lnTo>
                    <a:pt x="81637" y="57889"/>
                  </a:lnTo>
                  <a:lnTo>
                    <a:pt x="81664" y="57490"/>
                  </a:lnTo>
                  <a:lnTo>
                    <a:pt x="81691" y="57098"/>
                  </a:lnTo>
                  <a:lnTo>
                    <a:pt x="81704" y="56700"/>
                  </a:lnTo>
                  <a:lnTo>
                    <a:pt x="81711" y="56308"/>
                  </a:lnTo>
                  <a:lnTo>
                    <a:pt x="81717" y="55923"/>
                  </a:lnTo>
                  <a:lnTo>
                    <a:pt x="81711" y="55531"/>
                  </a:lnTo>
                  <a:lnTo>
                    <a:pt x="81691" y="55146"/>
                  </a:lnTo>
                  <a:lnTo>
                    <a:pt x="81664" y="54767"/>
                  </a:lnTo>
                  <a:close/>
                  <a:moveTo>
                    <a:pt x="214196" y="47204"/>
                  </a:moveTo>
                  <a:lnTo>
                    <a:pt x="214316" y="47293"/>
                  </a:lnTo>
                  <a:lnTo>
                    <a:pt x="214436" y="47369"/>
                  </a:lnTo>
                  <a:lnTo>
                    <a:pt x="214562" y="47445"/>
                  </a:lnTo>
                  <a:lnTo>
                    <a:pt x="214689" y="47513"/>
                  </a:lnTo>
                  <a:lnTo>
                    <a:pt x="214822" y="47582"/>
                  </a:lnTo>
                  <a:lnTo>
                    <a:pt x="214955" y="47637"/>
                  </a:lnTo>
                  <a:lnTo>
                    <a:pt x="215095" y="47692"/>
                  </a:lnTo>
                  <a:lnTo>
                    <a:pt x="215235" y="47740"/>
                  </a:lnTo>
                  <a:lnTo>
                    <a:pt x="215375" y="47782"/>
                  </a:lnTo>
                  <a:lnTo>
                    <a:pt x="215521" y="47823"/>
                  </a:lnTo>
                  <a:lnTo>
                    <a:pt x="215668" y="47857"/>
                  </a:lnTo>
                  <a:lnTo>
                    <a:pt x="215814" y="47892"/>
                  </a:lnTo>
                  <a:lnTo>
                    <a:pt x="216114" y="47947"/>
                  </a:lnTo>
                  <a:lnTo>
                    <a:pt x="216420" y="47988"/>
                  </a:lnTo>
                  <a:lnTo>
                    <a:pt x="216733" y="48022"/>
                  </a:lnTo>
                  <a:lnTo>
                    <a:pt x="217039" y="48050"/>
                  </a:lnTo>
                  <a:lnTo>
                    <a:pt x="217352" y="48063"/>
                  </a:lnTo>
                  <a:lnTo>
                    <a:pt x="217659" y="48084"/>
                  </a:lnTo>
                  <a:lnTo>
                    <a:pt x="218258" y="48112"/>
                  </a:lnTo>
                  <a:lnTo>
                    <a:pt x="218551" y="48125"/>
                  </a:lnTo>
                  <a:lnTo>
                    <a:pt x="218837" y="48146"/>
                  </a:lnTo>
                  <a:lnTo>
                    <a:pt x="219576" y="48208"/>
                  </a:lnTo>
                  <a:lnTo>
                    <a:pt x="220315" y="48277"/>
                  </a:lnTo>
                  <a:lnTo>
                    <a:pt x="221061" y="48338"/>
                  </a:lnTo>
                  <a:lnTo>
                    <a:pt x="221813" y="48400"/>
                  </a:lnTo>
                  <a:lnTo>
                    <a:pt x="222186" y="48421"/>
                  </a:lnTo>
                  <a:lnTo>
                    <a:pt x="222559" y="48442"/>
                  </a:lnTo>
                  <a:lnTo>
                    <a:pt x="222932" y="48455"/>
                  </a:lnTo>
                  <a:lnTo>
                    <a:pt x="223305" y="48469"/>
                  </a:lnTo>
                  <a:lnTo>
                    <a:pt x="224057" y="48469"/>
                  </a:lnTo>
                  <a:lnTo>
                    <a:pt x="224430" y="48455"/>
                  </a:lnTo>
                  <a:lnTo>
                    <a:pt x="224796" y="48435"/>
                  </a:lnTo>
                  <a:lnTo>
                    <a:pt x="224916" y="48950"/>
                  </a:lnTo>
                  <a:lnTo>
                    <a:pt x="225036" y="49466"/>
                  </a:lnTo>
                  <a:lnTo>
                    <a:pt x="225149" y="49982"/>
                  </a:lnTo>
                  <a:lnTo>
                    <a:pt x="225256" y="50504"/>
                  </a:lnTo>
                  <a:lnTo>
                    <a:pt x="225362" y="51020"/>
                  </a:lnTo>
                  <a:lnTo>
                    <a:pt x="225462" y="51543"/>
                  </a:lnTo>
                  <a:lnTo>
                    <a:pt x="225555" y="52065"/>
                  </a:lnTo>
                  <a:lnTo>
                    <a:pt x="225648" y="52588"/>
                  </a:lnTo>
                  <a:lnTo>
                    <a:pt x="225735" y="53110"/>
                  </a:lnTo>
                  <a:lnTo>
                    <a:pt x="225815" y="53633"/>
                  </a:lnTo>
                  <a:lnTo>
                    <a:pt x="225895" y="54155"/>
                  </a:lnTo>
                  <a:lnTo>
                    <a:pt x="225975" y="54678"/>
                  </a:lnTo>
                  <a:lnTo>
                    <a:pt x="226041" y="55207"/>
                  </a:lnTo>
                  <a:lnTo>
                    <a:pt x="226108" y="55730"/>
                  </a:lnTo>
                  <a:lnTo>
                    <a:pt x="226174" y="56260"/>
                  </a:lnTo>
                  <a:lnTo>
                    <a:pt x="226228" y="56789"/>
                  </a:lnTo>
                  <a:lnTo>
                    <a:pt x="226288" y="57318"/>
                  </a:lnTo>
                  <a:lnTo>
                    <a:pt x="226334" y="57841"/>
                  </a:lnTo>
                  <a:lnTo>
                    <a:pt x="226381" y="58377"/>
                  </a:lnTo>
                  <a:lnTo>
                    <a:pt x="226421" y="58907"/>
                  </a:lnTo>
                  <a:lnTo>
                    <a:pt x="226454" y="59436"/>
                  </a:lnTo>
                  <a:lnTo>
                    <a:pt x="226487" y="59966"/>
                  </a:lnTo>
                  <a:lnTo>
                    <a:pt x="226514" y="60502"/>
                  </a:lnTo>
                  <a:lnTo>
                    <a:pt x="226534" y="61031"/>
                  </a:lnTo>
                  <a:lnTo>
                    <a:pt x="226554" y="61568"/>
                  </a:lnTo>
                  <a:lnTo>
                    <a:pt x="226567" y="62104"/>
                  </a:lnTo>
                  <a:lnTo>
                    <a:pt x="226574" y="62633"/>
                  </a:lnTo>
                  <a:lnTo>
                    <a:pt x="226581" y="63170"/>
                  </a:lnTo>
                  <a:lnTo>
                    <a:pt x="226574" y="63706"/>
                  </a:lnTo>
                  <a:lnTo>
                    <a:pt x="226574" y="64242"/>
                  </a:lnTo>
                  <a:lnTo>
                    <a:pt x="226561" y="64779"/>
                  </a:lnTo>
                  <a:lnTo>
                    <a:pt x="226547" y="65322"/>
                  </a:lnTo>
                  <a:lnTo>
                    <a:pt x="226115" y="65164"/>
                  </a:lnTo>
                  <a:lnTo>
                    <a:pt x="225675" y="65006"/>
                  </a:lnTo>
                  <a:lnTo>
                    <a:pt x="225242" y="64861"/>
                  </a:lnTo>
                  <a:lnTo>
                    <a:pt x="224803" y="64717"/>
                  </a:lnTo>
                  <a:lnTo>
                    <a:pt x="224363" y="64579"/>
                  </a:lnTo>
                  <a:lnTo>
                    <a:pt x="223917" y="64442"/>
                  </a:lnTo>
                  <a:lnTo>
                    <a:pt x="223478" y="64311"/>
                  </a:lnTo>
                  <a:lnTo>
                    <a:pt x="223032" y="64187"/>
                  </a:lnTo>
                  <a:lnTo>
                    <a:pt x="222140" y="63940"/>
                  </a:lnTo>
                  <a:lnTo>
                    <a:pt x="221247" y="63713"/>
                  </a:lnTo>
                  <a:lnTo>
                    <a:pt x="220348" y="63500"/>
                  </a:lnTo>
                  <a:lnTo>
                    <a:pt x="219456" y="63300"/>
                  </a:lnTo>
                  <a:lnTo>
                    <a:pt x="218770" y="63142"/>
                  </a:lnTo>
                  <a:lnTo>
                    <a:pt x="218071" y="62977"/>
                  </a:lnTo>
                  <a:lnTo>
                    <a:pt x="217718" y="62895"/>
                  </a:lnTo>
                  <a:lnTo>
                    <a:pt x="217359" y="62812"/>
                  </a:lnTo>
                  <a:lnTo>
                    <a:pt x="216999" y="62743"/>
                  </a:lnTo>
                  <a:lnTo>
                    <a:pt x="216640" y="62675"/>
                  </a:lnTo>
                  <a:lnTo>
                    <a:pt x="216280" y="62620"/>
                  </a:lnTo>
                  <a:lnTo>
                    <a:pt x="215914" y="62572"/>
                  </a:lnTo>
                  <a:lnTo>
                    <a:pt x="215555" y="62537"/>
                  </a:lnTo>
                  <a:lnTo>
                    <a:pt x="215195" y="62517"/>
                  </a:lnTo>
                  <a:lnTo>
                    <a:pt x="214662" y="62517"/>
                  </a:lnTo>
                  <a:lnTo>
                    <a:pt x="214489" y="62530"/>
                  </a:lnTo>
                  <a:lnTo>
                    <a:pt x="214309" y="62544"/>
                  </a:lnTo>
                  <a:lnTo>
                    <a:pt x="214136" y="62558"/>
                  </a:lnTo>
                  <a:lnTo>
                    <a:pt x="213963" y="62585"/>
                  </a:lnTo>
                  <a:lnTo>
                    <a:pt x="213790" y="62613"/>
                  </a:lnTo>
                  <a:lnTo>
                    <a:pt x="213870" y="62138"/>
                  </a:lnTo>
                  <a:lnTo>
                    <a:pt x="213943" y="61664"/>
                  </a:lnTo>
                  <a:lnTo>
                    <a:pt x="214010" y="61183"/>
                  </a:lnTo>
                  <a:lnTo>
                    <a:pt x="214076" y="60708"/>
                  </a:lnTo>
                  <a:lnTo>
                    <a:pt x="214136" y="60227"/>
                  </a:lnTo>
                  <a:lnTo>
                    <a:pt x="214196" y="59746"/>
                  </a:lnTo>
                  <a:lnTo>
                    <a:pt x="214250" y="59271"/>
                  </a:lnTo>
                  <a:lnTo>
                    <a:pt x="214296" y="58790"/>
                  </a:lnTo>
                  <a:lnTo>
                    <a:pt x="214343" y="58309"/>
                  </a:lnTo>
                  <a:lnTo>
                    <a:pt x="214383" y="57827"/>
                  </a:lnTo>
                  <a:lnTo>
                    <a:pt x="214423" y="57346"/>
                  </a:lnTo>
                  <a:lnTo>
                    <a:pt x="214449" y="56865"/>
                  </a:lnTo>
                  <a:lnTo>
                    <a:pt x="214476" y="56383"/>
                  </a:lnTo>
                  <a:lnTo>
                    <a:pt x="214503" y="55902"/>
                  </a:lnTo>
                  <a:lnTo>
                    <a:pt x="214523" y="55414"/>
                  </a:lnTo>
                  <a:lnTo>
                    <a:pt x="214536" y="54932"/>
                  </a:lnTo>
                  <a:lnTo>
                    <a:pt x="214549" y="54451"/>
                  </a:lnTo>
                  <a:lnTo>
                    <a:pt x="214556" y="53970"/>
                  </a:lnTo>
                  <a:lnTo>
                    <a:pt x="214556" y="53482"/>
                  </a:lnTo>
                  <a:lnTo>
                    <a:pt x="214556" y="53000"/>
                  </a:lnTo>
                  <a:lnTo>
                    <a:pt x="214549" y="52519"/>
                  </a:lnTo>
                  <a:lnTo>
                    <a:pt x="214536" y="52038"/>
                  </a:lnTo>
                  <a:lnTo>
                    <a:pt x="214523" y="51550"/>
                  </a:lnTo>
                  <a:lnTo>
                    <a:pt x="214503" y="51068"/>
                  </a:lnTo>
                  <a:lnTo>
                    <a:pt x="214483" y="50587"/>
                  </a:lnTo>
                  <a:lnTo>
                    <a:pt x="214456" y="50099"/>
                  </a:lnTo>
                  <a:lnTo>
                    <a:pt x="214423" y="49617"/>
                  </a:lnTo>
                  <a:lnTo>
                    <a:pt x="214383" y="49136"/>
                  </a:lnTo>
                  <a:lnTo>
                    <a:pt x="214343" y="48648"/>
                  </a:lnTo>
                  <a:lnTo>
                    <a:pt x="214296" y="48167"/>
                  </a:lnTo>
                  <a:lnTo>
                    <a:pt x="214250" y="47685"/>
                  </a:lnTo>
                  <a:lnTo>
                    <a:pt x="214196" y="47204"/>
                  </a:lnTo>
                  <a:close/>
                  <a:moveTo>
                    <a:pt x="2484" y="57910"/>
                  </a:moveTo>
                  <a:lnTo>
                    <a:pt x="2571" y="57999"/>
                  </a:lnTo>
                  <a:lnTo>
                    <a:pt x="2657" y="58075"/>
                  </a:lnTo>
                  <a:lnTo>
                    <a:pt x="2744" y="58144"/>
                  </a:lnTo>
                  <a:lnTo>
                    <a:pt x="2844" y="58199"/>
                  </a:lnTo>
                  <a:lnTo>
                    <a:pt x="2950" y="58247"/>
                  </a:lnTo>
                  <a:lnTo>
                    <a:pt x="3064" y="58281"/>
                  </a:lnTo>
                  <a:lnTo>
                    <a:pt x="3183" y="58302"/>
                  </a:lnTo>
                  <a:lnTo>
                    <a:pt x="3317" y="58309"/>
                  </a:lnTo>
                  <a:lnTo>
                    <a:pt x="4089" y="58329"/>
                  </a:lnTo>
                  <a:lnTo>
                    <a:pt x="4848" y="58364"/>
                  </a:lnTo>
                  <a:lnTo>
                    <a:pt x="5234" y="58384"/>
                  </a:lnTo>
                  <a:lnTo>
                    <a:pt x="5607" y="58412"/>
                  </a:lnTo>
                  <a:lnTo>
                    <a:pt x="5987" y="58446"/>
                  </a:lnTo>
                  <a:lnTo>
                    <a:pt x="6366" y="58480"/>
                  </a:lnTo>
                  <a:lnTo>
                    <a:pt x="6746" y="58522"/>
                  </a:lnTo>
                  <a:lnTo>
                    <a:pt x="7118" y="58570"/>
                  </a:lnTo>
                  <a:lnTo>
                    <a:pt x="7498" y="58625"/>
                  </a:lnTo>
                  <a:lnTo>
                    <a:pt x="7871" y="58687"/>
                  </a:lnTo>
                  <a:lnTo>
                    <a:pt x="8250" y="58749"/>
                  </a:lnTo>
                  <a:lnTo>
                    <a:pt x="8630" y="58824"/>
                  </a:lnTo>
                  <a:lnTo>
                    <a:pt x="9003" y="58900"/>
                  </a:lnTo>
                  <a:lnTo>
                    <a:pt x="9382" y="58989"/>
                  </a:lnTo>
                  <a:lnTo>
                    <a:pt x="9462" y="58996"/>
                  </a:lnTo>
                  <a:lnTo>
                    <a:pt x="9542" y="58996"/>
                  </a:lnTo>
                  <a:lnTo>
                    <a:pt x="9682" y="58989"/>
                  </a:lnTo>
                  <a:lnTo>
                    <a:pt x="9682" y="58989"/>
                  </a:lnTo>
                  <a:lnTo>
                    <a:pt x="9669" y="59615"/>
                  </a:lnTo>
                  <a:lnTo>
                    <a:pt x="9669" y="60241"/>
                  </a:lnTo>
                  <a:lnTo>
                    <a:pt x="9675" y="60873"/>
                  </a:lnTo>
                  <a:lnTo>
                    <a:pt x="9689" y="61499"/>
                  </a:lnTo>
                  <a:lnTo>
                    <a:pt x="9709" y="62132"/>
                  </a:lnTo>
                  <a:lnTo>
                    <a:pt x="9735" y="62757"/>
                  </a:lnTo>
                  <a:lnTo>
                    <a:pt x="9775" y="63390"/>
                  </a:lnTo>
                  <a:lnTo>
                    <a:pt x="9822" y="64022"/>
                  </a:lnTo>
                  <a:lnTo>
                    <a:pt x="9875" y="64648"/>
                  </a:lnTo>
                  <a:lnTo>
                    <a:pt x="9935" y="65281"/>
                  </a:lnTo>
                  <a:lnTo>
                    <a:pt x="10008" y="65906"/>
                  </a:lnTo>
                  <a:lnTo>
                    <a:pt x="10081" y="66532"/>
                  </a:lnTo>
                  <a:lnTo>
                    <a:pt x="10168" y="67165"/>
                  </a:lnTo>
                  <a:lnTo>
                    <a:pt x="10261" y="67790"/>
                  </a:lnTo>
                  <a:lnTo>
                    <a:pt x="10361" y="68409"/>
                  </a:lnTo>
                  <a:lnTo>
                    <a:pt x="10468" y="69035"/>
                  </a:lnTo>
                  <a:lnTo>
                    <a:pt x="10414" y="69028"/>
                  </a:lnTo>
                  <a:lnTo>
                    <a:pt x="10361" y="69014"/>
                  </a:lnTo>
                  <a:lnTo>
                    <a:pt x="10314" y="69001"/>
                  </a:lnTo>
                  <a:lnTo>
                    <a:pt x="10254" y="68994"/>
                  </a:lnTo>
                  <a:lnTo>
                    <a:pt x="9795" y="68980"/>
                  </a:lnTo>
                  <a:lnTo>
                    <a:pt x="9329" y="68973"/>
                  </a:lnTo>
                  <a:lnTo>
                    <a:pt x="8856" y="68966"/>
                  </a:lnTo>
                  <a:lnTo>
                    <a:pt x="8390" y="68973"/>
                  </a:lnTo>
                  <a:lnTo>
                    <a:pt x="7917" y="68980"/>
                  </a:lnTo>
                  <a:lnTo>
                    <a:pt x="7445" y="68994"/>
                  </a:lnTo>
                  <a:lnTo>
                    <a:pt x="6972" y="69014"/>
                  </a:lnTo>
                  <a:lnTo>
                    <a:pt x="6499" y="69035"/>
                  </a:lnTo>
                  <a:lnTo>
                    <a:pt x="5554" y="69090"/>
                  </a:lnTo>
                  <a:lnTo>
                    <a:pt x="4608" y="69166"/>
                  </a:lnTo>
                  <a:lnTo>
                    <a:pt x="3669" y="69248"/>
                  </a:lnTo>
                  <a:lnTo>
                    <a:pt x="2744" y="69344"/>
                  </a:lnTo>
                  <a:lnTo>
                    <a:pt x="2677" y="68629"/>
                  </a:lnTo>
                  <a:lnTo>
                    <a:pt x="2617" y="67914"/>
                  </a:lnTo>
                  <a:lnTo>
                    <a:pt x="2564" y="67199"/>
                  </a:lnTo>
                  <a:lnTo>
                    <a:pt x="2524" y="66484"/>
                  </a:lnTo>
                  <a:lnTo>
                    <a:pt x="2484" y="65769"/>
                  </a:lnTo>
                  <a:lnTo>
                    <a:pt x="2451" y="65061"/>
                  </a:lnTo>
                  <a:lnTo>
                    <a:pt x="2424" y="64339"/>
                  </a:lnTo>
                  <a:lnTo>
                    <a:pt x="2404" y="63624"/>
                  </a:lnTo>
                  <a:lnTo>
                    <a:pt x="2391" y="62909"/>
                  </a:lnTo>
                  <a:lnTo>
                    <a:pt x="2384" y="62193"/>
                  </a:lnTo>
                  <a:lnTo>
                    <a:pt x="2384" y="61478"/>
                  </a:lnTo>
                  <a:lnTo>
                    <a:pt x="2391" y="60763"/>
                  </a:lnTo>
                  <a:lnTo>
                    <a:pt x="2404" y="60055"/>
                  </a:lnTo>
                  <a:lnTo>
                    <a:pt x="2424" y="59340"/>
                  </a:lnTo>
                  <a:lnTo>
                    <a:pt x="2451" y="58625"/>
                  </a:lnTo>
                  <a:lnTo>
                    <a:pt x="2484" y="57910"/>
                  </a:lnTo>
                  <a:close/>
                  <a:moveTo>
                    <a:pt x="2910" y="71325"/>
                  </a:moveTo>
                  <a:lnTo>
                    <a:pt x="3823" y="71414"/>
                  </a:lnTo>
                  <a:lnTo>
                    <a:pt x="4748" y="71503"/>
                  </a:lnTo>
                  <a:lnTo>
                    <a:pt x="5667" y="71572"/>
                  </a:lnTo>
                  <a:lnTo>
                    <a:pt x="6133" y="71600"/>
                  </a:lnTo>
                  <a:lnTo>
                    <a:pt x="6592" y="71627"/>
                  </a:lnTo>
                  <a:lnTo>
                    <a:pt x="7052" y="71648"/>
                  </a:lnTo>
                  <a:lnTo>
                    <a:pt x="7518" y="71668"/>
                  </a:lnTo>
                  <a:lnTo>
                    <a:pt x="7977" y="71675"/>
                  </a:lnTo>
                  <a:lnTo>
                    <a:pt x="8437" y="71682"/>
                  </a:lnTo>
                  <a:lnTo>
                    <a:pt x="9349" y="71682"/>
                  </a:lnTo>
                  <a:lnTo>
                    <a:pt x="9802" y="71668"/>
                  </a:lnTo>
                  <a:lnTo>
                    <a:pt x="10254" y="71655"/>
                  </a:lnTo>
                  <a:lnTo>
                    <a:pt x="10368" y="71648"/>
                  </a:lnTo>
                  <a:lnTo>
                    <a:pt x="10468" y="71634"/>
                  </a:lnTo>
                  <a:lnTo>
                    <a:pt x="10561" y="71613"/>
                  </a:lnTo>
                  <a:lnTo>
                    <a:pt x="10647" y="71579"/>
                  </a:lnTo>
                  <a:lnTo>
                    <a:pt x="10734" y="71545"/>
                  </a:lnTo>
                  <a:lnTo>
                    <a:pt x="10814" y="71503"/>
                  </a:lnTo>
                  <a:lnTo>
                    <a:pt x="10887" y="71455"/>
                  </a:lnTo>
                  <a:lnTo>
                    <a:pt x="10960" y="71407"/>
                  </a:lnTo>
                  <a:lnTo>
                    <a:pt x="11140" y="72163"/>
                  </a:lnTo>
                  <a:lnTo>
                    <a:pt x="11333" y="72920"/>
                  </a:lnTo>
                  <a:lnTo>
                    <a:pt x="11540" y="73669"/>
                  </a:lnTo>
                  <a:lnTo>
                    <a:pt x="11753" y="74412"/>
                  </a:lnTo>
                  <a:lnTo>
                    <a:pt x="11979" y="75154"/>
                  </a:lnTo>
                  <a:lnTo>
                    <a:pt x="12219" y="75890"/>
                  </a:lnTo>
                  <a:lnTo>
                    <a:pt x="12465" y="76619"/>
                  </a:lnTo>
                  <a:lnTo>
                    <a:pt x="12725" y="77348"/>
                  </a:lnTo>
                  <a:lnTo>
                    <a:pt x="12232" y="77554"/>
                  </a:lnTo>
                  <a:lnTo>
                    <a:pt x="11733" y="77767"/>
                  </a:lnTo>
                  <a:lnTo>
                    <a:pt x="11233" y="77994"/>
                  </a:lnTo>
                  <a:lnTo>
                    <a:pt x="10734" y="78228"/>
                  </a:lnTo>
                  <a:lnTo>
                    <a:pt x="10235" y="78469"/>
                  </a:lnTo>
                  <a:lnTo>
                    <a:pt x="9742" y="78716"/>
                  </a:lnTo>
                  <a:lnTo>
                    <a:pt x="9242" y="78977"/>
                  </a:lnTo>
                  <a:lnTo>
                    <a:pt x="8743" y="79239"/>
                  </a:lnTo>
                  <a:lnTo>
                    <a:pt x="8250" y="79507"/>
                  </a:lnTo>
                  <a:lnTo>
                    <a:pt x="7758" y="79782"/>
                  </a:lnTo>
                  <a:lnTo>
                    <a:pt x="7272" y="80064"/>
                  </a:lnTo>
                  <a:lnTo>
                    <a:pt x="6786" y="80346"/>
                  </a:lnTo>
                  <a:lnTo>
                    <a:pt x="6306" y="80635"/>
                  </a:lnTo>
                  <a:lnTo>
                    <a:pt x="5827" y="80930"/>
                  </a:lnTo>
                  <a:lnTo>
                    <a:pt x="5361" y="81226"/>
                  </a:lnTo>
                  <a:lnTo>
                    <a:pt x="4895" y="81522"/>
                  </a:lnTo>
                  <a:lnTo>
                    <a:pt x="4728" y="80903"/>
                  </a:lnTo>
                  <a:lnTo>
                    <a:pt x="4568" y="80277"/>
                  </a:lnTo>
                  <a:lnTo>
                    <a:pt x="4415" y="79644"/>
                  </a:lnTo>
                  <a:lnTo>
                    <a:pt x="4262" y="79019"/>
                  </a:lnTo>
                  <a:lnTo>
                    <a:pt x="4122" y="78386"/>
                  </a:lnTo>
                  <a:lnTo>
                    <a:pt x="3982" y="77754"/>
                  </a:lnTo>
                  <a:lnTo>
                    <a:pt x="3856" y="77121"/>
                  </a:lnTo>
                  <a:lnTo>
                    <a:pt x="3729" y="76482"/>
                  </a:lnTo>
                  <a:lnTo>
                    <a:pt x="3603" y="75842"/>
                  </a:lnTo>
                  <a:lnTo>
                    <a:pt x="3490" y="75203"/>
                  </a:lnTo>
                  <a:lnTo>
                    <a:pt x="3377" y="74556"/>
                  </a:lnTo>
                  <a:lnTo>
                    <a:pt x="3277" y="73917"/>
                  </a:lnTo>
                  <a:lnTo>
                    <a:pt x="3177" y="73270"/>
                  </a:lnTo>
                  <a:lnTo>
                    <a:pt x="3084" y="72624"/>
                  </a:lnTo>
                  <a:lnTo>
                    <a:pt x="2997" y="71971"/>
                  </a:lnTo>
                  <a:lnTo>
                    <a:pt x="2910" y="71325"/>
                  </a:lnTo>
                  <a:close/>
                  <a:moveTo>
                    <a:pt x="213431" y="64421"/>
                  </a:moveTo>
                  <a:lnTo>
                    <a:pt x="213577" y="64511"/>
                  </a:lnTo>
                  <a:lnTo>
                    <a:pt x="213724" y="64593"/>
                  </a:lnTo>
                  <a:lnTo>
                    <a:pt x="213877" y="64676"/>
                  </a:lnTo>
                  <a:lnTo>
                    <a:pt x="214030" y="64758"/>
                  </a:lnTo>
                  <a:lnTo>
                    <a:pt x="214343" y="64903"/>
                  </a:lnTo>
                  <a:lnTo>
                    <a:pt x="214656" y="65040"/>
                  </a:lnTo>
                  <a:lnTo>
                    <a:pt x="214982" y="65164"/>
                  </a:lnTo>
                  <a:lnTo>
                    <a:pt x="215308" y="65274"/>
                  </a:lnTo>
                  <a:lnTo>
                    <a:pt x="215641" y="65377"/>
                  </a:lnTo>
                  <a:lnTo>
                    <a:pt x="215981" y="65473"/>
                  </a:lnTo>
                  <a:lnTo>
                    <a:pt x="216320" y="65563"/>
                  </a:lnTo>
                  <a:lnTo>
                    <a:pt x="216660" y="65652"/>
                  </a:lnTo>
                  <a:lnTo>
                    <a:pt x="217339" y="65810"/>
                  </a:lnTo>
                  <a:lnTo>
                    <a:pt x="218018" y="65968"/>
                  </a:lnTo>
                  <a:lnTo>
                    <a:pt x="218358" y="66051"/>
                  </a:lnTo>
                  <a:lnTo>
                    <a:pt x="218691" y="66133"/>
                  </a:lnTo>
                  <a:lnTo>
                    <a:pt x="219656" y="66395"/>
                  </a:lnTo>
                  <a:lnTo>
                    <a:pt x="220615" y="66670"/>
                  </a:lnTo>
                  <a:lnTo>
                    <a:pt x="221574" y="66958"/>
                  </a:lnTo>
                  <a:lnTo>
                    <a:pt x="222526" y="67247"/>
                  </a:lnTo>
                  <a:lnTo>
                    <a:pt x="224443" y="67825"/>
                  </a:lnTo>
                  <a:lnTo>
                    <a:pt x="225395" y="68107"/>
                  </a:lnTo>
                  <a:lnTo>
                    <a:pt x="226354" y="68375"/>
                  </a:lnTo>
                  <a:lnTo>
                    <a:pt x="226281" y="69145"/>
                  </a:lnTo>
                  <a:lnTo>
                    <a:pt x="226201" y="69915"/>
                  </a:lnTo>
                  <a:lnTo>
                    <a:pt x="226108" y="70685"/>
                  </a:lnTo>
                  <a:lnTo>
                    <a:pt x="226008" y="71455"/>
                  </a:lnTo>
                  <a:lnTo>
                    <a:pt x="225895" y="72225"/>
                  </a:lnTo>
                  <a:lnTo>
                    <a:pt x="225775" y="73002"/>
                  </a:lnTo>
                  <a:lnTo>
                    <a:pt x="225642" y="73779"/>
                  </a:lnTo>
                  <a:lnTo>
                    <a:pt x="225502" y="74556"/>
                  </a:lnTo>
                  <a:lnTo>
                    <a:pt x="225349" y="75333"/>
                  </a:lnTo>
                  <a:lnTo>
                    <a:pt x="225182" y="76117"/>
                  </a:lnTo>
                  <a:lnTo>
                    <a:pt x="225009" y="76894"/>
                  </a:lnTo>
                  <a:lnTo>
                    <a:pt x="224823" y="77678"/>
                  </a:lnTo>
                  <a:lnTo>
                    <a:pt x="224623" y="78462"/>
                  </a:lnTo>
                  <a:lnTo>
                    <a:pt x="224410" y="79246"/>
                  </a:lnTo>
                  <a:lnTo>
                    <a:pt x="224184" y="80036"/>
                  </a:lnTo>
                  <a:lnTo>
                    <a:pt x="223951" y="80820"/>
                  </a:lnTo>
                  <a:lnTo>
                    <a:pt x="223758" y="81418"/>
                  </a:lnTo>
                  <a:lnTo>
                    <a:pt x="223564" y="82010"/>
                  </a:lnTo>
                  <a:lnTo>
                    <a:pt x="223365" y="82601"/>
                  </a:lnTo>
                  <a:lnTo>
                    <a:pt x="223152" y="83186"/>
                  </a:lnTo>
                  <a:lnTo>
                    <a:pt x="222939" y="83770"/>
                  </a:lnTo>
                  <a:lnTo>
                    <a:pt x="222719" y="84348"/>
                  </a:lnTo>
                  <a:lnTo>
                    <a:pt x="222492" y="84925"/>
                  </a:lnTo>
                  <a:lnTo>
                    <a:pt x="222266" y="85503"/>
                  </a:lnTo>
                  <a:lnTo>
                    <a:pt x="222199" y="85406"/>
                  </a:lnTo>
                  <a:lnTo>
                    <a:pt x="222160" y="85365"/>
                  </a:lnTo>
                  <a:lnTo>
                    <a:pt x="222120" y="85324"/>
                  </a:lnTo>
                  <a:lnTo>
                    <a:pt x="221707" y="85035"/>
                  </a:lnTo>
                  <a:lnTo>
                    <a:pt x="221287" y="84746"/>
                  </a:lnTo>
                  <a:lnTo>
                    <a:pt x="220868" y="84471"/>
                  </a:lnTo>
                  <a:lnTo>
                    <a:pt x="220442" y="84196"/>
                  </a:lnTo>
                  <a:lnTo>
                    <a:pt x="220009" y="83935"/>
                  </a:lnTo>
                  <a:lnTo>
                    <a:pt x="219576" y="83674"/>
                  </a:lnTo>
                  <a:lnTo>
                    <a:pt x="219143" y="83412"/>
                  </a:lnTo>
                  <a:lnTo>
                    <a:pt x="218704" y="83165"/>
                  </a:lnTo>
                  <a:lnTo>
                    <a:pt x="217818" y="82663"/>
                  </a:lnTo>
                  <a:lnTo>
                    <a:pt x="216933" y="82175"/>
                  </a:lnTo>
                  <a:lnTo>
                    <a:pt x="216054" y="81687"/>
                  </a:lnTo>
                  <a:lnTo>
                    <a:pt x="215175" y="81192"/>
                  </a:lnTo>
                  <a:lnTo>
                    <a:pt x="214443" y="80765"/>
                  </a:lnTo>
                  <a:lnTo>
                    <a:pt x="213704" y="80325"/>
                  </a:lnTo>
                  <a:lnTo>
                    <a:pt x="212958" y="79892"/>
                  </a:lnTo>
                  <a:lnTo>
                    <a:pt x="212578" y="79679"/>
                  </a:lnTo>
                  <a:lnTo>
                    <a:pt x="212199" y="79473"/>
                  </a:lnTo>
                  <a:lnTo>
                    <a:pt x="211813" y="79266"/>
                  </a:lnTo>
                  <a:lnTo>
                    <a:pt x="211426" y="79074"/>
                  </a:lnTo>
                  <a:lnTo>
                    <a:pt x="211040" y="78888"/>
                  </a:lnTo>
                  <a:lnTo>
                    <a:pt x="210647" y="78716"/>
                  </a:lnTo>
                  <a:lnTo>
                    <a:pt x="210248" y="78558"/>
                  </a:lnTo>
                  <a:lnTo>
                    <a:pt x="209848" y="78407"/>
                  </a:lnTo>
                  <a:lnTo>
                    <a:pt x="209449" y="78276"/>
                  </a:lnTo>
                  <a:lnTo>
                    <a:pt x="209249" y="78214"/>
                  </a:lnTo>
                  <a:lnTo>
                    <a:pt x="209043" y="78159"/>
                  </a:lnTo>
                  <a:lnTo>
                    <a:pt x="209409" y="77327"/>
                  </a:lnTo>
                  <a:lnTo>
                    <a:pt x="209755" y="76488"/>
                  </a:lnTo>
                  <a:lnTo>
                    <a:pt x="210095" y="75643"/>
                  </a:lnTo>
                  <a:lnTo>
                    <a:pt x="210421" y="74797"/>
                  </a:lnTo>
                  <a:lnTo>
                    <a:pt x="210741" y="73951"/>
                  </a:lnTo>
                  <a:lnTo>
                    <a:pt x="211047" y="73092"/>
                  </a:lnTo>
                  <a:lnTo>
                    <a:pt x="211340" y="72239"/>
                  </a:lnTo>
                  <a:lnTo>
                    <a:pt x="211620" y="71380"/>
                  </a:lnTo>
                  <a:lnTo>
                    <a:pt x="211893" y="70520"/>
                  </a:lnTo>
                  <a:lnTo>
                    <a:pt x="212146" y="69654"/>
                  </a:lnTo>
                  <a:lnTo>
                    <a:pt x="212392" y="68787"/>
                  </a:lnTo>
                  <a:lnTo>
                    <a:pt x="212625" y="67914"/>
                  </a:lnTo>
                  <a:lnTo>
                    <a:pt x="212845" y="67048"/>
                  </a:lnTo>
                  <a:lnTo>
                    <a:pt x="213051" y="66175"/>
                  </a:lnTo>
                  <a:lnTo>
                    <a:pt x="213251" y="65294"/>
                  </a:lnTo>
                  <a:lnTo>
                    <a:pt x="213431" y="64421"/>
                  </a:lnTo>
                  <a:close/>
                  <a:moveTo>
                    <a:pt x="13750" y="79919"/>
                  </a:moveTo>
                  <a:lnTo>
                    <a:pt x="13936" y="80353"/>
                  </a:lnTo>
                  <a:lnTo>
                    <a:pt x="14130" y="80779"/>
                  </a:lnTo>
                  <a:lnTo>
                    <a:pt x="14329" y="81205"/>
                  </a:lnTo>
                  <a:lnTo>
                    <a:pt x="14536" y="81632"/>
                  </a:lnTo>
                  <a:lnTo>
                    <a:pt x="14742" y="82051"/>
                  </a:lnTo>
                  <a:lnTo>
                    <a:pt x="14955" y="82470"/>
                  </a:lnTo>
                  <a:lnTo>
                    <a:pt x="15168" y="82883"/>
                  </a:lnTo>
                  <a:lnTo>
                    <a:pt x="15388" y="83296"/>
                  </a:lnTo>
                  <a:lnTo>
                    <a:pt x="15614" y="83701"/>
                  </a:lnTo>
                  <a:lnTo>
                    <a:pt x="15841" y="84107"/>
                  </a:lnTo>
                  <a:lnTo>
                    <a:pt x="16067" y="84513"/>
                  </a:lnTo>
                  <a:lnTo>
                    <a:pt x="16307" y="84911"/>
                  </a:lnTo>
                  <a:lnTo>
                    <a:pt x="16547" y="85303"/>
                  </a:lnTo>
                  <a:lnTo>
                    <a:pt x="16786" y="85695"/>
                  </a:lnTo>
                  <a:lnTo>
                    <a:pt x="17033" y="86087"/>
                  </a:lnTo>
                  <a:lnTo>
                    <a:pt x="17286" y="86472"/>
                  </a:lnTo>
                  <a:lnTo>
                    <a:pt x="16267" y="87297"/>
                  </a:lnTo>
                  <a:lnTo>
                    <a:pt x="15255" y="88136"/>
                  </a:lnTo>
                  <a:lnTo>
                    <a:pt x="14749" y="88562"/>
                  </a:lnTo>
                  <a:lnTo>
                    <a:pt x="14249" y="88996"/>
                  </a:lnTo>
                  <a:lnTo>
                    <a:pt x="13750" y="89429"/>
                  </a:lnTo>
                  <a:lnTo>
                    <a:pt x="13251" y="89869"/>
                  </a:lnTo>
                  <a:lnTo>
                    <a:pt x="12758" y="90309"/>
                  </a:lnTo>
                  <a:lnTo>
                    <a:pt x="12272" y="90756"/>
                  </a:lnTo>
                  <a:lnTo>
                    <a:pt x="11786" y="91210"/>
                  </a:lnTo>
                  <a:lnTo>
                    <a:pt x="11306" y="91664"/>
                  </a:lnTo>
                  <a:lnTo>
                    <a:pt x="10834" y="92124"/>
                  </a:lnTo>
                  <a:lnTo>
                    <a:pt x="10368" y="92585"/>
                  </a:lnTo>
                  <a:lnTo>
                    <a:pt x="9902" y="93059"/>
                  </a:lnTo>
                  <a:lnTo>
                    <a:pt x="9449" y="93527"/>
                  </a:lnTo>
                  <a:lnTo>
                    <a:pt x="9163" y="92956"/>
                  </a:lnTo>
                  <a:lnTo>
                    <a:pt x="8876" y="92372"/>
                  </a:lnTo>
                  <a:lnTo>
                    <a:pt x="8603" y="91794"/>
                  </a:lnTo>
                  <a:lnTo>
                    <a:pt x="8330" y="91210"/>
                  </a:lnTo>
                  <a:lnTo>
                    <a:pt x="8064" y="90618"/>
                  </a:lnTo>
                  <a:lnTo>
                    <a:pt x="7811" y="90027"/>
                  </a:lnTo>
                  <a:lnTo>
                    <a:pt x="7558" y="89436"/>
                  </a:lnTo>
                  <a:lnTo>
                    <a:pt x="7312" y="88838"/>
                  </a:lnTo>
                  <a:lnTo>
                    <a:pt x="7072" y="88232"/>
                  </a:lnTo>
                  <a:lnTo>
                    <a:pt x="6839" y="87627"/>
                  </a:lnTo>
                  <a:lnTo>
                    <a:pt x="6612" y="87022"/>
                  </a:lnTo>
                  <a:lnTo>
                    <a:pt x="6393" y="86410"/>
                  </a:lnTo>
                  <a:lnTo>
                    <a:pt x="6180" y="85798"/>
                  </a:lnTo>
                  <a:lnTo>
                    <a:pt x="5967" y="85180"/>
                  </a:lnTo>
                  <a:lnTo>
                    <a:pt x="5767" y="84561"/>
                  </a:lnTo>
                  <a:lnTo>
                    <a:pt x="5574" y="83942"/>
                  </a:lnTo>
                  <a:lnTo>
                    <a:pt x="6100" y="83736"/>
                  </a:lnTo>
                  <a:lnTo>
                    <a:pt x="6632" y="83516"/>
                  </a:lnTo>
                  <a:lnTo>
                    <a:pt x="7158" y="83296"/>
                  </a:lnTo>
                  <a:lnTo>
                    <a:pt x="7691" y="83069"/>
                  </a:lnTo>
                  <a:lnTo>
                    <a:pt x="8217" y="82835"/>
                  </a:lnTo>
                  <a:lnTo>
                    <a:pt x="8743" y="82594"/>
                  </a:lnTo>
                  <a:lnTo>
                    <a:pt x="9269" y="82354"/>
                  </a:lnTo>
                  <a:lnTo>
                    <a:pt x="9788" y="82106"/>
                  </a:lnTo>
                  <a:lnTo>
                    <a:pt x="10308" y="81852"/>
                  </a:lnTo>
                  <a:lnTo>
                    <a:pt x="10820" y="81590"/>
                  </a:lnTo>
                  <a:lnTo>
                    <a:pt x="11326" y="81322"/>
                  </a:lnTo>
                  <a:lnTo>
                    <a:pt x="11826" y="81054"/>
                  </a:lnTo>
                  <a:lnTo>
                    <a:pt x="12319" y="80772"/>
                  </a:lnTo>
                  <a:lnTo>
                    <a:pt x="12805" y="80497"/>
                  </a:lnTo>
                  <a:lnTo>
                    <a:pt x="13277" y="80208"/>
                  </a:lnTo>
                  <a:lnTo>
                    <a:pt x="13750" y="79919"/>
                  </a:lnTo>
                  <a:close/>
                  <a:moveTo>
                    <a:pt x="208217" y="79919"/>
                  </a:moveTo>
                  <a:lnTo>
                    <a:pt x="208364" y="80064"/>
                  </a:lnTo>
                  <a:lnTo>
                    <a:pt x="208510" y="80208"/>
                  </a:lnTo>
                  <a:lnTo>
                    <a:pt x="208823" y="80490"/>
                  </a:lnTo>
                  <a:lnTo>
                    <a:pt x="209143" y="80758"/>
                  </a:lnTo>
                  <a:lnTo>
                    <a:pt x="209469" y="81027"/>
                  </a:lnTo>
                  <a:lnTo>
                    <a:pt x="209809" y="81274"/>
                  </a:lnTo>
                  <a:lnTo>
                    <a:pt x="210155" y="81522"/>
                  </a:lnTo>
                  <a:lnTo>
                    <a:pt x="210508" y="81762"/>
                  </a:lnTo>
                  <a:lnTo>
                    <a:pt x="210861" y="81996"/>
                  </a:lnTo>
                  <a:lnTo>
                    <a:pt x="211220" y="82223"/>
                  </a:lnTo>
                  <a:lnTo>
                    <a:pt x="211586" y="82443"/>
                  </a:lnTo>
                  <a:lnTo>
                    <a:pt x="212312" y="82876"/>
                  </a:lnTo>
                  <a:lnTo>
                    <a:pt x="213038" y="83302"/>
                  </a:lnTo>
                  <a:lnTo>
                    <a:pt x="213750" y="83722"/>
                  </a:lnTo>
                  <a:lnTo>
                    <a:pt x="214602" y="84244"/>
                  </a:lnTo>
                  <a:lnTo>
                    <a:pt x="215461" y="84781"/>
                  </a:lnTo>
                  <a:lnTo>
                    <a:pt x="216320" y="85317"/>
                  </a:lnTo>
                  <a:lnTo>
                    <a:pt x="217179" y="85847"/>
                  </a:lnTo>
                  <a:lnTo>
                    <a:pt x="217619" y="86101"/>
                  </a:lnTo>
                  <a:lnTo>
                    <a:pt x="218051" y="86362"/>
                  </a:lnTo>
                  <a:lnTo>
                    <a:pt x="218491" y="86610"/>
                  </a:lnTo>
                  <a:lnTo>
                    <a:pt x="218930" y="86857"/>
                  </a:lnTo>
                  <a:lnTo>
                    <a:pt x="219370" y="87098"/>
                  </a:lnTo>
                  <a:lnTo>
                    <a:pt x="219816" y="87332"/>
                  </a:lnTo>
                  <a:lnTo>
                    <a:pt x="220262" y="87552"/>
                  </a:lnTo>
                  <a:lnTo>
                    <a:pt x="220708" y="87765"/>
                  </a:lnTo>
                  <a:lnTo>
                    <a:pt x="220855" y="87827"/>
                  </a:lnTo>
                  <a:lnTo>
                    <a:pt x="220988" y="87868"/>
                  </a:lnTo>
                  <a:lnTo>
                    <a:pt x="221114" y="87902"/>
                  </a:lnTo>
                  <a:lnTo>
                    <a:pt x="221241" y="87923"/>
                  </a:lnTo>
                  <a:lnTo>
                    <a:pt x="220994" y="88459"/>
                  </a:lnTo>
                  <a:lnTo>
                    <a:pt x="220748" y="88996"/>
                  </a:lnTo>
                  <a:lnTo>
                    <a:pt x="220488" y="89525"/>
                  </a:lnTo>
                  <a:lnTo>
                    <a:pt x="220229" y="90055"/>
                  </a:lnTo>
                  <a:lnTo>
                    <a:pt x="219969" y="90584"/>
                  </a:lnTo>
                  <a:lnTo>
                    <a:pt x="219696" y="91107"/>
                  </a:lnTo>
                  <a:lnTo>
                    <a:pt x="219423" y="91622"/>
                  </a:lnTo>
                  <a:lnTo>
                    <a:pt x="219143" y="92138"/>
                  </a:lnTo>
                  <a:lnTo>
                    <a:pt x="218857" y="92654"/>
                  </a:lnTo>
                  <a:lnTo>
                    <a:pt x="218571" y="93162"/>
                  </a:lnTo>
                  <a:lnTo>
                    <a:pt x="218278" y="93671"/>
                  </a:lnTo>
                  <a:lnTo>
                    <a:pt x="217978" y="94173"/>
                  </a:lnTo>
                  <a:lnTo>
                    <a:pt x="217679" y="94675"/>
                  </a:lnTo>
                  <a:lnTo>
                    <a:pt x="217372" y="95170"/>
                  </a:lnTo>
                  <a:lnTo>
                    <a:pt x="217059" y="95665"/>
                  </a:lnTo>
                  <a:lnTo>
                    <a:pt x="216746" y="96153"/>
                  </a:lnTo>
                  <a:lnTo>
                    <a:pt x="216420" y="96642"/>
                  </a:lnTo>
                  <a:lnTo>
                    <a:pt x="216101" y="97123"/>
                  </a:lnTo>
                  <a:lnTo>
                    <a:pt x="215768" y="97604"/>
                  </a:lnTo>
                  <a:lnTo>
                    <a:pt x="215435" y="98079"/>
                  </a:lnTo>
                  <a:lnTo>
                    <a:pt x="215102" y="98546"/>
                  </a:lnTo>
                  <a:lnTo>
                    <a:pt x="214756" y="99021"/>
                  </a:lnTo>
                  <a:lnTo>
                    <a:pt x="214409" y="99481"/>
                  </a:lnTo>
                  <a:lnTo>
                    <a:pt x="214063" y="99949"/>
                  </a:lnTo>
                  <a:lnTo>
                    <a:pt x="213704" y="100403"/>
                  </a:lnTo>
                  <a:lnTo>
                    <a:pt x="213351" y="100857"/>
                  </a:lnTo>
                  <a:lnTo>
                    <a:pt x="212984" y="101310"/>
                  </a:lnTo>
                  <a:lnTo>
                    <a:pt x="212618" y="101757"/>
                  </a:lnTo>
                  <a:lnTo>
                    <a:pt x="212245" y="102204"/>
                  </a:lnTo>
                  <a:lnTo>
                    <a:pt x="211873" y="102644"/>
                  </a:lnTo>
                  <a:lnTo>
                    <a:pt x="211493" y="103078"/>
                  </a:lnTo>
                  <a:lnTo>
                    <a:pt x="211107" y="103511"/>
                  </a:lnTo>
                  <a:lnTo>
                    <a:pt x="211060" y="103408"/>
                  </a:lnTo>
                  <a:lnTo>
                    <a:pt x="210994" y="103304"/>
                  </a:lnTo>
                  <a:lnTo>
                    <a:pt x="210920" y="103194"/>
                  </a:lnTo>
                  <a:lnTo>
                    <a:pt x="210834" y="103091"/>
                  </a:lnTo>
                  <a:lnTo>
                    <a:pt x="207898" y="100100"/>
                  </a:lnTo>
                  <a:lnTo>
                    <a:pt x="204955" y="97109"/>
                  </a:lnTo>
                  <a:lnTo>
                    <a:pt x="204435" y="96573"/>
                  </a:lnTo>
                  <a:lnTo>
                    <a:pt x="203916" y="96016"/>
                  </a:lnTo>
                  <a:lnTo>
                    <a:pt x="203390" y="95445"/>
                  </a:lnTo>
                  <a:lnTo>
                    <a:pt x="202857" y="94875"/>
                  </a:lnTo>
                  <a:lnTo>
                    <a:pt x="202584" y="94593"/>
                  </a:lnTo>
                  <a:lnTo>
                    <a:pt x="202311" y="94311"/>
                  </a:lnTo>
                  <a:lnTo>
                    <a:pt x="202032" y="94036"/>
                  </a:lnTo>
                  <a:lnTo>
                    <a:pt x="201752" y="93761"/>
                  </a:lnTo>
                  <a:lnTo>
                    <a:pt x="201472" y="93493"/>
                  </a:lnTo>
                  <a:lnTo>
                    <a:pt x="201179" y="93231"/>
                  </a:lnTo>
                  <a:lnTo>
                    <a:pt x="200886" y="92984"/>
                  </a:lnTo>
                  <a:lnTo>
                    <a:pt x="200594" y="92736"/>
                  </a:lnTo>
                  <a:lnTo>
                    <a:pt x="201139" y="91973"/>
                  </a:lnTo>
                  <a:lnTo>
                    <a:pt x="201679" y="91210"/>
                  </a:lnTo>
                  <a:lnTo>
                    <a:pt x="202205" y="90433"/>
                  </a:lnTo>
                  <a:lnTo>
                    <a:pt x="202724" y="89656"/>
                  </a:lnTo>
                  <a:lnTo>
                    <a:pt x="203230" y="88872"/>
                  </a:lnTo>
                  <a:lnTo>
                    <a:pt x="203736" y="88081"/>
                  </a:lnTo>
                  <a:lnTo>
                    <a:pt x="204222" y="87284"/>
                  </a:lnTo>
                  <a:lnTo>
                    <a:pt x="204708" y="86486"/>
                  </a:lnTo>
                  <a:lnTo>
                    <a:pt x="205181" y="85681"/>
                  </a:lnTo>
                  <a:lnTo>
                    <a:pt x="205640" y="84870"/>
                  </a:lnTo>
                  <a:lnTo>
                    <a:pt x="206093" y="84052"/>
                  </a:lnTo>
                  <a:lnTo>
                    <a:pt x="206539" y="83234"/>
                  </a:lnTo>
                  <a:lnTo>
                    <a:pt x="206972" y="82415"/>
                  </a:lnTo>
                  <a:lnTo>
                    <a:pt x="207398" y="81583"/>
                  </a:lnTo>
                  <a:lnTo>
                    <a:pt x="207811" y="80751"/>
                  </a:lnTo>
                  <a:lnTo>
                    <a:pt x="208217" y="79919"/>
                  </a:lnTo>
                  <a:close/>
                  <a:moveTo>
                    <a:pt x="18837" y="88714"/>
                  </a:moveTo>
                  <a:lnTo>
                    <a:pt x="19077" y="89023"/>
                  </a:lnTo>
                  <a:lnTo>
                    <a:pt x="19316" y="89333"/>
                  </a:lnTo>
                  <a:lnTo>
                    <a:pt x="19563" y="89642"/>
                  </a:lnTo>
                  <a:lnTo>
                    <a:pt x="19809" y="89945"/>
                  </a:lnTo>
                  <a:lnTo>
                    <a:pt x="20062" y="90240"/>
                  </a:lnTo>
                  <a:lnTo>
                    <a:pt x="20315" y="90536"/>
                  </a:lnTo>
                  <a:lnTo>
                    <a:pt x="20575" y="90825"/>
                  </a:lnTo>
                  <a:lnTo>
                    <a:pt x="20834" y="91120"/>
                  </a:lnTo>
                  <a:lnTo>
                    <a:pt x="21094" y="91402"/>
                  </a:lnTo>
                  <a:lnTo>
                    <a:pt x="21360" y="91684"/>
                  </a:lnTo>
                  <a:lnTo>
                    <a:pt x="21627" y="91966"/>
                  </a:lnTo>
                  <a:lnTo>
                    <a:pt x="21900" y="92234"/>
                  </a:lnTo>
                  <a:lnTo>
                    <a:pt x="22173" y="92509"/>
                  </a:lnTo>
                  <a:lnTo>
                    <a:pt x="22446" y="92777"/>
                  </a:lnTo>
                  <a:lnTo>
                    <a:pt x="22725" y="93039"/>
                  </a:lnTo>
                  <a:lnTo>
                    <a:pt x="23005" y="93300"/>
                  </a:lnTo>
                  <a:lnTo>
                    <a:pt x="23291" y="93554"/>
                  </a:lnTo>
                  <a:lnTo>
                    <a:pt x="23578" y="93809"/>
                  </a:lnTo>
                  <a:lnTo>
                    <a:pt x="23871" y="94056"/>
                  </a:lnTo>
                  <a:lnTo>
                    <a:pt x="24157" y="94304"/>
                  </a:lnTo>
                  <a:lnTo>
                    <a:pt x="24457" y="94545"/>
                  </a:lnTo>
                  <a:lnTo>
                    <a:pt x="24749" y="94778"/>
                  </a:lnTo>
                  <a:lnTo>
                    <a:pt x="25049" y="95012"/>
                  </a:lnTo>
                  <a:lnTo>
                    <a:pt x="25355" y="95239"/>
                  </a:lnTo>
                  <a:lnTo>
                    <a:pt x="25662" y="95466"/>
                  </a:lnTo>
                  <a:lnTo>
                    <a:pt x="25968" y="95686"/>
                  </a:lnTo>
                  <a:lnTo>
                    <a:pt x="26274" y="95899"/>
                  </a:lnTo>
                  <a:lnTo>
                    <a:pt x="26587" y="96112"/>
                  </a:lnTo>
                  <a:lnTo>
                    <a:pt x="26907" y="96319"/>
                  </a:lnTo>
                  <a:lnTo>
                    <a:pt x="27220" y="96525"/>
                  </a:lnTo>
                  <a:lnTo>
                    <a:pt x="27539" y="96717"/>
                  </a:lnTo>
                  <a:lnTo>
                    <a:pt x="27866" y="96917"/>
                  </a:lnTo>
                  <a:lnTo>
                    <a:pt x="27553" y="97233"/>
                  </a:lnTo>
                  <a:lnTo>
                    <a:pt x="27246" y="97563"/>
                  </a:lnTo>
                  <a:lnTo>
                    <a:pt x="26947" y="97900"/>
                  </a:lnTo>
                  <a:lnTo>
                    <a:pt x="26647" y="98251"/>
                  </a:lnTo>
                  <a:lnTo>
                    <a:pt x="26361" y="98601"/>
                  </a:lnTo>
                  <a:lnTo>
                    <a:pt x="26074" y="98966"/>
                  </a:lnTo>
                  <a:lnTo>
                    <a:pt x="25788" y="99330"/>
                  </a:lnTo>
                  <a:lnTo>
                    <a:pt x="25509" y="99701"/>
                  </a:lnTo>
                  <a:lnTo>
                    <a:pt x="24963" y="100444"/>
                  </a:lnTo>
                  <a:lnTo>
                    <a:pt x="24423" y="101187"/>
                  </a:lnTo>
                  <a:lnTo>
                    <a:pt x="23884" y="101915"/>
                  </a:lnTo>
                  <a:lnTo>
                    <a:pt x="23351" y="102631"/>
                  </a:lnTo>
                  <a:lnTo>
                    <a:pt x="22459" y="103834"/>
                  </a:lnTo>
                  <a:lnTo>
                    <a:pt x="21580" y="105044"/>
                  </a:lnTo>
                  <a:lnTo>
                    <a:pt x="21147" y="105649"/>
                  </a:lnTo>
                  <a:lnTo>
                    <a:pt x="20715" y="106261"/>
                  </a:lnTo>
                  <a:lnTo>
                    <a:pt x="20282" y="106873"/>
                  </a:lnTo>
                  <a:lnTo>
                    <a:pt x="19856" y="107492"/>
                  </a:lnTo>
                  <a:lnTo>
                    <a:pt x="19509" y="107162"/>
                  </a:lnTo>
                  <a:lnTo>
                    <a:pt x="19170" y="106839"/>
                  </a:lnTo>
                  <a:lnTo>
                    <a:pt x="18824" y="106502"/>
                  </a:lnTo>
                  <a:lnTo>
                    <a:pt x="18491" y="106172"/>
                  </a:lnTo>
                  <a:lnTo>
                    <a:pt x="18158" y="105828"/>
                  </a:lnTo>
                  <a:lnTo>
                    <a:pt x="17825" y="105491"/>
                  </a:lnTo>
                  <a:lnTo>
                    <a:pt x="17499" y="105140"/>
                  </a:lnTo>
                  <a:lnTo>
                    <a:pt x="17172" y="104796"/>
                  </a:lnTo>
                  <a:lnTo>
                    <a:pt x="16853" y="104446"/>
                  </a:lnTo>
                  <a:lnTo>
                    <a:pt x="16533" y="104088"/>
                  </a:lnTo>
                  <a:lnTo>
                    <a:pt x="16220" y="103731"/>
                  </a:lnTo>
                  <a:lnTo>
                    <a:pt x="15914" y="103366"/>
                  </a:lnTo>
                  <a:lnTo>
                    <a:pt x="15608" y="103009"/>
                  </a:lnTo>
                  <a:lnTo>
                    <a:pt x="15301" y="102637"/>
                  </a:lnTo>
                  <a:lnTo>
                    <a:pt x="15002" y="102266"/>
                  </a:lnTo>
                  <a:lnTo>
                    <a:pt x="14709" y="101895"/>
                  </a:lnTo>
                  <a:lnTo>
                    <a:pt x="14416" y="101517"/>
                  </a:lnTo>
                  <a:lnTo>
                    <a:pt x="14130" y="101139"/>
                  </a:lnTo>
                  <a:lnTo>
                    <a:pt x="13843" y="100753"/>
                  </a:lnTo>
                  <a:lnTo>
                    <a:pt x="13564" y="100368"/>
                  </a:lnTo>
                  <a:lnTo>
                    <a:pt x="13284" y="99983"/>
                  </a:lnTo>
                  <a:lnTo>
                    <a:pt x="13011" y="99591"/>
                  </a:lnTo>
                  <a:lnTo>
                    <a:pt x="12738" y="99193"/>
                  </a:lnTo>
                  <a:lnTo>
                    <a:pt x="12472" y="98794"/>
                  </a:lnTo>
                  <a:lnTo>
                    <a:pt x="12212" y="98395"/>
                  </a:lnTo>
                  <a:lnTo>
                    <a:pt x="11952" y="97989"/>
                  </a:lnTo>
                  <a:lnTo>
                    <a:pt x="11693" y="97584"/>
                  </a:lnTo>
                  <a:lnTo>
                    <a:pt x="11440" y="97171"/>
                  </a:lnTo>
                  <a:lnTo>
                    <a:pt x="11193" y="96759"/>
                  </a:lnTo>
                  <a:lnTo>
                    <a:pt x="10947" y="96346"/>
                  </a:lnTo>
                  <a:lnTo>
                    <a:pt x="10707" y="95927"/>
                  </a:lnTo>
                  <a:lnTo>
                    <a:pt x="10468" y="95507"/>
                  </a:lnTo>
                  <a:lnTo>
                    <a:pt x="11020" y="95129"/>
                  </a:lnTo>
                  <a:lnTo>
                    <a:pt x="11566" y="94737"/>
                  </a:lnTo>
                  <a:lnTo>
                    <a:pt x="12112" y="94345"/>
                  </a:lnTo>
                  <a:lnTo>
                    <a:pt x="12651" y="93939"/>
                  </a:lnTo>
                  <a:lnTo>
                    <a:pt x="13191" y="93527"/>
                  </a:lnTo>
                  <a:lnTo>
                    <a:pt x="13723" y="93107"/>
                  </a:lnTo>
                  <a:lnTo>
                    <a:pt x="14256" y="92688"/>
                  </a:lnTo>
                  <a:lnTo>
                    <a:pt x="14782" y="92262"/>
                  </a:lnTo>
                  <a:lnTo>
                    <a:pt x="15301" y="91829"/>
                  </a:lnTo>
                  <a:lnTo>
                    <a:pt x="15821" y="91388"/>
                  </a:lnTo>
                  <a:lnTo>
                    <a:pt x="16340" y="90948"/>
                  </a:lnTo>
                  <a:lnTo>
                    <a:pt x="16846" y="90501"/>
                  </a:lnTo>
                  <a:lnTo>
                    <a:pt x="17352" y="90061"/>
                  </a:lnTo>
                  <a:lnTo>
                    <a:pt x="17852" y="89615"/>
                  </a:lnTo>
                  <a:lnTo>
                    <a:pt x="18344" y="89161"/>
                  </a:lnTo>
                  <a:lnTo>
                    <a:pt x="18837" y="88714"/>
                  </a:lnTo>
                  <a:close/>
                  <a:moveTo>
                    <a:pt x="198762" y="95136"/>
                  </a:moveTo>
                  <a:lnTo>
                    <a:pt x="198982" y="95390"/>
                  </a:lnTo>
                  <a:lnTo>
                    <a:pt x="199202" y="95638"/>
                  </a:lnTo>
                  <a:lnTo>
                    <a:pt x="199435" y="95892"/>
                  </a:lnTo>
                  <a:lnTo>
                    <a:pt x="199668" y="96140"/>
                  </a:lnTo>
                  <a:lnTo>
                    <a:pt x="199901" y="96380"/>
                  </a:lnTo>
                  <a:lnTo>
                    <a:pt x="200147" y="96621"/>
                  </a:lnTo>
                  <a:lnTo>
                    <a:pt x="200387" y="96855"/>
                  </a:lnTo>
                  <a:lnTo>
                    <a:pt x="200633" y="97089"/>
                  </a:lnTo>
                  <a:lnTo>
                    <a:pt x="200627" y="97171"/>
                  </a:lnTo>
                  <a:lnTo>
                    <a:pt x="200620" y="97254"/>
                  </a:lnTo>
                  <a:lnTo>
                    <a:pt x="200633" y="97336"/>
                  </a:lnTo>
                  <a:lnTo>
                    <a:pt x="200653" y="97419"/>
                  </a:lnTo>
                  <a:lnTo>
                    <a:pt x="200687" y="97494"/>
                  </a:lnTo>
                  <a:lnTo>
                    <a:pt x="200733" y="97577"/>
                  </a:lnTo>
                  <a:lnTo>
                    <a:pt x="200793" y="97652"/>
                  </a:lnTo>
                  <a:lnTo>
                    <a:pt x="200866" y="97728"/>
                  </a:lnTo>
                  <a:lnTo>
                    <a:pt x="201386" y="98168"/>
                  </a:lnTo>
                  <a:lnTo>
                    <a:pt x="201905" y="98615"/>
                  </a:lnTo>
                  <a:lnTo>
                    <a:pt x="202411" y="99062"/>
                  </a:lnTo>
                  <a:lnTo>
                    <a:pt x="202917" y="99523"/>
                  </a:lnTo>
                  <a:lnTo>
                    <a:pt x="203417" y="99976"/>
                  </a:lnTo>
                  <a:lnTo>
                    <a:pt x="203909" y="100444"/>
                  </a:lnTo>
                  <a:lnTo>
                    <a:pt x="204895" y="101379"/>
                  </a:lnTo>
                  <a:lnTo>
                    <a:pt x="205867" y="102328"/>
                  </a:lnTo>
                  <a:lnTo>
                    <a:pt x="206839" y="103277"/>
                  </a:lnTo>
                  <a:lnTo>
                    <a:pt x="207811" y="104233"/>
                  </a:lnTo>
                  <a:lnTo>
                    <a:pt x="208790" y="105182"/>
                  </a:lnTo>
                  <a:lnTo>
                    <a:pt x="208843" y="105237"/>
                  </a:lnTo>
                  <a:lnTo>
                    <a:pt x="208903" y="105285"/>
                  </a:lnTo>
                  <a:lnTo>
                    <a:pt x="209010" y="105360"/>
                  </a:lnTo>
                  <a:lnTo>
                    <a:pt x="209123" y="105422"/>
                  </a:lnTo>
                  <a:lnTo>
                    <a:pt x="209236" y="105491"/>
                  </a:lnTo>
                  <a:lnTo>
                    <a:pt x="208703" y="106027"/>
                  </a:lnTo>
                  <a:lnTo>
                    <a:pt x="208164" y="106564"/>
                  </a:lnTo>
                  <a:lnTo>
                    <a:pt x="207618" y="107093"/>
                  </a:lnTo>
                  <a:lnTo>
                    <a:pt x="207065" y="107616"/>
                  </a:lnTo>
                  <a:lnTo>
                    <a:pt x="206513" y="108138"/>
                  </a:lnTo>
                  <a:lnTo>
                    <a:pt x="205953" y="108647"/>
                  </a:lnTo>
                  <a:lnTo>
                    <a:pt x="205381" y="109149"/>
                  </a:lnTo>
                  <a:lnTo>
                    <a:pt x="204808" y="109644"/>
                  </a:lnTo>
                  <a:lnTo>
                    <a:pt x="204229" y="110139"/>
                  </a:lnTo>
                  <a:lnTo>
                    <a:pt x="203650" y="110620"/>
                  </a:lnTo>
                  <a:lnTo>
                    <a:pt x="203057" y="111095"/>
                  </a:lnTo>
                  <a:lnTo>
                    <a:pt x="202458" y="111562"/>
                  </a:lnTo>
                  <a:lnTo>
                    <a:pt x="201859" y="112023"/>
                  </a:lnTo>
                  <a:lnTo>
                    <a:pt x="201253" y="112477"/>
                  </a:lnTo>
                  <a:lnTo>
                    <a:pt x="200640" y="112924"/>
                  </a:lnTo>
                  <a:lnTo>
                    <a:pt x="200014" y="113357"/>
                  </a:lnTo>
                  <a:lnTo>
                    <a:pt x="199961" y="113178"/>
                  </a:lnTo>
                  <a:lnTo>
                    <a:pt x="199908" y="112993"/>
                  </a:lnTo>
                  <a:lnTo>
                    <a:pt x="199841" y="112807"/>
                  </a:lnTo>
                  <a:lnTo>
                    <a:pt x="199768" y="112628"/>
                  </a:lnTo>
                  <a:lnTo>
                    <a:pt x="199688" y="112449"/>
                  </a:lnTo>
                  <a:lnTo>
                    <a:pt x="199608" y="112271"/>
                  </a:lnTo>
                  <a:lnTo>
                    <a:pt x="199522" y="112092"/>
                  </a:lnTo>
                  <a:lnTo>
                    <a:pt x="199435" y="111913"/>
                  </a:lnTo>
                  <a:lnTo>
                    <a:pt x="199335" y="111741"/>
                  </a:lnTo>
                  <a:lnTo>
                    <a:pt x="199235" y="111562"/>
                  </a:lnTo>
                  <a:lnTo>
                    <a:pt x="199029" y="111219"/>
                  </a:lnTo>
                  <a:lnTo>
                    <a:pt x="198809" y="110882"/>
                  </a:lnTo>
                  <a:lnTo>
                    <a:pt x="198576" y="110545"/>
                  </a:lnTo>
                  <a:lnTo>
                    <a:pt x="198343" y="110208"/>
                  </a:lnTo>
                  <a:lnTo>
                    <a:pt x="198097" y="109878"/>
                  </a:lnTo>
                  <a:lnTo>
                    <a:pt x="197604" y="109231"/>
                  </a:lnTo>
                  <a:lnTo>
                    <a:pt x="197125" y="108599"/>
                  </a:lnTo>
                  <a:lnTo>
                    <a:pt x="196898" y="108283"/>
                  </a:lnTo>
                  <a:lnTo>
                    <a:pt x="196672" y="107973"/>
                  </a:lnTo>
                  <a:lnTo>
                    <a:pt x="196206" y="107279"/>
                  </a:lnTo>
                  <a:lnTo>
                    <a:pt x="195740" y="106591"/>
                  </a:lnTo>
                  <a:lnTo>
                    <a:pt x="195267" y="105897"/>
                  </a:lnTo>
                  <a:lnTo>
                    <a:pt x="194801" y="105202"/>
                  </a:lnTo>
                  <a:lnTo>
                    <a:pt x="194701" y="105065"/>
                  </a:lnTo>
                  <a:lnTo>
                    <a:pt x="194594" y="104927"/>
                  </a:lnTo>
                  <a:lnTo>
                    <a:pt x="194361" y="104631"/>
                  </a:lnTo>
                  <a:lnTo>
                    <a:pt x="194115" y="104329"/>
                  </a:lnTo>
                  <a:lnTo>
                    <a:pt x="193869" y="104026"/>
                  </a:lnTo>
                  <a:lnTo>
                    <a:pt x="193629" y="103710"/>
                  </a:lnTo>
                  <a:lnTo>
                    <a:pt x="193516" y="103552"/>
                  </a:lnTo>
                  <a:lnTo>
                    <a:pt x="193409" y="103394"/>
                  </a:lnTo>
                  <a:lnTo>
                    <a:pt x="193309" y="103236"/>
                  </a:lnTo>
                  <a:lnTo>
                    <a:pt x="193223" y="103078"/>
                  </a:lnTo>
                  <a:lnTo>
                    <a:pt x="193143" y="102919"/>
                  </a:lnTo>
                  <a:lnTo>
                    <a:pt x="193076" y="102761"/>
                  </a:lnTo>
                  <a:lnTo>
                    <a:pt x="193036" y="102665"/>
                  </a:lnTo>
                  <a:lnTo>
                    <a:pt x="192983" y="102576"/>
                  </a:lnTo>
                  <a:lnTo>
                    <a:pt x="192930" y="102493"/>
                  </a:lnTo>
                  <a:lnTo>
                    <a:pt x="192870" y="102417"/>
                  </a:lnTo>
                  <a:lnTo>
                    <a:pt x="192810" y="102342"/>
                  </a:lnTo>
                  <a:lnTo>
                    <a:pt x="192737" y="102280"/>
                  </a:lnTo>
                  <a:lnTo>
                    <a:pt x="192664" y="102218"/>
                  </a:lnTo>
                  <a:lnTo>
                    <a:pt x="192584" y="102170"/>
                  </a:lnTo>
                  <a:lnTo>
                    <a:pt x="193396" y="101331"/>
                  </a:lnTo>
                  <a:lnTo>
                    <a:pt x="194195" y="100478"/>
                  </a:lnTo>
                  <a:lnTo>
                    <a:pt x="194981" y="99619"/>
                  </a:lnTo>
                  <a:lnTo>
                    <a:pt x="195760" y="98739"/>
                  </a:lnTo>
                  <a:lnTo>
                    <a:pt x="196532" y="97859"/>
                  </a:lnTo>
                  <a:lnTo>
                    <a:pt x="197284" y="96958"/>
                  </a:lnTo>
                  <a:lnTo>
                    <a:pt x="198030" y="96050"/>
                  </a:lnTo>
                  <a:lnTo>
                    <a:pt x="198762" y="95136"/>
                  </a:lnTo>
                  <a:close/>
                  <a:moveTo>
                    <a:pt x="30336" y="98209"/>
                  </a:moveTo>
                  <a:lnTo>
                    <a:pt x="30709" y="98381"/>
                  </a:lnTo>
                  <a:lnTo>
                    <a:pt x="31081" y="98539"/>
                  </a:lnTo>
                  <a:lnTo>
                    <a:pt x="31454" y="98698"/>
                  </a:lnTo>
                  <a:lnTo>
                    <a:pt x="31834" y="98849"/>
                  </a:lnTo>
                  <a:lnTo>
                    <a:pt x="32220" y="98993"/>
                  </a:lnTo>
                  <a:lnTo>
                    <a:pt x="32600" y="99138"/>
                  </a:lnTo>
                  <a:lnTo>
                    <a:pt x="32986" y="99268"/>
                  </a:lnTo>
                  <a:lnTo>
                    <a:pt x="33379" y="99399"/>
                  </a:lnTo>
                  <a:lnTo>
                    <a:pt x="33765" y="99523"/>
                  </a:lnTo>
                  <a:lnTo>
                    <a:pt x="34164" y="99640"/>
                  </a:lnTo>
                  <a:lnTo>
                    <a:pt x="34557" y="99750"/>
                  </a:lnTo>
                  <a:lnTo>
                    <a:pt x="34957" y="99853"/>
                  </a:lnTo>
                  <a:lnTo>
                    <a:pt x="35363" y="99949"/>
                  </a:lnTo>
                  <a:lnTo>
                    <a:pt x="35769" y="100031"/>
                  </a:lnTo>
                  <a:lnTo>
                    <a:pt x="36182" y="100114"/>
                  </a:lnTo>
                  <a:lnTo>
                    <a:pt x="36594" y="100190"/>
                  </a:lnTo>
                  <a:lnTo>
                    <a:pt x="36501" y="104233"/>
                  </a:lnTo>
                  <a:lnTo>
                    <a:pt x="36421" y="108276"/>
                  </a:lnTo>
                  <a:lnTo>
                    <a:pt x="36348" y="112319"/>
                  </a:lnTo>
                  <a:lnTo>
                    <a:pt x="36295" y="116369"/>
                  </a:lnTo>
                  <a:lnTo>
                    <a:pt x="36295" y="116492"/>
                  </a:lnTo>
                  <a:lnTo>
                    <a:pt x="36282" y="116630"/>
                  </a:lnTo>
                  <a:lnTo>
                    <a:pt x="36275" y="116767"/>
                  </a:lnTo>
                  <a:lnTo>
                    <a:pt x="36275" y="116898"/>
                  </a:lnTo>
                  <a:lnTo>
                    <a:pt x="35742" y="116733"/>
                  </a:lnTo>
                  <a:lnTo>
                    <a:pt x="35216" y="116568"/>
                  </a:lnTo>
                  <a:lnTo>
                    <a:pt x="34697" y="116389"/>
                  </a:lnTo>
                  <a:lnTo>
                    <a:pt x="34178" y="116210"/>
                  </a:lnTo>
                  <a:lnTo>
                    <a:pt x="33665" y="116018"/>
                  </a:lnTo>
                  <a:lnTo>
                    <a:pt x="33159" y="115825"/>
                  </a:lnTo>
                  <a:lnTo>
                    <a:pt x="32653" y="115626"/>
                  </a:lnTo>
                  <a:lnTo>
                    <a:pt x="32153" y="115427"/>
                  </a:lnTo>
                  <a:lnTo>
                    <a:pt x="31661" y="115213"/>
                  </a:lnTo>
                  <a:lnTo>
                    <a:pt x="31168" y="115000"/>
                  </a:lnTo>
                  <a:lnTo>
                    <a:pt x="30682" y="114773"/>
                  </a:lnTo>
                  <a:lnTo>
                    <a:pt x="30203" y="114547"/>
                  </a:lnTo>
                  <a:lnTo>
                    <a:pt x="29723" y="114320"/>
                  </a:lnTo>
                  <a:lnTo>
                    <a:pt x="29250" y="114079"/>
                  </a:lnTo>
                  <a:lnTo>
                    <a:pt x="28778" y="113838"/>
                  </a:lnTo>
                  <a:lnTo>
                    <a:pt x="28318" y="113591"/>
                  </a:lnTo>
                  <a:lnTo>
                    <a:pt x="27859" y="113336"/>
                  </a:lnTo>
                  <a:lnTo>
                    <a:pt x="27399" y="113075"/>
                  </a:lnTo>
                  <a:lnTo>
                    <a:pt x="26947" y="112814"/>
                  </a:lnTo>
                  <a:lnTo>
                    <a:pt x="26501" y="112546"/>
                  </a:lnTo>
                  <a:lnTo>
                    <a:pt x="26061" y="112271"/>
                  </a:lnTo>
                  <a:lnTo>
                    <a:pt x="25622" y="111989"/>
                  </a:lnTo>
                  <a:lnTo>
                    <a:pt x="25189" y="111707"/>
                  </a:lnTo>
                  <a:lnTo>
                    <a:pt x="24756" y="111418"/>
                  </a:lnTo>
                  <a:lnTo>
                    <a:pt x="24337" y="111122"/>
                  </a:lnTo>
                  <a:lnTo>
                    <a:pt x="23911" y="110827"/>
                  </a:lnTo>
                  <a:lnTo>
                    <a:pt x="23498" y="110524"/>
                  </a:lnTo>
                  <a:lnTo>
                    <a:pt x="23085" y="110215"/>
                  </a:lnTo>
                  <a:lnTo>
                    <a:pt x="22679" y="109905"/>
                  </a:lnTo>
                  <a:lnTo>
                    <a:pt x="22273" y="109589"/>
                  </a:lnTo>
                  <a:lnTo>
                    <a:pt x="21873" y="109266"/>
                  </a:lnTo>
                  <a:lnTo>
                    <a:pt x="21474" y="108943"/>
                  </a:lnTo>
                  <a:lnTo>
                    <a:pt x="22040" y="108331"/>
                  </a:lnTo>
                  <a:lnTo>
                    <a:pt x="22599" y="107712"/>
                  </a:lnTo>
                  <a:lnTo>
                    <a:pt x="23151" y="107093"/>
                  </a:lnTo>
                  <a:lnTo>
                    <a:pt x="23704" y="106467"/>
                  </a:lnTo>
                  <a:lnTo>
                    <a:pt x="24243" y="105842"/>
                  </a:lnTo>
                  <a:lnTo>
                    <a:pt x="24789" y="105209"/>
                  </a:lnTo>
                  <a:lnTo>
                    <a:pt x="25329" y="104570"/>
                  </a:lnTo>
                  <a:lnTo>
                    <a:pt x="25861" y="103930"/>
                  </a:lnTo>
                  <a:lnTo>
                    <a:pt x="26148" y="103586"/>
                  </a:lnTo>
                  <a:lnTo>
                    <a:pt x="26441" y="103243"/>
                  </a:lnTo>
                  <a:lnTo>
                    <a:pt x="27033" y="102555"/>
                  </a:lnTo>
                  <a:lnTo>
                    <a:pt x="27632" y="101867"/>
                  </a:lnTo>
                  <a:lnTo>
                    <a:pt x="27932" y="101517"/>
                  </a:lnTo>
                  <a:lnTo>
                    <a:pt x="28225" y="101166"/>
                  </a:lnTo>
                  <a:lnTo>
                    <a:pt x="28518" y="100815"/>
                  </a:lnTo>
                  <a:lnTo>
                    <a:pt x="28804" y="100458"/>
                  </a:lnTo>
                  <a:lnTo>
                    <a:pt x="29084" y="100093"/>
                  </a:lnTo>
                  <a:lnTo>
                    <a:pt x="29350" y="99729"/>
                  </a:lnTo>
                  <a:lnTo>
                    <a:pt x="29617" y="99358"/>
                  </a:lnTo>
                  <a:lnTo>
                    <a:pt x="29870" y="98979"/>
                  </a:lnTo>
                  <a:lnTo>
                    <a:pt x="30109" y="98601"/>
                  </a:lnTo>
                  <a:lnTo>
                    <a:pt x="30336" y="98209"/>
                  </a:lnTo>
                  <a:close/>
                  <a:moveTo>
                    <a:pt x="190992" y="103772"/>
                  </a:moveTo>
                  <a:lnTo>
                    <a:pt x="191032" y="103951"/>
                  </a:lnTo>
                  <a:lnTo>
                    <a:pt x="191079" y="104130"/>
                  </a:lnTo>
                  <a:lnTo>
                    <a:pt x="191125" y="104308"/>
                  </a:lnTo>
                  <a:lnTo>
                    <a:pt x="191185" y="104487"/>
                  </a:lnTo>
                  <a:lnTo>
                    <a:pt x="191252" y="104666"/>
                  </a:lnTo>
                  <a:lnTo>
                    <a:pt x="191319" y="104845"/>
                  </a:lnTo>
                  <a:lnTo>
                    <a:pt x="191398" y="105023"/>
                  </a:lnTo>
                  <a:lnTo>
                    <a:pt x="191478" y="105202"/>
                  </a:lnTo>
                  <a:lnTo>
                    <a:pt x="191645" y="105553"/>
                  </a:lnTo>
                  <a:lnTo>
                    <a:pt x="191831" y="105910"/>
                  </a:lnTo>
                  <a:lnTo>
                    <a:pt x="192031" y="106261"/>
                  </a:lnTo>
                  <a:lnTo>
                    <a:pt x="192244" y="106605"/>
                  </a:lnTo>
                  <a:lnTo>
                    <a:pt x="192457" y="106949"/>
                  </a:lnTo>
                  <a:lnTo>
                    <a:pt x="192670" y="107286"/>
                  </a:lnTo>
                  <a:lnTo>
                    <a:pt x="193110" y="107946"/>
                  </a:lnTo>
                  <a:lnTo>
                    <a:pt x="193529" y="108571"/>
                  </a:lnTo>
                  <a:lnTo>
                    <a:pt x="193722" y="108874"/>
                  </a:lnTo>
                  <a:lnTo>
                    <a:pt x="193909" y="109163"/>
                  </a:lnTo>
                  <a:lnTo>
                    <a:pt x="194122" y="109513"/>
                  </a:lnTo>
                  <a:lnTo>
                    <a:pt x="194335" y="109878"/>
                  </a:lnTo>
                  <a:lnTo>
                    <a:pt x="194768" y="110620"/>
                  </a:lnTo>
                  <a:lnTo>
                    <a:pt x="194994" y="111005"/>
                  </a:lnTo>
                  <a:lnTo>
                    <a:pt x="195220" y="111384"/>
                  </a:lnTo>
                  <a:lnTo>
                    <a:pt x="195460" y="111762"/>
                  </a:lnTo>
                  <a:lnTo>
                    <a:pt x="195700" y="112140"/>
                  </a:lnTo>
                  <a:lnTo>
                    <a:pt x="195953" y="112504"/>
                  </a:lnTo>
                  <a:lnTo>
                    <a:pt x="196206" y="112862"/>
                  </a:lnTo>
                  <a:lnTo>
                    <a:pt x="196472" y="113213"/>
                  </a:lnTo>
                  <a:lnTo>
                    <a:pt x="196612" y="113384"/>
                  </a:lnTo>
                  <a:lnTo>
                    <a:pt x="196752" y="113550"/>
                  </a:lnTo>
                  <a:lnTo>
                    <a:pt x="196892" y="113708"/>
                  </a:lnTo>
                  <a:lnTo>
                    <a:pt x="197038" y="113866"/>
                  </a:lnTo>
                  <a:lnTo>
                    <a:pt x="197184" y="114017"/>
                  </a:lnTo>
                  <a:lnTo>
                    <a:pt x="197338" y="114168"/>
                  </a:lnTo>
                  <a:lnTo>
                    <a:pt x="197491" y="114306"/>
                  </a:lnTo>
                  <a:lnTo>
                    <a:pt x="197651" y="114443"/>
                  </a:lnTo>
                  <a:lnTo>
                    <a:pt x="197810" y="114574"/>
                  </a:lnTo>
                  <a:lnTo>
                    <a:pt x="197970" y="114698"/>
                  </a:lnTo>
                  <a:lnTo>
                    <a:pt x="197131" y="115234"/>
                  </a:lnTo>
                  <a:lnTo>
                    <a:pt x="196279" y="115750"/>
                  </a:lnTo>
                  <a:lnTo>
                    <a:pt x="195420" y="116252"/>
                  </a:lnTo>
                  <a:lnTo>
                    <a:pt x="194554" y="116747"/>
                  </a:lnTo>
                  <a:lnTo>
                    <a:pt x="193682" y="117228"/>
                  </a:lnTo>
                  <a:lnTo>
                    <a:pt x="192803" y="117696"/>
                  </a:lnTo>
                  <a:lnTo>
                    <a:pt x="191918" y="118149"/>
                  </a:lnTo>
                  <a:lnTo>
                    <a:pt x="191019" y="118590"/>
                  </a:lnTo>
                  <a:lnTo>
                    <a:pt x="190113" y="119023"/>
                  </a:lnTo>
                  <a:lnTo>
                    <a:pt x="189208" y="119435"/>
                  </a:lnTo>
                  <a:lnTo>
                    <a:pt x="188289" y="119834"/>
                  </a:lnTo>
                  <a:lnTo>
                    <a:pt x="187364" y="120226"/>
                  </a:lnTo>
                  <a:lnTo>
                    <a:pt x="186438" y="120597"/>
                  </a:lnTo>
                  <a:lnTo>
                    <a:pt x="185499" y="120955"/>
                  </a:lnTo>
                  <a:lnTo>
                    <a:pt x="184554" y="121299"/>
                  </a:lnTo>
                  <a:lnTo>
                    <a:pt x="183602" y="121629"/>
                  </a:lnTo>
                  <a:lnTo>
                    <a:pt x="183635" y="120783"/>
                  </a:lnTo>
                  <a:lnTo>
                    <a:pt x="183675" y="119944"/>
                  </a:lnTo>
                  <a:lnTo>
                    <a:pt x="183715" y="119105"/>
                  </a:lnTo>
                  <a:lnTo>
                    <a:pt x="183761" y="118273"/>
                  </a:lnTo>
                  <a:lnTo>
                    <a:pt x="183868" y="116596"/>
                  </a:lnTo>
                  <a:lnTo>
                    <a:pt x="183988" y="114925"/>
                  </a:lnTo>
                  <a:lnTo>
                    <a:pt x="184121" y="113254"/>
                  </a:lnTo>
                  <a:lnTo>
                    <a:pt x="184261" y="111583"/>
                  </a:lnTo>
                  <a:lnTo>
                    <a:pt x="184421" y="109912"/>
                  </a:lnTo>
                  <a:lnTo>
                    <a:pt x="184580" y="108234"/>
                  </a:lnTo>
                  <a:lnTo>
                    <a:pt x="184674" y="108283"/>
                  </a:lnTo>
                  <a:lnTo>
                    <a:pt x="184767" y="108324"/>
                  </a:lnTo>
                  <a:lnTo>
                    <a:pt x="184860" y="108358"/>
                  </a:lnTo>
                  <a:lnTo>
                    <a:pt x="184960" y="108386"/>
                  </a:lnTo>
                  <a:lnTo>
                    <a:pt x="185060" y="108406"/>
                  </a:lnTo>
                  <a:lnTo>
                    <a:pt x="185160" y="108420"/>
                  </a:lnTo>
                  <a:lnTo>
                    <a:pt x="185260" y="108427"/>
                  </a:lnTo>
                  <a:lnTo>
                    <a:pt x="185366" y="108427"/>
                  </a:lnTo>
                  <a:lnTo>
                    <a:pt x="185473" y="108413"/>
                  </a:lnTo>
                  <a:lnTo>
                    <a:pt x="185579" y="108393"/>
                  </a:lnTo>
                  <a:lnTo>
                    <a:pt x="185686" y="108365"/>
                  </a:lnTo>
                  <a:lnTo>
                    <a:pt x="185786" y="108331"/>
                  </a:lnTo>
                  <a:lnTo>
                    <a:pt x="185892" y="108283"/>
                  </a:lnTo>
                  <a:lnTo>
                    <a:pt x="185999" y="108228"/>
                  </a:lnTo>
                  <a:lnTo>
                    <a:pt x="186099" y="108159"/>
                  </a:lnTo>
                  <a:lnTo>
                    <a:pt x="186198" y="108083"/>
                  </a:lnTo>
                  <a:lnTo>
                    <a:pt x="186811" y="107567"/>
                  </a:lnTo>
                  <a:lnTo>
                    <a:pt x="187424" y="107045"/>
                  </a:lnTo>
                  <a:lnTo>
                    <a:pt x="188023" y="106515"/>
                  </a:lnTo>
                  <a:lnTo>
                    <a:pt x="188629" y="105979"/>
                  </a:lnTo>
                  <a:lnTo>
                    <a:pt x="189221" y="105436"/>
                  </a:lnTo>
                  <a:lnTo>
                    <a:pt x="189814" y="104886"/>
                  </a:lnTo>
                  <a:lnTo>
                    <a:pt x="190406" y="104329"/>
                  </a:lnTo>
                  <a:lnTo>
                    <a:pt x="190992" y="103772"/>
                  </a:lnTo>
                  <a:close/>
                  <a:moveTo>
                    <a:pt x="43446" y="91987"/>
                  </a:moveTo>
                  <a:lnTo>
                    <a:pt x="43439" y="93864"/>
                  </a:lnTo>
                  <a:lnTo>
                    <a:pt x="43432" y="95665"/>
                  </a:lnTo>
                  <a:lnTo>
                    <a:pt x="43426" y="97364"/>
                  </a:lnTo>
                  <a:lnTo>
                    <a:pt x="43419" y="98175"/>
                  </a:lnTo>
                  <a:lnTo>
                    <a:pt x="43406" y="98959"/>
                  </a:lnTo>
                  <a:lnTo>
                    <a:pt x="43373" y="100698"/>
                  </a:lnTo>
                  <a:lnTo>
                    <a:pt x="43346" y="102445"/>
                  </a:lnTo>
                  <a:lnTo>
                    <a:pt x="43333" y="104198"/>
                  </a:lnTo>
                  <a:lnTo>
                    <a:pt x="43326" y="105945"/>
                  </a:lnTo>
                  <a:lnTo>
                    <a:pt x="43326" y="107705"/>
                  </a:lnTo>
                  <a:lnTo>
                    <a:pt x="43346" y="109458"/>
                  </a:lnTo>
                  <a:lnTo>
                    <a:pt x="43366" y="111219"/>
                  </a:lnTo>
                  <a:lnTo>
                    <a:pt x="43399" y="112986"/>
                  </a:lnTo>
                  <a:lnTo>
                    <a:pt x="43439" y="114746"/>
                  </a:lnTo>
                  <a:lnTo>
                    <a:pt x="43492" y="116513"/>
                  </a:lnTo>
                  <a:lnTo>
                    <a:pt x="43552" y="118280"/>
                  </a:lnTo>
                  <a:lnTo>
                    <a:pt x="43619" y="120047"/>
                  </a:lnTo>
                  <a:lnTo>
                    <a:pt x="43699" y="121814"/>
                  </a:lnTo>
                  <a:lnTo>
                    <a:pt x="43785" y="123588"/>
                  </a:lnTo>
                  <a:lnTo>
                    <a:pt x="43879" y="125355"/>
                  </a:lnTo>
                  <a:lnTo>
                    <a:pt x="43978" y="127123"/>
                  </a:lnTo>
                  <a:lnTo>
                    <a:pt x="43885" y="127095"/>
                  </a:lnTo>
                  <a:lnTo>
                    <a:pt x="43825" y="127081"/>
                  </a:lnTo>
                  <a:lnTo>
                    <a:pt x="43765" y="127081"/>
                  </a:lnTo>
                  <a:lnTo>
                    <a:pt x="43413" y="127095"/>
                  </a:lnTo>
                  <a:lnTo>
                    <a:pt x="43060" y="127088"/>
                  </a:lnTo>
                  <a:lnTo>
                    <a:pt x="42713" y="127074"/>
                  </a:lnTo>
                  <a:lnTo>
                    <a:pt x="42367" y="127040"/>
                  </a:lnTo>
                  <a:lnTo>
                    <a:pt x="42021" y="126999"/>
                  </a:lnTo>
                  <a:lnTo>
                    <a:pt x="41681" y="126944"/>
                  </a:lnTo>
                  <a:lnTo>
                    <a:pt x="41342" y="126875"/>
                  </a:lnTo>
                  <a:lnTo>
                    <a:pt x="41002" y="126793"/>
                  </a:lnTo>
                  <a:lnTo>
                    <a:pt x="40669" y="126696"/>
                  </a:lnTo>
                  <a:lnTo>
                    <a:pt x="40343" y="126593"/>
                  </a:lnTo>
                  <a:lnTo>
                    <a:pt x="40010" y="126476"/>
                  </a:lnTo>
                  <a:lnTo>
                    <a:pt x="39684" y="126352"/>
                  </a:lnTo>
                  <a:lnTo>
                    <a:pt x="39358" y="126215"/>
                  </a:lnTo>
                  <a:lnTo>
                    <a:pt x="39038" y="126071"/>
                  </a:lnTo>
                  <a:lnTo>
                    <a:pt x="38718" y="125919"/>
                  </a:lnTo>
                  <a:lnTo>
                    <a:pt x="38406" y="125761"/>
                  </a:lnTo>
                  <a:lnTo>
                    <a:pt x="38366" y="125658"/>
                  </a:lnTo>
                  <a:lnTo>
                    <a:pt x="38326" y="125555"/>
                  </a:lnTo>
                  <a:lnTo>
                    <a:pt x="38292" y="125445"/>
                  </a:lnTo>
                  <a:lnTo>
                    <a:pt x="38259" y="125328"/>
                  </a:lnTo>
                  <a:lnTo>
                    <a:pt x="38206" y="125087"/>
                  </a:lnTo>
                  <a:lnTo>
                    <a:pt x="38159" y="124826"/>
                  </a:lnTo>
                  <a:lnTo>
                    <a:pt x="38126" y="124551"/>
                  </a:lnTo>
                  <a:lnTo>
                    <a:pt x="38099" y="124262"/>
                  </a:lnTo>
                  <a:lnTo>
                    <a:pt x="38079" y="123960"/>
                  </a:lnTo>
                  <a:lnTo>
                    <a:pt x="38073" y="123650"/>
                  </a:lnTo>
                  <a:lnTo>
                    <a:pt x="38066" y="123327"/>
                  </a:lnTo>
                  <a:lnTo>
                    <a:pt x="38073" y="122997"/>
                  </a:lnTo>
                  <a:lnTo>
                    <a:pt x="38086" y="122660"/>
                  </a:lnTo>
                  <a:lnTo>
                    <a:pt x="38099" y="122316"/>
                  </a:lnTo>
                  <a:lnTo>
                    <a:pt x="38126" y="121972"/>
                  </a:lnTo>
                  <a:lnTo>
                    <a:pt x="38152" y="121622"/>
                  </a:lnTo>
                  <a:lnTo>
                    <a:pt x="38212" y="120920"/>
                  </a:lnTo>
                  <a:lnTo>
                    <a:pt x="38292" y="120219"/>
                  </a:lnTo>
                  <a:lnTo>
                    <a:pt x="38372" y="119538"/>
                  </a:lnTo>
                  <a:lnTo>
                    <a:pt x="38539" y="118260"/>
                  </a:lnTo>
                  <a:lnTo>
                    <a:pt x="38612" y="117689"/>
                  </a:lnTo>
                  <a:lnTo>
                    <a:pt x="38672" y="117173"/>
                  </a:lnTo>
                  <a:lnTo>
                    <a:pt x="38718" y="116733"/>
                  </a:lnTo>
                  <a:lnTo>
                    <a:pt x="38732" y="116541"/>
                  </a:lnTo>
                  <a:lnTo>
                    <a:pt x="38745" y="116369"/>
                  </a:lnTo>
                  <a:lnTo>
                    <a:pt x="38818" y="113873"/>
                  </a:lnTo>
                  <a:lnTo>
                    <a:pt x="38892" y="111370"/>
                  </a:lnTo>
                  <a:lnTo>
                    <a:pt x="38965" y="108881"/>
                  </a:lnTo>
                  <a:lnTo>
                    <a:pt x="39038" y="106392"/>
                  </a:lnTo>
                  <a:lnTo>
                    <a:pt x="39051" y="105780"/>
                  </a:lnTo>
                  <a:lnTo>
                    <a:pt x="39058" y="105161"/>
                  </a:lnTo>
                  <a:lnTo>
                    <a:pt x="39051" y="104542"/>
                  </a:lnTo>
                  <a:lnTo>
                    <a:pt x="39045" y="103910"/>
                  </a:lnTo>
                  <a:lnTo>
                    <a:pt x="39025" y="102644"/>
                  </a:lnTo>
                  <a:lnTo>
                    <a:pt x="39011" y="101372"/>
                  </a:lnTo>
                  <a:lnTo>
                    <a:pt x="39011" y="100740"/>
                  </a:lnTo>
                  <a:lnTo>
                    <a:pt x="39011" y="100107"/>
                  </a:lnTo>
                  <a:lnTo>
                    <a:pt x="39031" y="99475"/>
                  </a:lnTo>
                  <a:lnTo>
                    <a:pt x="39051" y="98849"/>
                  </a:lnTo>
                  <a:lnTo>
                    <a:pt x="39091" y="98230"/>
                  </a:lnTo>
                  <a:lnTo>
                    <a:pt x="39118" y="97921"/>
                  </a:lnTo>
                  <a:lnTo>
                    <a:pt x="39145" y="97611"/>
                  </a:lnTo>
                  <a:lnTo>
                    <a:pt x="39178" y="97309"/>
                  </a:lnTo>
                  <a:lnTo>
                    <a:pt x="39211" y="97006"/>
                  </a:lnTo>
                  <a:lnTo>
                    <a:pt x="39251" y="96704"/>
                  </a:lnTo>
                  <a:lnTo>
                    <a:pt x="39298" y="96408"/>
                  </a:lnTo>
                  <a:lnTo>
                    <a:pt x="39424" y="95672"/>
                  </a:lnTo>
                  <a:lnTo>
                    <a:pt x="39491" y="95335"/>
                  </a:lnTo>
                  <a:lnTo>
                    <a:pt x="39551" y="95026"/>
                  </a:lnTo>
                  <a:lnTo>
                    <a:pt x="39617" y="94730"/>
                  </a:lnTo>
                  <a:lnTo>
                    <a:pt x="39684" y="94462"/>
                  </a:lnTo>
                  <a:lnTo>
                    <a:pt x="39750" y="94208"/>
                  </a:lnTo>
                  <a:lnTo>
                    <a:pt x="39817" y="93974"/>
                  </a:lnTo>
                  <a:lnTo>
                    <a:pt x="39890" y="93754"/>
                  </a:lnTo>
                  <a:lnTo>
                    <a:pt x="39964" y="93554"/>
                  </a:lnTo>
                  <a:lnTo>
                    <a:pt x="40043" y="93369"/>
                  </a:lnTo>
                  <a:lnTo>
                    <a:pt x="40130" y="93204"/>
                  </a:lnTo>
                  <a:lnTo>
                    <a:pt x="40217" y="93052"/>
                  </a:lnTo>
                  <a:lnTo>
                    <a:pt x="40310" y="92915"/>
                  </a:lnTo>
                  <a:lnTo>
                    <a:pt x="40403" y="92784"/>
                  </a:lnTo>
                  <a:lnTo>
                    <a:pt x="40510" y="92674"/>
                  </a:lnTo>
                  <a:lnTo>
                    <a:pt x="40623" y="92571"/>
                  </a:lnTo>
                  <a:lnTo>
                    <a:pt x="40743" y="92482"/>
                  </a:lnTo>
                  <a:lnTo>
                    <a:pt x="40869" y="92406"/>
                  </a:lnTo>
                  <a:lnTo>
                    <a:pt x="41002" y="92337"/>
                  </a:lnTo>
                  <a:lnTo>
                    <a:pt x="41142" y="92275"/>
                  </a:lnTo>
                  <a:lnTo>
                    <a:pt x="41295" y="92220"/>
                  </a:lnTo>
                  <a:lnTo>
                    <a:pt x="41462" y="92179"/>
                  </a:lnTo>
                  <a:lnTo>
                    <a:pt x="41635" y="92138"/>
                  </a:lnTo>
                  <a:lnTo>
                    <a:pt x="41815" y="92104"/>
                  </a:lnTo>
                  <a:lnTo>
                    <a:pt x="42008" y="92083"/>
                  </a:lnTo>
                  <a:lnTo>
                    <a:pt x="42221" y="92055"/>
                  </a:lnTo>
                  <a:lnTo>
                    <a:pt x="42434" y="92042"/>
                  </a:lnTo>
                  <a:lnTo>
                    <a:pt x="42913" y="92014"/>
                  </a:lnTo>
                  <a:lnTo>
                    <a:pt x="43446" y="91987"/>
                  </a:lnTo>
                  <a:close/>
                  <a:moveTo>
                    <a:pt x="177110" y="92317"/>
                  </a:moveTo>
                  <a:lnTo>
                    <a:pt x="178009" y="92468"/>
                  </a:lnTo>
                  <a:lnTo>
                    <a:pt x="178914" y="92606"/>
                  </a:lnTo>
                  <a:lnTo>
                    <a:pt x="179820" y="92743"/>
                  </a:lnTo>
                  <a:lnTo>
                    <a:pt x="180279" y="92798"/>
                  </a:lnTo>
                  <a:lnTo>
                    <a:pt x="180732" y="92853"/>
                  </a:lnTo>
                  <a:lnTo>
                    <a:pt x="181185" y="92901"/>
                  </a:lnTo>
                  <a:lnTo>
                    <a:pt x="181637" y="92949"/>
                  </a:lnTo>
                  <a:lnTo>
                    <a:pt x="182090" y="92984"/>
                  </a:lnTo>
                  <a:lnTo>
                    <a:pt x="182536" y="93011"/>
                  </a:lnTo>
                  <a:lnTo>
                    <a:pt x="182982" y="93039"/>
                  </a:lnTo>
                  <a:lnTo>
                    <a:pt x="183429" y="93046"/>
                  </a:lnTo>
                  <a:lnTo>
                    <a:pt x="183868" y="93052"/>
                  </a:lnTo>
                  <a:lnTo>
                    <a:pt x="184307" y="93046"/>
                  </a:lnTo>
                  <a:lnTo>
                    <a:pt x="184321" y="93039"/>
                  </a:lnTo>
                  <a:lnTo>
                    <a:pt x="184334" y="93032"/>
                  </a:lnTo>
                  <a:lnTo>
                    <a:pt x="184354" y="93025"/>
                  </a:lnTo>
                  <a:lnTo>
                    <a:pt x="184367" y="93025"/>
                  </a:lnTo>
                  <a:lnTo>
                    <a:pt x="184074" y="94297"/>
                  </a:lnTo>
                  <a:lnTo>
                    <a:pt x="183788" y="95576"/>
                  </a:lnTo>
                  <a:lnTo>
                    <a:pt x="183522" y="96855"/>
                  </a:lnTo>
                  <a:lnTo>
                    <a:pt x="183262" y="98141"/>
                  </a:lnTo>
                  <a:lnTo>
                    <a:pt x="183022" y="99426"/>
                  </a:lnTo>
                  <a:lnTo>
                    <a:pt x="182789" y="100719"/>
                  </a:lnTo>
                  <a:lnTo>
                    <a:pt x="182576" y="102005"/>
                  </a:lnTo>
                  <a:lnTo>
                    <a:pt x="182370" y="103304"/>
                  </a:lnTo>
                  <a:lnTo>
                    <a:pt x="182177" y="104597"/>
                  </a:lnTo>
                  <a:lnTo>
                    <a:pt x="181997" y="105897"/>
                  </a:lnTo>
                  <a:lnTo>
                    <a:pt x="181831" y="107196"/>
                  </a:lnTo>
                  <a:lnTo>
                    <a:pt x="181671" y="108496"/>
                  </a:lnTo>
                  <a:lnTo>
                    <a:pt x="181524" y="109795"/>
                  </a:lnTo>
                  <a:lnTo>
                    <a:pt x="181391" y="111102"/>
                  </a:lnTo>
                  <a:lnTo>
                    <a:pt x="181265" y="112408"/>
                  </a:lnTo>
                  <a:lnTo>
                    <a:pt x="181151" y="113715"/>
                  </a:lnTo>
                  <a:lnTo>
                    <a:pt x="181098" y="114471"/>
                  </a:lnTo>
                  <a:lnTo>
                    <a:pt x="181052" y="115234"/>
                  </a:lnTo>
                  <a:lnTo>
                    <a:pt x="181025" y="116004"/>
                  </a:lnTo>
                  <a:lnTo>
                    <a:pt x="180998" y="116767"/>
                  </a:lnTo>
                  <a:lnTo>
                    <a:pt x="180985" y="117538"/>
                  </a:lnTo>
                  <a:lnTo>
                    <a:pt x="180972" y="118308"/>
                  </a:lnTo>
                  <a:lnTo>
                    <a:pt x="180958" y="119848"/>
                  </a:lnTo>
                  <a:lnTo>
                    <a:pt x="180945" y="120625"/>
                  </a:lnTo>
                  <a:lnTo>
                    <a:pt x="180938" y="121388"/>
                  </a:lnTo>
                  <a:lnTo>
                    <a:pt x="180918" y="122158"/>
                  </a:lnTo>
                  <a:lnTo>
                    <a:pt x="180892" y="122928"/>
                  </a:lnTo>
                  <a:lnTo>
                    <a:pt x="180852" y="123691"/>
                  </a:lnTo>
                  <a:lnTo>
                    <a:pt x="180805" y="124448"/>
                  </a:lnTo>
                  <a:lnTo>
                    <a:pt x="180745" y="125204"/>
                  </a:lnTo>
                  <a:lnTo>
                    <a:pt x="180705" y="125582"/>
                  </a:lnTo>
                  <a:lnTo>
                    <a:pt x="180665" y="125961"/>
                  </a:lnTo>
                  <a:lnTo>
                    <a:pt x="180559" y="126806"/>
                  </a:lnTo>
                  <a:lnTo>
                    <a:pt x="180506" y="127184"/>
                  </a:lnTo>
                  <a:lnTo>
                    <a:pt x="180459" y="127535"/>
                  </a:lnTo>
                  <a:lnTo>
                    <a:pt x="180406" y="127858"/>
                  </a:lnTo>
                  <a:lnTo>
                    <a:pt x="180352" y="128154"/>
                  </a:lnTo>
                  <a:lnTo>
                    <a:pt x="180299" y="128429"/>
                  </a:lnTo>
                  <a:lnTo>
                    <a:pt x="180239" y="128677"/>
                  </a:lnTo>
                  <a:lnTo>
                    <a:pt x="180173" y="128897"/>
                  </a:lnTo>
                  <a:lnTo>
                    <a:pt x="180106" y="129096"/>
                  </a:lnTo>
                  <a:lnTo>
                    <a:pt x="180033" y="129275"/>
                  </a:lnTo>
                  <a:lnTo>
                    <a:pt x="179953" y="129433"/>
                  </a:lnTo>
                  <a:lnTo>
                    <a:pt x="179866" y="129577"/>
                  </a:lnTo>
                  <a:lnTo>
                    <a:pt x="179820" y="129639"/>
                  </a:lnTo>
                  <a:lnTo>
                    <a:pt x="179773" y="129694"/>
                  </a:lnTo>
                  <a:lnTo>
                    <a:pt x="179727" y="129749"/>
                  </a:lnTo>
                  <a:lnTo>
                    <a:pt x="179673" y="129797"/>
                  </a:lnTo>
                  <a:lnTo>
                    <a:pt x="179620" y="129845"/>
                  </a:lnTo>
                  <a:lnTo>
                    <a:pt x="179560" y="129887"/>
                  </a:lnTo>
                  <a:lnTo>
                    <a:pt x="179500" y="129928"/>
                  </a:lnTo>
                  <a:lnTo>
                    <a:pt x="179440" y="129962"/>
                  </a:lnTo>
                  <a:lnTo>
                    <a:pt x="179380" y="129990"/>
                  </a:lnTo>
                  <a:lnTo>
                    <a:pt x="179307" y="130017"/>
                  </a:lnTo>
                  <a:lnTo>
                    <a:pt x="179167" y="130065"/>
                  </a:lnTo>
                  <a:lnTo>
                    <a:pt x="179014" y="130100"/>
                  </a:lnTo>
                  <a:lnTo>
                    <a:pt x="178848" y="130120"/>
                  </a:lnTo>
                  <a:lnTo>
                    <a:pt x="178661" y="130134"/>
                  </a:lnTo>
                  <a:lnTo>
                    <a:pt x="178468" y="130141"/>
                  </a:lnTo>
                  <a:lnTo>
                    <a:pt x="178255" y="130141"/>
                  </a:lnTo>
                  <a:lnTo>
                    <a:pt x="178029" y="130127"/>
                  </a:lnTo>
                  <a:lnTo>
                    <a:pt x="177789" y="130114"/>
                  </a:lnTo>
                  <a:lnTo>
                    <a:pt x="177250" y="130072"/>
                  </a:lnTo>
                  <a:lnTo>
                    <a:pt x="176631" y="130017"/>
                  </a:lnTo>
                  <a:lnTo>
                    <a:pt x="175938" y="129962"/>
                  </a:lnTo>
                  <a:lnTo>
                    <a:pt x="176158" y="127618"/>
                  </a:lnTo>
                  <a:lnTo>
                    <a:pt x="176364" y="125273"/>
                  </a:lnTo>
                  <a:lnTo>
                    <a:pt x="176464" y="124097"/>
                  </a:lnTo>
                  <a:lnTo>
                    <a:pt x="176557" y="122921"/>
                  </a:lnTo>
                  <a:lnTo>
                    <a:pt x="176644" y="121746"/>
                  </a:lnTo>
                  <a:lnTo>
                    <a:pt x="176730" y="120570"/>
                  </a:lnTo>
                  <a:lnTo>
                    <a:pt x="176810" y="119394"/>
                  </a:lnTo>
                  <a:lnTo>
                    <a:pt x="176890" y="118218"/>
                  </a:lnTo>
                  <a:lnTo>
                    <a:pt x="176963" y="117042"/>
                  </a:lnTo>
                  <a:lnTo>
                    <a:pt x="177030" y="115867"/>
                  </a:lnTo>
                  <a:lnTo>
                    <a:pt x="177090" y="114691"/>
                  </a:lnTo>
                  <a:lnTo>
                    <a:pt x="177143" y="113508"/>
                  </a:lnTo>
                  <a:lnTo>
                    <a:pt x="177196" y="112332"/>
                  </a:lnTo>
                  <a:lnTo>
                    <a:pt x="177243" y="111157"/>
                  </a:lnTo>
                  <a:lnTo>
                    <a:pt x="177283" y="109981"/>
                  </a:lnTo>
                  <a:lnTo>
                    <a:pt x="177316" y="108798"/>
                  </a:lnTo>
                  <a:lnTo>
                    <a:pt x="177343" y="107622"/>
                  </a:lnTo>
                  <a:lnTo>
                    <a:pt x="177370" y="106440"/>
                  </a:lnTo>
                  <a:lnTo>
                    <a:pt x="177383" y="105264"/>
                  </a:lnTo>
                  <a:lnTo>
                    <a:pt x="177396" y="104088"/>
                  </a:lnTo>
                  <a:lnTo>
                    <a:pt x="177396" y="102906"/>
                  </a:lnTo>
                  <a:lnTo>
                    <a:pt x="177390" y="101730"/>
                  </a:lnTo>
                  <a:lnTo>
                    <a:pt x="177383" y="100554"/>
                  </a:lnTo>
                  <a:lnTo>
                    <a:pt x="177363" y="99378"/>
                  </a:lnTo>
                  <a:lnTo>
                    <a:pt x="177343" y="98196"/>
                  </a:lnTo>
                  <a:lnTo>
                    <a:pt x="177310" y="97020"/>
                  </a:lnTo>
                  <a:lnTo>
                    <a:pt x="177270" y="95844"/>
                  </a:lnTo>
                  <a:lnTo>
                    <a:pt x="177223" y="94668"/>
                  </a:lnTo>
                  <a:lnTo>
                    <a:pt x="177170" y="93493"/>
                  </a:lnTo>
                  <a:lnTo>
                    <a:pt x="177110" y="92317"/>
                  </a:lnTo>
                  <a:close/>
                  <a:moveTo>
                    <a:pt x="65897" y="63899"/>
                  </a:moveTo>
                  <a:lnTo>
                    <a:pt x="66397" y="63906"/>
                  </a:lnTo>
                  <a:lnTo>
                    <a:pt x="66889" y="63919"/>
                  </a:lnTo>
                  <a:lnTo>
                    <a:pt x="67389" y="63940"/>
                  </a:lnTo>
                  <a:lnTo>
                    <a:pt x="67895" y="63961"/>
                  </a:lnTo>
                  <a:lnTo>
                    <a:pt x="68894" y="64009"/>
                  </a:lnTo>
                  <a:lnTo>
                    <a:pt x="69899" y="64077"/>
                  </a:lnTo>
                  <a:lnTo>
                    <a:pt x="70904" y="64146"/>
                  </a:lnTo>
                  <a:lnTo>
                    <a:pt x="72889" y="64297"/>
                  </a:lnTo>
                  <a:lnTo>
                    <a:pt x="73867" y="64366"/>
                  </a:lnTo>
                  <a:lnTo>
                    <a:pt x="74839" y="64428"/>
                  </a:lnTo>
                  <a:lnTo>
                    <a:pt x="75792" y="64476"/>
                  </a:lnTo>
                  <a:lnTo>
                    <a:pt x="76258" y="64497"/>
                  </a:lnTo>
                  <a:lnTo>
                    <a:pt x="76724" y="64504"/>
                  </a:lnTo>
                  <a:lnTo>
                    <a:pt x="114449" y="65233"/>
                  </a:lnTo>
                  <a:lnTo>
                    <a:pt x="150071" y="65893"/>
                  </a:lnTo>
                  <a:lnTo>
                    <a:pt x="151422" y="65893"/>
                  </a:lnTo>
                  <a:lnTo>
                    <a:pt x="152128" y="65879"/>
                  </a:lnTo>
                  <a:lnTo>
                    <a:pt x="152841" y="65858"/>
                  </a:lnTo>
                  <a:lnTo>
                    <a:pt x="154312" y="65810"/>
                  </a:lnTo>
                  <a:lnTo>
                    <a:pt x="155058" y="65790"/>
                  </a:lnTo>
                  <a:lnTo>
                    <a:pt x="155810" y="65769"/>
                  </a:lnTo>
                  <a:lnTo>
                    <a:pt x="156569" y="65755"/>
                  </a:lnTo>
                  <a:lnTo>
                    <a:pt x="157335" y="65748"/>
                  </a:lnTo>
                  <a:lnTo>
                    <a:pt x="158094" y="65755"/>
                  </a:lnTo>
                  <a:lnTo>
                    <a:pt x="158860" y="65769"/>
                  </a:lnTo>
                  <a:lnTo>
                    <a:pt x="159619" y="65803"/>
                  </a:lnTo>
                  <a:lnTo>
                    <a:pt x="159998" y="65824"/>
                  </a:lnTo>
                  <a:lnTo>
                    <a:pt x="160371" y="65851"/>
                  </a:lnTo>
                  <a:lnTo>
                    <a:pt x="160751" y="65886"/>
                  </a:lnTo>
                  <a:lnTo>
                    <a:pt x="161123" y="65920"/>
                  </a:lnTo>
                  <a:lnTo>
                    <a:pt x="161496" y="65961"/>
                  </a:lnTo>
                  <a:lnTo>
                    <a:pt x="161863" y="66010"/>
                  </a:lnTo>
                  <a:lnTo>
                    <a:pt x="162229" y="66065"/>
                  </a:lnTo>
                  <a:lnTo>
                    <a:pt x="162595" y="66126"/>
                  </a:lnTo>
                  <a:lnTo>
                    <a:pt x="162954" y="66188"/>
                  </a:lnTo>
                  <a:lnTo>
                    <a:pt x="163314" y="66264"/>
                  </a:lnTo>
                  <a:lnTo>
                    <a:pt x="163667" y="66346"/>
                  </a:lnTo>
                  <a:lnTo>
                    <a:pt x="164020" y="66429"/>
                  </a:lnTo>
                  <a:lnTo>
                    <a:pt x="164366" y="66525"/>
                  </a:lnTo>
                  <a:lnTo>
                    <a:pt x="164706" y="66628"/>
                  </a:lnTo>
                  <a:lnTo>
                    <a:pt x="165045" y="66745"/>
                  </a:lnTo>
                  <a:lnTo>
                    <a:pt x="165378" y="66862"/>
                  </a:lnTo>
                  <a:lnTo>
                    <a:pt x="165704" y="66993"/>
                  </a:lnTo>
                  <a:lnTo>
                    <a:pt x="166031" y="67130"/>
                  </a:lnTo>
                  <a:lnTo>
                    <a:pt x="166350" y="67282"/>
                  </a:lnTo>
                  <a:lnTo>
                    <a:pt x="166663" y="67433"/>
                  </a:lnTo>
                  <a:lnTo>
                    <a:pt x="166969" y="67605"/>
                  </a:lnTo>
                  <a:lnTo>
                    <a:pt x="167269" y="67784"/>
                  </a:lnTo>
                  <a:lnTo>
                    <a:pt x="167569" y="67969"/>
                  </a:lnTo>
                  <a:lnTo>
                    <a:pt x="167855" y="68169"/>
                  </a:lnTo>
                  <a:lnTo>
                    <a:pt x="168135" y="68375"/>
                  </a:lnTo>
                  <a:lnTo>
                    <a:pt x="168408" y="68602"/>
                  </a:lnTo>
                  <a:lnTo>
                    <a:pt x="168681" y="68829"/>
                  </a:lnTo>
                  <a:lnTo>
                    <a:pt x="168940" y="69076"/>
                  </a:lnTo>
                  <a:lnTo>
                    <a:pt x="169193" y="69331"/>
                  </a:lnTo>
                  <a:lnTo>
                    <a:pt x="169433" y="69606"/>
                  </a:lnTo>
                  <a:lnTo>
                    <a:pt x="169673" y="69888"/>
                  </a:lnTo>
                  <a:lnTo>
                    <a:pt x="169899" y="70183"/>
                  </a:lnTo>
                  <a:lnTo>
                    <a:pt x="170119" y="70493"/>
                  </a:lnTo>
                  <a:lnTo>
                    <a:pt x="170332" y="70816"/>
                  </a:lnTo>
                  <a:lnTo>
                    <a:pt x="170532" y="71153"/>
                  </a:lnTo>
                  <a:lnTo>
                    <a:pt x="170725" y="71503"/>
                  </a:lnTo>
                  <a:lnTo>
                    <a:pt x="170911" y="71868"/>
                  </a:lnTo>
                  <a:lnTo>
                    <a:pt x="171084" y="72246"/>
                  </a:lnTo>
                  <a:lnTo>
                    <a:pt x="171191" y="72494"/>
                  </a:lnTo>
                  <a:lnTo>
                    <a:pt x="171291" y="72748"/>
                  </a:lnTo>
                  <a:lnTo>
                    <a:pt x="171390" y="73009"/>
                  </a:lnTo>
                  <a:lnTo>
                    <a:pt x="171484" y="73270"/>
                  </a:lnTo>
                  <a:lnTo>
                    <a:pt x="171577" y="73532"/>
                  </a:lnTo>
                  <a:lnTo>
                    <a:pt x="171663" y="73800"/>
                  </a:lnTo>
                  <a:lnTo>
                    <a:pt x="171830" y="74343"/>
                  </a:lnTo>
                  <a:lnTo>
                    <a:pt x="171983" y="74893"/>
                  </a:lnTo>
                  <a:lnTo>
                    <a:pt x="172130" y="75457"/>
                  </a:lnTo>
                  <a:lnTo>
                    <a:pt x="172256" y="76021"/>
                  </a:lnTo>
                  <a:lnTo>
                    <a:pt x="172376" y="76605"/>
                  </a:lnTo>
                  <a:lnTo>
                    <a:pt x="172482" y="77190"/>
                  </a:lnTo>
                  <a:lnTo>
                    <a:pt x="172582" y="77781"/>
                  </a:lnTo>
                  <a:lnTo>
                    <a:pt x="172676" y="78379"/>
                  </a:lnTo>
                  <a:lnTo>
                    <a:pt x="172755" y="78984"/>
                  </a:lnTo>
                  <a:lnTo>
                    <a:pt x="172829" y="79589"/>
                  </a:lnTo>
                  <a:lnTo>
                    <a:pt x="172895" y="80201"/>
                  </a:lnTo>
                  <a:lnTo>
                    <a:pt x="172955" y="80813"/>
                  </a:lnTo>
                  <a:lnTo>
                    <a:pt x="173008" y="81425"/>
                  </a:lnTo>
                  <a:lnTo>
                    <a:pt x="173062" y="82044"/>
                  </a:lnTo>
                  <a:lnTo>
                    <a:pt x="173102" y="82663"/>
                  </a:lnTo>
                  <a:lnTo>
                    <a:pt x="173175" y="83894"/>
                  </a:lnTo>
                  <a:lnTo>
                    <a:pt x="173241" y="85111"/>
                  </a:lnTo>
                  <a:lnTo>
                    <a:pt x="173295" y="86321"/>
                  </a:lnTo>
                  <a:lnTo>
                    <a:pt x="173348" y="87510"/>
                  </a:lnTo>
                  <a:lnTo>
                    <a:pt x="173401" y="88673"/>
                  </a:lnTo>
                  <a:lnTo>
                    <a:pt x="173461" y="89800"/>
                  </a:lnTo>
                  <a:lnTo>
                    <a:pt x="173494" y="90350"/>
                  </a:lnTo>
                  <a:lnTo>
                    <a:pt x="173534" y="90887"/>
                  </a:lnTo>
                  <a:lnTo>
                    <a:pt x="173614" y="92062"/>
                  </a:lnTo>
                  <a:lnTo>
                    <a:pt x="173694" y="93238"/>
                  </a:lnTo>
                  <a:lnTo>
                    <a:pt x="173761" y="94414"/>
                  </a:lnTo>
                  <a:lnTo>
                    <a:pt x="173821" y="95583"/>
                  </a:lnTo>
                  <a:lnTo>
                    <a:pt x="173874" y="96759"/>
                  </a:lnTo>
                  <a:lnTo>
                    <a:pt x="173914" y="97934"/>
                  </a:lnTo>
                  <a:lnTo>
                    <a:pt x="173954" y="99110"/>
                  </a:lnTo>
                  <a:lnTo>
                    <a:pt x="173981" y="100286"/>
                  </a:lnTo>
                  <a:lnTo>
                    <a:pt x="174007" y="101462"/>
                  </a:lnTo>
                  <a:lnTo>
                    <a:pt x="174020" y="102637"/>
                  </a:lnTo>
                  <a:lnTo>
                    <a:pt x="174027" y="103813"/>
                  </a:lnTo>
                  <a:lnTo>
                    <a:pt x="174034" y="104989"/>
                  </a:lnTo>
                  <a:lnTo>
                    <a:pt x="174027" y="106165"/>
                  </a:lnTo>
                  <a:lnTo>
                    <a:pt x="174014" y="107341"/>
                  </a:lnTo>
                  <a:lnTo>
                    <a:pt x="174001" y="108523"/>
                  </a:lnTo>
                  <a:lnTo>
                    <a:pt x="173974" y="109699"/>
                  </a:lnTo>
                  <a:lnTo>
                    <a:pt x="173947" y="110875"/>
                  </a:lnTo>
                  <a:lnTo>
                    <a:pt x="173914" y="112051"/>
                  </a:lnTo>
                  <a:lnTo>
                    <a:pt x="173867" y="113226"/>
                  </a:lnTo>
                  <a:lnTo>
                    <a:pt x="173821" y="114402"/>
                  </a:lnTo>
                  <a:lnTo>
                    <a:pt x="173774" y="115578"/>
                  </a:lnTo>
                  <a:lnTo>
                    <a:pt x="173714" y="116754"/>
                  </a:lnTo>
                  <a:lnTo>
                    <a:pt x="173654" y="117929"/>
                  </a:lnTo>
                  <a:lnTo>
                    <a:pt x="173581" y="119105"/>
                  </a:lnTo>
                  <a:lnTo>
                    <a:pt x="173508" y="120274"/>
                  </a:lnTo>
                  <a:lnTo>
                    <a:pt x="173435" y="121450"/>
                  </a:lnTo>
                  <a:lnTo>
                    <a:pt x="173348" y="122626"/>
                  </a:lnTo>
                  <a:lnTo>
                    <a:pt x="173261" y="123801"/>
                  </a:lnTo>
                  <a:lnTo>
                    <a:pt x="173168" y="124970"/>
                  </a:lnTo>
                  <a:lnTo>
                    <a:pt x="173075" y="126146"/>
                  </a:lnTo>
                  <a:lnTo>
                    <a:pt x="172975" y="127315"/>
                  </a:lnTo>
                  <a:lnTo>
                    <a:pt x="172875" y="128484"/>
                  </a:lnTo>
                  <a:lnTo>
                    <a:pt x="172682" y="130574"/>
                  </a:lnTo>
                  <a:lnTo>
                    <a:pt x="172476" y="132665"/>
                  </a:lnTo>
                  <a:lnTo>
                    <a:pt x="172263" y="134748"/>
                  </a:lnTo>
                  <a:lnTo>
                    <a:pt x="172036" y="136838"/>
                  </a:lnTo>
                  <a:lnTo>
                    <a:pt x="171803" y="138928"/>
                  </a:lnTo>
                  <a:lnTo>
                    <a:pt x="171557" y="141019"/>
                  </a:lnTo>
                  <a:lnTo>
                    <a:pt x="171304" y="143109"/>
                  </a:lnTo>
                  <a:lnTo>
                    <a:pt x="171044" y="145199"/>
                  </a:lnTo>
                  <a:lnTo>
                    <a:pt x="170971" y="145791"/>
                  </a:lnTo>
                  <a:lnTo>
                    <a:pt x="170911" y="146423"/>
                  </a:lnTo>
                  <a:lnTo>
                    <a:pt x="170858" y="147090"/>
                  </a:lnTo>
                  <a:lnTo>
                    <a:pt x="170798" y="147792"/>
                  </a:lnTo>
                  <a:lnTo>
                    <a:pt x="170691" y="149290"/>
                  </a:lnTo>
                  <a:lnTo>
                    <a:pt x="170585" y="150886"/>
                  </a:lnTo>
                  <a:lnTo>
                    <a:pt x="170458" y="152557"/>
                  </a:lnTo>
                  <a:lnTo>
                    <a:pt x="170392" y="153409"/>
                  </a:lnTo>
                  <a:lnTo>
                    <a:pt x="170312" y="154275"/>
                  </a:lnTo>
                  <a:lnTo>
                    <a:pt x="170225" y="155156"/>
                  </a:lnTo>
                  <a:lnTo>
                    <a:pt x="170132" y="156036"/>
                  </a:lnTo>
                  <a:lnTo>
                    <a:pt x="170026" y="156916"/>
                  </a:lnTo>
                  <a:lnTo>
                    <a:pt x="169906" y="157796"/>
                  </a:lnTo>
                  <a:lnTo>
                    <a:pt x="169773" y="158676"/>
                  </a:lnTo>
                  <a:lnTo>
                    <a:pt x="169706" y="159109"/>
                  </a:lnTo>
                  <a:lnTo>
                    <a:pt x="169633" y="159542"/>
                  </a:lnTo>
                  <a:lnTo>
                    <a:pt x="169553" y="159976"/>
                  </a:lnTo>
                  <a:lnTo>
                    <a:pt x="169466" y="160409"/>
                  </a:lnTo>
                  <a:lnTo>
                    <a:pt x="169380" y="160835"/>
                  </a:lnTo>
                  <a:lnTo>
                    <a:pt x="169286" y="161255"/>
                  </a:lnTo>
                  <a:lnTo>
                    <a:pt x="169193" y="161674"/>
                  </a:lnTo>
                  <a:lnTo>
                    <a:pt x="169093" y="162087"/>
                  </a:lnTo>
                  <a:lnTo>
                    <a:pt x="168987" y="162499"/>
                  </a:lnTo>
                  <a:lnTo>
                    <a:pt x="168874" y="162905"/>
                  </a:lnTo>
                  <a:lnTo>
                    <a:pt x="168760" y="163304"/>
                  </a:lnTo>
                  <a:lnTo>
                    <a:pt x="168634" y="163695"/>
                  </a:lnTo>
                  <a:lnTo>
                    <a:pt x="168507" y="164087"/>
                  </a:lnTo>
                  <a:lnTo>
                    <a:pt x="168374" y="164466"/>
                  </a:lnTo>
                  <a:lnTo>
                    <a:pt x="168241" y="164844"/>
                  </a:lnTo>
                  <a:lnTo>
                    <a:pt x="168095" y="165208"/>
                  </a:lnTo>
                  <a:lnTo>
                    <a:pt x="167942" y="165573"/>
                  </a:lnTo>
                  <a:lnTo>
                    <a:pt x="167788" y="165923"/>
                  </a:lnTo>
                  <a:lnTo>
                    <a:pt x="167622" y="166267"/>
                  </a:lnTo>
                  <a:lnTo>
                    <a:pt x="167455" y="166604"/>
                  </a:lnTo>
                  <a:lnTo>
                    <a:pt x="167276" y="166934"/>
                  </a:lnTo>
                  <a:lnTo>
                    <a:pt x="167089" y="167250"/>
                  </a:lnTo>
                  <a:lnTo>
                    <a:pt x="166903" y="167560"/>
                  </a:lnTo>
                  <a:lnTo>
                    <a:pt x="166703" y="167862"/>
                  </a:lnTo>
                  <a:lnTo>
                    <a:pt x="166497" y="168151"/>
                  </a:lnTo>
                  <a:lnTo>
                    <a:pt x="166284" y="168426"/>
                  </a:lnTo>
                  <a:lnTo>
                    <a:pt x="166064" y="168694"/>
                  </a:lnTo>
                  <a:lnTo>
                    <a:pt x="165838" y="168949"/>
                  </a:lnTo>
                  <a:lnTo>
                    <a:pt x="165598" y="169196"/>
                  </a:lnTo>
                  <a:lnTo>
                    <a:pt x="165358" y="169423"/>
                  </a:lnTo>
                  <a:lnTo>
                    <a:pt x="158081" y="169492"/>
                  </a:lnTo>
                  <a:lnTo>
                    <a:pt x="154445" y="169519"/>
                  </a:lnTo>
                  <a:lnTo>
                    <a:pt x="150810" y="169540"/>
                  </a:lnTo>
                  <a:lnTo>
                    <a:pt x="147174" y="169561"/>
                  </a:lnTo>
                  <a:lnTo>
                    <a:pt x="143532" y="169574"/>
                  </a:lnTo>
                  <a:lnTo>
                    <a:pt x="139897" y="169581"/>
                  </a:lnTo>
                  <a:lnTo>
                    <a:pt x="136262" y="169581"/>
                  </a:lnTo>
                  <a:lnTo>
                    <a:pt x="132626" y="169574"/>
                  </a:lnTo>
                  <a:lnTo>
                    <a:pt x="128984" y="169568"/>
                  </a:lnTo>
                  <a:lnTo>
                    <a:pt x="125349" y="169554"/>
                  </a:lnTo>
                  <a:lnTo>
                    <a:pt x="121707" y="169526"/>
                  </a:lnTo>
                  <a:lnTo>
                    <a:pt x="118071" y="169499"/>
                  </a:lnTo>
                  <a:lnTo>
                    <a:pt x="114429" y="169457"/>
                  </a:lnTo>
                  <a:lnTo>
                    <a:pt x="110787" y="169409"/>
                  </a:lnTo>
                  <a:lnTo>
                    <a:pt x="107152" y="169361"/>
                  </a:lnTo>
                  <a:lnTo>
                    <a:pt x="103490" y="169299"/>
                  </a:lnTo>
                  <a:lnTo>
                    <a:pt x="99834" y="169231"/>
                  </a:lnTo>
                  <a:lnTo>
                    <a:pt x="96179" y="169155"/>
                  </a:lnTo>
                  <a:lnTo>
                    <a:pt x="92524" y="169072"/>
                  </a:lnTo>
                  <a:lnTo>
                    <a:pt x="88868" y="168983"/>
                  </a:lnTo>
                  <a:lnTo>
                    <a:pt x="85206" y="168894"/>
                  </a:lnTo>
                  <a:lnTo>
                    <a:pt x="77896" y="168701"/>
                  </a:lnTo>
                  <a:lnTo>
                    <a:pt x="76790" y="168660"/>
                  </a:lnTo>
                  <a:lnTo>
                    <a:pt x="75685" y="168612"/>
                  </a:lnTo>
                  <a:lnTo>
                    <a:pt x="74573" y="168557"/>
                  </a:lnTo>
                  <a:lnTo>
                    <a:pt x="73461" y="168495"/>
                  </a:lnTo>
                  <a:lnTo>
                    <a:pt x="71224" y="168371"/>
                  </a:lnTo>
                  <a:lnTo>
                    <a:pt x="70099" y="168309"/>
                  </a:lnTo>
                  <a:lnTo>
                    <a:pt x="68980" y="168254"/>
                  </a:lnTo>
                  <a:lnTo>
                    <a:pt x="67855" y="168199"/>
                  </a:lnTo>
                  <a:lnTo>
                    <a:pt x="66730" y="168158"/>
                  </a:lnTo>
                  <a:lnTo>
                    <a:pt x="65611" y="168124"/>
                  </a:lnTo>
                  <a:lnTo>
                    <a:pt x="64486" y="168110"/>
                  </a:lnTo>
                  <a:lnTo>
                    <a:pt x="63927" y="168103"/>
                  </a:lnTo>
                  <a:lnTo>
                    <a:pt x="63367" y="168110"/>
                  </a:lnTo>
                  <a:lnTo>
                    <a:pt x="62808" y="168110"/>
                  </a:lnTo>
                  <a:lnTo>
                    <a:pt x="62242" y="168124"/>
                  </a:lnTo>
                  <a:lnTo>
                    <a:pt x="61683" y="168137"/>
                  </a:lnTo>
                  <a:lnTo>
                    <a:pt x="61130" y="168158"/>
                  </a:lnTo>
                  <a:lnTo>
                    <a:pt x="60571" y="168185"/>
                  </a:lnTo>
                  <a:lnTo>
                    <a:pt x="60011" y="168213"/>
                  </a:lnTo>
                  <a:lnTo>
                    <a:pt x="59958" y="168158"/>
                  </a:lnTo>
                  <a:lnTo>
                    <a:pt x="59905" y="168110"/>
                  </a:lnTo>
                  <a:lnTo>
                    <a:pt x="59845" y="168069"/>
                  </a:lnTo>
                  <a:lnTo>
                    <a:pt x="59778" y="168027"/>
                  </a:lnTo>
                  <a:lnTo>
                    <a:pt x="59705" y="168000"/>
                  </a:lnTo>
                  <a:lnTo>
                    <a:pt x="59625" y="167979"/>
                  </a:lnTo>
                  <a:lnTo>
                    <a:pt x="59545" y="167972"/>
                  </a:lnTo>
                  <a:lnTo>
                    <a:pt x="59459" y="167972"/>
                  </a:lnTo>
                  <a:lnTo>
                    <a:pt x="59372" y="167986"/>
                  </a:lnTo>
                  <a:lnTo>
                    <a:pt x="59206" y="167986"/>
                  </a:lnTo>
                  <a:lnTo>
                    <a:pt x="59119" y="167979"/>
                  </a:lnTo>
                  <a:lnTo>
                    <a:pt x="59026" y="167972"/>
                  </a:lnTo>
                  <a:lnTo>
                    <a:pt x="58940" y="167959"/>
                  </a:lnTo>
                  <a:lnTo>
                    <a:pt x="58766" y="167917"/>
                  </a:lnTo>
                  <a:lnTo>
                    <a:pt x="58587" y="167862"/>
                  </a:lnTo>
                  <a:lnTo>
                    <a:pt x="58400" y="167787"/>
                  </a:lnTo>
                  <a:lnTo>
                    <a:pt x="58220" y="167697"/>
                  </a:lnTo>
                  <a:lnTo>
                    <a:pt x="58034" y="167594"/>
                  </a:lnTo>
                  <a:lnTo>
                    <a:pt x="57848" y="167470"/>
                  </a:lnTo>
                  <a:lnTo>
                    <a:pt x="57661" y="167340"/>
                  </a:lnTo>
                  <a:lnTo>
                    <a:pt x="57475" y="167188"/>
                  </a:lnTo>
                  <a:lnTo>
                    <a:pt x="57282" y="167030"/>
                  </a:lnTo>
                  <a:lnTo>
                    <a:pt x="57095" y="166852"/>
                  </a:lnTo>
                  <a:lnTo>
                    <a:pt x="56902" y="166666"/>
                  </a:lnTo>
                  <a:lnTo>
                    <a:pt x="56709" y="166466"/>
                  </a:lnTo>
                  <a:lnTo>
                    <a:pt x="56516" y="166253"/>
                  </a:lnTo>
                  <a:lnTo>
                    <a:pt x="56323" y="166033"/>
                  </a:lnTo>
                  <a:lnTo>
                    <a:pt x="56130" y="165806"/>
                  </a:lnTo>
                  <a:lnTo>
                    <a:pt x="55937" y="165559"/>
                  </a:lnTo>
                  <a:lnTo>
                    <a:pt x="55744" y="165311"/>
                  </a:lnTo>
                  <a:lnTo>
                    <a:pt x="55550" y="165050"/>
                  </a:lnTo>
                  <a:lnTo>
                    <a:pt x="55357" y="164782"/>
                  </a:lnTo>
                  <a:lnTo>
                    <a:pt x="55171" y="164507"/>
                  </a:lnTo>
                  <a:lnTo>
                    <a:pt x="54978" y="164225"/>
                  </a:lnTo>
                  <a:lnTo>
                    <a:pt x="54785" y="163936"/>
                  </a:lnTo>
                  <a:lnTo>
                    <a:pt x="54598" y="163634"/>
                  </a:lnTo>
                  <a:lnTo>
                    <a:pt x="54225" y="163029"/>
                  </a:lnTo>
                  <a:lnTo>
                    <a:pt x="53859" y="162396"/>
                  </a:lnTo>
                  <a:lnTo>
                    <a:pt x="53500" y="161750"/>
                  </a:lnTo>
                  <a:lnTo>
                    <a:pt x="53147" y="161096"/>
                  </a:lnTo>
                  <a:lnTo>
                    <a:pt x="52801" y="160429"/>
                  </a:lnTo>
                  <a:lnTo>
                    <a:pt x="52474" y="159762"/>
                  </a:lnTo>
                  <a:lnTo>
                    <a:pt x="52155" y="159096"/>
                  </a:lnTo>
                  <a:lnTo>
                    <a:pt x="51848" y="158435"/>
                  </a:lnTo>
                  <a:lnTo>
                    <a:pt x="51556" y="157782"/>
                  </a:lnTo>
                  <a:lnTo>
                    <a:pt x="51283" y="157143"/>
                  </a:lnTo>
                  <a:lnTo>
                    <a:pt x="51023" y="156524"/>
                  </a:lnTo>
                  <a:lnTo>
                    <a:pt x="50783" y="155919"/>
                  </a:lnTo>
                  <a:lnTo>
                    <a:pt x="50563" y="155341"/>
                  </a:lnTo>
                  <a:lnTo>
                    <a:pt x="50357" y="154791"/>
                  </a:lnTo>
                  <a:lnTo>
                    <a:pt x="50184" y="154275"/>
                  </a:lnTo>
                  <a:lnTo>
                    <a:pt x="50024" y="153801"/>
                  </a:lnTo>
                  <a:lnTo>
                    <a:pt x="49891" y="153361"/>
                  </a:lnTo>
                  <a:lnTo>
                    <a:pt x="49784" y="152969"/>
                  </a:lnTo>
                  <a:lnTo>
                    <a:pt x="49705" y="152625"/>
                  </a:lnTo>
                  <a:lnTo>
                    <a:pt x="49591" y="152013"/>
                  </a:lnTo>
                  <a:lnTo>
                    <a:pt x="49485" y="151388"/>
                  </a:lnTo>
                  <a:lnTo>
                    <a:pt x="49398" y="150755"/>
                  </a:lnTo>
                  <a:lnTo>
                    <a:pt x="49312" y="150116"/>
                  </a:lnTo>
                  <a:lnTo>
                    <a:pt x="49245" y="149469"/>
                  </a:lnTo>
                  <a:lnTo>
                    <a:pt x="49179" y="148823"/>
                  </a:lnTo>
                  <a:lnTo>
                    <a:pt x="49119" y="148170"/>
                  </a:lnTo>
                  <a:lnTo>
                    <a:pt x="49072" y="147516"/>
                  </a:lnTo>
                  <a:lnTo>
                    <a:pt x="48979" y="146203"/>
                  </a:lnTo>
                  <a:lnTo>
                    <a:pt x="48886" y="144897"/>
                  </a:lnTo>
                  <a:lnTo>
                    <a:pt x="48792" y="143604"/>
                  </a:lnTo>
                  <a:lnTo>
                    <a:pt x="48746" y="142972"/>
                  </a:lnTo>
                  <a:lnTo>
                    <a:pt x="48686" y="142339"/>
                  </a:lnTo>
                  <a:lnTo>
                    <a:pt x="48306" y="138200"/>
                  </a:lnTo>
                  <a:lnTo>
                    <a:pt x="48127" y="136137"/>
                  </a:lnTo>
                  <a:lnTo>
                    <a:pt x="47947" y="134074"/>
                  </a:lnTo>
                  <a:lnTo>
                    <a:pt x="47780" y="132004"/>
                  </a:lnTo>
                  <a:lnTo>
                    <a:pt x="47614" y="129942"/>
                  </a:lnTo>
                  <a:lnTo>
                    <a:pt x="47467" y="127872"/>
                  </a:lnTo>
                  <a:lnTo>
                    <a:pt x="47321" y="125802"/>
                  </a:lnTo>
                  <a:lnTo>
                    <a:pt x="47181" y="123485"/>
                  </a:lnTo>
                  <a:lnTo>
                    <a:pt x="47048" y="121168"/>
                  </a:lnTo>
                  <a:lnTo>
                    <a:pt x="46928" y="118851"/>
                  </a:lnTo>
                  <a:lnTo>
                    <a:pt x="46875" y="117689"/>
                  </a:lnTo>
                  <a:lnTo>
                    <a:pt x="46822" y="116527"/>
                  </a:lnTo>
                  <a:lnTo>
                    <a:pt x="46782" y="115365"/>
                  </a:lnTo>
                  <a:lnTo>
                    <a:pt x="46735" y="114203"/>
                  </a:lnTo>
                  <a:lnTo>
                    <a:pt x="46702" y="113041"/>
                  </a:lnTo>
                  <a:lnTo>
                    <a:pt x="46668" y="111886"/>
                  </a:lnTo>
                  <a:lnTo>
                    <a:pt x="46642" y="110724"/>
                  </a:lnTo>
                  <a:lnTo>
                    <a:pt x="46615" y="109561"/>
                  </a:lnTo>
                  <a:lnTo>
                    <a:pt x="46602" y="108399"/>
                  </a:lnTo>
                  <a:lnTo>
                    <a:pt x="46588" y="107237"/>
                  </a:lnTo>
                  <a:lnTo>
                    <a:pt x="46575" y="106075"/>
                  </a:lnTo>
                  <a:lnTo>
                    <a:pt x="46575" y="104913"/>
                  </a:lnTo>
                  <a:lnTo>
                    <a:pt x="46582" y="103751"/>
                  </a:lnTo>
                  <a:lnTo>
                    <a:pt x="46588" y="102589"/>
                  </a:lnTo>
                  <a:lnTo>
                    <a:pt x="46602" y="101427"/>
                  </a:lnTo>
                  <a:lnTo>
                    <a:pt x="46622" y="100265"/>
                  </a:lnTo>
                  <a:lnTo>
                    <a:pt x="46648" y="99110"/>
                  </a:lnTo>
                  <a:lnTo>
                    <a:pt x="46682" y="97948"/>
                  </a:lnTo>
                  <a:lnTo>
                    <a:pt x="46715" y="96786"/>
                  </a:lnTo>
                  <a:lnTo>
                    <a:pt x="46762" y="95624"/>
                  </a:lnTo>
                  <a:lnTo>
                    <a:pt x="46815" y="94469"/>
                  </a:lnTo>
                  <a:lnTo>
                    <a:pt x="46875" y="93307"/>
                  </a:lnTo>
                  <a:lnTo>
                    <a:pt x="46935" y="92145"/>
                  </a:lnTo>
                  <a:lnTo>
                    <a:pt x="47008" y="90990"/>
                  </a:lnTo>
                  <a:lnTo>
                    <a:pt x="47088" y="89828"/>
                  </a:lnTo>
                  <a:lnTo>
                    <a:pt x="47174" y="88673"/>
                  </a:lnTo>
                  <a:lnTo>
                    <a:pt x="47241" y="87710"/>
                  </a:lnTo>
                  <a:lnTo>
                    <a:pt x="47308" y="86740"/>
                  </a:lnTo>
                  <a:lnTo>
                    <a:pt x="47434" y="84788"/>
                  </a:lnTo>
                  <a:lnTo>
                    <a:pt x="47501" y="83804"/>
                  </a:lnTo>
                  <a:lnTo>
                    <a:pt x="47581" y="82828"/>
                  </a:lnTo>
                  <a:lnTo>
                    <a:pt x="47660" y="81852"/>
                  </a:lnTo>
                  <a:lnTo>
                    <a:pt x="47760" y="80882"/>
                  </a:lnTo>
                  <a:lnTo>
                    <a:pt x="47814" y="80394"/>
                  </a:lnTo>
                  <a:lnTo>
                    <a:pt x="47874" y="79913"/>
                  </a:lnTo>
                  <a:lnTo>
                    <a:pt x="47933" y="79431"/>
                  </a:lnTo>
                  <a:lnTo>
                    <a:pt x="48000" y="78957"/>
                  </a:lnTo>
                  <a:lnTo>
                    <a:pt x="48073" y="78482"/>
                  </a:lnTo>
                  <a:lnTo>
                    <a:pt x="48153" y="78008"/>
                  </a:lnTo>
                  <a:lnTo>
                    <a:pt x="48240" y="77540"/>
                  </a:lnTo>
                  <a:lnTo>
                    <a:pt x="48326" y="77080"/>
                  </a:lnTo>
                  <a:lnTo>
                    <a:pt x="48426" y="76619"/>
                  </a:lnTo>
                  <a:lnTo>
                    <a:pt x="48533" y="76158"/>
                  </a:lnTo>
                  <a:lnTo>
                    <a:pt x="48639" y="75705"/>
                  </a:lnTo>
                  <a:lnTo>
                    <a:pt x="48759" y="75258"/>
                  </a:lnTo>
                  <a:lnTo>
                    <a:pt x="48886" y="74811"/>
                  </a:lnTo>
                  <a:lnTo>
                    <a:pt x="49025" y="74378"/>
                  </a:lnTo>
                  <a:lnTo>
                    <a:pt x="49172" y="73937"/>
                  </a:lnTo>
                  <a:lnTo>
                    <a:pt x="49325" y="73511"/>
                  </a:lnTo>
                  <a:lnTo>
                    <a:pt x="49485" y="73092"/>
                  </a:lnTo>
                  <a:lnTo>
                    <a:pt x="49658" y="72672"/>
                  </a:lnTo>
                  <a:lnTo>
                    <a:pt x="49838" y="72267"/>
                  </a:lnTo>
                  <a:lnTo>
                    <a:pt x="50031" y="71861"/>
                  </a:lnTo>
                  <a:lnTo>
                    <a:pt x="50237" y="71462"/>
                  </a:lnTo>
                  <a:lnTo>
                    <a:pt x="50450" y="71070"/>
                  </a:lnTo>
                  <a:lnTo>
                    <a:pt x="50677" y="70692"/>
                  </a:lnTo>
                  <a:lnTo>
                    <a:pt x="50916" y="70314"/>
                  </a:lnTo>
                  <a:lnTo>
                    <a:pt x="51169" y="69949"/>
                  </a:lnTo>
                  <a:lnTo>
                    <a:pt x="51429" y="69592"/>
                  </a:lnTo>
                  <a:lnTo>
                    <a:pt x="51709" y="69241"/>
                  </a:lnTo>
                  <a:lnTo>
                    <a:pt x="51995" y="68897"/>
                  </a:lnTo>
                  <a:lnTo>
                    <a:pt x="52141" y="68726"/>
                  </a:lnTo>
                  <a:lnTo>
                    <a:pt x="52295" y="68560"/>
                  </a:lnTo>
                  <a:lnTo>
                    <a:pt x="52454" y="68395"/>
                  </a:lnTo>
                  <a:lnTo>
                    <a:pt x="52614" y="68237"/>
                  </a:lnTo>
                  <a:lnTo>
                    <a:pt x="52781" y="68079"/>
                  </a:lnTo>
                  <a:lnTo>
                    <a:pt x="52947" y="67921"/>
                  </a:lnTo>
                  <a:lnTo>
                    <a:pt x="53114" y="67770"/>
                  </a:lnTo>
                  <a:lnTo>
                    <a:pt x="53293" y="67618"/>
                  </a:lnTo>
                  <a:lnTo>
                    <a:pt x="53466" y="67467"/>
                  </a:lnTo>
                  <a:lnTo>
                    <a:pt x="53653" y="67323"/>
                  </a:lnTo>
                  <a:lnTo>
                    <a:pt x="53839" y="67178"/>
                  </a:lnTo>
                  <a:lnTo>
                    <a:pt x="54026" y="67034"/>
                  </a:lnTo>
                  <a:lnTo>
                    <a:pt x="54219" y="66897"/>
                  </a:lnTo>
                  <a:lnTo>
                    <a:pt x="54419" y="66759"/>
                  </a:lnTo>
                  <a:lnTo>
                    <a:pt x="54618" y="66628"/>
                  </a:lnTo>
                  <a:lnTo>
                    <a:pt x="54825" y="66498"/>
                  </a:lnTo>
                  <a:lnTo>
                    <a:pt x="55038" y="66367"/>
                  </a:lnTo>
                  <a:lnTo>
                    <a:pt x="55251" y="66243"/>
                  </a:lnTo>
                  <a:lnTo>
                    <a:pt x="55471" y="66120"/>
                  </a:lnTo>
                  <a:lnTo>
                    <a:pt x="55690" y="66003"/>
                  </a:lnTo>
                  <a:lnTo>
                    <a:pt x="55917" y="65886"/>
                  </a:lnTo>
                  <a:lnTo>
                    <a:pt x="56150" y="65769"/>
                  </a:lnTo>
                  <a:lnTo>
                    <a:pt x="56383" y="65659"/>
                  </a:lnTo>
                  <a:lnTo>
                    <a:pt x="56622" y="65549"/>
                  </a:lnTo>
                  <a:lnTo>
                    <a:pt x="56869" y="65446"/>
                  </a:lnTo>
                  <a:lnTo>
                    <a:pt x="57115" y="65343"/>
                  </a:lnTo>
                  <a:lnTo>
                    <a:pt x="57375" y="65239"/>
                  </a:lnTo>
                  <a:lnTo>
                    <a:pt x="57628" y="65143"/>
                  </a:lnTo>
                  <a:lnTo>
                    <a:pt x="57894" y="65054"/>
                  </a:lnTo>
                  <a:lnTo>
                    <a:pt x="58160" y="64964"/>
                  </a:lnTo>
                  <a:lnTo>
                    <a:pt x="58433" y="64875"/>
                  </a:lnTo>
                  <a:lnTo>
                    <a:pt x="58706" y="64792"/>
                  </a:lnTo>
                  <a:lnTo>
                    <a:pt x="58993" y="64710"/>
                  </a:lnTo>
                  <a:lnTo>
                    <a:pt x="59279" y="64634"/>
                  </a:lnTo>
                  <a:lnTo>
                    <a:pt x="59565" y="64559"/>
                  </a:lnTo>
                  <a:lnTo>
                    <a:pt x="59865" y="64490"/>
                  </a:lnTo>
                  <a:lnTo>
                    <a:pt x="60165" y="64421"/>
                  </a:lnTo>
                  <a:lnTo>
                    <a:pt x="60471" y="64359"/>
                  </a:lnTo>
                  <a:lnTo>
                    <a:pt x="60784" y="64297"/>
                  </a:lnTo>
                  <a:lnTo>
                    <a:pt x="61097" y="64242"/>
                  </a:lnTo>
                  <a:lnTo>
                    <a:pt x="61563" y="64167"/>
                  </a:lnTo>
                  <a:lnTo>
                    <a:pt x="62029" y="64105"/>
                  </a:lnTo>
                  <a:lnTo>
                    <a:pt x="62495" y="64050"/>
                  </a:lnTo>
                  <a:lnTo>
                    <a:pt x="62974" y="64002"/>
                  </a:lnTo>
                  <a:lnTo>
                    <a:pt x="63454" y="63967"/>
                  </a:lnTo>
                  <a:lnTo>
                    <a:pt x="63933" y="63940"/>
                  </a:lnTo>
                  <a:lnTo>
                    <a:pt x="64419" y="63919"/>
                  </a:lnTo>
                  <a:lnTo>
                    <a:pt x="64912" y="63906"/>
                  </a:lnTo>
                  <a:lnTo>
                    <a:pt x="65405" y="63899"/>
                  </a:lnTo>
                  <a:close/>
                  <a:moveTo>
                    <a:pt x="99375" y="172765"/>
                  </a:moveTo>
                  <a:lnTo>
                    <a:pt x="103263" y="172861"/>
                  </a:lnTo>
                  <a:lnTo>
                    <a:pt x="105201" y="172909"/>
                  </a:lnTo>
                  <a:lnTo>
                    <a:pt x="107152" y="172944"/>
                  </a:lnTo>
                  <a:lnTo>
                    <a:pt x="108770" y="172971"/>
                  </a:lnTo>
                  <a:lnTo>
                    <a:pt x="110388" y="172999"/>
                  </a:lnTo>
                  <a:lnTo>
                    <a:pt x="113617" y="173033"/>
                  </a:lnTo>
                  <a:lnTo>
                    <a:pt x="120069" y="173095"/>
                  </a:lnTo>
                  <a:lnTo>
                    <a:pt x="119822" y="173996"/>
                  </a:lnTo>
                  <a:lnTo>
                    <a:pt x="119583" y="174924"/>
                  </a:lnTo>
                  <a:lnTo>
                    <a:pt x="119463" y="175391"/>
                  </a:lnTo>
                  <a:lnTo>
                    <a:pt x="119350" y="175859"/>
                  </a:lnTo>
                  <a:lnTo>
                    <a:pt x="119243" y="176333"/>
                  </a:lnTo>
                  <a:lnTo>
                    <a:pt x="119137" y="176815"/>
                  </a:lnTo>
                  <a:lnTo>
                    <a:pt x="118537" y="176746"/>
                  </a:lnTo>
                  <a:lnTo>
                    <a:pt x="117931" y="176684"/>
                  </a:lnTo>
                  <a:lnTo>
                    <a:pt x="117332" y="176622"/>
                  </a:lnTo>
                  <a:lnTo>
                    <a:pt x="116726" y="176574"/>
                  </a:lnTo>
                  <a:lnTo>
                    <a:pt x="116127" y="176526"/>
                  </a:lnTo>
                  <a:lnTo>
                    <a:pt x="115521" y="176485"/>
                  </a:lnTo>
                  <a:lnTo>
                    <a:pt x="114922" y="176443"/>
                  </a:lnTo>
                  <a:lnTo>
                    <a:pt x="114316" y="176409"/>
                  </a:lnTo>
                  <a:lnTo>
                    <a:pt x="113710" y="176382"/>
                  </a:lnTo>
                  <a:lnTo>
                    <a:pt x="113104" y="176361"/>
                  </a:lnTo>
                  <a:lnTo>
                    <a:pt x="112505" y="176340"/>
                  </a:lnTo>
                  <a:lnTo>
                    <a:pt x="111899" y="176320"/>
                  </a:lnTo>
                  <a:lnTo>
                    <a:pt x="110687" y="176299"/>
                  </a:lnTo>
                  <a:lnTo>
                    <a:pt x="109476" y="176299"/>
                  </a:lnTo>
                  <a:lnTo>
                    <a:pt x="108264" y="176306"/>
                  </a:lnTo>
                  <a:lnTo>
                    <a:pt x="107059" y="176327"/>
                  </a:lnTo>
                  <a:lnTo>
                    <a:pt x="105847" y="176361"/>
                  </a:lnTo>
                  <a:lnTo>
                    <a:pt x="104635" y="176409"/>
                  </a:lnTo>
                  <a:lnTo>
                    <a:pt x="103423" y="176471"/>
                  </a:lnTo>
                  <a:lnTo>
                    <a:pt x="102218" y="176540"/>
                  </a:lnTo>
                  <a:lnTo>
                    <a:pt x="101013" y="176615"/>
                  </a:lnTo>
                  <a:lnTo>
                    <a:pt x="99801" y="176705"/>
                  </a:lnTo>
                  <a:lnTo>
                    <a:pt x="99695" y="175715"/>
                  </a:lnTo>
                  <a:lnTo>
                    <a:pt x="99588" y="174724"/>
                  </a:lnTo>
                  <a:lnTo>
                    <a:pt x="99488" y="173741"/>
                  </a:lnTo>
                  <a:lnTo>
                    <a:pt x="99375" y="172765"/>
                  </a:lnTo>
                  <a:close/>
                  <a:moveTo>
                    <a:pt x="99974" y="178348"/>
                  </a:moveTo>
                  <a:lnTo>
                    <a:pt x="101146" y="178382"/>
                  </a:lnTo>
                  <a:lnTo>
                    <a:pt x="102318" y="178417"/>
                  </a:lnTo>
                  <a:lnTo>
                    <a:pt x="103490" y="178458"/>
                  </a:lnTo>
                  <a:lnTo>
                    <a:pt x="104655" y="178506"/>
                  </a:lnTo>
                  <a:lnTo>
                    <a:pt x="105827" y="178561"/>
                  </a:lnTo>
                  <a:lnTo>
                    <a:pt x="106992" y="178616"/>
                  </a:lnTo>
                  <a:lnTo>
                    <a:pt x="109329" y="178747"/>
                  </a:lnTo>
                  <a:lnTo>
                    <a:pt x="111659" y="178884"/>
                  </a:lnTo>
                  <a:lnTo>
                    <a:pt x="113983" y="179029"/>
                  </a:lnTo>
                  <a:lnTo>
                    <a:pt x="116314" y="179173"/>
                  </a:lnTo>
                  <a:lnTo>
                    <a:pt x="118644" y="179318"/>
                  </a:lnTo>
                  <a:lnTo>
                    <a:pt x="118477" y="180328"/>
                  </a:lnTo>
                  <a:lnTo>
                    <a:pt x="118311" y="181346"/>
                  </a:lnTo>
                  <a:lnTo>
                    <a:pt x="118165" y="182364"/>
                  </a:lnTo>
                  <a:lnTo>
                    <a:pt x="118031" y="183388"/>
                  </a:lnTo>
                  <a:lnTo>
                    <a:pt x="117485" y="183354"/>
                  </a:lnTo>
                  <a:lnTo>
                    <a:pt x="116939" y="183319"/>
                  </a:lnTo>
                  <a:lnTo>
                    <a:pt x="116400" y="183299"/>
                  </a:lnTo>
                  <a:lnTo>
                    <a:pt x="115854" y="183271"/>
                  </a:lnTo>
                  <a:lnTo>
                    <a:pt x="114762" y="183244"/>
                  </a:lnTo>
                  <a:lnTo>
                    <a:pt x="113670" y="183223"/>
                  </a:lnTo>
                  <a:lnTo>
                    <a:pt x="112578" y="183216"/>
                  </a:lnTo>
                  <a:lnTo>
                    <a:pt x="111486" y="183216"/>
                  </a:lnTo>
                  <a:lnTo>
                    <a:pt x="110388" y="183223"/>
                  </a:lnTo>
                  <a:lnTo>
                    <a:pt x="109296" y="183237"/>
                  </a:lnTo>
                  <a:lnTo>
                    <a:pt x="107099" y="183264"/>
                  </a:lnTo>
                  <a:lnTo>
                    <a:pt x="106007" y="183278"/>
                  </a:lnTo>
                  <a:lnTo>
                    <a:pt x="104908" y="183285"/>
                  </a:lnTo>
                  <a:lnTo>
                    <a:pt x="103809" y="183285"/>
                  </a:lnTo>
                  <a:lnTo>
                    <a:pt x="102717" y="183278"/>
                  </a:lnTo>
                  <a:lnTo>
                    <a:pt x="101619" y="183264"/>
                  </a:lnTo>
                  <a:lnTo>
                    <a:pt x="100527" y="183230"/>
                  </a:lnTo>
                  <a:lnTo>
                    <a:pt x="100394" y="182013"/>
                  </a:lnTo>
                  <a:lnTo>
                    <a:pt x="100261" y="180789"/>
                  </a:lnTo>
                  <a:lnTo>
                    <a:pt x="99974" y="178348"/>
                  </a:lnTo>
                  <a:close/>
                  <a:moveTo>
                    <a:pt x="100700" y="185148"/>
                  </a:moveTo>
                  <a:lnTo>
                    <a:pt x="101745" y="185293"/>
                  </a:lnTo>
                  <a:lnTo>
                    <a:pt x="102804" y="185437"/>
                  </a:lnTo>
                  <a:lnTo>
                    <a:pt x="103863" y="185568"/>
                  </a:lnTo>
                  <a:lnTo>
                    <a:pt x="104935" y="185698"/>
                  </a:lnTo>
                  <a:lnTo>
                    <a:pt x="106000" y="185815"/>
                  </a:lnTo>
                  <a:lnTo>
                    <a:pt x="107072" y="185918"/>
                  </a:lnTo>
                  <a:lnTo>
                    <a:pt x="108151" y="186015"/>
                  </a:lnTo>
                  <a:lnTo>
                    <a:pt x="108690" y="186049"/>
                  </a:lnTo>
                  <a:lnTo>
                    <a:pt x="109223" y="186090"/>
                  </a:lnTo>
                  <a:lnTo>
                    <a:pt x="109762" y="186118"/>
                  </a:lnTo>
                  <a:lnTo>
                    <a:pt x="110301" y="186145"/>
                  </a:lnTo>
                  <a:lnTo>
                    <a:pt x="110840" y="186166"/>
                  </a:lnTo>
                  <a:lnTo>
                    <a:pt x="111373" y="186187"/>
                  </a:lnTo>
                  <a:lnTo>
                    <a:pt x="111912" y="186193"/>
                  </a:lnTo>
                  <a:lnTo>
                    <a:pt x="112445" y="186200"/>
                  </a:lnTo>
                  <a:lnTo>
                    <a:pt x="112984" y="186200"/>
                  </a:lnTo>
                  <a:lnTo>
                    <a:pt x="113517" y="186193"/>
                  </a:lnTo>
                  <a:lnTo>
                    <a:pt x="114050" y="186180"/>
                  </a:lnTo>
                  <a:lnTo>
                    <a:pt x="114582" y="186159"/>
                  </a:lnTo>
                  <a:lnTo>
                    <a:pt x="115115" y="186132"/>
                  </a:lnTo>
                  <a:lnTo>
                    <a:pt x="115648" y="186104"/>
                  </a:lnTo>
                  <a:lnTo>
                    <a:pt x="116174" y="186063"/>
                  </a:lnTo>
                  <a:lnTo>
                    <a:pt x="116700" y="186015"/>
                  </a:lnTo>
                  <a:lnTo>
                    <a:pt x="117226" y="185960"/>
                  </a:lnTo>
                  <a:lnTo>
                    <a:pt x="117752" y="185891"/>
                  </a:lnTo>
                  <a:lnTo>
                    <a:pt x="117752" y="185891"/>
                  </a:lnTo>
                  <a:lnTo>
                    <a:pt x="117658" y="186929"/>
                  </a:lnTo>
                  <a:lnTo>
                    <a:pt x="117579" y="187967"/>
                  </a:lnTo>
                  <a:lnTo>
                    <a:pt x="117512" y="188999"/>
                  </a:lnTo>
                  <a:lnTo>
                    <a:pt x="117452" y="190023"/>
                  </a:lnTo>
                  <a:lnTo>
                    <a:pt x="115415" y="190030"/>
                  </a:lnTo>
                  <a:lnTo>
                    <a:pt x="113377" y="190037"/>
                  </a:lnTo>
                  <a:lnTo>
                    <a:pt x="111340" y="190051"/>
                  </a:lnTo>
                  <a:lnTo>
                    <a:pt x="110321" y="190065"/>
                  </a:lnTo>
                  <a:lnTo>
                    <a:pt x="109302" y="190085"/>
                  </a:lnTo>
                  <a:lnTo>
                    <a:pt x="108284" y="190113"/>
                  </a:lnTo>
                  <a:lnTo>
                    <a:pt x="107265" y="190147"/>
                  </a:lnTo>
                  <a:lnTo>
                    <a:pt x="106246" y="190181"/>
                  </a:lnTo>
                  <a:lnTo>
                    <a:pt x="105228" y="190230"/>
                  </a:lnTo>
                  <a:lnTo>
                    <a:pt x="104216" y="190285"/>
                  </a:lnTo>
                  <a:lnTo>
                    <a:pt x="103197" y="190353"/>
                  </a:lnTo>
                  <a:lnTo>
                    <a:pt x="102178" y="190422"/>
                  </a:lnTo>
                  <a:lnTo>
                    <a:pt x="101166" y="190511"/>
                  </a:lnTo>
                  <a:lnTo>
                    <a:pt x="101113" y="189838"/>
                  </a:lnTo>
                  <a:lnTo>
                    <a:pt x="101060" y="189164"/>
                  </a:lnTo>
                  <a:lnTo>
                    <a:pt x="100940" y="187816"/>
                  </a:lnTo>
                  <a:lnTo>
                    <a:pt x="100813" y="186482"/>
                  </a:lnTo>
                  <a:lnTo>
                    <a:pt x="100700" y="185148"/>
                  </a:lnTo>
                  <a:close/>
                  <a:moveTo>
                    <a:pt x="101253" y="192004"/>
                  </a:moveTo>
                  <a:lnTo>
                    <a:pt x="102251" y="192086"/>
                  </a:lnTo>
                  <a:lnTo>
                    <a:pt x="103257" y="192155"/>
                  </a:lnTo>
                  <a:lnTo>
                    <a:pt x="104262" y="192224"/>
                  </a:lnTo>
                  <a:lnTo>
                    <a:pt x="105268" y="192272"/>
                  </a:lnTo>
                  <a:lnTo>
                    <a:pt x="106280" y="192320"/>
                  </a:lnTo>
                  <a:lnTo>
                    <a:pt x="107285" y="192361"/>
                  </a:lnTo>
                  <a:lnTo>
                    <a:pt x="108290" y="192395"/>
                  </a:lnTo>
                  <a:lnTo>
                    <a:pt x="109302" y="192423"/>
                  </a:lnTo>
                  <a:lnTo>
                    <a:pt x="110308" y="192444"/>
                  </a:lnTo>
                  <a:lnTo>
                    <a:pt x="111320" y="192457"/>
                  </a:lnTo>
                  <a:lnTo>
                    <a:pt x="113337" y="192478"/>
                  </a:lnTo>
                  <a:lnTo>
                    <a:pt x="115355" y="192485"/>
                  </a:lnTo>
                  <a:lnTo>
                    <a:pt x="117366" y="192492"/>
                  </a:lnTo>
                  <a:lnTo>
                    <a:pt x="117359" y="193640"/>
                  </a:lnTo>
                  <a:lnTo>
                    <a:pt x="117359" y="194788"/>
                  </a:lnTo>
                  <a:lnTo>
                    <a:pt x="117366" y="195352"/>
                  </a:lnTo>
                  <a:lnTo>
                    <a:pt x="117372" y="195916"/>
                  </a:lnTo>
                  <a:lnTo>
                    <a:pt x="117392" y="196473"/>
                  </a:lnTo>
                  <a:lnTo>
                    <a:pt x="117412" y="197016"/>
                  </a:lnTo>
                  <a:lnTo>
                    <a:pt x="110414" y="197016"/>
                  </a:lnTo>
                  <a:lnTo>
                    <a:pt x="106919" y="197009"/>
                  </a:lnTo>
                  <a:lnTo>
                    <a:pt x="103423" y="196995"/>
                  </a:lnTo>
                  <a:lnTo>
                    <a:pt x="100973" y="196995"/>
                  </a:lnTo>
                  <a:lnTo>
                    <a:pt x="101079" y="196934"/>
                  </a:lnTo>
                  <a:lnTo>
                    <a:pt x="101179" y="196858"/>
                  </a:lnTo>
                  <a:lnTo>
                    <a:pt x="101226" y="196817"/>
                  </a:lnTo>
                  <a:lnTo>
                    <a:pt x="101266" y="196769"/>
                  </a:lnTo>
                  <a:lnTo>
                    <a:pt x="101306" y="196720"/>
                  </a:lnTo>
                  <a:lnTo>
                    <a:pt x="101339" y="196665"/>
                  </a:lnTo>
                  <a:lnTo>
                    <a:pt x="101372" y="196617"/>
                  </a:lnTo>
                  <a:lnTo>
                    <a:pt x="101399" y="196555"/>
                  </a:lnTo>
                  <a:lnTo>
                    <a:pt x="101419" y="196500"/>
                  </a:lnTo>
                  <a:lnTo>
                    <a:pt x="101439" y="196439"/>
                  </a:lnTo>
                  <a:lnTo>
                    <a:pt x="101452" y="196370"/>
                  </a:lnTo>
                  <a:lnTo>
                    <a:pt x="101459" y="196301"/>
                  </a:lnTo>
                  <a:lnTo>
                    <a:pt x="101466" y="196232"/>
                  </a:lnTo>
                  <a:lnTo>
                    <a:pt x="101466" y="196163"/>
                  </a:lnTo>
                  <a:lnTo>
                    <a:pt x="101426" y="195118"/>
                  </a:lnTo>
                  <a:lnTo>
                    <a:pt x="101372" y="194080"/>
                  </a:lnTo>
                  <a:lnTo>
                    <a:pt x="101313" y="193042"/>
                  </a:lnTo>
                  <a:lnTo>
                    <a:pt x="101253" y="192004"/>
                  </a:lnTo>
                  <a:close/>
                  <a:moveTo>
                    <a:pt x="67882" y="198433"/>
                  </a:moveTo>
                  <a:lnTo>
                    <a:pt x="68521" y="198439"/>
                  </a:lnTo>
                  <a:lnTo>
                    <a:pt x="69806" y="198467"/>
                  </a:lnTo>
                  <a:lnTo>
                    <a:pt x="71091" y="198501"/>
                  </a:lnTo>
                  <a:lnTo>
                    <a:pt x="72382" y="198549"/>
                  </a:lnTo>
                  <a:lnTo>
                    <a:pt x="73668" y="198611"/>
                  </a:lnTo>
                  <a:lnTo>
                    <a:pt x="74953" y="198680"/>
                  </a:lnTo>
                  <a:lnTo>
                    <a:pt x="76238" y="198756"/>
                  </a:lnTo>
                  <a:lnTo>
                    <a:pt x="78788" y="198921"/>
                  </a:lnTo>
                  <a:lnTo>
                    <a:pt x="81305" y="199093"/>
                  </a:lnTo>
                  <a:lnTo>
                    <a:pt x="83775" y="199251"/>
                  </a:lnTo>
                  <a:lnTo>
                    <a:pt x="84987" y="199326"/>
                  </a:lnTo>
                  <a:lnTo>
                    <a:pt x="86178" y="199388"/>
                  </a:lnTo>
                  <a:lnTo>
                    <a:pt x="87357" y="199443"/>
                  </a:lnTo>
                  <a:lnTo>
                    <a:pt x="88509" y="199485"/>
                  </a:lnTo>
                  <a:lnTo>
                    <a:pt x="89647" y="199512"/>
                  </a:lnTo>
                  <a:lnTo>
                    <a:pt x="90207" y="199519"/>
                  </a:lnTo>
                  <a:lnTo>
                    <a:pt x="90753" y="199526"/>
                  </a:lnTo>
                  <a:lnTo>
                    <a:pt x="95480" y="199546"/>
                  </a:lnTo>
                  <a:lnTo>
                    <a:pt x="100201" y="199567"/>
                  </a:lnTo>
                  <a:lnTo>
                    <a:pt x="109642" y="199622"/>
                  </a:lnTo>
                  <a:lnTo>
                    <a:pt x="119090" y="199691"/>
                  </a:lnTo>
                  <a:lnTo>
                    <a:pt x="128531" y="199766"/>
                  </a:lnTo>
                  <a:lnTo>
                    <a:pt x="137973" y="199835"/>
                  </a:lnTo>
                  <a:lnTo>
                    <a:pt x="147414" y="199897"/>
                  </a:lnTo>
                  <a:lnTo>
                    <a:pt x="156856" y="199952"/>
                  </a:lnTo>
                  <a:lnTo>
                    <a:pt x="161576" y="199973"/>
                  </a:lnTo>
                  <a:lnTo>
                    <a:pt x="166290" y="199986"/>
                  </a:lnTo>
                  <a:lnTo>
                    <a:pt x="166357" y="200048"/>
                  </a:lnTo>
                  <a:lnTo>
                    <a:pt x="166430" y="200110"/>
                  </a:lnTo>
                  <a:lnTo>
                    <a:pt x="166503" y="200172"/>
                  </a:lnTo>
                  <a:lnTo>
                    <a:pt x="166583" y="200227"/>
                  </a:lnTo>
                  <a:lnTo>
                    <a:pt x="166670" y="200275"/>
                  </a:lnTo>
                  <a:lnTo>
                    <a:pt x="166770" y="200317"/>
                  </a:lnTo>
                  <a:lnTo>
                    <a:pt x="166870" y="200351"/>
                  </a:lnTo>
                  <a:lnTo>
                    <a:pt x="166976" y="200378"/>
                  </a:lnTo>
                  <a:lnTo>
                    <a:pt x="167389" y="200475"/>
                  </a:lnTo>
                  <a:lnTo>
                    <a:pt x="167802" y="200578"/>
                  </a:lnTo>
                  <a:lnTo>
                    <a:pt x="168201" y="200695"/>
                  </a:lnTo>
                  <a:lnTo>
                    <a:pt x="168601" y="200812"/>
                  </a:lnTo>
                  <a:lnTo>
                    <a:pt x="168987" y="200942"/>
                  </a:lnTo>
                  <a:lnTo>
                    <a:pt x="169373" y="201073"/>
                  </a:lnTo>
                  <a:lnTo>
                    <a:pt x="169746" y="201217"/>
                  </a:lnTo>
                  <a:lnTo>
                    <a:pt x="170112" y="201369"/>
                  </a:lnTo>
                  <a:lnTo>
                    <a:pt x="170472" y="201527"/>
                  </a:lnTo>
                  <a:lnTo>
                    <a:pt x="170831" y="201692"/>
                  </a:lnTo>
                  <a:lnTo>
                    <a:pt x="171177" y="201870"/>
                  </a:lnTo>
                  <a:lnTo>
                    <a:pt x="171517" y="202049"/>
                  </a:lnTo>
                  <a:lnTo>
                    <a:pt x="171850" y="202235"/>
                  </a:lnTo>
                  <a:lnTo>
                    <a:pt x="172176" y="202427"/>
                  </a:lnTo>
                  <a:lnTo>
                    <a:pt x="172496" y="202634"/>
                  </a:lnTo>
                  <a:lnTo>
                    <a:pt x="172809" y="202840"/>
                  </a:lnTo>
                  <a:lnTo>
                    <a:pt x="173115" y="203053"/>
                  </a:lnTo>
                  <a:lnTo>
                    <a:pt x="173415" y="203273"/>
                  </a:lnTo>
                  <a:lnTo>
                    <a:pt x="173708" y="203500"/>
                  </a:lnTo>
                  <a:lnTo>
                    <a:pt x="173994" y="203734"/>
                  </a:lnTo>
                  <a:lnTo>
                    <a:pt x="174273" y="203968"/>
                  </a:lnTo>
                  <a:lnTo>
                    <a:pt x="174546" y="204215"/>
                  </a:lnTo>
                  <a:lnTo>
                    <a:pt x="174806" y="204463"/>
                  </a:lnTo>
                  <a:lnTo>
                    <a:pt x="175066" y="204724"/>
                  </a:lnTo>
                  <a:lnTo>
                    <a:pt x="175319" y="204978"/>
                  </a:lnTo>
                  <a:lnTo>
                    <a:pt x="175565" y="205247"/>
                  </a:lnTo>
                  <a:lnTo>
                    <a:pt x="175805" y="205522"/>
                  </a:lnTo>
                  <a:lnTo>
                    <a:pt x="176031" y="205797"/>
                  </a:lnTo>
                  <a:lnTo>
                    <a:pt x="176258" y="206079"/>
                  </a:lnTo>
                  <a:lnTo>
                    <a:pt x="176477" y="206360"/>
                  </a:lnTo>
                  <a:lnTo>
                    <a:pt x="176690" y="206656"/>
                  </a:lnTo>
                  <a:lnTo>
                    <a:pt x="176897" y="206945"/>
                  </a:lnTo>
                  <a:lnTo>
                    <a:pt x="177090" y="207247"/>
                  </a:lnTo>
                  <a:lnTo>
                    <a:pt x="177283" y="207550"/>
                  </a:lnTo>
                  <a:lnTo>
                    <a:pt x="177469" y="207859"/>
                  </a:lnTo>
                  <a:lnTo>
                    <a:pt x="177649" y="208169"/>
                  </a:lnTo>
                  <a:lnTo>
                    <a:pt x="177816" y="208485"/>
                  </a:lnTo>
                  <a:lnTo>
                    <a:pt x="177982" y="208801"/>
                  </a:lnTo>
                  <a:lnTo>
                    <a:pt x="178142" y="209125"/>
                  </a:lnTo>
                  <a:lnTo>
                    <a:pt x="178295" y="209455"/>
                  </a:lnTo>
                  <a:lnTo>
                    <a:pt x="178442" y="209785"/>
                  </a:lnTo>
                  <a:lnTo>
                    <a:pt x="178575" y="210115"/>
                  </a:lnTo>
                  <a:lnTo>
                    <a:pt x="178708" y="210452"/>
                  </a:lnTo>
                  <a:lnTo>
                    <a:pt x="178834" y="210789"/>
                  </a:lnTo>
                  <a:lnTo>
                    <a:pt x="178954" y="211125"/>
                  </a:lnTo>
                  <a:lnTo>
                    <a:pt x="179067" y="211469"/>
                  </a:lnTo>
                  <a:lnTo>
                    <a:pt x="179174" y="211820"/>
                  </a:lnTo>
                  <a:lnTo>
                    <a:pt x="179274" y="212164"/>
                  </a:lnTo>
                  <a:lnTo>
                    <a:pt x="179367" y="212514"/>
                  </a:lnTo>
                  <a:lnTo>
                    <a:pt x="179454" y="212872"/>
                  </a:lnTo>
                  <a:lnTo>
                    <a:pt x="179533" y="213223"/>
                  </a:lnTo>
                  <a:lnTo>
                    <a:pt x="179607" y="213580"/>
                  </a:lnTo>
                  <a:lnTo>
                    <a:pt x="179673" y="213938"/>
                  </a:lnTo>
                  <a:lnTo>
                    <a:pt x="179733" y="214302"/>
                  </a:lnTo>
                  <a:lnTo>
                    <a:pt x="179787" y="214660"/>
                  </a:lnTo>
                  <a:lnTo>
                    <a:pt x="179833" y="215024"/>
                  </a:lnTo>
                  <a:lnTo>
                    <a:pt x="179873" y="215389"/>
                  </a:lnTo>
                  <a:lnTo>
                    <a:pt x="179906" y="215753"/>
                  </a:lnTo>
                  <a:lnTo>
                    <a:pt x="179940" y="216117"/>
                  </a:lnTo>
                  <a:lnTo>
                    <a:pt x="179960" y="216482"/>
                  </a:lnTo>
                  <a:lnTo>
                    <a:pt x="179973" y="216853"/>
                  </a:lnTo>
                  <a:lnTo>
                    <a:pt x="179986" y="217218"/>
                  </a:lnTo>
                  <a:lnTo>
                    <a:pt x="179986" y="217589"/>
                  </a:lnTo>
                  <a:lnTo>
                    <a:pt x="179986" y="217953"/>
                  </a:lnTo>
                  <a:lnTo>
                    <a:pt x="179973" y="218325"/>
                  </a:lnTo>
                  <a:lnTo>
                    <a:pt x="179960" y="218689"/>
                  </a:lnTo>
                  <a:lnTo>
                    <a:pt x="179933" y="219060"/>
                  </a:lnTo>
                  <a:lnTo>
                    <a:pt x="179906" y="219425"/>
                  </a:lnTo>
                  <a:lnTo>
                    <a:pt x="179873" y="219796"/>
                  </a:lnTo>
                  <a:lnTo>
                    <a:pt x="179826" y="220160"/>
                  </a:lnTo>
                  <a:lnTo>
                    <a:pt x="179780" y="220525"/>
                  </a:lnTo>
                  <a:lnTo>
                    <a:pt x="179727" y="220889"/>
                  </a:lnTo>
                  <a:lnTo>
                    <a:pt x="179667" y="221254"/>
                  </a:lnTo>
                  <a:lnTo>
                    <a:pt x="179600" y="221618"/>
                  </a:lnTo>
                  <a:lnTo>
                    <a:pt x="179527" y="221983"/>
                  </a:lnTo>
                  <a:lnTo>
                    <a:pt x="179447" y="222340"/>
                  </a:lnTo>
                  <a:lnTo>
                    <a:pt x="179360" y="222698"/>
                  </a:lnTo>
                  <a:lnTo>
                    <a:pt x="179274" y="223055"/>
                  </a:lnTo>
                  <a:lnTo>
                    <a:pt x="179174" y="223413"/>
                  </a:lnTo>
                  <a:lnTo>
                    <a:pt x="179067" y="223770"/>
                  </a:lnTo>
                  <a:lnTo>
                    <a:pt x="178961" y="224121"/>
                  </a:lnTo>
                  <a:lnTo>
                    <a:pt x="178841" y="224472"/>
                  </a:lnTo>
                  <a:lnTo>
                    <a:pt x="178721" y="224815"/>
                  </a:lnTo>
                  <a:lnTo>
                    <a:pt x="178595" y="225159"/>
                  </a:lnTo>
                  <a:lnTo>
                    <a:pt x="178455" y="225503"/>
                  </a:lnTo>
                  <a:lnTo>
                    <a:pt x="178315" y="225847"/>
                  </a:lnTo>
                  <a:lnTo>
                    <a:pt x="178169" y="226184"/>
                  </a:lnTo>
                  <a:lnTo>
                    <a:pt x="178015" y="226514"/>
                  </a:lnTo>
                  <a:lnTo>
                    <a:pt x="177856" y="226844"/>
                  </a:lnTo>
                  <a:lnTo>
                    <a:pt x="177689" y="227174"/>
                  </a:lnTo>
                  <a:lnTo>
                    <a:pt x="177523" y="227497"/>
                  </a:lnTo>
                  <a:lnTo>
                    <a:pt x="177343" y="227820"/>
                  </a:lnTo>
                  <a:lnTo>
                    <a:pt x="177163" y="228136"/>
                  </a:lnTo>
                  <a:lnTo>
                    <a:pt x="176970" y="228453"/>
                  </a:lnTo>
                  <a:lnTo>
                    <a:pt x="176777" y="228762"/>
                  </a:lnTo>
                  <a:lnTo>
                    <a:pt x="176571" y="229065"/>
                  </a:lnTo>
                  <a:lnTo>
                    <a:pt x="176364" y="229367"/>
                  </a:lnTo>
                  <a:lnTo>
                    <a:pt x="176151" y="229670"/>
                  </a:lnTo>
                  <a:lnTo>
                    <a:pt x="175931" y="229959"/>
                  </a:lnTo>
                  <a:lnTo>
                    <a:pt x="175705" y="230247"/>
                  </a:lnTo>
                  <a:lnTo>
                    <a:pt x="175472" y="230529"/>
                  </a:lnTo>
                  <a:lnTo>
                    <a:pt x="175239" y="230811"/>
                  </a:lnTo>
                  <a:lnTo>
                    <a:pt x="174993" y="231086"/>
                  </a:lnTo>
                  <a:lnTo>
                    <a:pt x="174746" y="231354"/>
                  </a:lnTo>
                  <a:lnTo>
                    <a:pt x="174487" y="231616"/>
                  </a:lnTo>
                  <a:lnTo>
                    <a:pt x="174227" y="231877"/>
                  </a:lnTo>
                  <a:lnTo>
                    <a:pt x="173961" y="232131"/>
                  </a:lnTo>
                  <a:lnTo>
                    <a:pt x="173688" y="232379"/>
                  </a:lnTo>
                  <a:lnTo>
                    <a:pt x="173408" y="232620"/>
                  </a:lnTo>
                  <a:lnTo>
                    <a:pt x="173122" y="232853"/>
                  </a:lnTo>
                  <a:lnTo>
                    <a:pt x="172829" y="233087"/>
                  </a:lnTo>
                  <a:lnTo>
                    <a:pt x="172536" y="233307"/>
                  </a:lnTo>
                  <a:lnTo>
                    <a:pt x="172229" y="233527"/>
                  </a:lnTo>
                  <a:lnTo>
                    <a:pt x="171923" y="233740"/>
                  </a:lnTo>
                  <a:lnTo>
                    <a:pt x="171610" y="233947"/>
                  </a:lnTo>
                  <a:lnTo>
                    <a:pt x="171291" y="234146"/>
                  </a:lnTo>
                  <a:lnTo>
                    <a:pt x="170964" y="234332"/>
                  </a:lnTo>
                  <a:lnTo>
                    <a:pt x="170631" y="234517"/>
                  </a:lnTo>
                  <a:lnTo>
                    <a:pt x="170292" y="234696"/>
                  </a:lnTo>
                  <a:lnTo>
                    <a:pt x="169952" y="234868"/>
                  </a:lnTo>
                  <a:lnTo>
                    <a:pt x="169599" y="235033"/>
                  </a:lnTo>
                  <a:lnTo>
                    <a:pt x="169247" y="235184"/>
                  </a:lnTo>
                  <a:lnTo>
                    <a:pt x="168887" y="235336"/>
                  </a:lnTo>
                  <a:lnTo>
                    <a:pt x="168521" y="235473"/>
                  </a:lnTo>
                  <a:lnTo>
                    <a:pt x="168148" y="235604"/>
                  </a:lnTo>
                  <a:lnTo>
                    <a:pt x="167768" y="235727"/>
                  </a:lnTo>
                  <a:lnTo>
                    <a:pt x="167382" y="235844"/>
                  </a:lnTo>
                  <a:lnTo>
                    <a:pt x="166996" y="235954"/>
                  </a:lnTo>
                  <a:lnTo>
                    <a:pt x="166450" y="236099"/>
                  </a:lnTo>
                  <a:lnTo>
                    <a:pt x="165897" y="236229"/>
                  </a:lnTo>
                  <a:lnTo>
                    <a:pt x="165345" y="236360"/>
                  </a:lnTo>
                  <a:lnTo>
                    <a:pt x="164792" y="236484"/>
                  </a:lnTo>
                  <a:lnTo>
                    <a:pt x="164233" y="236601"/>
                  </a:lnTo>
                  <a:lnTo>
                    <a:pt x="163667" y="236711"/>
                  </a:lnTo>
                  <a:lnTo>
                    <a:pt x="163101" y="236814"/>
                  </a:lnTo>
                  <a:lnTo>
                    <a:pt x="162535" y="236917"/>
                  </a:lnTo>
                  <a:lnTo>
                    <a:pt x="161962" y="237006"/>
                  </a:lnTo>
                  <a:lnTo>
                    <a:pt x="161390" y="237096"/>
                  </a:lnTo>
                  <a:lnTo>
                    <a:pt x="160817" y="237178"/>
                  </a:lnTo>
                  <a:lnTo>
                    <a:pt x="160238" y="237261"/>
                  </a:lnTo>
                  <a:lnTo>
                    <a:pt x="159659" y="237336"/>
                  </a:lnTo>
                  <a:lnTo>
                    <a:pt x="159073" y="237405"/>
                  </a:lnTo>
                  <a:lnTo>
                    <a:pt x="158487" y="237467"/>
                  </a:lnTo>
                  <a:lnTo>
                    <a:pt x="157901" y="237529"/>
                  </a:lnTo>
                  <a:lnTo>
                    <a:pt x="157315" y="237584"/>
                  </a:lnTo>
                  <a:lnTo>
                    <a:pt x="156722" y="237639"/>
                  </a:lnTo>
                  <a:lnTo>
                    <a:pt x="155537" y="237728"/>
                  </a:lnTo>
                  <a:lnTo>
                    <a:pt x="154352" y="237811"/>
                  </a:lnTo>
                  <a:lnTo>
                    <a:pt x="153154" y="237873"/>
                  </a:lnTo>
                  <a:lnTo>
                    <a:pt x="151955" y="237921"/>
                  </a:lnTo>
                  <a:lnTo>
                    <a:pt x="150750" y="237962"/>
                  </a:lnTo>
                  <a:lnTo>
                    <a:pt x="149545" y="237990"/>
                  </a:lnTo>
                  <a:lnTo>
                    <a:pt x="148340" y="238010"/>
                  </a:lnTo>
                  <a:lnTo>
                    <a:pt x="147128" y="238024"/>
                  </a:lnTo>
                  <a:lnTo>
                    <a:pt x="144711" y="238024"/>
                  </a:lnTo>
                  <a:lnTo>
                    <a:pt x="143506" y="238017"/>
                  </a:lnTo>
                  <a:lnTo>
                    <a:pt x="141102" y="237996"/>
                  </a:lnTo>
                  <a:lnTo>
                    <a:pt x="138712" y="237962"/>
                  </a:lnTo>
                  <a:lnTo>
                    <a:pt x="136342" y="237935"/>
                  </a:lnTo>
                  <a:lnTo>
                    <a:pt x="135170" y="237928"/>
                  </a:lnTo>
                  <a:lnTo>
                    <a:pt x="134004" y="237921"/>
                  </a:lnTo>
                  <a:lnTo>
                    <a:pt x="131701" y="237921"/>
                  </a:lnTo>
                  <a:lnTo>
                    <a:pt x="130562" y="237935"/>
                  </a:lnTo>
                  <a:lnTo>
                    <a:pt x="129437" y="237955"/>
                  </a:lnTo>
                  <a:lnTo>
                    <a:pt x="127226" y="238003"/>
                  </a:lnTo>
                  <a:lnTo>
                    <a:pt x="125009" y="238045"/>
                  </a:lnTo>
                  <a:lnTo>
                    <a:pt x="122792" y="238072"/>
                  </a:lnTo>
                  <a:lnTo>
                    <a:pt x="120575" y="238093"/>
                  </a:lnTo>
                  <a:lnTo>
                    <a:pt x="118364" y="238106"/>
                  </a:lnTo>
                  <a:lnTo>
                    <a:pt x="116147" y="238120"/>
                  </a:lnTo>
                  <a:lnTo>
                    <a:pt x="111713" y="238120"/>
                  </a:lnTo>
                  <a:lnTo>
                    <a:pt x="109502" y="238113"/>
                  </a:lnTo>
                  <a:lnTo>
                    <a:pt x="107285" y="238100"/>
                  </a:lnTo>
                  <a:lnTo>
                    <a:pt x="102857" y="238065"/>
                  </a:lnTo>
                  <a:lnTo>
                    <a:pt x="98423" y="238024"/>
                  </a:lnTo>
                  <a:lnTo>
                    <a:pt x="93995" y="237976"/>
                  </a:lnTo>
                  <a:lnTo>
                    <a:pt x="89567" y="237928"/>
                  </a:lnTo>
                  <a:lnTo>
                    <a:pt x="85133" y="237880"/>
                  </a:lnTo>
                  <a:lnTo>
                    <a:pt x="80705" y="237838"/>
                  </a:lnTo>
                  <a:lnTo>
                    <a:pt x="76278" y="237811"/>
                  </a:lnTo>
                  <a:lnTo>
                    <a:pt x="74060" y="237804"/>
                  </a:lnTo>
                  <a:lnTo>
                    <a:pt x="71850" y="237797"/>
                  </a:lnTo>
                  <a:lnTo>
                    <a:pt x="69633" y="237804"/>
                  </a:lnTo>
                  <a:lnTo>
                    <a:pt x="67422" y="237811"/>
                  </a:lnTo>
                  <a:lnTo>
                    <a:pt x="65205" y="237825"/>
                  </a:lnTo>
                  <a:lnTo>
                    <a:pt x="62994" y="237845"/>
                  </a:lnTo>
                  <a:lnTo>
                    <a:pt x="60777" y="237873"/>
                  </a:lnTo>
                  <a:lnTo>
                    <a:pt x="58567" y="237914"/>
                  </a:lnTo>
                  <a:lnTo>
                    <a:pt x="57914" y="237804"/>
                  </a:lnTo>
                  <a:lnTo>
                    <a:pt x="57268" y="237680"/>
                  </a:lnTo>
                  <a:lnTo>
                    <a:pt x="56622" y="237543"/>
                  </a:lnTo>
                  <a:lnTo>
                    <a:pt x="55990" y="237391"/>
                  </a:lnTo>
                  <a:lnTo>
                    <a:pt x="55364" y="237233"/>
                  </a:lnTo>
                  <a:lnTo>
                    <a:pt x="54738" y="237061"/>
                  </a:lnTo>
                  <a:lnTo>
                    <a:pt x="54126" y="236876"/>
                  </a:lnTo>
                  <a:lnTo>
                    <a:pt x="53520" y="236669"/>
                  </a:lnTo>
                  <a:lnTo>
                    <a:pt x="52920" y="236456"/>
                  </a:lnTo>
                  <a:lnTo>
                    <a:pt x="52328" y="236229"/>
                  </a:lnTo>
                  <a:lnTo>
                    <a:pt x="52035" y="236106"/>
                  </a:lnTo>
                  <a:lnTo>
                    <a:pt x="51742" y="235982"/>
                  </a:lnTo>
                  <a:lnTo>
                    <a:pt x="51456" y="235858"/>
                  </a:lnTo>
                  <a:lnTo>
                    <a:pt x="51163" y="235727"/>
                  </a:lnTo>
                  <a:lnTo>
                    <a:pt x="50883" y="235590"/>
                  </a:lnTo>
                  <a:lnTo>
                    <a:pt x="50597" y="235452"/>
                  </a:lnTo>
                  <a:lnTo>
                    <a:pt x="50317" y="235308"/>
                  </a:lnTo>
                  <a:lnTo>
                    <a:pt x="50037" y="235164"/>
                  </a:lnTo>
                  <a:lnTo>
                    <a:pt x="49764" y="235012"/>
                  </a:lnTo>
                  <a:lnTo>
                    <a:pt x="49491" y="234854"/>
                  </a:lnTo>
                  <a:lnTo>
                    <a:pt x="49218" y="234696"/>
                  </a:lnTo>
                  <a:lnTo>
                    <a:pt x="48952" y="234538"/>
                  </a:lnTo>
                  <a:lnTo>
                    <a:pt x="48686" y="234366"/>
                  </a:lnTo>
                  <a:lnTo>
                    <a:pt x="48419" y="234194"/>
                  </a:lnTo>
                  <a:lnTo>
                    <a:pt x="48160" y="234022"/>
                  </a:lnTo>
                  <a:lnTo>
                    <a:pt x="47900" y="233843"/>
                  </a:lnTo>
                  <a:lnTo>
                    <a:pt x="47640" y="233658"/>
                  </a:lnTo>
                  <a:lnTo>
                    <a:pt x="47387" y="233472"/>
                  </a:lnTo>
                  <a:lnTo>
                    <a:pt x="47134" y="233280"/>
                  </a:lnTo>
                  <a:lnTo>
                    <a:pt x="46888" y="233087"/>
                  </a:lnTo>
                  <a:lnTo>
                    <a:pt x="46642" y="232881"/>
                  </a:lnTo>
                  <a:lnTo>
                    <a:pt x="46402" y="232681"/>
                  </a:lnTo>
                  <a:lnTo>
                    <a:pt x="46156" y="232468"/>
                  </a:lnTo>
                  <a:lnTo>
                    <a:pt x="45923" y="232255"/>
                  </a:lnTo>
                  <a:lnTo>
                    <a:pt x="45683" y="232035"/>
                  </a:lnTo>
                  <a:lnTo>
                    <a:pt x="45457" y="231815"/>
                  </a:lnTo>
                  <a:lnTo>
                    <a:pt x="45224" y="231588"/>
                  </a:lnTo>
                  <a:lnTo>
                    <a:pt x="44997" y="231354"/>
                  </a:lnTo>
                  <a:lnTo>
                    <a:pt x="44777" y="231121"/>
                  </a:lnTo>
                  <a:lnTo>
                    <a:pt x="44558" y="230873"/>
                  </a:lnTo>
                  <a:lnTo>
                    <a:pt x="44338" y="230632"/>
                  </a:lnTo>
                  <a:lnTo>
                    <a:pt x="44125" y="230378"/>
                  </a:lnTo>
                  <a:lnTo>
                    <a:pt x="43912" y="230124"/>
                  </a:lnTo>
                  <a:lnTo>
                    <a:pt x="43705" y="229862"/>
                  </a:lnTo>
                  <a:lnTo>
                    <a:pt x="43499" y="229601"/>
                  </a:lnTo>
                  <a:lnTo>
                    <a:pt x="43299" y="229326"/>
                  </a:lnTo>
                  <a:lnTo>
                    <a:pt x="43100" y="229051"/>
                  </a:lnTo>
                  <a:lnTo>
                    <a:pt x="42906" y="228769"/>
                  </a:lnTo>
                  <a:lnTo>
                    <a:pt x="42713" y="228487"/>
                  </a:lnTo>
                  <a:lnTo>
                    <a:pt x="42527" y="228198"/>
                  </a:lnTo>
                  <a:lnTo>
                    <a:pt x="42341" y="227903"/>
                  </a:lnTo>
                  <a:lnTo>
                    <a:pt x="42161" y="227600"/>
                  </a:lnTo>
                  <a:lnTo>
                    <a:pt x="41981" y="227298"/>
                  </a:lnTo>
                  <a:lnTo>
                    <a:pt x="41808" y="226988"/>
                  </a:lnTo>
                  <a:lnTo>
                    <a:pt x="41548" y="226493"/>
                  </a:lnTo>
                  <a:lnTo>
                    <a:pt x="41295" y="225998"/>
                  </a:lnTo>
                  <a:lnTo>
                    <a:pt x="41062" y="225503"/>
                  </a:lnTo>
                  <a:lnTo>
                    <a:pt x="40842" y="225001"/>
                  </a:lnTo>
                  <a:lnTo>
                    <a:pt x="40643" y="224506"/>
                  </a:lnTo>
                  <a:lnTo>
                    <a:pt x="40450" y="224004"/>
                  </a:lnTo>
                  <a:lnTo>
                    <a:pt x="40276" y="223509"/>
                  </a:lnTo>
                  <a:lnTo>
                    <a:pt x="40117" y="223007"/>
                  </a:lnTo>
                  <a:lnTo>
                    <a:pt x="39970" y="222512"/>
                  </a:lnTo>
                  <a:lnTo>
                    <a:pt x="39844" y="222010"/>
                  </a:lnTo>
                  <a:lnTo>
                    <a:pt x="39724" y="221508"/>
                  </a:lnTo>
                  <a:lnTo>
                    <a:pt x="39624" y="221013"/>
                  </a:lnTo>
                  <a:lnTo>
                    <a:pt x="39537" y="220511"/>
                  </a:lnTo>
                  <a:lnTo>
                    <a:pt x="39464" y="220016"/>
                  </a:lnTo>
                  <a:lnTo>
                    <a:pt x="39404" y="219521"/>
                  </a:lnTo>
                  <a:lnTo>
                    <a:pt x="39358" y="219026"/>
                  </a:lnTo>
                  <a:lnTo>
                    <a:pt x="39324" y="218531"/>
                  </a:lnTo>
                  <a:lnTo>
                    <a:pt x="39304" y="218043"/>
                  </a:lnTo>
                  <a:lnTo>
                    <a:pt x="39298" y="217554"/>
                  </a:lnTo>
                  <a:lnTo>
                    <a:pt x="39311" y="217066"/>
                  </a:lnTo>
                  <a:lnTo>
                    <a:pt x="39331" y="216578"/>
                  </a:lnTo>
                  <a:lnTo>
                    <a:pt x="39371" y="216097"/>
                  </a:lnTo>
                  <a:lnTo>
                    <a:pt x="39418" y="215615"/>
                  </a:lnTo>
                  <a:lnTo>
                    <a:pt x="39477" y="215141"/>
                  </a:lnTo>
                  <a:lnTo>
                    <a:pt x="39557" y="214667"/>
                  </a:lnTo>
                  <a:lnTo>
                    <a:pt x="39644" y="214192"/>
                  </a:lnTo>
                  <a:lnTo>
                    <a:pt x="39744" y="213725"/>
                  </a:lnTo>
                  <a:lnTo>
                    <a:pt x="39864" y="213264"/>
                  </a:lnTo>
                  <a:lnTo>
                    <a:pt x="39990" y="212803"/>
                  </a:lnTo>
                  <a:lnTo>
                    <a:pt x="40130" y="212349"/>
                  </a:lnTo>
                  <a:lnTo>
                    <a:pt x="40283" y="211896"/>
                  </a:lnTo>
                  <a:lnTo>
                    <a:pt x="40450" y="211449"/>
                  </a:lnTo>
                  <a:lnTo>
                    <a:pt x="40623" y="211009"/>
                  </a:lnTo>
                  <a:lnTo>
                    <a:pt x="40816" y="210569"/>
                  </a:lnTo>
                  <a:lnTo>
                    <a:pt x="41016" y="210135"/>
                  </a:lnTo>
                  <a:lnTo>
                    <a:pt x="41235" y="209709"/>
                  </a:lnTo>
                  <a:lnTo>
                    <a:pt x="41462" y="209283"/>
                  </a:lnTo>
                  <a:lnTo>
                    <a:pt x="41695" y="208870"/>
                  </a:lnTo>
                  <a:lnTo>
                    <a:pt x="41948" y="208458"/>
                  </a:lnTo>
                  <a:lnTo>
                    <a:pt x="42214" y="208052"/>
                  </a:lnTo>
                  <a:lnTo>
                    <a:pt x="42487" y="207653"/>
                  </a:lnTo>
                  <a:lnTo>
                    <a:pt x="42773" y="207261"/>
                  </a:lnTo>
                  <a:lnTo>
                    <a:pt x="43073" y="206876"/>
                  </a:lnTo>
                  <a:lnTo>
                    <a:pt x="43379" y="206498"/>
                  </a:lnTo>
                  <a:lnTo>
                    <a:pt x="43699" y="206127"/>
                  </a:lnTo>
                  <a:lnTo>
                    <a:pt x="44032" y="205762"/>
                  </a:lnTo>
                  <a:lnTo>
                    <a:pt x="44378" y="205405"/>
                  </a:lnTo>
                  <a:lnTo>
                    <a:pt x="44731" y="205054"/>
                  </a:lnTo>
                  <a:lnTo>
                    <a:pt x="45097" y="204710"/>
                  </a:lnTo>
                  <a:lnTo>
                    <a:pt x="45477" y="204380"/>
                  </a:lnTo>
                  <a:lnTo>
                    <a:pt x="45863" y="204050"/>
                  </a:lnTo>
                  <a:lnTo>
                    <a:pt x="46262" y="203734"/>
                  </a:lnTo>
                  <a:lnTo>
                    <a:pt x="46668" y="203424"/>
                  </a:lnTo>
                  <a:lnTo>
                    <a:pt x="47088" y="203129"/>
                  </a:lnTo>
                  <a:lnTo>
                    <a:pt x="47521" y="202833"/>
                  </a:lnTo>
                  <a:lnTo>
                    <a:pt x="47960" y="202551"/>
                  </a:lnTo>
                  <a:lnTo>
                    <a:pt x="48413" y="202276"/>
                  </a:lnTo>
                  <a:lnTo>
                    <a:pt x="48872" y="202015"/>
                  </a:lnTo>
                  <a:lnTo>
                    <a:pt x="49345" y="201760"/>
                  </a:lnTo>
                  <a:lnTo>
                    <a:pt x="49831" y="201520"/>
                  </a:lnTo>
                  <a:lnTo>
                    <a:pt x="50324" y="201286"/>
                  </a:lnTo>
                  <a:lnTo>
                    <a:pt x="50823" y="201059"/>
                  </a:lnTo>
                  <a:lnTo>
                    <a:pt x="51336" y="200846"/>
                  </a:lnTo>
                  <a:lnTo>
                    <a:pt x="51855" y="200647"/>
                  </a:lnTo>
                  <a:lnTo>
                    <a:pt x="52381" y="200454"/>
                  </a:lnTo>
                  <a:lnTo>
                    <a:pt x="52914" y="200275"/>
                  </a:lnTo>
                  <a:lnTo>
                    <a:pt x="53453" y="200103"/>
                  </a:lnTo>
                  <a:lnTo>
                    <a:pt x="53999" y="199945"/>
                  </a:lnTo>
                  <a:lnTo>
                    <a:pt x="54552" y="199794"/>
                  </a:lnTo>
                  <a:lnTo>
                    <a:pt x="55111" y="199650"/>
                  </a:lnTo>
                  <a:lnTo>
                    <a:pt x="55677" y="199519"/>
                  </a:lnTo>
                  <a:lnTo>
                    <a:pt x="56243" y="199395"/>
                  </a:lnTo>
                  <a:lnTo>
                    <a:pt x="56822" y="199278"/>
                  </a:lnTo>
                  <a:lnTo>
                    <a:pt x="57401" y="199175"/>
                  </a:lnTo>
                  <a:lnTo>
                    <a:pt x="57987" y="199079"/>
                  </a:lnTo>
                  <a:lnTo>
                    <a:pt x="58580" y="198989"/>
                  </a:lnTo>
                  <a:lnTo>
                    <a:pt x="59173" y="198907"/>
                  </a:lnTo>
                  <a:lnTo>
                    <a:pt x="59772" y="198831"/>
                  </a:lnTo>
                  <a:lnTo>
                    <a:pt x="60378" y="198763"/>
                  </a:lnTo>
                  <a:lnTo>
                    <a:pt x="60984" y="198701"/>
                  </a:lnTo>
                  <a:lnTo>
                    <a:pt x="61596" y="198646"/>
                  </a:lnTo>
                  <a:lnTo>
                    <a:pt x="62215" y="198598"/>
                  </a:lnTo>
                  <a:lnTo>
                    <a:pt x="62835" y="198563"/>
                  </a:lnTo>
                  <a:lnTo>
                    <a:pt x="63454" y="198529"/>
                  </a:lnTo>
                  <a:lnTo>
                    <a:pt x="64080" y="198494"/>
                  </a:lnTo>
                  <a:lnTo>
                    <a:pt x="64706" y="198474"/>
                  </a:lnTo>
                  <a:lnTo>
                    <a:pt x="65338" y="198453"/>
                  </a:lnTo>
                  <a:lnTo>
                    <a:pt x="65971" y="198446"/>
                  </a:lnTo>
                  <a:lnTo>
                    <a:pt x="66603" y="198433"/>
                  </a:lnTo>
                  <a:close/>
                  <a:moveTo>
                    <a:pt x="203403" y="1"/>
                  </a:moveTo>
                  <a:lnTo>
                    <a:pt x="203330" y="8"/>
                  </a:lnTo>
                  <a:lnTo>
                    <a:pt x="203257" y="15"/>
                  </a:lnTo>
                  <a:lnTo>
                    <a:pt x="203190" y="35"/>
                  </a:lnTo>
                  <a:lnTo>
                    <a:pt x="203117" y="56"/>
                  </a:lnTo>
                  <a:lnTo>
                    <a:pt x="203050" y="77"/>
                  </a:lnTo>
                  <a:lnTo>
                    <a:pt x="202984" y="111"/>
                  </a:lnTo>
                  <a:lnTo>
                    <a:pt x="202924" y="138"/>
                  </a:lnTo>
                  <a:lnTo>
                    <a:pt x="202857" y="180"/>
                  </a:lnTo>
                  <a:lnTo>
                    <a:pt x="202797" y="221"/>
                  </a:lnTo>
                  <a:lnTo>
                    <a:pt x="202744" y="262"/>
                  </a:lnTo>
                  <a:lnTo>
                    <a:pt x="202664" y="235"/>
                  </a:lnTo>
                  <a:lnTo>
                    <a:pt x="202578" y="214"/>
                  </a:lnTo>
                  <a:lnTo>
                    <a:pt x="202498" y="193"/>
                  </a:lnTo>
                  <a:lnTo>
                    <a:pt x="202411" y="180"/>
                  </a:lnTo>
                  <a:lnTo>
                    <a:pt x="202325" y="173"/>
                  </a:lnTo>
                  <a:lnTo>
                    <a:pt x="202238" y="173"/>
                  </a:lnTo>
                  <a:lnTo>
                    <a:pt x="202145" y="180"/>
                  </a:lnTo>
                  <a:lnTo>
                    <a:pt x="202058" y="187"/>
                  </a:lnTo>
                  <a:lnTo>
                    <a:pt x="201972" y="207"/>
                  </a:lnTo>
                  <a:lnTo>
                    <a:pt x="201879" y="228"/>
                  </a:lnTo>
                  <a:lnTo>
                    <a:pt x="201792" y="255"/>
                  </a:lnTo>
                  <a:lnTo>
                    <a:pt x="201705" y="297"/>
                  </a:lnTo>
                  <a:lnTo>
                    <a:pt x="201619" y="345"/>
                  </a:lnTo>
                  <a:lnTo>
                    <a:pt x="201526" y="393"/>
                  </a:lnTo>
                  <a:lnTo>
                    <a:pt x="201446" y="455"/>
                  </a:lnTo>
                  <a:lnTo>
                    <a:pt x="201359" y="523"/>
                  </a:lnTo>
                  <a:lnTo>
                    <a:pt x="201013" y="826"/>
                  </a:lnTo>
                  <a:lnTo>
                    <a:pt x="200660" y="1129"/>
                  </a:lnTo>
                  <a:lnTo>
                    <a:pt x="200314" y="1445"/>
                  </a:lnTo>
                  <a:lnTo>
                    <a:pt x="199968" y="1768"/>
                  </a:lnTo>
                  <a:lnTo>
                    <a:pt x="199628" y="2098"/>
                  </a:lnTo>
                  <a:lnTo>
                    <a:pt x="199288" y="2435"/>
                  </a:lnTo>
                  <a:lnTo>
                    <a:pt x="198949" y="2779"/>
                  </a:lnTo>
                  <a:lnTo>
                    <a:pt x="198616" y="3129"/>
                  </a:lnTo>
                  <a:lnTo>
                    <a:pt x="198290" y="3487"/>
                  </a:lnTo>
                  <a:lnTo>
                    <a:pt x="197970" y="3845"/>
                  </a:lnTo>
                  <a:lnTo>
                    <a:pt x="197657" y="4209"/>
                  </a:lnTo>
                  <a:lnTo>
                    <a:pt x="197351" y="4573"/>
                  </a:lnTo>
                  <a:lnTo>
                    <a:pt x="197058" y="4945"/>
                  </a:lnTo>
                  <a:lnTo>
                    <a:pt x="196772" y="5316"/>
                  </a:lnTo>
                  <a:lnTo>
                    <a:pt x="196492" y="5694"/>
                  </a:lnTo>
                  <a:lnTo>
                    <a:pt x="196226" y="6065"/>
                  </a:lnTo>
                  <a:lnTo>
                    <a:pt x="196172" y="6155"/>
                  </a:lnTo>
                  <a:lnTo>
                    <a:pt x="196132" y="6251"/>
                  </a:lnTo>
                  <a:lnTo>
                    <a:pt x="196099" y="6340"/>
                  </a:lnTo>
                  <a:lnTo>
                    <a:pt x="196079" y="6437"/>
                  </a:lnTo>
                  <a:lnTo>
                    <a:pt x="196073" y="6526"/>
                  </a:lnTo>
                  <a:lnTo>
                    <a:pt x="196073" y="6622"/>
                  </a:lnTo>
                  <a:lnTo>
                    <a:pt x="196086" y="6712"/>
                  </a:lnTo>
                  <a:lnTo>
                    <a:pt x="196106" y="6801"/>
                  </a:lnTo>
                  <a:lnTo>
                    <a:pt x="196132" y="6884"/>
                  </a:lnTo>
                  <a:lnTo>
                    <a:pt x="196172" y="6973"/>
                  </a:lnTo>
                  <a:lnTo>
                    <a:pt x="196212" y="7049"/>
                  </a:lnTo>
                  <a:lnTo>
                    <a:pt x="196266" y="7124"/>
                  </a:lnTo>
                  <a:lnTo>
                    <a:pt x="196319" y="7200"/>
                  </a:lnTo>
                  <a:lnTo>
                    <a:pt x="196385" y="7269"/>
                  </a:lnTo>
                  <a:lnTo>
                    <a:pt x="196452" y="7331"/>
                  </a:lnTo>
                  <a:lnTo>
                    <a:pt x="196525" y="7386"/>
                  </a:lnTo>
                  <a:lnTo>
                    <a:pt x="196499" y="7454"/>
                  </a:lnTo>
                  <a:lnTo>
                    <a:pt x="196479" y="7530"/>
                  </a:lnTo>
                  <a:lnTo>
                    <a:pt x="196465" y="7599"/>
                  </a:lnTo>
                  <a:lnTo>
                    <a:pt x="196452" y="7668"/>
                  </a:lnTo>
                  <a:lnTo>
                    <a:pt x="196452" y="7736"/>
                  </a:lnTo>
                  <a:lnTo>
                    <a:pt x="196452" y="7812"/>
                  </a:lnTo>
                  <a:lnTo>
                    <a:pt x="196459" y="7881"/>
                  </a:lnTo>
                  <a:lnTo>
                    <a:pt x="196472" y="7949"/>
                  </a:lnTo>
                  <a:lnTo>
                    <a:pt x="196492" y="8018"/>
                  </a:lnTo>
                  <a:lnTo>
                    <a:pt x="196519" y="8087"/>
                  </a:lnTo>
                  <a:lnTo>
                    <a:pt x="196552" y="8156"/>
                  </a:lnTo>
                  <a:lnTo>
                    <a:pt x="196592" y="8218"/>
                  </a:lnTo>
                  <a:lnTo>
                    <a:pt x="196639" y="8279"/>
                  </a:lnTo>
                  <a:lnTo>
                    <a:pt x="196692" y="8341"/>
                  </a:lnTo>
                  <a:lnTo>
                    <a:pt x="196758" y="8403"/>
                  </a:lnTo>
                  <a:lnTo>
                    <a:pt x="196825" y="8465"/>
                  </a:lnTo>
                  <a:lnTo>
                    <a:pt x="196991" y="8596"/>
                  </a:lnTo>
                  <a:lnTo>
                    <a:pt x="197171" y="8726"/>
                  </a:lnTo>
                  <a:lnTo>
                    <a:pt x="197564" y="9001"/>
                  </a:lnTo>
                  <a:lnTo>
                    <a:pt x="198423" y="9579"/>
                  </a:lnTo>
                  <a:lnTo>
                    <a:pt x="198856" y="9882"/>
                  </a:lnTo>
                  <a:lnTo>
                    <a:pt x="199075" y="10040"/>
                  </a:lnTo>
                  <a:lnTo>
                    <a:pt x="199288" y="10198"/>
                  </a:lnTo>
                  <a:lnTo>
                    <a:pt x="199495" y="10363"/>
                  </a:lnTo>
                  <a:lnTo>
                    <a:pt x="199695" y="10535"/>
                  </a:lnTo>
                  <a:lnTo>
                    <a:pt x="199881" y="10707"/>
                  </a:lnTo>
                  <a:lnTo>
                    <a:pt x="200061" y="10879"/>
                  </a:lnTo>
                  <a:lnTo>
                    <a:pt x="200227" y="11064"/>
                  </a:lnTo>
                  <a:lnTo>
                    <a:pt x="200380" y="11250"/>
                  </a:lnTo>
                  <a:lnTo>
                    <a:pt x="200447" y="11339"/>
                  </a:lnTo>
                  <a:lnTo>
                    <a:pt x="200514" y="11435"/>
                  </a:lnTo>
                  <a:lnTo>
                    <a:pt x="200574" y="11532"/>
                  </a:lnTo>
                  <a:lnTo>
                    <a:pt x="200633" y="11628"/>
                  </a:lnTo>
                  <a:lnTo>
                    <a:pt x="200687" y="11731"/>
                  </a:lnTo>
                  <a:lnTo>
                    <a:pt x="200733" y="11827"/>
                  </a:lnTo>
                  <a:lnTo>
                    <a:pt x="200773" y="11931"/>
                  </a:lnTo>
                  <a:lnTo>
                    <a:pt x="200813" y="12034"/>
                  </a:lnTo>
                  <a:lnTo>
                    <a:pt x="200840" y="12137"/>
                  </a:lnTo>
                  <a:lnTo>
                    <a:pt x="200866" y="12240"/>
                  </a:lnTo>
                  <a:lnTo>
                    <a:pt x="200886" y="12343"/>
                  </a:lnTo>
                  <a:lnTo>
                    <a:pt x="200900" y="12453"/>
                  </a:lnTo>
                  <a:lnTo>
                    <a:pt x="200906" y="12563"/>
                  </a:lnTo>
                  <a:lnTo>
                    <a:pt x="200906" y="12673"/>
                  </a:lnTo>
                  <a:lnTo>
                    <a:pt x="200900" y="12783"/>
                  </a:lnTo>
                  <a:lnTo>
                    <a:pt x="200886" y="12893"/>
                  </a:lnTo>
                  <a:lnTo>
                    <a:pt x="200866" y="13010"/>
                  </a:lnTo>
                  <a:lnTo>
                    <a:pt x="200840" y="13120"/>
                  </a:lnTo>
                  <a:lnTo>
                    <a:pt x="200807" y="13237"/>
                  </a:lnTo>
                  <a:lnTo>
                    <a:pt x="200760" y="13361"/>
                  </a:lnTo>
                  <a:lnTo>
                    <a:pt x="200707" y="13478"/>
                  </a:lnTo>
                  <a:lnTo>
                    <a:pt x="200647" y="13601"/>
                  </a:lnTo>
                  <a:lnTo>
                    <a:pt x="200580" y="13718"/>
                  </a:lnTo>
                  <a:lnTo>
                    <a:pt x="200500" y="13842"/>
                  </a:lnTo>
                  <a:lnTo>
                    <a:pt x="200414" y="13973"/>
                  </a:lnTo>
                  <a:lnTo>
                    <a:pt x="200321" y="14096"/>
                  </a:lnTo>
                  <a:lnTo>
                    <a:pt x="200214" y="14227"/>
                  </a:lnTo>
                  <a:lnTo>
                    <a:pt x="200101" y="14358"/>
                  </a:lnTo>
                  <a:lnTo>
                    <a:pt x="199961" y="14502"/>
                  </a:lnTo>
                  <a:lnTo>
                    <a:pt x="199828" y="14633"/>
                  </a:lnTo>
                  <a:lnTo>
                    <a:pt x="199688" y="14757"/>
                  </a:lnTo>
                  <a:lnTo>
                    <a:pt x="199548" y="14867"/>
                  </a:lnTo>
                  <a:lnTo>
                    <a:pt x="199415" y="14970"/>
                  </a:lnTo>
                  <a:lnTo>
                    <a:pt x="199275" y="15059"/>
                  </a:lnTo>
                  <a:lnTo>
                    <a:pt x="199135" y="15142"/>
                  </a:lnTo>
                  <a:lnTo>
                    <a:pt x="199002" y="15210"/>
                  </a:lnTo>
                  <a:lnTo>
                    <a:pt x="198869" y="15272"/>
                  </a:lnTo>
                  <a:lnTo>
                    <a:pt x="198729" y="15320"/>
                  </a:lnTo>
                  <a:lnTo>
                    <a:pt x="198596" y="15362"/>
                  </a:lnTo>
                  <a:lnTo>
                    <a:pt x="198463" y="15389"/>
                  </a:lnTo>
                  <a:lnTo>
                    <a:pt x="198330" y="15417"/>
                  </a:lnTo>
                  <a:lnTo>
                    <a:pt x="198197" y="15430"/>
                  </a:lnTo>
                  <a:lnTo>
                    <a:pt x="198070" y="15437"/>
                  </a:lnTo>
                  <a:lnTo>
                    <a:pt x="197937" y="15430"/>
                  </a:lnTo>
                  <a:lnTo>
                    <a:pt x="197810" y="15424"/>
                  </a:lnTo>
                  <a:lnTo>
                    <a:pt x="197684" y="15403"/>
                  </a:lnTo>
                  <a:lnTo>
                    <a:pt x="197551" y="15375"/>
                  </a:lnTo>
                  <a:lnTo>
                    <a:pt x="197431" y="15341"/>
                  </a:lnTo>
                  <a:lnTo>
                    <a:pt x="197304" y="15300"/>
                  </a:lnTo>
                  <a:lnTo>
                    <a:pt x="197178" y="15252"/>
                  </a:lnTo>
                  <a:lnTo>
                    <a:pt x="197058" y="15197"/>
                  </a:lnTo>
                  <a:lnTo>
                    <a:pt x="196938" y="15142"/>
                  </a:lnTo>
                  <a:lnTo>
                    <a:pt x="196818" y="15073"/>
                  </a:lnTo>
                  <a:lnTo>
                    <a:pt x="196698" y="14997"/>
                  </a:lnTo>
                  <a:lnTo>
                    <a:pt x="196585" y="14922"/>
                  </a:lnTo>
                  <a:lnTo>
                    <a:pt x="196465" y="14839"/>
                  </a:lnTo>
                  <a:lnTo>
                    <a:pt x="196352" y="14750"/>
                  </a:lnTo>
                  <a:lnTo>
                    <a:pt x="196246" y="14653"/>
                  </a:lnTo>
                  <a:lnTo>
                    <a:pt x="196132" y="14557"/>
                  </a:lnTo>
                  <a:lnTo>
                    <a:pt x="196026" y="14454"/>
                  </a:lnTo>
                  <a:lnTo>
                    <a:pt x="195919" y="14344"/>
                  </a:lnTo>
                  <a:lnTo>
                    <a:pt x="195813" y="14234"/>
                  </a:lnTo>
                  <a:lnTo>
                    <a:pt x="195613" y="14000"/>
                  </a:lnTo>
                  <a:lnTo>
                    <a:pt x="195413" y="13753"/>
                  </a:lnTo>
                  <a:lnTo>
                    <a:pt x="195227" y="13491"/>
                  </a:lnTo>
                  <a:lnTo>
                    <a:pt x="195054" y="13223"/>
                  </a:lnTo>
                  <a:lnTo>
                    <a:pt x="194881" y="12948"/>
                  </a:lnTo>
                  <a:lnTo>
                    <a:pt x="194721" y="12666"/>
                  </a:lnTo>
                  <a:lnTo>
                    <a:pt x="194574" y="12377"/>
                  </a:lnTo>
                  <a:lnTo>
                    <a:pt x="194435" y="12089"/>
                  </a:lnTo>
                  <a:lnTo>
                    <a:pt x="194308" y="11807"/>
                  </a:lnTo>
                  <a:lnTo>
                    <a:pt x="194195" y="11518"/>
                  </a:lnTo>
                  <a:lnTo>
                    <a:pt x="194088" y="11236"/>
                  </a:lnTo>
                  <a:lnTo>
                    <a:pt x="194002" y="10961"/>
                  </a:lnTo>
                  <a:lnTo>
                    <a:pt x="193922" y="10686"/>
                  </a:lnTo>
                  <a:lnTo>
                    <a:pt x="193855" y="10425"/>
                  </a:lnTo>
                  <a:lnTo>
                    <a:pt x="193802" y="10177"/>
                  </a:lnTo>
                  <a:lnTo>
                    <a:pt x="193782" y="10108"/>
                  </a:lnTo>
                  <a:lnTo>
                    <a:pt x="193762" y="10040"/>
                  </a:lnTo>
                  <a:lnTo>
                    <a:pt x="193736" y="9978"/>
                  </a:lnTo>
                  <a:lnTo>
                    <a:pt x="193709" y="9916"/>
                  </a:lnTo>
                  <a:lnTo>
                    <a:pt x="193676" y="9854"/>
                  </a:lnTo>
                  <a:lnTo>
                    <a:pt x="193636" y="9799"/>
                  </a:lnTo>
                  <a:lnTo>
                    <a:pt x="193596" y="9744"/>
                  </a:lnTo>
                  <a:lnTo>
                    <a:pt x="193549" y="9696"/>
                  </a:lnTo>
                  <a:lnTo>
                    <a:pt x="193502" y="9648"/>
                  </a:lnTo>
                  <a:lnTo>
                    <a:pt x="193456" y="9600"/>
                  </a:lnTo>
                  <a:lnTo>
                    <a:pt x="193343" y="9517"/>
                  </a:lnTo>
                  <a:lnTo>
                    <a:pt x="193229" y="9441"/>
                  </a:lnTo>
                  <a:lnTo>
                    <a:pt x="193103" y="9386"/>
                  </a:lnTo>
                  <a:lnTo>
                    <a:pt x="192970" y="9345"/>
                  </a:lnTo>
                  <a:lnTo>
                    <a:pt x="192837" y="9311"/>
                  </a:lnTo>
                  <a:lnTo>
                    <a:pt x="192703" y="9297"/>
                  </a:lnTo>
                  <a:lnTo>
                    <a:pt x="192564" y="9297"/>
                  </a:lnTo>
                  <a:lnTo>
                    <a:pt x="192431" y="9311"/>
                  </a:lnTo>
                  <a:lnTo>
                    <a:pt x="192364" y="9325"/>
                  </a:lnTo>
                  <a:lnTo>
                    <a:pt x="192304" y="9338"/>
                  </a:lnTo>
                  <a:lnTo>
                    <a:pt x="192237" y="9359"/>
                  </a:lnTo>
                  <a:lnTo>
                    <a:pt x="192177" y="9386"/>
                  </a:lnTo>
                  <a:lnTo>
                    <a:pt x="192111" y="9421"/>
                  </a:lnTo>
                  <a:lnTo>
                    <a:pt x="192058" y="9455"/>
                  </a:lnTo>
                  <a:lnTo>
                    <a:pt x="191678" y="9696"/>
                  </a:lnTo>
                  <a:lnTo>
                    <a:pt x="191299" y="9930"/>
                  </a:lnTo>
                  <a:lnTo>
                    <a:pt x="190919" y="10150"/>
                  </a:lnTo>
                  <a:lnTo>
                    <a:pt x="190533" y="10370"/>
                  </a:lnTo>
                  <a:lnTo>
                    <a:pt x="190147" y="10576"/>
                  </a:lnTo>
                  <a:lnTo>
                    <a:pt x="189761" y="10775"/>
                  </a:lnTo>
                  <a:lnTo>
                    <a:pt x="189368" y="10975"/>
                  </a:lnTo>
                  <a:lnTo>
                    <a:pt x="188975" y="11160"/>
                  </a:lnTo>
                  <a:lnTo>
                    <a:pt x="188582" y="11346"/>
                  </a:lnTo>
                  <a:lnTo>
                    <a:pt x="188183" y="11532"/>
                  </a:lnTo>
                  <a:lnTo>
                    <a:pt x="187384" y="11882"/>
                  </a:lnTo>
                  <a:lnTo>
                    <a:pt x="186571" y="12226"/>
                  </a:lnTo>
                  <a:lnTo>
                    <a:pt x="185752" y="12577"/>
                  </a:lnTo>
                  <a:lnTo>
                    <a:pt x="185666" y="12618"/>
                  </a:lnTo>
                  <a:lnTo>
                    <a:pt x="185586" y="12659"/>
                  </a:lnTo>
                  <a:lnTo>
                    <a:pt x="185513" y="12714"/>
                  </a:lnTo>
                  <a:lnTo>
                    <a:pt x="185453" y="12769"/>
                  </a:lnTo>
                  <a:lnTo>
                    <a:pt x="185399" y="12824"/>
                  </a:lnTo>
                  <a:lnTo>
                    <a:pt x="185346" y="12886"/>
                  </a:lnTo>
                  <a:lnTo>
                    <a:pt x="185306" y="12955"/>
                  </a:lnTo>
                  <a:lnTo>
                    <a:pt x="185280" y="13024"/>
                  </a:lnTo>
                  <a:lnTo>
                    <a:pt x="185253" y="13093"/>
                  </a:lnTo>
                  <a:lnTo>
                    <a:pt x="185233" y="13161"/>
                  </a:lnTo>
                  <a:lnTo>
                    <a:pt x="185220" y="13237"/>
                  </a:lnTo>
                  <a:lnTo>
                    <a:pt x="185220" y="13306"/>
                  </a:lnTo>
                  <a:lnTo>
                    <a:pt x="185220" y="13381"/>
                  </a:lnTo>
                  <a:lnTo>
                    <a:pt x="185226" y="13450"/>
                  </a:lnTo>
                  <a:lnTo>
                    <a:pt x="185240" y="13519"/>
                  </a:lnTo>
                  <a:lnTo>
                    <a:pt x="185266" y="13588"/>
                  </a:lnTo>
                  <a:lnTo>
                    <a:pt x="185206" y="13863"/>
                  </a:lnTo>
                  <a:lnTo>
                    <a:pt x="185153" y="14145"/>
                  </a:lnTo>
                  <a:lnTo>
                    <a:pt x="185106" y="14420"/>
                  </a:lnTo>
                  <a:lnTo>
                    <a:pt x="185066" y="14695"/>
                  </a:lnTo>
                  <a:lnTo>
                    <a:pt x="185027" y="14963"/>
                  </a:lnTo>
                  <a:lnTo>
                    <a:pt x="185000" y="15231"/>
                  </a:lnTo>
                  <a:lnTo>
                    <a:pt x="184973" y="15499"/>
                  </a:lnTo>
                  <a:lnTo>
                    <a:pt x="184960" y="15767"/>
                  </a:lnTo>
                  <a:lnTo>
                    <a:pt x="184947" y="16029"/>
                  </a:lnTo>
                  <a:lnTo>
                    <a:pt x="184940" y="16290"/>
                  </a:lnTo>
                  <a:lnTo>
                    <a:pt x="184933" y="16544"/>
                  </a:lnTo>
                  <a:lnTo>
                    <a:pt x="184940" y="16806"/>
                  </a:lnTo>
                  <a:lnTo>
                    <a:pt x="184947" y="17060"/>
                  </a:lnTo>
                  <a:lnTo>
                    <a:pt x="184960" y="17308"/>
                  </a:lnTo>
                  <a:lnTo>
                    <a:pt x="184980" y="17562"/>
                  </a:lnTo>
                  <a:lnTo>
                    <a:pt x="185007" y="17809"/>
                  </a:lnTo>
                  <a:lnTo>
                    <a:pt x="185040" y="18057"/>
                  </a:lnTo>
                  <a:lnTo>
                    <a:pt x="185073" y="18298"/>
                  </a:lnTo>
                  <a:lnTo>
                    <a:pt x="185113" y="18538"/>
                  </a:lnTo>
                  <a:lnTo>
                    <a:pt x="185160" y="18779"/>
                  </a:lnTo>
                  <a:lnTo>
                    <a:pt x="185206" y="19020"/>
                  </a:lnTo>
                  <a:lnTo>
                    <a:pt x="185260" y="19253"/>
                  </a:lnTo>
                  <a:lnTo>
                    <a:pt x="185320" y="19487"/>
                  </a:lnTo>
                  <a:lnTo>
                    <a:pt x="185386" y="19714"/>
                  </a:lnTo>
                  <a:lnTo>
                    <a:pt x="185453" y="19941"/>
                  </a:lnTo>
                  <a:lnTo>
                    <a:pt x="185526" y="20168"/>
                  </a:lnTo>
                  <a:lnTo>
                    <a:pt x="185606" y="20395"/>
                  </a:lnTo>
                  <a:lnTo>
                    <a:pt x="185686" y="20615"/>
                  </a:lnTo>
                  <a:lnTo>
                    <a:pt x="185772" y="20835"/>
                  </a:lnTo>
                  <a:lnTo>
                    <a:pt x="185865" y="21048"/>
                  </a:lnTo>
                  <a:lnTo>
                    <a:pt x="185959" y="21261"/>
                  </a:lnTo>
                  <a:lnTo>
                    <a:pt x="186059" y="21474"/>
                  </a:lnTo>
                  <a:lnTo>
                    <a:pt x="186165" y="21687"/>
                  </a:lnTo>
                  <a:lnTo>
                    <a:pt x="186272" y="21894"/>
                  </a:lnTo>
                  <a:lnTo>
                    <a:pt x="186385" y="22093"/>
                  </a:lnTo>
                  <a:lnTo>
                    <a:pt x="186498" y="22299"/>
                  </a:lnTo>
                  <a:lnTo>
                    <a:pt x="186618" y="22499"/>
                  </a:lnTo>
                  <a:lnTo>
                    <a:pt x="186738" y="22698"/>
                  </a:lnTo>
                  <a:lnTo>
                    <a:pt x="186871" y="22891"/>
                  </a:lnTo>
                  <a:lnTo>
                    <a:pt x="186997" y="23083"/>
                  </a:lnTo>
                  <a:lnTo>
                    <a:pt x="187131" y="23276"/>
                  </a:lnTo>
                  <a:lnTo>
                    <a:pt x="187270" y="23461"/>
                  </a:lnTo>
                  <a:lnTo>
                    <a:pt x="187417" y="23647"/>
                  </a:lnTo>
                  <a:lnTo>
                    <a:pt x="187557" y="23826"/>
                  </a:lnTo>
                  <a:lnTo>
                    <a:pt x="187710" y="24005"/>
                  </a:lnTo>
                  <a:lnTo>
                    <a:pt x="187863" y="24183"/>
                  </a:lnTo>
                  <a:lnTo>
                    <a:pt x="188016" y="24362"/>
                  </a:lnTo>
                  <a:lnTo>
                    <a:pt x="188176" y="24534"/>
                  </a:lnTo>
                  <a:lnTo>
                    <a:pt x="188336" y="24699"/>
                  </a:lnTo>
                  <a:lnTo>
                    <a:pt x="188502" y="24871"/>
                  </a:lnTo>
                  <a:lnTo>
                    <a:pt x="188842" y="25194"/>
                  </a:lnTo>
                  <a:lnTo>
                    <a:pt x="189188" y="25510"/>
                  </a:lnTo>
                  <a:lnTo>
                    <a:pt x="189554" y="25820"/>
                  </a:lnTo>
                  <a:lnTo>
                    <a:pt x="189927" y="26116"/>
                  </a:lnTo>
                  <a:lnTo>
                    <a:pt x="190313" y="26397"/>
                  </a:lnTo>
                  <a:lnTo>
                    <a:pt x="190706" y="26672"/>
                  </a:lnTo>
                  <a:lnTo>
                    <a:pt x="191106" y="26934"/>
                  </a:lnTo>
                  <a:lnTo>
                    <a:pt x="191518" y="27181"/>
                  </a:lnTo>
                  <a:lnTo>
                    <a:pt x="191938" y="27422"/>
                  </a:lnTo>
                  <a:lnTo>
                    <a:pt x="192371" y="27649"/>
                  </a:lnTo>
                  <a:lnTo>
                    <a:pt x="192803" y="27869"/>
                  </a:lnTo>
                  <a:lnTo>
                    <a:pt x="193249" y="28075"/>
                  </a:lnTo>
                  <a:lnTo>
                    <a:pt x="193696" y="28268"/>
                  </a:lnTo>
                  <a:lnTo>
                    <a:pt x="194155" y="28453"/>
                  </a:lnTo>
                  <a:lnTo>
                    <a:pt x="194614" y="28618"/>
                  </a:lnTo>
                  <a:lnTo>
                    <a:pt x="195080" y="28783"/>
                  </a:lnTo>
                  <a:lnTo>
                    <a:pt x="195553" y="28928"/>
                  </a:lnTo>
                  <a:lnTo>
                    <a:pt x="196033" y="29065"/>
                  </a:lnTo>
                  <a:lnTo>
                    <a:pt x="196512" y="29182"/>
                  </a:lnTo>
                  <a:lnTo>
                    <a:pt x="196991" y="29292"/>
                  </a:lnTo>
                  <a:lnTo>
                    <a:pt x="197477" y="29395"/>
                  </a:lnTo>
                  <a:lnTo>
                    <a:pt x="197963" y="29478"/>
                  </a:lnTo>
                  <a:lnTo>
                    <a:pt x="198456" y="29553"/>
                  </a:lnTo>
                  <a:lnTo>
                    <a:pt x="198942" y="29615"/>
                  </a:lnTo>
                  <a:lnTo>
                    <a:pt x="199435" y="29664"/>
                  </a:lnTo>
                  <a:lnTo>
                    <a:pt x="199928" y="29698"/>
                  </a:lnTo>
                  <a:lnTo>
                    <a:pt x="200420" y="29719"/>
                  </a:lnTo>
                  <a:lnTo>
                    <a:pt x="200913" y="29725"/>
                  </a:lnTo>
                  <a:lnTo>
                    <a:pt x="201406" y="29719"/>
                  </a:lnTo>
                  <a:lnTo>
                    <a:pt x="201892" y="29705"/>
                  </a:lnTo>
                  <a:lnTo>
                    <a:pt x="202378" y="29670"/>
                  </a:lnTo>
                  <a:lnTo>
                    <a:pt x="202864" y="29629"/>
                  </a:lnTo>
                  <a:lnTo>
                    <a:pt x="203343" y="29567"/>
                  </a:lnTo>
                  <a:lnTo>
                    <a:pt x="203823" y="29498"/>
                  </a:lnTo>
                  <a:lnTo>
                    <a:pt x="204302" y="29416"/>
                  </a:lnTo>
                  <a:lnTo>
                    <a:pt x="204768" y="29313"/>
                  </a:lnTo>
                  <a:lnTo>
                    <a:pt x="205234" y="29203"/>
                  </a:lnTo>
                  <a:lnTo>
                    <a:pt x="205694" y="29072"/>
                  </a:lnTo>
                  <a:lnTo>
                    <a:pt x="206146" y="28935"/>
                  </a:lnTo>
                  <a:lnTo>
                    <a:pt x="206446" y="29595"/>
                  </a:lnTo>
                  <a:lnTo>
                    <a:pt x="206739" y="30262"/>
                  </a:lnTo>
                  <a:lnTo>
                    <a:pt x="207019" y="30922"/>
                  </a:lnTo>
                  <a:lnTo>
                    <a:pt x="207292" y="31589"/>
                  </a:lnTo>
                  <a:lnTo>
                    <a:pt x="207551" y="32256"/>
                  </a:lnTo>
                  <a:lnTo>
                    <a:pt x="207811" y="32916"/>
                  </a:lnTo>
                  <a:lnTo>
                    <a:pt x="208051" y="33583"/>
                  </a:lnTo>
                  <a:lnTo>
                    <a:pt x="208290" y="34250"/>
                  </a:lnTo>
                  <a:lnTo>
                    <a:pt x="208517" y="34917"/>
                  </a:lnTo>
                  <a:lnTo>
                    <a:pt x="208737" y="35577"/>
                  </a:lnTo>
                  <a:lnTo>
                    <a:pt x="208950" y="36244"/>
                  </a:lnTo>
                  <a:lnTo>
                    <a:pt x="209149" y="36911"/>
                  </a:lnTo>
                  <a:lnTo>
                    <a:pt x="209342" y="37571"/>
                  </a:lnTo>
                  <a:lnTo>
                    <a:pt x="209522" y="38238"/>
                  </a:lnTo>
                  <a:lnTo>
                    <a:pt x="209702" y="38905"/>
                  </a:lnTo>
                  <a:lnTo>
                    <a:pt x="209868" y="39565"/>
                  </a:lnTo>
                  <a:lnTo>
                    <a:pt x="210028" y="40232"/>
                  </a:lnTo>
                  <a:lnTo>
                    <a:pt x="210175" y="40899"/>
                  </a:lnTo>
                  <a:lnTo>
                    <a:pt x="210315" y="41559"/>
                  </a:lnTo>
                  <a:lnTo>
                    <a:pt x="210448" y="42226"/>
                  </a:lnTo>
                  <a:lnTo>
                    <a:pt x="210574" y="42886"/>
                  </a:lnTo>
                  <a:lnTo>
                    <a:pt x="210694" y="43553"/>
                  </a:lnTo>
                  <a:lnTo>
                    <a:pt x="210801" y="44213"/>
                  </a:lnTo>
                  <a:lnTo>
                    <a:pt x="210900" y="44873"/>
                  </a:lnTo>
                  <a:lnTo>
                    <a:pt x="210994" y="45533"/>
                  </a:lnTo>
                  <a:lnTo>
                    <a:pt x="211080" y="46200"/>
                  </a:lnTo>
                  <a:lnTo>
                    <a:pt x="211153" y="46860"/>
                  </a:lnTo>
                  <a:lnTo>
                    <a:pt x="211220" y="47520"/>
                  </a:lnTo>
                  <a:lnTo>
                    <a:pt x="211280" y="48180"/>
                  </a:lnTo>
                  <a:lnTo>
                    <a:pt x="211333" y="48834"/>
                  </a:lnTo>
                  <a:lnTo>
                    <a:pt x="211380" y="49494"/>
                  </a:lnTo>
                  <a:lnTo>
                    <a:pt x="211413" y="50154"/>
                  </a:lnTo>
                  <a:lnTo>
                    <a:pt x="211440" y="50807"/>
                  </a:lnTo>
                  <a:lnTo>
                    <a:pt x="211466" y="51467"/>
                  </a:lnTo>
                  <a:lnTo>
                    <a:pt x="211480" y="52120"/>
                  </a:lnTo>
                  <a:lnTo>
                    <a:pt x="211480" y="52773"/>
                  </a:lnTo>
                  <a:lnTo>
                    <a:pt x="211480" y="53427"/>
                  </a:lnTo>
                  <a:lnTo>
                    <a:pt x="211473" y="54080"/>
                  </a:lnTo>
                  <a:lnTo>
                    <a:pt x="211453" y="54733"/>
                  </a:lnTo>
                  <a:lnTo>
                    <a:pt x="211426" y="55386"/>
                  </a:lnTo>
                  <a:lnTo>
                    <a:pt x="211393" y="56033"/>
                  </a:lnTo>
                  <a:lnTo>
                    <a:pt x="211353" y="56686"/>
                  </a:lnTo>
                  <a:lnTo>
                    <a:pt x="211307" y="57332"/>
                  </a:lnTo>
                  <a:lnTo>
                    <a:pt x="211253" y="57978"/>
                  </a:lnTo>
                  <a:lnTo>
                    <a:pt x="211193" y="58625"/>
                  </a:lnTo>
                  <a:lnTo>
                    <a:pt x="211127" y="59271"/>
                  </a:lnTo>
                  <a:lnTo>
                    <a:pt x="211047" y="59917"/>
                  </a:lnTo>
                  <a:lnTo>
                    <a:pt x="210967" y="60557"/>
                  </a:lnTo>
                  <a:lnTo>
                    <a:pt x="210874" y="61196"/>
                  </a:lnTo>
                  <a:lnTo>
                    <a:pt x="210774" y="61843"/>
                  </a:lnTo>
                  <a:lnTo>
                    <a:pt x="210674" y="62475"/>
                  </a:lnTo>
                  <a:lnTo>
                    <a:pt x="210561" y="63115"/>
                  </a:lnTo>
                  <a:lnTo>
                    <a:pt x="210441" y="63754"/>
                  </a:lnTo>
                  <a:lnTo>
                    <a:pt x="210315" y="64387"/>
                  </a:lnTo>
                  <a:lnTo>
                    <a:pt x="210181" y="65019"/>
                  </a:lnTo>
                  <a:lnTo>
                    <a:pt x="210042" y="65652"/>
                  </a:lnTo>
                  <a:lnTo>
                    <a:pt x="209895" y="66285"/>
                  </a:lnTo>
                  <a:lnTo>
                    <a:pt x="209749" y="66917"/>
                  </a:lnTo>
                  <a:lnTo>
                    <a:pt x="209589" y="67543"/>
                  </a:lnTo>
                  <a:lnTo>
                    <a:pt x="209422" y="68169"/>
                  </a:lnTo>
                  <a:lnTo>
                    <a:pt x="209249" y="68794"/>
                  </a:lnTo>
                  <a:lnTo>
                    <a:pt x="209069" y="69420"/>
                  </a:lnTo>
                  <a:lnTo>
                    <a:pt x="208883" y="70039"/>
                  </a:lnTo>
                  <a:lnTo>
                    <a:pt x="208690" y="70658"/>
                  </a:lnTo>
                  <a:lnTo>
                    <a:pt x="208490" y="71276"/>
                  </a:lnTo>
                  <a:lnTo>
                    <a:pt x="208284" y="71895"/>
                  </a:lnTo>
                  <a:lnTo>
                    <a:pt x="208077" y="72507"/>
                  </a:lnTo>
                  <a:lnTo>
                    <a:pt x="207858" y="73126"/>
                  </a:lnTo>
                  <a:lnTo>
                    <a:pt x="207631" y="73731"/>
                  </a:lnTo>
                  <a:lnTo>
                    <a:pt x="207405" y="74343"/>
                  </a:lnTo>
                  <a:lnTo>
                    <a:pt x="207165" y="74955"/>
                  </a:lnTo>
                  <a:lnTo>
                    <a:pt x="206925" y="75560"/>
                  </a:lnTo>
                  <a:lnTo>
                    <a:pt x="206672" y="76158"/>
                  </a:lnTo>
                  <a:lnTo>
                    <a:pt x="206419" y="76763"/>
                  </a:lnTo>
                  <a:lnTo>
                    <a:pt x="206160" y="77362"/>
                  </a:lnTo>
                  <a:lnTo>
                    <a:pt x="205893" y="77960"/>
                  </a:lnTo>
                  <a:lnTo>
                    <a:pt x="205620" y="78558"/>
                  </a:lnTo>
                  <a:lnTo>
                    <a:pt x="205341" y="79149"/>
                  </a:lnTo>
                  <a:lnTo>
                    <a:pt x="205055" y="79741"/>
                  </a:lnTo>
                  <a:lnTo>
                    <a:pt x="204768" y="80332"/>
                  </a:lnTo>
                  <a:lnTo>
                    <a:pt x="204469" y="80916"/>
                  </a:lnTo>
                  <a:lnTo>
                    <a:pt x="204169" y="81508"/>
                  </a:lnTo>
                  <a:lnTo>
                    <a:pt x="203863" y="82085"/>
                  </a:lnTo>
                  <a:lnTo>
                    <a:pt x="203550" y="82670"/>
                  </a:lnTo>
                  <a:lnTo>
                    <a:pt x="203230" y="83247"/>
                  </a:lnTo>
                  <a:lnTo>
                    <a:pt x="202904" y="83825"/>
                  </a:lnTo>
                  <a:lnTo>
                    <a:pt x="202578" y="84396"/>
                  </a:lnTo>
                  <a:lnTo>
                    <a:pt x="202238" y="84966"/>
                  </a:lnTo>
                  <a:lnTo>
                    <a:pt x="201899" y="85537"/>
                  </a:lnTo>
                  <a:lnTo>
                    <a:pt x="201552" y="86101"/>
                  </a:lnTo>
                  <a:lnTo>
                    <a:pt x="201199" y="86665"/>
                  </a:lnTo>
                  <a:lnTo>
                    <a:pt x="200847" y="87229"/>
                  </a:lnTo>
                  <a:lnTo>
                    <a:pt x="200487" y="87786"/>
                  </a:lnTo>
                  <a:lnTo>
                    <a:pt x="200114" y="88342"/>
                  </a:lnTo>
                  <a:lnTo>
                    <a:pt x="199748" y="88899"/>
                  </a:lnTo>
                  <a:lnTo>
                    <a:pt x="199368" y="89449"/>
                  </a:lnTo>
                  <a:lnTo>
                    <a:pt x="198982" y="90000"/>
                  </a:lnTo>
                  <a:lnTo>
                    <a:pt x="198596" y="90543"/>
                  </a:lnTo>
                  <a:lnTo>
                    <a:pt x="198203" y="91086"/>
                  </a:lnTo>
                  <a:lnTo>
                    <a:pt x="197810" y="91629"/>
                  </a:lnTo>
                  <a:lnTo>
                    <a:pt x="197404" y="92165"/>
                  </a:lnTo>
                  <a:lnTo>
                    <a:pt x="196998" y="92702"/>
                  </a:lnTo>
                  <a:lnTo>
                    <a:pt x="196585" y="93231"/>
                  </a:lnTo>
                  <a:lnTo>
                    <a:pt x="196166" y="93761"/>
                  </a:lnTo>
                  <a:lnTo>
                    <a:pt x="195746" y="94283"/>
                  </a:lnTo>
                  <a:lnTo>
                    <a:pt x="195320" y="94806"/>
                  </a:lnTo>
                  <a:lnTo>
                    <a:pt x="194887" y="95328"/>
                  </a:lnTo>
                  <a:lnTo>
                    <a:pt x="194455" y="95844"/>
                  </a:lnTo>
                  <a:lnTo>
                    <a:pt x="194015" y="96360"/>
                  </a:lnTo>
                  <a:lnTo>
                    <a:pt x="193569" y="96869"/>
                  </a:lnTo>
                  <a:lnTo>
                    <a:pt x="193123" y="97377"/>
                  </a:lnTo>
                  <a:lnTo>
                    <a:pt x="192664" y="97886"/>
                  </a:lnTo>
                  <a:lnTo>
                    <a:pt x="192211" y="98388"/>
                  </a:lnTo>
                  <a:lnTo>
                    <a:pt x="191745" y="98883"/>
                  </a:lnTo>
                  <a:lnTo>
                    <a:pt x="191279" y="99378"/>
                  </a:lnTo>
                  <a:lnTo>
                    <a:pt x="190806" y="99873"/>
                  </a:lnTo>
                  <a:lnTo>
                    <a:pt x="190333" y="100362"/>
                  </a:lnTo>
                  <a:lnTo>
                    <a:pt x="189854" y="100843"/>
                  </a:lnTo>
                  <a:lnTo>
                    <a:pt x="189368" y="101324"/>
                  </a:lnTo>
                  <a:lnTo>
                    <a:pt x="188882" y="101805"/>
                  </a:lnTo>
                  <a:lnTo>
                    <a:pt x="188389" y="102280"/>
                  </a:lnTo>
                  <a:lnTo>
                    <a:pt x="187896" y="102754"/>
                  </a:lnTo>
                  <a:lnTo>
                    <a:pt x="187397" y="103222"/>
                  </a:lnTo>
                  <a:lnTo>
                    <a:pt x="186891" y="103689"/>
                  </a:lnTo>
                  <a:lnTo>
                    <a:pt x="186385" y="104150"/>
                  </a:lnTo>
                  <a:lnTo>
                    <a:pt x="185872" y="104604"/>
                  </a:lnTo>
                  <a:lnTo>
                    <a:pt x="185359" y="105058"/>
                  </a:lnTo>
                  <a:lnTo>
                    <a:pt x="184840" y="105512"/>
                  </a:lnTo>
                  <a:lnTo>
                    <a:pt x="185173" y="102239"/>
                  </a:lnTo>
                  <a:lnTo>
                    <a:pt x="185333" y="100602"/>
                  </a:lnTo>
                  <a:lnTo>
                    <a:pt x="185486" y="98966"/>
                  </a:lnTo>
                  <a:lnTo>
                    <a:pt x="185632" y="97322"/>
                  </a:lnTo>
                  <a:lnTo>
                    <a:pt x="185772" y="95679"/>
                  </a:lnTo>
                  <a:lnTo>
                    <a:pt x="185899" y="94036"/>
                  </a:lnTo>
                  <a:lnTo>
                    <a:pt x="186005" y="92385"/>
                  </a:lnTo>
                  <a:lnTo>
                    <a:pt x="186012" y="92310"/>
                  </a:lnTo>
                  <a:lnTo>
                    <a:pt x="186005" y="92234"/>
                  </a:lnTo>
                  <a:lnTo>
                    <a:pt x="185992" y="92165"/>
                  </a:lnTo>
                  <a:lnTo>
                    <a:pt x="185979" y="92104"/>
                  </a:lnTo>
                  <a:lnTo>
                    <a:pt x="185952" y="92042"/>
                  </a:lnTo>
                  <a:lnTo>
                    <a:pt x="185925" y="91987"/>
                  </a:lnTo>
                  <a:lnTo>
                    <a:pt x="185892" y="91939"/>
                  </a:lnTo>
                  <a:lnTo>
                    <a:pt x="185859" y="91890"/>
                  </a:lnTo>
                  <a:lnTo>
                    <a:pt x="185819" y="91849"/>
                  </a:lnTo>
                  <a:lnTo>
                    <a:pt x="185779" y="91808"/>
                  </a:lnTo>
                  <a:lnTo>
                    <a:pt x="185726" y="91774"/>
                  </a:lnTo>
                  <a:lnTo>
                    <a:pt x="185679" y="91739"/>
                  </a:lnTo>
                  <a:lnTo>
                    <a:pt x="185626" y="91712"/>
                  </a:lnTo>
                  <a:lnTo>
                    <a:pt x="185573" y="91691"/>
                  </a:lnTo>
                  <a:lnTo>
                    <a:pt x="185513" y="91677"/>
                  </a:lnTo>
                  <a:lnTo>
                    <a:pt x="185453" y="91657"/>
                  </a:lnTo>
                  <a:lnTo>
                    <a:pt x="185446" y="91574"/>
                  </a:lnTo>
                  <a:lnTo>
                    <a:pt x="185433" y="91485"/>
                  </a:lnTo>
                  <a:lnTo>
                    <a:pt x="185419" y="91402"/>
                  </a:lnTo>
                  <a:lnTo>
                    <a:pt x="185393" y="91320"/>
                  </a:lnTo>
                  <a:lnTo>
                    <a:pt x="185366" y="91244"/>
                  </a:lnTo>
                  <a:lnTo>
                    <a:pt x="185326" y="91168"/>
                  </a:lnTo>
                  <a:lnTo>
                    <a:pt x="185286" y="91093"/>
                  </a:lnTo>
                  <a:lnTo>
                    <a:pt x="185240" y="91024"/>
                  </a:lnTo>
                  <a:lnTo>
                    <a:pt x="185186" y="90955"/>
                  </a:lnTo>
                  <a:lnTo>
                    <a:pt x="185126" y="90893"/>
                  </a:lnTo>
                  <a:lnTo>
                    <a:pt x="185060" y="90838"/>
                  </a:lnTo>
                  <a:lnTo>
                    <a:pt x="184987" y="90790"/>
                  </a:lnTo>
                  <a:lnTo>
                    <a:pt x="184907" y="90742"/>
                  </a:lnTo>
                  <a:lnTo>
                    <a:pt x="184820" y="90701"/>
                  </a:lnTo>
                  <a:lnTo>
                    <a:pt x="184727" y="90673"/>
                  </a:lnTo>
                  <a:lnTo>
                    <a:pt x="184627" y="90646"/>
                  </a:lnTo>
                  <a:lnTo>
                    <a:pt x="184161" y="90563"/>
                  </a:lnTo>
                  <a:lnTo>
                    <a:pt x="183695" y="90495"/>
                  </a:lnTo>
                  <a:lnTo>
                    <a:pt x="183222" y="90433"/>
                  </a:lnTo>
                  <a:lnTo>
                    <a:pt x="182749" y="90385"/>
                  </a:lnTo>
                  <a:lnTo>
                    <a:pt x="182270" y="90336"/>
                  </a:lnTo>
                  <a:lnTo>
                    <a:pt x="181791" y="90302"/>
                  </a:lnTo>
                  <a:lnTo>
                    <a:pt x="181311" y="90268"/>
                  </a:lnTo>
                  <a:lnTo>
                    <a:pt x="180825" y="90247"/>
                  </a:lnTo>
                  <a:lnTo>
                    <a:pt x="180339" y="90226"/>
                  </a:lnTo>
                  <a:lnTo>
                    <a:pt x="179853" y="90213"/>
                  </a:lnTo>
                  <a:lnTo>
                    <a:pt x="178881" y="90206"/>
                  </a:lnTo>
                  <a:lnTo>
                    <a:pt x="177916" y="90199"/>
                  </a:lnTo>
                  <a:lnTo>
                    <a:pt x="176957" y="90206"/>
                  </a:lnTo>
                  <a:lnTo>
                    <a:pt x="176850" y="88673"/>
                  </a:lnTo>
                  <a:lnTo>
                    <a:pt x="176724" y="87139"/>
                  </a:lnTo>
                  <a:lnTo>
                    <a:pt x="176591" y="85613"/>
                  </a:lnTo>
                  <a:lnTo>
                    <a:pt x="176437" y="84079"/>
                  </a:lnTo>
                  <a:lnTo>
                    <a:pt x="176358" y="83316"/>
                  </a:lnTo>
                  <a:lnTo>
                    <a:pt x="176271" y="82553"/>
                  </a:lnTo>
                  <a:lnTo>
                    <a:pt x="176178" y="81790"/>
                  </a:lnTo>
                  <a:lnTo>
                    <a:pt x="176085" y="81027"/>
                  </a:lnTo>
                  <a:lnTo>
                    <a:pt x="175985" y="80263"/>
                  </a:lnTo>
                  <a:lnTo>
                    <a:pt x="175885" y="79500"/>
                  </a:lnTo>
                  <a:lnTo>
                    <a:pt x="175772" y="78744"/>
                  </a:lnTo>
                  <a:lnTo>
                    <a:pt x="175658" y="77980"/>
                  </a:lnTo>
                  <a:lnTo>
                    <a:pt x="175565" y="77369"/>
                  </a:lnTo>
                  <a:lnTo>
                    <a:pt x="175465" y="76763"/>
                  </a:lnTo>
                  <a:lnTo>
                    <a:pt x="175359" y="76179"/>
                  </a:lnTo>
                  <a:lnTo>
                    <a:pt x="175246" y="75615"/>
                  </a:lnTo>
                  <a:lnTo>
                    <a:pt x="175132" y="75058"/>
                  </a:lnTo>
                  <a:lnTo>
                    <a:pt x="175013" y="74522"/>
                  </a:lnTo>
                  <a:lnTo>
                    <a:pt x="174893" y="73999"/>
                  </a:lnTo>
                  <a:lnTo>
                    <a:pt x="174766" y="73497"/>
                  </a:lnTo>
                  <a:lnTo>
                    <a:pt x="174633" y="73002"/>
                  </a:lnTo>
                  <a:lnTo>
                    <a:pt x="174493" y="72528"/>
                  </a:lnTo>
                  <a:lnTo>
                    <a:pt x="174347" y="72060"/>
                  </a:lnTo>
                  <a:lnTo>
                    <a:pt x="174200" y="71613"/>
                  </a:lnTo>
                  <a:lnTo>
                    <a:pt x="174047" y="71180"/>
                  </a:lnTo>
                  <a:lnTo>
                    <a:pt x="173887" y="70761"/>
                  </a:lnTo>
                  <a:lnTo>
                    <a:pt x="173721" y="70348"/>
                  </a:lnTo>
                  <a:lnTo>
                    <a:pt x="173554" y="69956"/>
                  </a:lnTo>
                  <a:lnTo>
                    <a:pt x="173375" y="69578"/>
                  </a:lnTo>
                  <a:lnTo>
                    <a:pt x="173195" y="69207"/>
                  </a:lnTo>
                  <a:lnTo>
                    <a:pt x="173002" y="68856"/>
                  </a:lnTo>
                  <a:lnTo>
                    <a:pt x="172809" y="68512"/>
                  </a:lnTo>
                  <a:lnTo>
                    <a:pt x="172609" y="68182"/>
                  </a:lnTo>
                  <a:lnTo>
                    <a:pt x="172403" y="67866"/>
                  </a:lnTo>
                  <a:lnTo>
                    <a:pt x="172183" y="67557"/>
                  </a:lnTo>
                  <a:lnTo>
                    <a:pt x="171963" y="67261"/>
                  </a:lnTo>
                  <a:lnTo>
                    <a:pt x="171737" y="66979"/>
                  </a:lnTo>
                  <a:lnTo>
                    <a:pt x="171504" y="66704"/>
                  </a:lnTo>
                  <a:lnTo>
                    <a:pt x="171264" y="66443"/>
                  </a:lnTo>
                  <a:lnTo>
                    <a:pt x="171011" y="66195"/>
                  </a:lnTo>
                  <a:lnTo>
                    <a:pt x="170758" y="65955"/>
                  </a:lnTo>
                  <a:lnTo>
                    <a:pt x="170492" y="65721"/>
                  </a:lnTo>
                  <a:lnTo>
                    <a:pt x="170225" y="65501"/>
                  </a:lnTo>
                  <a:lnTo>
                    <a:pt x="169946" y="65288"/>
                  </a:lnTo>
                  <a:lnTo>
                    <a:pt x="169659" y="65088"/>
                  </a:lnTo>
                  <a:lnTo>
                    <a:pt x="169366" y="64896"/>
                  </a:lnTo>
                  <a:lnTo>
                    <a:pt x="169067" y="64717"/>
                  </a:lnTo>
                  <a:lnTo>
                    <a:pt x="168754" y="64538"/>
                  </a:lnTo>
                  <a:lnTo>
                    <a:pt x="168434" y="64373"/>
                  </a:lnTo>
                  <a:lnTo>
                    <a:pt x="168108" y="64215"/>
                  </a:lnTo>
                  <a:lnTo>
                    <a:pt x="167775" y="64071"/>
                  </a:lnTo>
                  <a:lnTo>
                    <a:pt x="167435" y="63926"/>
                  </a:lnTo>
                  <a:lnTo>
                    <a:pt x="167083" y="63795"/>
                  </a:lnTo>
                  <a:lnTo>
                    <a:pt x="166723" y="63672"/>
                  </a:lnTo>
                  <a:lnTo>
                    <a:pt x="166357" y="63555"/>
                  </a:lnTo>
                  <a:lnTo>
                    <a:pt x="165977" y="63445"/>
                  </a:lnTo>
                  <a:lnTo>
                    <a:pt x="165591" y="63342"/>
                  </a:lnTo>
                  <a:lnTo>
                    <a:pt x="165192" y="63239"/>
                  </a:lnTo>
                  <a:lnTo>
                    <a:pt x="164786" y="63149"/>
                  </a:lnTo>
                  <a:lnTo>
                    <a:pt x="164373" y="63067"/>
                  </a:lnTo>
                  <a:lnTo>
                    <a:pt x="163947" y="62984"/>
                  </a:lnTo>
                  <a:lnTo>
                    <a:pt x="163514" y="62915"/>
                  </a:lnTo>
                  <a:lnTo>
                    <a:pt x="163074" y="62847"/>
                  </a:lnTo>
                  <a:lnTo>
                    <a:pt x="162622" y="62785"/>
                  </a:lnTo>
                  <a:lnTo>
                    <a:pt x="162155" y="62730"/>
                  </a:lnTo>
                  <a:lnTo>
                    <a:pt x="161683" y="62675"/>
                  </a:lnTo>
                  <a:lnTo>
                    <a:pt x="161197" y="62627"/>
                  </a:lnTo>
                  <a:lnTo>
                    <a:pt x="160704" y="62585"/>
                  </a:lnTo>
                  <a:lnTo>
                    <a:pt x="160205" y="62544"/>
                  </a:lnTo>
                  <a:lnTo>
                    <a:pt x="159685" y="62510"/>
                  </a:lnTo>
                  <a:lnTo>
                    <a:pt x="159159" y="62482"/>
                  </a:lnTo>
                  <a:lnTo>
                    <a:pt x="158627" y="62455"/>
                  </a:lnTo>
                  <a:lnTo>
                    <a:pt x="157521" y="62407"/>
                  </a:lnTo>
                  <a:lnTo>
                    <a:pt x="156369" y="62372"/>
                  </a:lnTo>
                  <a:lnTo>
                    <a:pt x="151429" y="62262"/>
                  </a:lnTo>
                  <a:lnTo>
                    <a:pt x="146489" y="62166"/>
                  </a:lnTo>
                  <a:lnTo>
                    <a:pt x="141548" y="62077"/>
                  </a:lnTo>
                  <a:lnTo>
                    <a:pt x="136615" y="61980"/>
                  </a:lnTo>
                  <a:lnTo>
                    <a:pt x="136621" y="61781"/>
                  </a:lnTo>
                  <a:lnTo>
                    <a:pt x="136628" y="61581"/>
                  </a:lnTo>
                  <a:lnTo>
                    <a:pt x="136654" y="61183"/>
                  </a:lnTo>
                  <a:lnTo>
                    <a:pt x="136694" y="60791"/>
                  </a:lnTo>
                  <a:lnTo>
                    <a:pt x="136754" y="60392"/>
                  </a:lnTo>
                  <a:lnTo>
                    <a:pt x="136821" y="60007"/>
                  </a:lnTo>
                  <a:lnTo>
                    <a:pt x="136901" y="59615"/>
                  </a:lnTo>
                  <a:lnTo>
                    <a:pt x="136987" y="59230"/>
                  </a:lnTo>
                  <a:lnTo>
                    <a:pt x="137087" y="58845"/>
                  </a:lnTo>
                  <a:lnTo>
                    <a:pt x="137194" y="58460"/>
                  </a:lnTo>
                  <a:lnTo>
                    <a:pt x="137314" y="58075"/>
                  </a:lnTo>
                  <a:lnTo>
                    <a:pt x="137433" y="57697"/>
                  </a:lnTo>
                  <a:lnTo>
                    <a:pt x="137560" y="57318"/>
                  </a:lnTo>
                  <a:lnTo>
                    <a:pt x="137693" y="56940"/>
                  </a:lnTo>
                  <a:lnTo>
                    <a:pt x="137826" y="56569"/>
                  </a:lnTo>
                  <a:lnTo>
                    <a:pt x="138106" y="55819"/>
                  </a:lnTo>
                  <a:lnTo>
                    <a:pt x="138139" y="55723"/>
                  </a:lnTo>
                  <a:lnTo>
                    <a:pt x="138166" y="55627"/>
                  </a:lnTo>
                  <a:lnTo>
                    <a:pt x="138186" y="55531"/>
                  </a:lnTo>
                  <a:lnTo>
                    <a:pt x="138199" y="55441"/>
                  </a:lnTo>
                  <a:lnTo>
                    <a:pt x="138199" y="55352"/>
                  </a:lnTo>
                  <a:lnTo>
                    <a:pt x="138199" y="55269"/>
                  </a:lnTo>
                  <a:lnTo>
                    <a:pt x="138186" y="55187"/>
                  </a:lnTo>
                  <a:lnTo>
                    <a:pt x="138166" y="55104"/>
                  </a:lnTo>
                  <a:lnTo>
                    <a:pt x="138146" y="55029"/>
                  </a:lnTo>
                  <a:lnTo>
                    <a:pt x="138113" y="54960"/>
                  </a:lnTo>
                  <a:lnTo>
                    <a:pt x="138079" y="54891"/>
                  </a:lnTo>
                  <a:lnTo>
                    <a:pt x="138039" y="54829"/>
                  </a:lnTo>
                  <a:lnTo>
                    <a:pt x="137993" y="54767"/>
                  </a:lnTo>
                  <a:lnTo>
                    <a:pt x="137939" y="54706"/>
                  </a:lnTo>
                  <a:lnTo>
                    <a:pt x="137886" y="54657"/>
                  </a:lnTo>
                  <a:lnTo>
                    <a:pt x="137826" y="54602"/>
                  </a:lnTo>
                  <a:lnTo>
                    <a:pt x="137766" y="54561"/>
                  </a:lnTo>
                  <a:lnTo>
                    <a:pt x="137700" y="54513"/>
                  </a:lnTo>
                  <a:lnTo>
                    <a:pt x="137633" y="54479"/>
                  </a:lnTo>
                  <a:lnTo>
                    <a:pt x="137560" y="54444"/>
                  </a:lnTo>
                  <a:lnTo>
                    <a:pt x="137487" y="54417"/>
                  </a:lnTo>
                  <a:lnTo>
                    <a:pt x="137407" y="54389"/>
                  </a:lnTo>
                  <a:lnTo>
                    <a:pt x="137327" y="54369"/>
                  </a:lnTo>
                  <a:lnTo>
                    <a:pt x="137247" y="54355"/>
                  </a:lnTo>
                  <a:lnTo>
                    <a:pt x="137167" y="54341"/>
                  </a:lnTo>
                  <a:lnTo>
                    <a:pt x="137087" y="54334"/>
                  </a:lnTo>
                  <a:lnTo>
                    <a:pt x="136921" y="54334"/>
                  </a:lnTo>
                  <a:lnTo>
                    <a:pt x="136841" y="54341"/>
                  </a:lnTo>
                  <a:lnTo>
                    <a:pt x="136754" y="54355"/>
                  </a:lnTo>
                  <a:lnTo>
                    <a:pt x="136674" y="54369"/>
                  </a:lnTo>
                  <a:lnTo>
                    <a:pt x="136595" y="54389"/>
                  </a:lnTo>
                  <a:lnTo>
                    <a:pt x="136561" y="54293"/>
                  </a:lnTo>
                  <a:lnTo>
                    <a:pt x="136528" y="54204"/>
                  </a:lnTo>
                  <a:lnTo>
                    <a:pt x="136481" y="54107"/>
                  </a:lnTo>
                  <a:lnTo>
                    <a:pt x="136435" y="54025"/>
                  </a:lnTo>
                  <a:lnTo>
                    <a:pt x="136375" y="53942"/>
                  </a:lnTo>
                  <a:lnTo>
                    <a:pt x="136315" y="53860"/>
                  </a:lnTo>
                  <a:lnTo>
                    <a:pt x="136248" y="53791"/>
                  </a:lnTo>
                  <a:lnTo>
                    <a:pt x="136175" y="53722"/>
                  </a:lnTo>
                  <a:lnTo>
                    <a:pt x="136089" y="53660"/>
                  </a:lnTo>
                  <a:lnTo>
                    <a:pt x="136002" y="53605"/>
                  </a:lnTo>
                  <a:lnTo>
                    <a:pt x="135909" y="53557"/>
                  </a:lnTo>
                  <a:lnTo>
                    <a:pt x="135809" y="53523"/>
                  </a:lnTo>
                  <a:lnTo>
                    <a:pt x="135702" y="53489"/>
                  </a:lnTo>
                  <a:lnTo>
                    <a:pt x="135589" y="53468"/>
                  </a:lnTo>
                  <a:lnTo>
                    <a:pt x="135463" y="53454"/>
                  </a:lnTo>
                  <a:lnTo>
                    <a:pt x="135336" y="53447"/>
                  </a:lnTo>
                  <a:lnTo>
                    <a:pt x="134377" y="53454"/>
                  </a:lnTo>
                  <a:lnTo>
                    <a:pt x="133419" y="53454"/>
                  </a:lnTo>
                  <a:lnTo>
                    <a:pt x="131508" y="53447"/>
                  </a:lnTo>
                  <a:lnTo>
                    <a:pt x="131448" y="52712"/>
                  </a:lnTo>
                  <a:lnTo>
                    <a:pt x="131388" y="51976"/>
                  </a:lnTo>
                  <a:lnTo>
                    <a:pt x="131315" y="51254"/>
                  </a:lnTo>
                  <a:lnTo>
                    <a:pt x="131228" y="50532"/>
                  </a:lnTo>
                  <a:lnTo>
                    <a:pt x="131141" y="49810"/>
                  </a:lnTo>
                  <a:lnTo>
                    <a:pt x="131042" y="49102"/>
                  </a:lnTo>
                  <a:lnTo>
                    <a:pt x="130928" y="48400"/>
                  </a:lnTo>
                  <a:lnTo>
                    <a:pt x="130815" y="47699"/>
                  </a:lnTo>
                  <a:lnTo>
                    <a:pt x="130682" y="47005"/>
                  </a:lnTo>
                  <a:lnTo>
                    <a:pt x="130549" y="46324"/>
                  </a:lnTo>
                  <a:lnTo>
                    <a:pt x="130396" y="45643"/>
                  </a:lnTo>
                  <a:lnTo>
                    <a:pt x="130243" y="44969"/>
                  </a:lnTo>
                  <a:lnTo>
                    <a:pt x="130076" y="44309"/>
                  </a:lnTo>
                  <a:lnTo>
                    <a:pt x="129896" y="43649"/>
                  </a:lnTo>
                  <a:lnTo>
                    <a:pt x="129710" y="43003"/>
                  </a:lnTo>
                  <a:lnTo>
                    <a:pt x="129510" y="42363"/>
                  </a:lnTo>
                  <a:lnTo>
                    <a:pt x="129304" y="41731"/>
                  </a:lnTo>
                  <a:lnTo>
                    <a:pt x="129084" y="41112"/>
                  </a:lnTo>
                  <a:lnTo>
                    <a:pt x="128851" y="40493"/>
                  </a:lnTo>
                  <a:lnTo>
                    <a:pt x="128611" y="39888"/>
                  </a:lnTo>
                  <a:lnTo>
                    <a:pt x="128365" y="39297"/>
                  </a:lnTo>
                  <a:lnTo>
                    <a:pt x="128099" y="38712"/>
                  </a:lnTo>
                  <a:lnTo>
                    <a:pt x="127826" y="38135"/>
                  </a:lnTo>
                  <a:lnTo>
                    <a:pt x="127546" y="37571"/>
                  </a:lnTo>
                  <a:lnTo>
                    <a:pt x="127246" y="37014"/>
                  </a:lnTo>
                  <a:lnTo>
                    <a:pt x="126940" y="36471"/>
                  </a:lnTo>
                  <a:lnTo>
                    <a:pt x="126627" y="35941"/>
                  </a:lnTo>
                  <a:lnTo>
                    <a:pt x="126294" y="35419"/>
                  </a:lnTo>
                  <a:lnTo>
                    <a:pt x="126128" y="35164"/>
                  </a:lnTo>
                  <a:lnTo>
                    <a:pt x="125955" y="34910"/>
                  </a:lnTo>
                  <a:lnTo>
                    <a:pt x="125775" y="34662"/>
                  </a:lnTo>
                  <a:lnTo>
                    <a:pt x="125602" y="34415"/>
                  </a:lnTo>
                  <a:lnTo>
                    <a:pt x="125415" y="34167"/>
                  </a:lnTo>
                  <a:lnTo>
                    <a:pt x="125236" y="33927"/>
                  </a:lnTo>
                  <a:lnTo>
                    <a:pt x="125049" y="33686"/>
                  </a:lnTo>
                  <a:lnTo>
                    <a:pt x="124856" y="33452"/>
                  </a:lnTo>
                  <a:lnTo>
                    <a:pt x="124663" y="33218"/>
                  </a:lnTo>
                  <a:lnTo>
                    <a:pt x="124470" y="32991"/>
                  </a:lnTo>
                  <a:lnTo>
                    <a:pt x="124270" y="32765"/>
                  </a:lnTo>
                  <a:lnTo>
                    <a:pt x="124064" y="32545"/>
                  </a:lnTo>
                  <a:lnTo>
                    <a:pt x="123864" y="32324"/>
                  </a:lnTo>
                  <a:lnTo>
                    <a:pt x="123651" y="32111"/>
                  </a:lnTo>
                  <a:lnTo>
                    <a:pt x="123438" y="31898"/>
                  </a:lnTo>
                  <a:lnTo>
                    <a:pt x="123225" y="31685"/>
                  </a:lnTo>
                  <a:lnTo>
                    <a:pt x="123005" y="31486"/>
                  </a:lnTo>
                  <a:lnTo>
                    <a:pt x="122785" y="31279"/>
                  </a:lnTo>
                  <a:lnTo>
                    <a:pt x="122566" y="31080"/>
                  </a:lnTo>
                  <a:lnTo>
                    <a:pt x="122333" y="30887"/>
                  </a:lnTo>
                  <a:lnTo>
                    <a:pt x="122106" y="30695"/>
                  </a:lnTo>
                  <a:lnTo>
                    <a:pt x="121873" y="30509"/>
                  </a:lnTo>
                  <a:lnTo>
                    <a:pt x="121633" y="30324"/>
                  </a:lnTo>
                  <a:lnTo>
                    <a:pt x="121394" y="30138"/>
                  </a:lnTo>
                  <a:lnTo>
                    <a:pt x="121147" y="29966"/>
                  </a:lnTo>
                  <a:lnTo>
                    <a:pt x="120901" y="29787"/>
                  </a:lnTo>
                  <a:lnTo>
                    <a:pt x="120655" y="29622"/>
                  </a:lnTo>
                  <a:lnTo>
                    <a:pt x="120402" y="29450"/>
                  </a:lnTo>
                  <a:lnTo>
                    <a:pt x="120142" y="29292"/>
                  </a:lnTo>
                  <a:lnTo>
                    <a:pt x="119882" y="29134"/>
                  </a:lnTo>
                  <a:lnTo>
                    <a:pt x="119623" y="28976"/>
                  </a:lnTo>
                  <a:lnTo>
                    <a:pt x="119356" y="28825"/>
                  </a:lnTo>
                  <a:lnTo>
                    <a:pt x="119083" y="28680"/>
                  </a:lnTo>
                  <a:lnTo>
                    <a:pt x="118810" y="28536"/>
                  </a:lnTo>
                  <a:lnTo>
                    <a:pt x="118531" y="28398"/>
                  </a:lnTo>
                  <a:lnTo>
                    <a:pt x="118251" y="28261"/>
                  </a:lnTo>
                  <a:lnTo>
                    <a:pt x="117971" y="28130"/>
                  </a:lnTo>
                  <a:lnTo>
                    <a:pt x="117685" y="28006"/>
                  </a:lnTo>
                  <a:lnTo>
                    <a:pt x="117392" y="27883"/>
                  </a:lnTo>
                  <a:lnTo>
                    <a:pt x="117099" y="27766"/>
                  </a:lnTo>
                  <a:lnTo>
                    <a:pt x="116800" y="27649"/>
                  </a:lnTo>
                  <a:lnTo>
                    <a:pt x="116500" y="27539"/>
                  </a:lnTo>
                  <a:lnTo>
                    <a:pt x="116194" y="27436"/>
                  </a:lnTo>
                  <a:lnTo>
                    <a:pt x="115887" y="27333"/>
                  </a:lnTo>
                  <a:lnTo>
                    <a:pt x="115574" y="27236"/>
                  </a:lnTo>
                  <a:lnTo>
                    <a:pt x="115262" y="27140"/>
                  </a:lnTo>
                  <a:lnTo>
                    <a:pt x="114942" y="27051"/>
                  </a:lnTo>
                  <a:lnTo>
                    <a:pt x="114622" y="26968"/>
                  </a:lnTo>
                  <a:lnTo>
                    <a:pt x="114296" y="26886"/>
                  </a:lnTo>
                  <a:lnTo>
                    <a:pt x="113963" y="26810"/>
                  </a:lnTo>
                  <a:lnTo>
                    <a:pt x="113630" y="26741"/>
                  </a:lnTo>
                  <a:lnTo>
                    <a:pt x="113297" y="26672"/>
                  </a:lnTo>
                  <a:lnTo>
                    <a:pt x="112958" y="26611"/>
                  </a:lnTo>
                  <a:lnTo>
                    <a:pt x="112612" y="26556"/>
                  </a:lnTo>
                  <a:lnTo>
                    <a:pt x="112265" y="26501"/>
                  </a:lnTo>
                  <a:lnTo>
                    <a:pt x="111912" y="26452"/>
                  </a:lnTo>
                  <a:lnTo>
                    <a:pt x="111560" y="26411"/>
                  </a:lnTo>
                  <a:lnTo>
                    <a:pt x="111200" y="26370"/>
                  </a:lnTo>
                  <a:lnTo>
                    <a:pt x="110840" y="26336"/>
                  </a:lnTo>
                  <a:lnTo>
                    <a:pt x="110474" y="26308"/>
                  </a:lnTo>
                  <a:lnTo>
                    <a:pt x="110101" y="26281"/>
                  </a:lnTo>
                  <a:lnTo>
                    <a:pt x="109729" y="26260"/>
                  </a:lnTo>
                  <a:lnTo>
                    <a:pt x="109356" y="26246"/>
                  </a:lnTo>
                  <a:lnTo>
                    <a:pt x="108969" y="26239"/>
                  </a:lnTo>
                  <a:lnTo>
                    <a:pt x="108590" y="26232"/>
                  </a:lnTo>
                  <a:lnTo>
                    <a:pt x="108197" y="26232"/>
                  </a:lnTo>
                  <a:lnTo>
                    <a:pt x="107804" y="26239"/>
                  </a:lnTo>
                  <a:lnTo>
                    <a:pt x="107411" y="26246"/>
                  </a:lnTo>
                  <a:lnTo>
                    <a:pt x="107012" y="26260"/>
                  </a:lnTo>
                  <a:lnTo>
                    <a:pt x="106606" y="26281"/>
                  </a:lnTo>
                  <a:lnTo>
                    <a:pt x="106200" y="26308"/>
                  </a:lnTo>
                  <a:lnTo>
                    <a:pt x="105787" y="26336"/>
                  </a:lnTo>
                  <a:lnTo>
                    <a:pt x="105481" y="26363"/>
                  </a:lnTo>
                  <a:lnTo>
                    <a:pt x="105181" y="26397"/>
                  </a:lnTo>
                  <a:lnTo>
                    <a:pt x="104881" y="26432"/>
                  </a:lnTo>
                  <a:lnTo>
                    <a:pt x="104582" y="26466"/>
                  </a:lnTo>
                  <a:lnTo>
                    <a:pt x="103989" y="26556"/>
                  </a:lnTo>
                  <a:lnTo>
                    <a:pt x="103397" y="26659"/>
                  </a:lnTo>
                  <a:lnTo>
                    <a:pt x="102811" y="26783"/>
                  </a:lnTo>
                  <a:lnTo>
                    <a:pt x="102231" y="26913"/>
                  </a:lnTo>
                  <a:lnTo>
                    <a:pt x="101659" y="27064"/>
                  </a:lnTo>
                  <a:lnTo>
                    <a:pt x="101093" y="27229"/>
                  </a:lnTo>
                  <a:lnTo>
                    <a:pt x="100527" y="27415"/>
                  </a:lnTo>
                  <a:lnTo>
                    <a:pt x="99974" y="27608"/>
                  </a:lnTo>
                  <a:lnTo>
                    <a:pt x="99422" y="27814"/>
                  </a:lnTo>
                  <a:lnTo>
                    <a:pt x="98882" y="28034"/>
                  </a:lnTo>
                  <a:lnTo>
                    <a:pt x="98343" y="28275"/>
                  </a:lnTo>
                  <a:lnTo>
                    <a:pt x="97817" y="28522"/>
                  </a:lnTo>
                  <a:lnTo>
                    <a:pt x="97291" y="28783"/>
                  </a:lnTo>
                  <a:lnTo>
                    <a:pt x="96778" y="29058"/>
                  </a:lnTo>
                  <a:lnTo>
                    <a:pt x="96272" y="29347"/>
                  </a:lnTo>
                  <a:lnTo>
                    <a:pt x="95773" y="29643"/>
                  </a:lnTo>
                  <a:lnTo>
                    <a:pt x="95287" y="29959"/>
                  </a:lnTo>
                  <a:lnTo>
                    <a:pt x="94801" y="30282"/>
                  </a:lnTo>
                  <a:lnTo>
                    <a:pt x="94328" y="30619"/>
                  </a:lnTo>
                  <a:lnTo>
                    <a:pt x="93862" y="30963"/>
                  </a:lnTo>
                  <a:lnTo>
                    <a:pt x="93409" y="31327"/>
                  </a:lnTo>
                  <a:lnTo>
                    <a:pt x="92963" y="31692"/>
                  </a:lnTo>
                  <a:lnTo>
                    <a:pt x="92524" y="32077"/>
                  </a:lnTo>
                  <a:lnTo>
                    <a:pt x="92098" y="32469"/>
                  </a:lnTo>
                  <a:lnTo>
                    <a:pt x="91678" y="32868"/>
                  </a:lnTo>
                  <a:lnTo>
                    <a:pt x="91272" y="33280"/>
                  </a:lnTo>
                  <a:lnTo>
                    <a:pt x="90872" y="33700"/>
                  </a:lnTo>
                  <a:lnTo>
                    <a:pt x="90486" y="34133"/>
                  </a:lnTo>
                  <a:lnTo>
                    <a:pt x="90113" y="34573"/>
                  </a:lnTo>
                  <a:lnTo>
                    <a:pt x="89747" y="35020"/>
                  </a:lnTo>
                  <a:lnTo>
                    <a:pt x="89394" y="35481"/>
                  </a:lnTo>
                  <a:lnTo>
                    <a:pt x="89048" y="35948"/>
                  </a:lnTo>
                  <a:lnTo>
                    <a:pt x="88715" y="36423"/>
                  </a:lnTo>
                  <a:lnTo>
                    <a:pt x="88396" y="36904"/>
                  </a:lnTo>
                  <a:lnTo>
                    <a:pt x="88089" y="37392"/>
                  </a:lnTo>
                  <a:lnTo>
                    <a:pt x="87796" y="37894"/>
                  </a:lnTo>
                  <a:lnTo>
                    <a:pt x="87510" y="38403"/>
                  </a:lnTo>
                  <a:lnTo>
                    <a:pt x="87237" y="38912"/>
                  </a:lnTo>
                  <a:lnTo>
                    <a:pt x="86977" y="39434"/>
                  </a:lnTo>
                  <a:lnTo>
                    <a:pt x="86731" y="39964"/>
                  </a:lnTo>
                  <a:lnTo>
                    <a:pt x="86505" y="40493"/>
                  </a:lnTo>
                  <a:lnTo>
                    <a:pt x="86285" y="41036"/>
                  </a:lnTo>
                  <a:lnTo>
                    <a:pt x="86078" y="41579"/>
                  </a:lnTo>
                  <a:lnTo>
                    <a:pt x="85885" y="42136"/>
                  </a:lnTo>
                  <a:lnTo>
                    <a:pt x="85706" y="42693"/>
                  </a:lnTo>
                  <a:lnTo>
                    <a:pt x="85546" y="43250"/>
                  </a:lnTo>
                  <a:lnTo>
                    <a:pt x="85393" y="43821"/>
                  </a:lnTo>
                  <a:lnTo>
                    <a:pt x="85260" y="44392"/>
                  </a:lnTo>
                  <a:lnTo>
                    <a:pt x="85140" y="44969"/>
                  </a:lnTo>
                  <a:lnTo>
                    <a:pt x="85033" y="45554"/>
                  </a:lnTo>
                  <a:lnTo>
                    <a:pt x="84947" y="46138"/>
                  </a:lnTo>
                  <a:lnTo>
                    <a:pt x="84873" y="46730"/>
                  </a:lnTo>
                  <a:lnTo>
                    <a:pt x="84840" y="47025"/>
                  </a:lnTo>
                  <a:lnTo>
                    <a:pt x="84813" y="47321"/>
                  </a:lnTo>
                  <a:lnTo>
                    <a:pt x="84793" y="47616"/>
                  </a:lnTo>
                  <a:lnTo>
                    <a:pt x="84773" y="47919"/>
                  </a:lnTo>
                  <a:lnTo>
                    <a:pt x="84753" y="48222"/>
                  </a:lnTo>
                  <a:lnTo>
                    <a:pt x="84747" y="48517"/>
                  </a:lnTo>
                  <a:lnTo>
                    <a:pt x="84740" y="48820"/>
                  </a:lnTo>
                  <a:lnTo>
                    <a:pt x="84734" y="49122"/>
                  </a:lnTo>
                  <a:lnTo>
                    <a:pt x="84734" y="49425"/>
                  </a:lnTo>
                  <a:lnTo>
                    <a:pt x="84740" y="49727"/>
                  </a:lnTo>
                  <a:lnTo>
                    <a:pt x="84753" y="50030"/>
                  </a:lnTo>
                  <a:lnTo>
                    <a:pt x="84767" y="50332"/>
                  </a:lnTo>
                  <a:lnTo>
                    <a:pt x="84780" y="50642"/>
                  </a:lnTo>
                  <a:lnTo>
                    <a:pt x="84807" y="50944"/>
                  </a:lnTo>
                  <a:lnTo>
                    <a:pt x="84833" y="51254"/>
                  </a:lnTo>
                  <a:lnTo>
                    <a:pt x="84860" y="51556"/>
                  </a:lnTo>
                  <a:lnTo>
                    <a:pt x="84900" y="51866"/>
                  </a:lnTo>
                  <a:lnTo>
                    <a:pt x="84933" y="52175"/>
                  </a:lnTo>
                  <a:lnTo>
                    <a:pt x="84980" y="52478"/>
                  </a:lnTo>
                  <a:lnTo>
                    <a:pt x="85026" y="52787"/>
                  </a:lnTo>
                  <a:lnTo>
                    <a:pt x="85026" y="52787"/>
                  </a:lnTo>
                  <a:lnTo>
                    <a:pt x="83901" y="52760"/>
                  </a:lnTo>
                  <a:lnTo>
                    <a:pt x="82776" y="52732"/>
                  </a:lnTo>
                  <a:lnTo>
                    <a:pt x="81657" y="52705"/>
                  </a:lnTo>
                  <a:lnTo>
                    <a:pt x="80539" y="52677"/>
                  </a:lnTo>
                  <a:lnTo>
                    <a:pt x="80419" y="52684"/>
                  </a:lnTo>
                  <a:lnTo>
                    <a:pt x="80312" y="52698"/>
                  </a:lnTo>
                  <a:lnTo>
                    <a:pt x="80213" y="52725"/>
                  </a:lnTo>
                  <a:lnTo>
                    <a:pt x="80119" y="52760"/>
                  </a:lnTo>
                  <a:lnTo>
                    <a:pt x="80039" y="52801"/>
                  </a:lnTo>
                  <a:lnTo>
                    <a:pt x="79960" y="52849"/>
                  </a:lnTo>
                  <a:lnTo>
                    <a:pt x="79893" y="52904"/>
                  </a:lnTo>
                  <a:lnTo>
                    <a:pt x="79833" y="52966"/>
                  </a:lnTo>
                  <a:lnTo>
                    <a:pt x="79780" y="53035"/>
                  </a:lnTo>
                  <a:lnTo>
                    <a:pt x="79733" y="53110"/>
                  </a:lnTo>
                  <a:lnTo>
                    <a:pt x="79693" y="53193"/>
                  </a:lnTo>
                  <a:lnTo>
                    <a:pt x="79667" y="53268"/>
                  </a:lnTo>
                  <a:lnTo>
                    <a:pt x="79640" y="53358"/>
                  </a:lnTo>
                  <a:lnTo>
                    <a:pt x="79627" y="53440"/>
                  </a:lnTo>
                  <a:lnTo>
                    <a:pt x="79620" y="53530"/>
                  </a:lnTo>
                  <a:lnTo>
                    <a:pt x="79620" y="53626"/>
                  </a:lnTo>
                  <a:lnTo>
                    <a:pt x="79547" y="53722"/>
                  </a:lnTo>
                  <a:lnTo>
                    <a:pt x="79493" y="53825"/>
                  </a:lnTo>
                  <a:lnTo>
                    <a:pt x="79447" y="53935"/>
                  </a:lnTo>
                  <a:lnTo>
                    <a:pt x="79407" y="54066"/>
                  </a:lnTo>
                  <a:lnTo>
                    <a:pt x="79380" y="54272"/>
                  </a:lnTo>
                  <a:lnTo>
                    <a:pt x="79360" y="54486"/>
                  </a:lnTo>
                  <a:lnTo>
                    <a:pt x="79327" y="54905"/>
                  </a:lnTo>
                  <a:lnTo>
                    <a:pt x="79307" y="55338"/>
                  </a:lnTo>
                  <a:lnTo>
                    <a:pt x="79300" y="55771"/>
                  </a:lnTo>
                  <a:lnTo>
                    <a:pt x="79300" y="56204"/>
                  </a:lnTo>
                  <a:lnTo>
                    <a:pt x="79314" y="56645"/>
                  </a:lnTo>
                  <a:lnTo>
                    <a:pt x="79340" y="57085"/>
                  </a:lnTo>
                  <a:lnTo>
                    <a:pt x="79367" y="57525"/>
                  </a:lnTo>
                  <a:lnTo>
                    <a:pt x="79407" y="57965"/>
                  </a:lnTo>
                  <a:lnTo>
                    <a:pt x="79447" y="58405"/>
                  </a:lnTo>
                  <a:lnTo>
                    <a:pt x="79533" y="59285"/>
                  </a:lnTo>
                  <a:lnTo>
                    <a:pt x="79633" y="60144"/>
                  </a:lnTo>
                  <a:lnTo>
                    <a:pt x="79727" y="60990"/>
                  </a:lnTo>
                  <a:lnTo>
                    <a:pt x="76883" y="60935"/>
                  </a:lnTo>
                  <a:lnTo>
                    <a:pt x="74040" y="60880"/>
                  </a:lnTo>
                  <a:lnTo>
                    <a:pt x="71197" y="60832"/>
                  </a:lnTo>
                  <a:lnTo>
                    <a:pt x="68361" y="60791"/>
                  </a:lnTo>
                  <a:lnTo>
                    <a:pt x="67336" y="60770"/>
                  </a:lnTo>
                  <a:lnTo>
                    <a:pt x="66290" y="60743"/>
                  </a:lnTo>
                  <a:lnTo>
                    <a:pt x="65225" y="60708"/>
                  </a:lnTo>
                  <a:lnTo>
                    <a:pt x="64146" y="60674"/>
                  </a:lnTo>
                  <a:lnTo>
                    <a:pt x="63054" y="60660"/>
                  </a:lnTo>
                  <a:lnTo>
                    <a:pt x="62508" y="60653"/>
                  </a:lnTo>
                  <a:lnTo>
                    <a:pt x="61962" y="60660"/>
                  </a:lnTo>
                  <a:lnTo>
                    <a:pt x="61416" y="60667"/>
                  </a:lnTo>
                  <a:lnTo>
                    <a:pt x="60864" y="60681"/>
                  </a:lnTo>
                  <a:lnTo>
                    <a:pt x="60318" y="60708"/>
                  </a:lnTo>
                  <a:lnTo>
                    <a:pt x="59772" y="60743"/>
                  </a:lnTo>
                  <a:lnTo>
                    <a:pt x="59226" y="60791"/>
                  </a:lnTo>
                  <a:lnTo>
                    <a:pt x="58686" y="60846"/>
                  </a:lnTo>
                  <a:lnTo>
                    <a:pt x="58147" y="60914"/>
                  </a:lnTo>
                  <a:lnTo>
                    <a:pt x="57615" y="60997"/>
                  </a:lnTo>
                  <a:lnTo>
                    <a:pt x="57082" y="61086"/>
                  </a:lnTo>
                  <a:lnTo>
                    <a:pt x="56556" y="61196"/>
                  </a:lnTo>
                  <a:lnTo>
                    <a:pt x="56296" y="61258"/>
                  </a:lnTo>
                  <a:lnTo>
                    <a:pt x="56037" y="61327"/>
                  </a:lnTo>
                  <a:lnTo>
                    <a:pt x="55777" y="61396"/>
                  </a:lnTo>
                  <a:lnTo>
                    <a:pt x="55517" y="61465"/>
                  </a:lnTo>
                  <a:lnTo>
                    <a:pt x="55264" y="61547"/>
                  </a:lnTo>
                  <a:lnTo>
                    <a:pt x="55011" y="61630"/>
                  </a:lnTo>
                  <a:lnTo>
                    <a:pt x="54758" y="61712"/>
                  </a:lnTo>
                  <a:lnTo>
                    <a:pt x="54505" y="61808"/>
                  </a:lnTo>
                  <a:lnTo>
                    <a:pt x="54259" y="61905"/>
                  </a:lnTo>
                  <a:lnTo>
                    <a:pt x="54012" y="62008"/>
                  </a:lnTo>
                  <a:lnTo>
                    <a:pt x="53766" y="62111"/>
                  </a:lnTo>
                  <a:lnTo>
                    <a:pt x="53526" y="62221"/>
                  </a:lnTo>
                  <a:lnTo>
                    <a:pt x="53287" y="62338"/>
                  </a:lnTo>
                  <a:lnTo>
                    <a:pt x="53047" y="62462"/>
                  </a:lnTo>
                  <a:lnTo>
                    <a:pt x="52814" y="62592"/>
                  </a:lnTo>
                  <a:lnTo>
                    <a:pt x="52574" y="62723"/>
                  </a:lnTo>
                  <a:lnTo>
                    <a:pt x="52348" y="62867"/>
                  </a:lnTo>
                  <a:lnTo>
                    <a:pt x="52115" y="63012"/>
                  </a:lnTo>
                  <a:lnTo>
                    <a:pt x="51888" y="63163"/>
                  </a:lnTo>
                  <a:lnTo>
                    <a:pt x="51669" y="63321"/>
                  </a:lnTo>
                  <a:lnTo>
                    <a:pt x="51342" y="63555"/>
                  </a:lnTo>
                  <a:lnTo>
                    <a:pt x="51030" y="63802"/>
                  </a:lnTo>
                  <a:lnTo>
                    <a:pt x="50723" y="64064"/>
                  </a:lnTo>
                  <a:lnTo>
                    <a:pt x="50430" y="64325"/>
                  </a:lnTo>
                  <a:lnTo>
                    <a:pt x="50137" y="64600"/>
                  </a:lnTo>
                  <a:lnTo>
                    <a:pt x="49858" y="64882"/>
                  </a:lnTo>
                  <a:lnTo>
                    <a:pt x="49585" y="65171"/>
                  </a:lnTo>
                  <a:lnTo>
                    <a:pt x="49325" y="65473"/>
                  </a:lnTo>
                  <a:lnTo>
                    <a:pt x="49065" y="65776"/>
                  </a:lnTo>
                  <a:lnTo>
                    <a:pt x="48819" y="66092"/>
                  </a:lnTo>
                  <a:lnTo>
                    <a:pt x="48573" y="66415"/>
                  </a:lnTo>
                  <a:lnTo>
                    <a:pt x="48340" y="66745"/>
                  </a:lnTo>
                  <a:lnTo>
                    <a:pt x="48113" y="67075"/>
                  </a:lnTo>
                  <a:lnTo>
                    <a:pt x="47893" y="67419"/>
                  </a:lnTo>
                  <a:lnTo>
                    <a:pt x="47680" y="67770"/>
                  </a:lnTo>
                  <a:lnTo>
                    <a:pt x="47474" y="68127"/>
                  </a:lnTo>
                  <a:lnTo>
                    <a:pt x="47274" y="68485"/>
                  </a:lnTo>
                  <a:lnTo>
                    <a:pt x="47081" y="68856"/>
                  </a:lnTo>
                  <a:lnTo>
                    <a:pt x="46895" y="69234"/>
                  </a:lnTo>
                  <a:lnTo>
                    <a:pt x="46715" y="69613"/>
                  </a:lnTo>
                  <a:lnTo>
                    <a:pt x="46542" y="69998"/>
                  </a:lnTo>
                  <a:lnTo>
                    <a:pt x="46375" y="70389"/>
                  </a:lnTo>
                  <a:lnTo>
                    <a:pt x="46216" y="70788"/>
                  </a:lnTo>
                  <a:lnTo>
                    <a:pt x="46056" y="71187"/>
                  </a:lnTo>
                  <a:lnTo>
                    <a:pt x="45909" y="71593"/>
                  </a:lnTo>
                  <a:lnTo>
                    <a:pt x="45763" y="72005"/>
                  </a:lnTo>
                  <a:lnTo>
                    <a:pt x="45630" y="72425"/>
                  </a:lnTo>
                  <a:lnTo>
                    <a:pt x="45497" y="72844"/>
                  </a:lnTo>
                  <a:lnTo>
                    <a:pt x="45370" y="73270"/>
                  </a:lnTo>
                  <a:lnTo>
                    <a:pt x="45250" y="73697"/>
                  </a:lnTo>
                  <a:lnTo>
                    <a:pt x="45130" y="74130"/>
                  </a:lnTo>
                  <a:lnTo>
                    <a:pt x="45024" y="74563"/>
                  </a:lnTo>
                  <a:lnTo>
                    <a:pt x="44917" y="75003"/>
                  </a:lnTo>
                  <a:lnTo>
                    <a:pt x="44811" y="75450"/>
                  </a:lnTo>
                  <a:lnTo>
                    <a:pt x="44718" y="75897"/>
                  </a:lnTo>
                  <a:lnTo>
                    <a:pt x="44624" y="76344"/>
                  </a:lnTo>
                  <a:lnTo>
                    <a:pt x="44538" y="76798"/>
                  </a:lnTo>
                  <a:lnTo>
                    <a:pt x="44458" y="77252"/>
                  </a:lnTo>
                  <a:lnTo>
                    <a:pt x="44378" y="77705"/>
                  </a:lnTo>
                  <a:lnTo>
                    <a:pt x="44305" y="78166"/>
                  </a:lnTo>
                  <a:lnTo>
                    <a:pt x="44231" y="78627"/>
                  </a:lnTo>
                  <a:lnTo>
                    <a:pt x="44165" y="79088"/>
                  </a:lnTo>
                  <a:lnTo>
                    <a:pt x="44045" y="80023"/>
                  </a:lnTo>
                  <a:lnTo>
                    <a:pt x="43939" y="80958"/>
                  </a:lnTo>
                  <a:lnTo>
                    <a:pt x="43845" y="81893"/>
                  </a:lnTo>
                  <a:lnTo>
                    <a:pt x="43765" y="82835"/>
                  </a:lnTo>
                  <a:lnTo>
                    <a:pt x="43692" y="83777"/>
                  </a:lnTo>
                  <a:lnTo>
                    <a:pt x="43632" y="84719"/>
                  </a:lnTo>
                  <a:lnTo>
                    <a:pt x="43586" y="85661"/>
                  </a:lnTo>
                  <a:lnTo>
                    <a:pt x="43546" y="86596"/>
                  </a:lnTo>
                  <a:lnTo>
                    <a:pt x="43512" y="87531"/>
                  </a:lnTo>
                  <a:lnTo>
                    <a:pt x="43486" y="88452"/>
                  </a:lnTo>
                  <a:lnTo>
                    <a:pt x="43472" y="89374"/>
                  </a:lnTo>
                  <a:lnTo>
                    <a:pt x="42141" y="89346"/>
                  </a:lnTo>
                  <a:lnTo>
                    <a:pt x="40802" y="89326"/>
                  </a:lnTo>
                  <a:lnTo>
                    <a:pt x="39464" y="89319"/>
                  </a:lnTo>
                  <a:lnTo>
                    <a:pt x="38126" y="89326"/>
                  </a:lnTo>
                  <a:lnTo>
                    <a:pt x="37993" y="89333"/>
                  </a:lnTo>
                  <a:lnTo>
                    <a:pt x="37860" y="89360"/>
                  </a:lnTo>
                  <a:lnTo>
                    <a:pt x="37733" y="89388"/>
                  </a:lnTo>
                  <a:lnTo>
                    <a:pt x="37613" y="89436"/>
                  </a:lnTo>
                  <a:lnTo>
                    <a:pt x="37500" y="89498"/>
                  </a:lnTo>
                  <a:lnTo>
                    <a:pt x="37387" y="89566"/>
                  </a:lnTo>
                  <a:lnTo>
                    <a:pt x="37287" y="89642"/>
                  </a:lnTo>
                  <a:lnTo>
                    <a:pt x="37194" y="89731"/>
                  </a:lnTo>
                  <a:lnTo>
                    <a:pt x="37107" y="89828"/>
                  </a:lnTo>
                  <a:lnTo>
                    <a:pt x="37034" y="89931"/>
                  </a:lnTo>
                  <a:lnTo>
                    <a:pt x="36967" y="90048"/>
                  </a:lnTo>
                  <a:lnTo>
                    <a:pt x="36907" y="90165"/>
                  </a:lnTo>
                  <a:lnTo>
                    <a:pt x="36867" y="90288"/>
                  </a:lnTo>
                  <a:lnTo>
                    <a:pt x="36834" y="90419"/>
                  </a:lnTo>
                  <a:lnTo>
                    <a:pt x="36814" y="90557"/>
                  </a:lnTo>
                  <a:lnTo>
                    <a:pt x="36808" y="90694"/>
                  </a:lnTo>
                  <a:lnTo>
                    <a:pt x="36714" y="94572"/>
                  </a:lnTo>
                  <a:lnTo>
                    <a:pt x="36674" y="96504"/>
                  </a:lnTo>
                  <a:lnTo>
                    <a:pt x="36634" y="98429"/>
                  </a:lnTo>
                  <a:lnTo>
                    <a:pt x="36162" y="98264"/>
                  </a:lnTo>
                  <a:lnTo>
                    <a:pt x="35696" y="98086"/>
                  </a:lnTo>
                  <a:lnTo>
                    <a:pt x="35223" y="97900"/>
                  </a:lnTo>
                  <a:lnTo>
                    <a:pt x="34763" y="97707"/>
                  </a:lnTo>
                  <a:lnTo>
                    <a:pt x="34304" y="97501"/>
                  </a:lnTo>
                  <a:lnTo>
                    <a:pt x="33851" y="97295"/>
                  </a:lnTo>
                  <a:lnTo>
                    <a:pt x="33399" y="97075"/>
                  </a:lnTo>
                  <a:lnTo>
                    <a:pt x="32946" y="96848"/>
                  </a:lnTo>
                  <a:lnTo>
                    <a:pt x="32506" y="96614"/>
                  </a:lnTo>
                  <a:lnTo>
                    <a:pt x="32060" y="96374"/>
                  </a:lnTo>
                  <a:lnTo>
                    <a:pt x="31627" y="96119"/>
                  </a:lnTo>
                  <a:lnTo>
                    <a:pt x="31195" y="95865"/>
                  </a:lnTo>
                  <a:lnTo>
                    <a:pt x="30762" y="95597"/>
                  </a:lnTo>
                  <a:lnTo>
                    <a:pt x="30342" y="95322"/>
                  </a:lnTo>
                  <a:lnTo>
                    <a:pt x="29916" y="95046"/>
                  </a:lnTo>
                  <a:lnTo>
                    <a:pt x="29503" y="94758"/>
                  </a:lnTo>
                  <a:lnTo>
                    <a:pt x="29091" y="94462"/>
                  </a:lnTo>
                  <a:lnTo>
                    <a:pt x="28678" y="94159"/>
                  </a:lnTo>
                  <a:lnTo>
                    <a:pt x="28272" y="93850"/>
                  </a:lnTo>
                  <a:lnTo>
                    <a:pt x="27872" y="93534"/>
                  </a:lnTo>
                  <a:lnTo>
                    <a:pt x="27479" y="93217"/>
                  </a:lnTo>
                  <a:lnTo>
                    <a:pt x="27087" y="92887"/>
                  </a:lnTo>
                  <a:lnTo>
                    <a:pt x="26700" y="92551"/>
                  </a:lnTo>
                  <a:lnTo>
                    <a:pt x="26314" y="92207"/>
                  </a:lnTo>
                  <a:lnTo>
                    <a:pt x="25935" y="91863"/>
                  </a:lnTo>
                  <a:lnTo>
                    <a:pt x="25562" y="91505"/>
                  </a:lnTo>
                  <a:lnTo>
                    <a:pt x="25189" y="91148"/>
                  </a:lnTo>
                  <a:lnTo>
                    <a:pt x="24823" y="90783"/>
                  </a:lnTo>
                  <a:lnTo>
                    <a:pt x="24463" y="90405"/>
                  </a:lnTo>
                  <a:lnTo>
                    <a:pt x="24104" y="90027"/>
                  </a:lnTo>
                  <a:lnTo>
                    <a:pt x="23757" y="89649"/>
                  </a:lnTo>
                  <a:lnTo>
                    <a:pt x="23405" y="89257"/>
                  </a:lnTo>
                  <a:lnTo>
                    <a:pt x="23065" y="88865"/>
                  </a:lnTo>
                  <a:lnTo>
                    <a:pt x="22725" y="88466"/>
                  </a:lnTo>
                  <a:lnTo>
                    <a:pt x="22392" y="88061"/>
                  </a:lnTo>
                  <a:lnTo>
                    <a:pt x="22066" y="87648"/>
                  </a:lnTo>
                  <a:lnTo>
                    <a:pt x="21740" y="87235"/>
                  </a:lnTo>
                  <a:lnTo>
                    <a:pt x="21420" y="86809"/>
                  </a:lnTo>
                  <a:lnTo>
                    <a:pt x="21107" y="86390"/>
                  </a:lnTo>
                  <a:lnTo>
                    <a:pt x="20801" y="85957"/>
                  </a:lnTo>
                  <a:lnTo>
                    <a:pt x="20495" y="85523"/>
                  </a:lnTo>
                  <a:lnTo>
                    <a:pt x="20195" y="85083"/>
                  </a:lnTo>
                  <a:lnTo>
                    <a:pt x="19902" y="84636"/>
                  </a:lnTo>
                  <a:lnTo>
                    <a:pt x="19616" y="84189"/>
                  </a:lnTo>
                  <a:lnTo>
                    <a:pt x="19330" y="83736"/>
                  </a:lnTo>
                  <a:lnTo>
                    <a:pt x="19050" y="83282"/>
                  </a:lnTo>
                  <a:lnTo>
                    <a:pt x="18777" y="82821"/>
                  </a:lnTo>
                  <a:lnTo>
                    <a:pt x="18511" y="82360"/>
                  </a:lnTo>
                  <a:lnTo>
                    <a:pt x="18244" y="81893"/>
                  </a:lnTo>
                  <a:lnTo>
                    <a:pt x="17991" y="81418"/>
                  </a:lnTo>
                  <a:lnTo>
                    <a:pt x="17738" y="80944"/>
                  </a:lnTo>
                  <a:lnTo>
                    <a:pt x="17492" y="80463"/>
                  </a:lnTo>
                  <a:lnTo>
                    <a:pt x="17252" y="79981"/>
                  </a:lnTo>
                  <a:lnTo>
                    <a:pt x="17013" y="79493"/>
                  </a:lnTo>
                  <a:lnTo>
                    <a:pt x="16786" y="79005"/>
                  </a:lnTo>
                  <a:lnTo>
                    <a:pt x="16560" y="78517"/>
                  </a:lnTo>
                  <a:lnTo>
                    <a:pt x="16340" y="78022"/>
                  </a:lnTo>
                  <a:lnTo>
                    <a:pt x="16127" y="77520"/>
                  </a:lnTo>
                  <a:lnTo>
                    <a:pt x="15921" y="77018"/>
                  </a:lnTo>
                  <a:lnTo>
                    <a:pt x="15721" y="76516"/>
                  </a:lnTo>
                  <a:lnTo>
                    <a:pt x="15521" y="76014"/>
                  </a:lnTo>
                  <a:lnTo>
                    <a:pt x="15335" y="75505"/>
                  </a:lnTo>
                  <a:lnTo>
                    <a:pt x="15148" y="74989"/>
                  </a:lnTo>
                  <a:lnTo>
                    <a:pt x="14969" y="74481"/>
                  </a:lnTo>
                  <a:lnTo>
                    <a:pt x="14795" y="73965"/>
                  </a:lnTo>
                  <a:lnTo>
                    <a:pt x="14629" y="73449"/>
                  </a:lnTo>
                  <a:lnTo>
                    <a:pt x="14469" y="72927"/>
                  </a:lnTo>
                  <a:lnTo>
                    <a:pt x="14316" y="72404"/>
                  </a:lnTo>
                  <a:lnTo>
                    <a:pt x="14170" y="71882"/>
                  </a:lnTo>
                  <a:lnTo>
                    <a:pt x="14023" y="71359"/>
                  </a:lnTo>
                  <a:lnTo>
                    <a:pt x="13890" y="70836"/>
                  </a:lnTo>
                  <a:lnTo>
                    <a:pt x="13757" y="70307"/>
                  </a:lnTo>
                  <a:lnTo>
                    <a:pt x="13637" y="69778"/>
                  </a:lnTo>
                  <a:lnTo>
                    <a:pt x="13517" y="69248"/>
                  </a:lnTo>
                  <a:lnTo>
                    <a:pt x="13404" y="68719"/>
                  </a:lnTo>
                  <a:lnTo>
                    <a:pt x="13304" y="68182"/>
                  </a:lnTo>
                  <a:lnTo>
                    <a:pt x="13204" y="67653"/>
                  </a:lnTo>
                  <a:lnTo>
                    <a:pt x="13111" y="67117"/>
                  </a:lnTo>
                  <a:lnTo>
                    <a:pt x="13024" y="66580"/>
                  </a:lnTo>
                  <a:lnTo>
                    <a:pt x="12944" y="66044"/>
                  </a:lnTo>
                  <a:lnTo>
                    <a:pt x="12871" y="65508"/>
                  </a:lnTo>
                  <a:lnTo>
                    <a:pt x="12805" y="64971"/>
                  </a:lnTo>
                  <a:lnTo>
                    <a:pt x="12751" y="64435"/>
                  </a:lnTo>
                  <a:lnTo>
                    <a:pt x="12698" y="63899"/>
                  </a:lnTo>
                  <a:lnTo>
                    <a:pt x="12651" y="63362"/>
                  </a:lnTo>
                  <a:lnTo>
                    <a:pt x="12611" y="62826"/>
                  </a:lnTo>
                  <a:lnTo>
                    <a:pt x="12578" y="62290"/>
                  </a:lnTo>
                  <a:lnTo>
                    <a:pt x="12552" y="61753"/>
                  </a:lnTo>
                  <a:lnTo>
                    <a:pt x="12532" y="61217"/>
                  </a:lnTo>
                  <a:lnTo>
                    <a:pt x="12525" y="60681"/>
                  </a:lnTo>
                  <a:lnTo>
                    <a:pt x="12518" y="60144"/>
                  </a:lnTo>
                  <a:lnTo>
                    <a:pt x="12518" y="59608"/>
                  </a:lnTo>
                  <a:lnTo>
                    <a:pt x="12525" y="59079"/>
                  </a:lnTo>
                  <a:lnTo>
                    <a:pt x="12545" y="58542"/>
                  </a:lnTo>
                  <a:lnTo>
                    <a:pt x="12565" y="58013"/>
                  </a:lnTo>
                  <a:lnTo>
                    <a:pt x="12598" y="57477"/>
                  </a:lnTo>
                  <a:lnTo>
                    <a:pt x="12631" y="56947"/>
                  </a:lnTo>
                  <a:lnTo>
                    <a:pt x="12678" y="56418"/>
                  </a:lnTo>
                  <a:lnTo>
                    <a:pt x="12731" y="55895"/>
                  </a:lnTo>
                  <a:lnTo>
                    <a:pt x="12791" y="55366"/>
                  </a:lnTo>
                  <a:lnTo>
                    <a:pt x="12858" y="54843"/>
                  </a:lnTo>
                  <a:lnTo>
                    <a:pt x="12931" y="54321"/>
                  </a:lnTo>
                  <a:lnTo>
                    <a:pt x="13011" y="53798"/>
                  </a:lnTo>
                  <a:lnTo>
                    <a:pt x="13098" y="53282"/>
                  </a:lnTo>
                  <a:lnTo>
                    <a:pt x="13197" y="52760"/>
                  </a:lnTo>
                  <a:lnTo>
                    <a:pt x="13297" y="52244"/>
                  </a:lnTo>
                  <a:lnTo>
                    <a:pt x="13410" y="51735"/>
                  </a:lnTo>
                  <a:lnTo>
                    <a:pt x="13530" y="51219"/>
                  </a:lnTo>
                  <a:lnTo>
                    <a:pt x="13657" y="50711"/>
                  </a:lnTo>
                  <a:lnTo>
                    <a:pt x="13790" y="50209"/>
                  </a:lnTo>
                  <a:lnTo>
                    <a:pt x="13930" y="49707"/>
                  </a:lnTo>
                  <a:lnTo>
                    <a:pt x="14083" y="49205"/>
                  </a:lnTo>
                  <a:lnTo>
                    <a:pt x="14236" y="48703"/>
                  </a:lnTo>
                  <a:lnTo>
                    <a:pt x="14403" y="48208"/>
                  </a:lnTo>
                  <a:lnTo>
                    <a:pt x="14576" y="47720"/>
                  </a:lnTo>
                  <a:lnTo>
                    <a:pt x="14755" y="47231"/>
                  </a:lnTo>
                  <a:lnTo>
                    <a:pt x="14949" y="46743"/>
                  </a:lnTo>
                  <a:lnTo>
                    <a:pt x="15142" y="46262"/>
                  </a:lnTo>
                  <a:lnTo>
                    <a:pt x="15348" y="45781"/>
                  </a:lnTo>
                  <a:lnTo>
                    <a:pt x="15561" y="45306"/>
                  </a:lnTo>
                  <a:lnTo>
                    <a:pt x="15781" y="44832"/>
                  </a:lnTo>
                  <a:lnTo>
                    <a:pt x="16014" y="44364"/>
                  </a:lnTo>
                  <a:lnTo>
                    <a:pt x="16247" y="43904"/>
                  </a:lnTo>
                  <a:lnTo>
                    <a:pt x="16493" y="43443"/>
                  </a:lnTo>
                  <a:lnTo>
                    <a:pt x="16746" y="42982"/>
                  </a:lnTo>
                  <a:lnTo>
                    <a:pt x="17013" y="42535"/>
                  </a:lnTo>
                  <a:lnTo>
                    <a:pt x="17279" y="42081"/>
                  </a:lnTo>
                  <a:lnTo>
                    <a:pt x="17559" y="41641"/>
                  </a:lnTo>
                  <a:lnTo>
                    <a:pt x="17625" y="41531"/>
                  </a:lnTo>
                  <a:lnTo>
                    <a:pt x="17678" y="41428"/>
                  </a:lnTo>
                  <a:lnTo>
                    <a:pt x="17718" y="41318"/>
                  </a:lnTo>
                  <a:lnTo>
                    <a:pt x="17745" y="41215"/>
                  </a:lnTo>
                  <a:lnTo>
                    <a:pt x="17765" y="41112"/>
                  </a:lnTo>
                  <a:lnTo>
                    <a:pt x="17778" y="41009"/>
                  </a:lnTo>
                  <a:lnTo>
                    <a:pt x="17778" y="40906"/>
                  </a:lnTo>
                  <a:lnTo>
                    <a:pt x="17772" y="40802"/>
                  </a:lnTo>
                  <a:lnTo>
                    <a:pt x="18078" y="40734"/>
                  </a:lnTo>
                  <a:lnTo>
                    <a:pt x="18384" y="40658"/>
                  </a:lnTo>
                  <a:lnTo>
                    <a:pt x="18690" y="40576"/>
                  </a:lnTo>
                  <a:lnTo>
                    <a:pt x="18990" y="40486"/>
                  </a:lnTo>
                  <a:lnTo>
                    <a:pt x="19290" y="40390"/>
                  </a:lnTo>
                  <a:lnTo>
                    <a:pt x="19589" y="40287"/>
                  </a:lnTo>
                  <a:lnTo>
                    <a:pt x="19882" y="40177"/>
                  </a:lnTo>
                  <a:lnTo>
                    <a:pt x="20182" y="40060"/>
                  </a:lnTo>
                  <a:lnTo>
                    <a:pt x="20475" y="39936"/>
                  </a:lnTo>
                  <a:lnTo>
                    <a:pt x="20761" y="39805"/>
                  </a:lnTo>
                  <a:lnTo>
                    <a:pt x="21054" y="39675"/>
                  </a:lnTo>
                  <a:lnTo>
                    <a:pt x="21340" y="39530"/>
                  </a:lnTo>
                  <a:lnTo>
                    <a:pt x="21620" y="39379"/>
                  </a:lnTo>
                  <a:lnTo>
                    <a:pt x="21906" y="39228"/>
                  </a:lnTo>
                  <a:lnTo>
                    <a:pt x="22186" y="39063"/>
                  </a:lnTo>
                  <a:lnTo>
                    <a:pt x="22459" y="38898"/>
                  </a:lnTo>
                  <a:lnTo>
                    <a:pt x="22732" y="38726"/>
                  </a:lnTo>
                  <a:lnTo>
                    <a:pt x="23005" y="38547"/>
                  </a:lnTo>
                  <a:lnTo>
                    <a:pt x="23271" y="38362"/>
                  </a:lnTo>
                  <a:lnTo>
                    <a:pt x="23538" y="38176"/>
                  </a:lnTo>
                  <a:lnTo>
                    <a:pt x="23804" y="37976"/>
                  </a:lnTo>
                  <a:lnTo>
                    <a:pt x="24064" y="37777"/>
                  </a:lnTo>
                  <a:lnTo>
                    <a:pt x="24323" y="37571"/>
                  </a:lnTo>
                  <a:lnTo>
                    <a:pt x="24576" y="37365"/>
                  </a:lnTo>
                  <a:lnTo>
                    <a:pt x="24823" y="37144"/>
                  </a:lnTo>
                  <a:lnTo>
                    <a:pt x="25076" y="36924"/>
                  </a:lnTo>
                  <a:lnTo>
                    <a:pt x="25315" y="36698"/>
                  </a:lnTo>
                  <a:lnTo>
                    <a:pt x="25555" y="36464"/>
                  </a:lnTo>
                  <a:lnTo>
                    <a:pt x="25795" y="36230"/>
                  </a:lnTo>
                  <a:lnTo>
                    <a:pt x="26028" y="35989"/>
                  </a:lnTo>
                  <a:lnTo>
                    <a:pt x="26261" y="35742"/>
                  </a:lnTo>
                  <a:lnTo>
                    <a:pt x="26487" y="35494"/>
                  </a:lnTo>
                  <a:lnTo>
                    <a:pt x="26707" y="35240"/>
                  </a:lnTo>
                  <a:lnTo>
                    <a:pt x="26927" y="34985"/>
                  </a:lnTo>
                  <a:lnTo>
                    <a:pt x="27140" y="34717"/>
                  </a:lnTo>
                  <a:lnTo>
                    <a:pt x="27353" y="34456"/>
                  </a:lnTo>
                  <a:lnTo>
                    <a:pt x="27559" y="34181"/>
                  </a:lnTo>
                  <a:lnTo>
                    <a:pt x="27759" y="33906"/>
                  </a:lnTo>
                  <a:lnTo>
                    <a:pt x="27959" y="33631"/>
                  </a:lnTo>
                  <a:lnTo>
                    <a:pt x="28152" y="33342"/>
                  </a:lnTo>
                  <a:lnTo>
                    <a:pt x="28345" y="33060"/>
                  </a:lnTo>
                  <a:lnTo>
                    <a:pt x="28531" y="32765"/>
                  </a:lnTo>
                  <a:lnTo>
                    <a:pt x="28711" y="32476"/>
                  </a:lnTo>
                  <a:lnTo>
                    <a:pt x="28884" y="32180"/>
                  </a:lnTo>
                  <a:lnTo>
                    <a:pt x="29057" y="31878"/>
                  </a:lnTo>
                  <a:lnTo>
                    <a:pt x="29224" y="31575"/>
                  </a:lnTo>
                  <a:lnTo>
                    <a:pt x="29390" y="31266"/>
                  </a:lnTo>
                  <a:lnTo>
                    <a:pt x="29543" y="30956"/>
                  </a:lnTo>
                  <a:lnTo>
                    <a:pt x="29697" y="30640"/>
                  </a:lnTo>
                  <a:lnTo>
                    <a:pt x="29843" y="30324"/>
                  </a:lnTo>
                  <a:lnTo>
                    <a:pt x="29983" y="30007"/>
                  </a:lnTo>
                  <a:lnTo>
                    <a:pt x="30123" y="29684"/>
                  </a:lnTo>
                  <a:lnTo>
                    <a:pt x="30256" y="29361"/>
                  </a:lnTo>
                  <a:lnTo>
                    <a:pt x="30382" y="29031"/>
                  </a:lnTo>
                  <a:lnTo>
                    <a:pt x="30502" y="28701"/>
                  </a:lnTo>
                  <a:lnTo>
                    <a:pt x="30615" y="28371"/>
                  </a:lnTo>
                  <a:lnTo>
                    <a:pt x="30729" y="28034"/>
                  </a:lnTo>
                  <a:lnTo>
                    <a:pt x="30828" y="27697"/>
                  </a:lnTo>
                  <a:lnTo>
                    <a:pt x="30928" y="27360"/>
                  </a:lnTo>
                  <a:lnTo>
                    <a:pt x="31022" y="27016"/>
                  </a:lnTo>
                  <a:lnTo>
                    <a:pt x="31108" y="26672"/>
                  </a:lnTo>
                  <a:lnTo>
                    <a:pt x="31188" y="26329"/>
                  </a:lnTo>
                  <a:lnTo>
                    <a:pt x="31268" y="25985"/>
                  </a:lnTo>
                  <a:lnTo>
                    <a:pt x="31334" y="25634"/>
                  </a:lnTo>
                  <a:lnTo>
                    <a:pt x="31348" y="25490"/>
                  </a:lnTo>
                  <a:lnTo>
                    <a:pt x="31348" y="25352"/>
                  </a:lnTo>
                  <a:lnTo>
                    <a:pt x="31348" y="25215"/>
                  </a:lnTo>
                  <a:lnTo>
                    <a:pt x="31334" y="25084"/>
                  </a:lnTo>
                  <a:lnTo>
                    <a:pt x="31388" y="25022"/>
                  </a:lnTo>
                  <a:lnTo>
                    <a:pt x="31434" y="24960"/>
                  </a:lnTo>
                  <a:lnTo>
                    <a:pt x="31474" y="24892"/>
                  </a:lnTo>
                  <a:lnTo>
                    <a:pt x="31514" y="24823"/>
                  </a:lnTo>
                  <a:lnTo>
                    <a:pt x="31548" y="24747"/>
                  </a:lnTo>
                  <a:lnTo>
                    <a:pt x="31581" y="24678"/>
                  </a:lnTo>
                  <a:lnTo>
                    <a:pt x="31607" y="24603"/>
                  </a:lnTo>
                  <a:lnTo>
                    <a:pt x="31634" y="24520"/>
                  </a:lnTo>
                  <a:lnTo>
                    <a:pt x="31654" y="24445"/>
                  </a:lnTo>
                  <a:lnTo>
                    <a:pt x="31667" y="24369"/>
                  </a:lnTo>
                  <a:lnTo>
                    <a:pt x="31674" y="24287"/>
                  </a:lnTo>
                  <a:lnTo>
                    <a:pt x="31687" y="24211"/>
                  </a:lnTo>
                  <a:lnTo>
                    <a:pt x="31687" y="24128"/>
                  </a:lnTo>
                  <a:lnTo>
                    <a:pt x="31687" y="24046"/>
                  </a:lnTo>
                  <a:lnTo>
                    <a:pt x="31681" y="23970"/>
                  </a:lnTo>
                  <a:lnTo>
                    <a:pt x="31667" y="23895"/>
                  </a:lnTo>
                  <a:lnTo>
                    <a:pt x="31654" y="23812"/>
                  </a:lnTo>
                  <a:lnTo>
                    <a:pt x="31627" y="23743"/>
                  </a:lnTo>
                  <a:lnTo>
                    <a:pt x="31607" y="23668"/>
                  </a:lnTo>
                  <a:lnTo>
                    <a:pt x="31574" y="23592"/>
                  </a:lnTo>
                  <a:lnTo>
                    <a:pt x="31541" y="23523"/>
                  </a:lnTo>
                  <a:lnTo>
                    <a:pt x="31501" y="23461"/>
                  </a:lnTo>
                  <a:lnTo>
                    <a:pt x="31454" y="23393"/>
                  </a:lnTo>
                  <a:lnTo>
                    <a:pt x="31401" y="23338"/>
                  </a:lnTo>
                  <a:lnTo>
                    <a:pt x="31348" y="23276"/>
                  </a:lnTo>
                  <a:lnTo>
                    <a:pt x="31288" y="23221"/>
                  </a:lnTo>
                  <a:lnTo>
                    <a:pt x="31221" y="23173"/>
                  </a:lnTo>
                  <a:lnTo>
                    <a:pt x="31148" y="23131"/>
                  </a:lnTo>
                  <a:lnTo>
                    <a:pt x="31068" y="23090"/>
                  </a:lnTo>
                  <a:lnTo>
                    <a:pt x="30988" y="23056"/>
                  </a:lnTo>
                  <a:lnTo>
                    <a:pt x="30895" y="23021"/>
                  </a:lnTo>
                  <a:lnTo>
                    <a:pt x="30802" y="22994"/>
                  </a:lnTo>
                  <a:lnTo>
                    <a:pt x="30522" y="22932"/>
                  </a:lnTo>
                  <a:lnTo>
                    <a:pt x="30249" y="22856"/>
                  </a:lnTo>
                  <a:lnTo>
                    <a:pt x="29976" y="22781"/>
                  </a:lnTo>
                  <a:lnTo>
                    <a:pt x="29703" y="22698"/>
                  </a:lnTo>
                  <a:lnTo>
                    <a:pt x="29437" y="22616"/>
                  </a:lnTo>
                  <a:lnTo>
                    <a:pt x="29171" y="22519"/>
                  </a:lnTo>
                  <a:lnTo>
                    <a:pt x="28911" y="22423"/>
                  </a:lnTo>
                  <a:lnTo>
                    <a:pt x="28645" y="22320"/>
                  </a:lnTo>
                  <a:lnTo>
                    <a:pt x="28392" y="22217"/>
                  </a:lnTo>
                  <a:lnTo>
                    <a:pt x="28132" y="22107"/>
                  </a:lnTo>
                  <a:lnTo>
                    <a:pt x="27879" y="21990"/>
                  </a:lnTo>
                  <a:lnTo>
                    <a:pt x="27626" y="21873"/>
                  </a:lnTo>
                  <a:lnTo>
                    <a:pt x="27379" y="21749"/>
                  </a:lnTo>
                  <a:lnTo>
                    <a:pt x="27126" y="21626"/>
                  </a:lnTo>
                  <a:lnTo>
                    <a:pt x="26880" y="21488"/>
                  </a:lnTo>
                  <a:lnTo>
                    <a:pt x="26640" y="21357"/>
                  </a:lnTo>
                  <a:lnTo>
                    <a:pt x="26401" y="21213"/>
                  </a:lnTo>
                  <a:lnTo>
                    <a:pt x="26161" y="21076"/>
                  </a:lnTo>
                  <a:lnTo>
                    <a:pt x="25921" y="20924"/>
                  </a:lnTo>
                  <a:lnTo>
                    <a:pt x="25688" y="20773"/>
                  </a:lnTo>
                  <a:lnTo>
                    <a:pt x="25222" y="20464"/>
                  </a:lnTo>
                  <a:lnTo>
                    <a:pt x="24763" y="20134"/>
                  </a:lnTo>
                  <a:lnTo>
                    <a:pt x="24310" y="19797"/>
                  </a:lnTo>
                  <a:lnTo>
                    <a:pt x="23864" y="19446"/>
                  </a:lnTo>
                  <a:lnTo>
                    <a:pt x="23424" y="19082"/>
                  </a:lnTo>
                  <a:lnTo>
                    <a:pt x="22992" y="18710"/>
                  </a:lnTo>
                  <a:lnTo>
                    <a:pt x="22932" y="18662"/>
                  </a:lnTo>
                  <a:lnTo>
                    <a:pt x="22872" y="18621"/>
                  </a:lnTo>
                  <a:lnTo>
                    <a:pt x="22812" y="18586"/>
                  </a:lnTo>
                  <a:lnTo>
                    <a:pt x="22752" y="18559"/>
                  </a:lnTo>
                  <a:lnTo>
                    <a:pt x="22692" y="18538"/>
                  </a:lnTo>
                  <a:lnTo>
                    <a:pt x="22632" y="18518"/>
                  </a:lnTo>
                  <a:lnTo>
                    <a:pt x="22572" y="18504"/>
                  </a:lnTo>
                  <a:lnTo>
                    <a:pt x="22512" y="18497"/>
                  </a:lnTo>
                  <a:lnTo>
                    <a:pt x="22386" y="18497"/>
                  </a:lnTo>
                  <a:lnTo>
                    <a:pt x="22326" y="18504"/>
                  </a:lnTo>
                  <a:lnTo>
                    <a:pt x="22266" y="18511"/>
                  </a:lnTo>
                  <a:lnTo>
                    <a:pt x="22206" y="18531"/>
                  </a:lnTo>
                  <a:lnTo>
                    <a:pt x="22146" y="18552"/>
                  </a:lnTo>
                  <a:lnTo>
                    <a:pt x="22033" y="18600"/>
                  </a:lnTo>
                  <a:lnTo>
                    <a:pt x="21940" y="18600"/>
                  </a:lnTo>
                  <a:lnTo>
                    <a:pt x="21846" y="18614"/>
                  </a:lnTo>
                  <a:lnTo>
                    <a:pt x="21760" y="18628"/>
                  </a:lnTo>
                  <a:lnTo>
                    <a:pt x="21667" y="18648"/>
                  </a:lnTo>
                  <a:lnTo>
                    <a:pt x="21580" y="18676"/>
                  </a:lnTo>
                  <a:lnTo>
                    <a:pt x="21494" y="18710"/>
                  </a:lnTo>
                  <a:lnTo>
                    <a:pt x="21407" y="18745"/>
                  </a:lnTo>
                  <a:lnTo>
                    <a:pt x="21327" y="18793"/>
                  </a:lnTo>
                  <a:lnTo>
                    <a:pt x="21247" y="18848"/>
                  </a:lnTo>
                  <a:lnTo>
                    <a:pt x="21174" y="18910"/>
                  </a:lnTo>
                  <a:lnTo>
                    <a:pt x="21101" y="18978"/>
                  </a:lnTo>
                  <a:lnTo>
                    <a:pt x="21034" y="19054"/>
                  </a:lnTo>
                  <a:lnTo>
                    <a:pt x="20974" y="19137"/>
                  </a:lnTo>
                  <a:lnTo>
                    <a:pt x="20914" y="19226"/>
                  </a:lnTo>
                  <a:lnTo>
                    <a:pt x="20861" y="19329"/>
                  </a:lnTo>
                  <a:lnTo>
                    <a:pt x="20814" y="19432"/>
                  </a:lnTo>
                  <a:lnTo>
                    <a:pt x="20695" y="19755"/>
                  </a:lnTo>
                  <a:lnTo>
                    <a:pt x="20561" y="20079"/>
                  </a:lnTo>
                  <a:lnTo>
                    <a:pt x="20428" y="20395"/>
                  </a:lnTo>
                  <a:lnTo>
                    <a:pt x="20295" y="20711"/>
                  </a:lnTo>
                  <a:lnTo>
                    <a:pt x="20149" y="21021"/>
                  </a:lnTo>
                  <a:lnTo>
                    <a:pt x="20002" y="21330"/>
                  </a:lnTo>
                  <a:lnTo>
                    <a:pt x="19849" y="21632"/>
                  </a:lnTo>
                  <a:lnTo>
                    <a:pt x="19696" y="21935"/>
                  </a:lnTo>
                  <a:lnTo>
                    <a:pt x="19529" y="22231"/>
                  </a:lnTo>
                  <a:lnTo>
                    <a:pt x="19356" y="22519"/>
                  </a:lnTo>
                  <a:lnTo>
                    <a:pt x="19177" y="22808"/>
                  </a:lnTo>
                  <a:lnTo>
                    <a:pt x="18990" y="23090"/>
                  </a:lnTo>
                  <a:lnTo>
                    <a:pt x="18797" y="23372"/>
                  </a:lnTo>
                  <a:lnTo>
                    <a:pt x="18591" y="23647"/>
                  </a:lnTo>
                  <a:lnTo>
                    <a:pt x="18378" y="23915"/>
                  </a:lnTo>
                  <a:lnTo>
                    <a:pt x="18158" y="24183"/>
                  </a:lnTo>
                  <a:lnTo>
                    <a:pt x="17918" y="24445"/>
                  </a:lnTo>
                  <a:lnTo>
                    <a:pt x="17792" y="24582"/>
                  </a:lnTo>
                  <a:lnTo>
                    <a:pt x="17658" y="24713"/>
                  </a:lnTo>
                  <a:lnTo>
                    <a:pt x="17519" y="24844"/>
                  </a:lnTo>
                  <a:lnTo>
                    <a:pt x="17372" y="24974"/>
                  </a:lnTo>
                  <a:lnTo>
                    <a:pt x="17226" y="25098"/>
                  </a:lnTo>
                  <a:lnTo>
                    <a:pt x="17079" y="25222"/>
                  </a:lnTo>
                  <a:lnTo>
                    <a:pt x="16919" y="25339"/>
                  </a:lnTo>
                  <a:lnTo>
                    <a:pt x="16766" y="25455"/>
                  </a:lnTo>
                  <a:lnTo>
                    <a:pt x="16606" y="25559"/>
                  </a:lnTo>
                  <a:lnTo>
                    <a:pt x="16447" y="25662"/>
                  </a:lnTo>
                  <a:lnTo>
                    <a:pt x="16287" y="25751"/>
                  </a:lnTo>
                  <a:lnTo>
                    <a:pt x="16127" y="25834"/>
                  </a:lnTo>
                  <a:lnTo>
                    <a:pt x="15961" y="25902"/>
                  </a:lnTo>
                  <a:lnTo>
                    <a:pt x="15801" y="25964"/>
                  </a:lnTo>
                  <a:lnTo>
                    <a:pt x="15641" y="26019"/>
                  </a:lnTo>
                  <a:lnTo>
                    <a:pt x="15481" y="26054"/>
                  </a:lnTo>
                  <a:lnTo>
                    <a:pt x="15321" y="26081"/>
                  </a:lnTo>
                  <a:lnTo>
                    <a:pt x="15168" y="26088"/>
                  </a:lnTo>
                  <a:lnTo>
                    <a:pt x="15015" y="26088"/>
                  </a:lnTo>
                  <a:lnTo>
                    <a:pt x="14942" y="26074"/>
                  </a:lnTo>
                  <a:lnTo>
                    <a:pt x="14869" y="26067"/>
                  </a:lnTo>
                  <a:lnTo>
                    <a:pt x="14795" y="26047"/>
                  </a:lnTo>
                  <a:lnTo>
                    <a:pt x="14722" y="26026"/>
                  </a:lnTo>
                  <a:lnTo>
                    <a:pt x="14656" y="26006"/>
                  </a:lnTo>
                  <a:lnTo>
                    <a:pt x="14582" y="25971"/>
                  </a:lnTo>
                  <a:lnTo>
                    <a:pt x="14516" y="25937"/>
                  </a:lnTo>
                  <a:lnTo>
                    <a:pt x="14449" y="25902"/>
                  </a:lnTo>
                  <a:lnTo>
                    <a:pt x="14383" y="25854"/>
                  </a:lnTo>
                  <a:lnTo>
                    <a:pt x="14316" y="25806"/>
                  </a:lnTo>
                  <a:lnTo>
                    <a:pt x="14256" y="25751"/>
                  </a:lnTo>
                  <a:lnTo>
                    <a:pt x="14196" y="25696"/>
                  </a:lnTo>
                  <a:lnTo>
                    <a:pt x="14136" y="25634"/>
                  </a:lnTo>
                  <a:lnTo>
                    <a:pt x="14076" y="25559"/>
                  </a:lnTo>
                  <a:lnTo>
                    <a:pt x="14023" y="25490"/>
                  </a:lnTo>
                  <a:lnTo>
                    <a:pt x="13970" y="25407"/>
                  </a:lnTo>
                  <a:lnTo>
                    <a:pt x="13917" y="25318"/>
                  </a:lnTo>
                  <a:lnTo>
                    <a:pt x="13863" y="25229"/>
                  </a:lnTo>
                  <a:lnTo>
                    <a:pt x="13817" y="25132"/>
                  </a:lnTo>
                  <a:lnTo>
                    <a:pt x="13770" y="25022"/>
                  </a:lnTo>
                  <a:lnTo>
                    <a:pt x="13723" y="24912"/>
                  </a:lnTo>
                  <a:lnTo>
                    <a:pt x="13683" y="24802"/>
                  </a:lnTo>
                  <a:lnTo>
                    <a:pt x="13637" y="24658"/>
                  </a:lnTo>
                  <a:lnTo>
                    <a:pt x="13597" y="24507"/>
                  </a:lnTo>
                  <a:lnTo>
                    <a:pt x="13564" y="24362"/>
                  </a:lnTo>
                  <a:lnTo>
                    <a:pt x="13537" y="24218"/>
                  </a:lnTo>
                  <a:lnTo>
                    <a:pt x="13510" y="24073"/>
                  </a:lnTo>
                  <a:lnTo>
                    <a:pt x="13497" y="23922"/>
                  </a:lnTo>
                  <a:lnTo>
                    <a:pt x="13490" y="23778"/>
                  </a:lnTo>
                  <a:lnTo>
                    <a:pt x="13484" y="23626"/>
                  </a:lnTo>
                  <a:lnTo>
                    <a:pt x="13484" y="23482"/>
                  </a:lnTo>
                  <a:lnTo>
                    <a:pt x="13490" y="23338"/>
                  </a:lnTo>
                  <a:lnTo>
                    <a:pt x="13497" y="23186"/>
                  </a:lnTo>
                  <a:lnTo>
                    <a:pt x="13517" y="23042"/>
                  </a:lnTo>
                  <a:lnTo>
                    <a:pt x="13537" y="22891"/>
                  </a:lnTo>
                  <a:lnTo>
                    <a:pt x="13564" y="22746"/>
                  </a:lnTo>
                  <a:lnTo>
                    <a:pt x="13597" y="22595"/>
                  </a:lnTo>
                  <a:lnTo>
                    <a:pt x="13630" y="22451"/>
                  </a:lnTo>
                  <a:lnTo>
                    <a:pt x="13670" y="22306"/>
                  </a:lnTo>
                  <a:lnTo>
                    <a:pt x="13717" y="22162"/>
                  </a:lnTo>
                  <a:lnTo>
                    <a:pt x="13763" y="22018"/>
                  </a:lnTo>
                  <a:lnTo>
                    <a:pt x="13817" y="21873"/>
                  </a:lnTo>
                  <a:lnTo>
                    <a:pt x="13930" y="21584"/>
                  </a:lnTo>
                  <a:lnTo>
                    <a:pt x="14063" y="21296"/>
                  </a:lnTo>
                  <a:lnTo>
                    <a:pt x="14209" y="21021"/>
                  </a:lnTo>
                  <a:lnTo>
                    <a:pt x="14369" y="20739"/>
                  </a:lnTo>
                  <a:lnTo>
                    <a:pt x="14536" y="20470"/>
                  </a:lnTo>
                  <a:lnTo>
                    <a:pt x="14722" y="20202"/>
                  </a:lnTo>
                  <a:lnTo>
                    <a:pt x="14909" y="19941"/>
                  </a:lnTo>
                  <a:lnTo>
                    <a:pt x="15108" y="19687"/>
                  </a:lnTo>
                  <a:lnTo>
                    <a:pt x="15315" y="19439"/>
                  </a:lnTo>
                  <a:lnTo>
                    <a:pt x="15534" y="19192"/>
                  </a:lnTo>
                  <a:lnTo>
                    <a:pt x="15754" y="18958"/>
                  </a:lnTo>
                  <a:lnTo>
                    <a:pt x="15974" y="18738"/>
                  </a:lnTo>
                  <a:lnTo>
                    <a:pt x="16207" y="18518"/>
                  </a:lnTo>
                  <a:lnTo>
                    <a:pt x="16433" y="18311"/>
                  </a:lnTo>
                  <a:lnTo>
                    <a:pt x="16666" y="18112"/>
                  </a:lnTo>
                  <a:lnTo>
                    <a:pt x="16899" y="17926"/>
                  </a:lnTo>
                  <a:lnTo>
                    <a:pt x="17132" y="17748"/>
                  </a:lnTo>
                  <a:lnTo>
                    <a:pt x="17365" y="17583"/>
                  </a:lnTo>
                  <a:lnTo>
                    <a:pt x="17599" y="17424"/>
                  </a:lnTo>
                  <a:lnTo>
                    <a:pt x="17825" y="17280"/>
                  </a:lnTo>
                  <a:lnTo>
                    <a:pt x="18045" y="17156"/>
                  </a:lnTo>
                  <a:lnTo>
                    <a:pt x="18264" y="17039"/>
                  </a:lnTo>
                  <a:lnTo>
                    <a:pt x="18351" y="16991"/>
                  </a:lnTo>
                  <a:lnTo>
                    <a:pt x="18431" y="16936"/>
                  </a:lnTo>
                  <a:lnTo>
                    <a:pt x="18497" y="16874"/>
                  </a:lnTo>
                  <a:lnTo>
                    <a:pt x="18564" y="16806"/>
                  </a:lnTo>
                  <a:lnTo>
                    <a:pt x="18624" y="16737"/>
                  </a:lnTo>
                  <a:lnTo>
                    <a:pt x="18677" y="16661"/>
                  </a:lnTo>
                  <a:lnTo>
                    <a:pt x="18724" y="16586"/>
                  </a:lnTo>
                  <a:lnTo>
                    <a:pt x="18764" y="16503"/>
                  </a:lnTo>
                  <a:lnTo>
                    <a:pt x="18797" y="16414"/>
                  </a:lnTo>
                  <a:lnTo>
                    <a:pt x="18824" y="16324"/>
                  </a:lnTo>
                  <a:lnTo>
                    <a:pt x="18844" y="16235"/>
                  </a:lnTo>
                  <a:lnTo>
                    <a:pt x="18857" y="16145"/>
                  </a:lnTo>
                  <a:lnTo>
                    <a:pt x="18864" y="16056"/>
                  </a:lnTo>
                  <a:lnTo>
                    <a:pt x="18870" y="15960"/>
                  </a:lnTo>
                  <a:lnTo>
                    <a:pt x="18864" y="15864"/>
                  </a:lnTo>
                  <a:lnTo>
                    <a:pt x="18857" y="15774"/>
                  </a:lnTo>
                  <a:lnTo>
                    <a:pt x="18837" y="15685"/>
                  </a:lnTo>
                  <a:lnTo>
                    <a:pt x="18817" y="15589"/>
                  </a:lnTo>
                  <a:lnTo>
                    <a:pt x="18790" y="15499"/>
                  </a:lnTo>
                  <a:lnTo>
                    <a:pt x="18757" y="15417"/>
                  </a:lnTo>
                  <a:lnTo>
                    <a:pt x="18724" y="15327"/>
                  </a:lnTo>
                  <a:lnTo>
                    <a:pt x="18677" y="15245"/>
                  </a:lnTo>
                  <a:lnTo>
                    <a:pt x="18631" y="15169"/>
                  </a:lnTo>
                  <a:lnTo>
                    <a:pt x="18577" y="15093"/>
                  </a:lnTo>
                  <a:lnTo>
                    <a:pt x="18517" y="15025"/>
                  </a:lnTo>
                  <a:lnTo>
                    <a:pt x="18451" y="14963"/>
                  </a:lnTo>
                  <a:lnTo>
                    <a:pt x="18384" y="14901"/>
                  </a:lnTo>
                  <a:lnTo>
                    <a:pt x="18311" y="14853"/>
                  </a:lnTo>
                  <a:lnTo>
                    <a:pt x="18231" y="14805"/>
                  </a:lnTo>
                  <a:lnTo>
                    <a:pt x="18144" y="14763"/>
                  </a:lnTo>
                  <a:lnTo>
                    <a:pt x="18058" y="14729"/>
                  </a:lnTo>
                  <a:lnTo>
                    <a:pt x="17965" y="14708"/>
                  </a:lnTo>
                  <a:lnTo>
                    <a:pt x="17572" y="14612"/>
                  </a:lnTo>
                  <a:lnTo>
                    <a:pt x="17186" y="14502"/>
                  </a:lnTo>
                  <a:lnTo>
                    <a:pt x="16800" y="14378"/>
                  </a:lnTo>
                  <a:lnTo>
                    <a:pt x="16420" y="14241"/>
                  </a:lnTo>
                  <a:lnTo>
                    <a:pt x="16047" y="14096"/>
                  </a:lnTo>
                  <a:lnTo>
                    <a:pt x="15674" y="13945"/>
                  </a:lnTo>
                  <a:lnTo>
                    <a:pt x="15301" y="13780"/>
                  </a:lnTo>
                  <a:lnTo>
                    <a:pt x="14935" y="13608"/>
                  </a:lnTo>
                  <a:lnTo>
                    <a:pt x="14576" y="13436"/>
                  </a:lnTo>
                  <a:lnTo>
                    <a:pt x="14216" y="13251"/>
                  </a:lnTo>
                  <a:lnTo>
                    <a:pt x="13857" y="13058"/>
                  </a:lnTo>
                  <a:lnTo>
                    <a:pt x="13497" y="12866"/>
                  </a:lnTo>
                  <a:lnTo>
                    <a:pt x="12791" y="12474"/>
                  </a:lnTo>
                  <a:lnTo>
                    <a:pt x="12085" y="12068"/>
                  </a:lnTo>
                  <a:lnTo>
                    <a:pt x="12066" y="11999"/>
                  </a:lnTo>
                  <a:lnTo>
                    <a:pt x="12039" y="11931"/>
                  </a:lnTo>
                  <a:lnTo>
                    <a:pt x="12006" y="11862"/>
                  </a:lnTo>
                  <a:lnTo>
                    <a:pt x="11966" y="11800"/>
                  </a:lnTo>
                  <a:lnTo>
                    <a:pt x="11919" y="11738"/>
                  </a:lnTo>
                  <a:lnTo>
                    <a:pt x="11872" y="11683"/>
                  </a:lnTo>
                  <a:lnTo>
                    <a:pt x="11819" y="11628"/>
                  </a:lnTo>
                  <a:lnTo>
                    <a:pt x="11766" y="11580"/>
                  </a:lnTo>
                  <a:lnTo>
                    <a:pt x="11699" y="11539"/>
                  </a:lnTo>
                  <a:lnTo>
                    <a:pt x="11633" y="11504"/>
                  </a:lnTo>
                  <a:lnTo>
                    <a:pt x="11566" y="11477"/>
                  </a:lnTo>
                  <a:lnTo>
                    <a:pt x="11486" y="11463"/>
                  </a:lnTo>
                  <a:lnTo>
                    <a:pt x="11413" y="11449"/>
                  </a:lnTo>
                  <a:lnTo>
                    <a:pt x="11326" y="11449"/>
                  </a:lnTo>
                  <a:lnTo>
                    <a:pt x="11240" y="11456"/>
                  </a:lnTo>
                  <a:lnTo>
                    <a:pt x="11153" y="11477"/>
                  </a:lnTo>
                  <a:lnTo>
                    <a:pt x="10880" y="11546"/>
                  </a:lnTo>
                  <a:lnTo>
                    <a:pt x="10621" y="11621"/>
                  </a:lnTo>
                  <a:lnTo>
                    <a:pt x="10361" y="11697"/>
                  </a:lnTo>
                  <a:lnTo>
                    <a:pt x="10101" y="11779"/>
                  </a:lnTo>
                  <a:lnTo>
                    <a:pt x="9848" y="11869"/>
                  </a:lnTo>
                  <a:lnTo>
                    <a:pt x="9595" y="11958"/>
                  </a:lnTo>
                  <a:lnTo>
                    <a:pt x="9349" y="12054"/>
                  </a:lnTo>
                  <a:lnTo>
                    <a:pt x="9103" y="12151"/>
                  </a:lnTo>
                  <a:lnTo>
                    <a:pt x="8863" y="12254"/>
                  </a:lnTo>
                  <a:lnTo>
                    <a:pt x="8630" y="12364"/>
                  </a:lnTo>
                  <a:lnTo>
                    <a:pt x="8397" y="12474"/>
                  </a:lnTo>
                  <a:lnTo>
                    <a:pt x="8164" y="12591"/>
                  </a:lnTo>
                  <a:lnTo>
                    <a:pt x="7937" y="12708"/>
                  </a:lnTo>
                  <a:lnTo>
                    <a:pt x="7718" y="12831"/>
                  </a:lnTo>
                  <a:lnTo>
                    <a:pt x="7498" y="12962"/>
                  </a:lnTo>
                  <a:lnTo>
                    <a:pt x="7278" y="13093"/>
                  </a:lnTo>
                  <a:lnTo>
                    <a:pt x="7065" y="13223"/>
                  </a:lnTo>
                  <a:lnTo>
                    <a:pt x="6859" y="13361"/>
                  </a:lnTo>
                  <a:lnTo>
                    <a:pt x="6652" y="13505"/>
                  </a:lnTo>
                  <a:lnTo>
                    <a:pt x="6453" y="13650"/>
                  </a:lnTo>
                  <a:lnTo>
                    <a:pt x="6253" y="13794"/>
                  </a:lnTo>
                  <a:lnTo>
                    <a:pt x="6060" y="13945"/>
                  </a:lnTo>
                  <a:lnTo>
                    <a:pt x="5867" y="14103"/>
                  </a:lnTo>
                  <a:lnTo>
                    <a:pt x="5680" y="14261"/>
                  </a:lnTo>
                  <a:lnTo>
                    <a:pt x="5494" y="14420"/>
                  </a:lnTo>
                  <a:lnTo>
                    <a:pt x="5314" y="14585"/>
                  </a:lnTo>
                  <a:lnTo>
                    <a:pt x="5134" y="14750"/>
                  </a:lnTo>
                  <a:lnTo>
                    <a:pt x="4961" y="14922"/>
                  </a:lnTo>
                  <a:lnTo>
                    <a:pt x="4788" y="15093"/>
                  </a:lnTo>
                  <a:lnTo>
                    <a:pt x="4622" y="15272"/>
                  </a:lnTo>
                  <a:lnTo>
                    <a:pt x="4462" y="15451"/>
                  </a:lnTo>
                  <a:lnTo>
                    <a:pt x="4295" y="15630"/>
                  </a:lnTo>
                  <a:lnTo>
                    <a:pt x="4142" y="15815"/>
                  </a:lnTo>
                  <a:lnTo>
                    <a:pt x="3989" y="16001"/>
                  </a:lnTo>
                  <a:lnTo>
                    <a:pt x="3843" y="16194"/>
                  </a:lnTo>
                  <a:lnTo>
                    <a:pt x="3696" y="16386"/>
                  </a:lnTo>
                  <a:lnTo>
                    <a:pt x="3550" y="16579"/>
                  </a:lnTo>
                  <a:lnTo>
                    <a:pt x="3410" y="16778"/>
                  </a:lnTo>
                  <a:lnTo>
                    <a:pt x="3277" y="16977"/>
                  </a:lnTo>
                  <a:lnTo>
                    <a:pt x="3143" y="17177"/>
                  </a:lnTo>
                  <a:lnTo>
                    <a:pt x="3017" y="17383"/>
                  </a:lnTo>
                  <a:lnTo>
                    <a:pt x="2890" y="17583"/>
                  </a:lnTo>
                  <a:lnTo>
                    <a:pt x="2771" y="17796"/>
                  </a:lnTo>
                  <a:lnTo>
                    <a:pt x="2657" y="18002"/>
                  </a:lnTo>
                  <a:lnTo>
                    <a:pt x="2538" y="18215"/>
                  </a:lnTo>
                  <a:lnTo>
                    <a:pt x="2431" y="18428"/>
                  </a:lnTo>
                  <a:lnTo>
                    <a:pt x="2325" y="18648"/>
                  </a:lnTo>
                  <a:lnTo>
                    <a:pt x="2218" y="18861"/>
                  </a:lnTo>
                  <a:lnTo>
                    <a:pt x="2025" y="19308"/>
                  </a:lnTo>
                  <a:lnTo>
                    <a:pt x="1845" y="19755"/>
                  </a:lnTo>
                  <a:lnTo>
                    <a:pt x="1679" y="20209"/>
                  </a:lnTo>
                  <a:lnTo>
                    <a:pt x="1526" y="20670"/>
                  </a:lnTo>
                  <a:lnTo>
                    <a:pt x="1386" y="21131"/>
                  </a:lnTo>
                  <a:lnTo>
                    <a:pt x="1259" y="21605"/>
                  </a:lnTo>
                  <a:lnTo>
                    <a:pt x="1153" y="22079"/>
                  </a:lnTo>
                  <a:lnTo>
                    <a:pt x="1059" y="22554"/>
                  </a:lnTo>
                  <a:lnTo>
                    <a:pt x="980" y="23035"/>
                  </a:lnTo>
                  <a:lnTo>
                    <a:pt x="913" y="23523"/>
                  </a:lnTo>
                  <a:lnTo>
                    <a:pt x="860" y="24012"/>
                  </a:lnTo>
                  <a:lnTo>
                    <a:pt x="820" y="24500"/>
                  </a:lnTo>
                  <a:lnTo>
                    <a:pt x="800" y="24995"/>
                  </a:lnTo>
                  <a:lnTo>
                    <a:pt x="793" y="25483"/>
                  </a:lnTo>
                  <a:lnTo>
                    <a:pt x="800" y="25978"/>
                  </a:lnTo>
                  <a:lnTo>
                    <a:pt x="820" y="26473"/>
                  </a:lnTo>
                  <a:lnTo>
                    <a:pt x="860" y="26961"/>
                  </a:lnTo>
                  <a:lnTo>
                    <a:pt x="913" y="27456"/>
                  </a:lnTo>
                  <a:lnTo>
                    <a:pt x="980" y="27951"/>
                  </a:lnTo>
                  <a:lnTo>
                    <a:pt x="1059" y="28440"/>
                  </a:lnTo>
                  <a:lnTo>
                    <a:pt x="1153" y="28928"/>
                  </a:lnTo>
                  <a:lnTo>
                    <a:pt x="1266" y="29409"/>
                  </a:lnTo>
                  <a:lnTo>
                    <a:pt x="1392" y="29890"/>
                  </a:lnTo>
                  <a:lnTo>
                    <a:pt x="1532" y="30372"/>
                  </a:lnTo>
                  <a:lnTo>
                    <a:pt x="1685" y="30846"/>
                  </a:lnTo>
                  <a:lnTo>
                    <a:pt x="1858" y="31321"/>
                  </a:lnTo>
                  <a:lnTo>
                    <a:pt x="2045" y="31781"/>
                  </a:lnTo>
                  <a:lnTo>
                    <a:pt x="2245" y="32249"/>
                  </a:lnTo>
                  <a:lnTo>
                    <a:pt x="2351" y="32476"/>
                  </a:lnTo>
                  <a:lnTo>
                    <a:pt x="2458" y="32703"/>
                  </a:lnTo>
                  <a:lnTo>
                    <a:pt x="2571" y="32923"/>
                  </a:lnTo>
                  <a:lnTo>
                    <a:pt x="2691" y="33150"/>
                  </a:lnTo>
                  <a:lnTo>
                    <a:pt x="2811" y="33370"/>
                  </a:lnTo>
                  <a:lnTo>
                    <a:pt x="2937" y="33590"/>
                  </a:lnTo>
                  <a:lnTo>
                    <a:pt x="3064" y="33810"/>
                  </a:lnTo>
                  <a:lnTo>
                    <a:pt x="3197" y="34030"/>
                  </a:lnTo>
                  <a:lnTo>
                    <a:pt x="3330" y="34243"/>
                  </a:lnTo>
                  <a:lnTo>
                    <a:pt x="3470" y="34456"/>
                  </a:lnTo>
                  <a:lnTo>
                    <a:pt x="3616" y="34669"/>
                  </a:lnTo>
                  <a:lnTo>
                    <a:pt x="3763" y="34875"/>
                  </a:lnTo>
                  <a:lnTo>
                    <a:pt x="3916" y="35082"/>
                  </a:lnTo>
                  <a:lnTo>
                    <a:pt x="4069" y="35288"/>
                  </a:lnTo>
                  <a:lnTo>
                    <a:pt x="4229" y="35487"/>
                  </a:lnTo>
                  <a:lnTo>
                    <a:pt x="4389" y="35687"/>
                  </a:lnTo>
                  <a:lnTo>
                    <a:pt x="4555" y="35886"/>
                  </a:lnTo>
                  <a:lnTo>
                    <a:pt x="4728" y="36079"/>
                  </a:lnTo>
                  <a:lnTo>
                    <a:pt x="4901" y="36271"/>
                  </a:lnTo>
                  <a:lnTo>
                    <a:pt x="5081" y="36464"/>
                  </a:lnTo>
                  <a:lnTo>
                    <a:pt x="5261" y="36649"/>
                  </a:lnTo>
                  <a:lnTo>
                    <a:pt x="5447" y="36835"/>
                  </a:lnTo>
                  <a:lnTo>
                    <a:pt x="5634" y="37021"/>
                  </a:lnTo>
                  <a:lnTo>
                    <a:pt x="5827" y="37200"/>
                  </a:lnTo>
                  <a:lnTo>
                    <a:pt x="5927" y="37296"/>
                  </a:lnTo>
                  <a:lnTo>
                    <a:pt x="6020" y="37385"/>
                  </a:lnTo>
                  <a:lnTo>
                    <a:pt x="6213" y="37550"/>
                  </a:lnTo>
                  <a:lnTo>
                    <a:pt x="6466" y="37763"/>
                  </a:lnTo>
                  <a:lnTo>
                    <a:pt x="6719" y="37963"/>
                  </a:lnTo>
                  <a:lnTo>
                    <a:pt x="6972" y="38162"/>
                  </a:lnTo>
                  <a:lnTo>
                    <a:pt x="7225" y="38355"/>
                  </a:lnTo>
                  <a:lnTo>
                    <a:pt x="7478" y="38533"/>
                  </a:lnTo>
                  <a:lnTo>
                    <a:pt x="7738" y="38712"/>
                  </a:lnTo>
                  <a:lnTo>
                    <a:pt x="7991" y="38884"/>
                  </a:lnTo>
                  <a:lnTo>
                    <a:pt x="8250" y="39042"/>
                  </a:lnTo>
                  <a:lnTo>
                    <a:pt x="8503" y="39200"/>
                  </a:lnTo>
                  <a:lnTo>
                    <a:pt x="8763" y="39352"/>
                  </a:lnTo>
                  <a:lnTo>
                    <a:pt x="9023" y="39489"/>
                  </a:lnTo>
                  <a:lnTo>
                    <a:pt x="9282" y="39627"/>
                  </a:lnTo>
                  <a:lnTo>
                    <a:pt x="9542" y="39757"/>
                  </a:lnTo>
                  <a:lnTo>
                    <a:pt x="9802" y="39881"/>
                  </a:lnTo>
                  <a:lnTo>
                    <a:pt x="10061" y="39998"/>
                  </a:lnTo>
                  <a:lnTo>
                    <a:pt x="10321" y="40108"/>
                  </a:lnTo>
                  <a:lnTo>
                    <a:pt x="10581" y="40211"/>
                  </a:lnTo>
                  <a:lnTo>
                    <a:pt x="10840" y="40314"/>
                  </a:lnTo>
                  <a:lnTo>
                    <a:pt x="11100" y="40404"/>
                  </a:lnTo>
                  <a:lnTo>
                    <a:pt x="11360" y="40493"/>
                  </a:lnTo>
                  <a:lnTo>
                    <a:pt x="11619" y="40569"/>
                  </a:lnTo>
                  <a:lnTo>
                    <a:pt x="11879" y="40644"/>
                  </a:lnTo>
                  <a:lnTo>
                    <a:pt x="12139" y="40713"/>
                  </a:lnTo>
                  <a:lnTo>
                    <a:pt x="12398" y="40775"/>
                  </a:lnTo>
                  <a:lnTo>
                    <a:pt x="12658" y="40830"/>
                  </a:lnTo>
                  <a:lnTo>
                    <a:pt x="12918" y="40885"/>
                  </a:lnTo>
                  <a:lnTo>
                    <a:pt x="13177" y="40926"/>
                  </a:lnTo>
                  <a:lnTo>
                    <a:pt x="13437" y="40967"/>
                  </a:lnTo>
                  <a:lnTo>
                    <a:pt x="13697" y="41002"/>
                  </a:lnTo>
                  <a:lnTo>
                    <a:pt x="13956" y="41029"/>
                  </a:lnTo>
                  <a:lnTo>
                    <a:pt x="14216" y="41050"/>
                  </a:lnTo>
                  <a:lnTo>
                    <a:pt x="14469" y="41071"/>
                  </a:lnTo>
                  <a:lnTo>
                    <a:pt x="14276" y="41414"/>
                  </a:lnTo>
                  <a:lnTo>
                    <a:pt x="14083" y="41758"/>
                  </a:lnTo>
                  <a:lnTo>
                    <a:pt x="13890" y="42109"/>
                  </a:lnTo>
                  <a:lnTo>
                    <a:pt x="13703" y="42460"/>
                  </a:lnTo>
                  <a:lnTo>
                    <a:pt x="13524" y="42817"/>
                  </a:lnTo>
                  <a:lnTo>
                    <a:pt x="13351" y="43175"/>
                  </a:lnTo>
                  <a:lnTo>
                    <a:pt x="13177" y="43539"/>
                  </a:lnTo>
                  <a:lnTo>
                    <a:pt x="13004" y="43897"/>
                  </a:lnTo>
                  <a:lnTo>
                    <a:pt x="12845" y="44268"/>
                  </a:lnTo>
                  <a:lnTo>
                    <a:pt x="12678" y="44632"/>
                  </a:lnTo>
                  <a:lnTo>
                    <a:pt x="12525" y="45004"/>
                  </a:lnTo>
                  <a:lnTo>
                    <a:pt x="12372" y="45382"/>
                  </a:lnTo>
                  <a:lnTo>
                    <a:pt x="12225" y="45753"/>
                  </a:lnTo>
                  <a:lnTo>
                    <a:pt x="12085" y="46131"/>
                  </a:lnTo>
                  <a:lnTo>
                    <a:pt x="11946" y="46516"/>
                  </a:lnTo>
                  <a:lnTo>
                    <a:pt x="11813" y="46895"/>
                  </a:lnTo>
                  <a:lnTo>
                    <a:pt x="11753" y="46860"/>
                  </a:lnTo>
                  <a:lnTo>
                    <a:pt x="11706" y="46833"/>
                  </a:lnTo>
                  <a:lnTo>
                    <a:pt x="11653" y="46798"/>
                  </a:lnTo>
                  <a:lnTo>
                    <a:pt x="11599" y="46764"/>
                  </a:lnTo>
                  <a:lnTo>
                    <a:pt x="11173" y="46599"/>
                  </a:lnTo>
                  <a:lnTo>
                    <a:pt x="10747" y="46448"/>
                  </a:lnTo>
                  <a:lnTo>
                    <a:pt x="10308" y="46303"/>
                  </a:lnTo>
                  <a:lnTo>
                    <a:pt x="9862" y="46166"/>
                  </a:lnTo>
                  <a:lnTo>
                    <a:pt x="9409" y="46035"/>
                  </a:lnTo>
                  <a:lnTo>
                    <a:pt x="8956" y="45911"/>
                  </a:lnTo>
                  <a:lnTo>
                    <a:pt x="8497" y="45801"/>
                  </a:lnTo>
                  <a:lnTo>
                    <a:pt x="8037" y="45691"/>
                  </a:lnTo>
                  <a:lnTo>
                    <a:pt x="7571" y="45588"/>
                  </a:lnTo>
                  <a:lnTo>
                    <a:pt x="7105" y="45492"/>
                  </a:lnTo>
                  <a:lnTo>
                    <a:pt x="6639" y="45402"/>
                  </a:lnTo>
                  <a:lnTo>
                    <a:pt x="6173" y="45313"/>
                  </a:lnTo>
                  <a:lnTo>
                    <a:pt x="5241" y="45141"/>
                  </a:lnTo>
                  <a:lnTo>
                    <a:pt x="4315" y="44983"/>
                  </a:lnTo>
                  <a:lnTo>
                    <a:pt x="4515" y="44158"/>
                  </a:lnTo>
                  <a:lnTo>
                    <a:pt x="4715" y="43347"/>
                  </a:lnTo>
                  <a:lnTo>
                    <a:pt x="4928" y="42535"/>
                  </a:lnTo>
                  <a:lnTo>
                    <a:pt x="5148" y="41731"/>
                  </a:lnTo>
                  <a:lnTo>
                    <a:pt x="5374" y="40933"/>
                  </a:lnTo>
                  <a:lnTo>
                    <a:pt x="5607" y="40136"/>
                  </a:lnTo>
                  <a:lnTo>
                    <a:pt x="5853" y="39345"/>
                  </a:lnTo>
                  <a:lnTo>
                    <a:pt x="6106" y="38561"/>
                  </a:lnTo>
                  <a:lnTo>
                    <a:pt x="6140" y="38458"/>
                  </a:lnTo>
                  <a:lnTo>
                    <a:pt x="6160" y="38355"/>
                  </a:lnTo>
                  <a:lnTo>
                    <a:pt x="6173" y="38258"/>
                  </a:lnTo>
                  <a:lnTo>
                    <a:pt x="6186" y="38162"/>
                  </a:lnTo>
                  <a:lnTo>
                    <a:pt x="6186" y="38066"/>
                  </a:lnTo>
                  <a:lnTo>
                    <a:pt x="6180" y="37976"/>
                  </a:lnTo>
                  <a:lnTo>
                    <a:pt x="6166" y="37887"/>
                  </a:lnTo>
                  <a:lnTo>
                    <a:pt x="6146" y="37805"/>
                  </a:lnTo>
                  <a:lnTo>
                    <a:pt x="6120" y="37729"/>
                  </a:lnTo>
                  <a:lnTo>
                    <a:pt x="6086" y="37653"/>
                  </a:lnTo>
                  <a:lnTo>
                    <a:pt x="6046" y="37578"/>
                  </a:lnTo>
                  <a:lnTo>
                    <a:pt x="6007" y="37509"/>
                  </a:lnTo>
                  <a:lnTo>
                    <a:pt x="5960" y="37440"/>
                  </a:lnTo>
                  <a:lnTo>
                    <a:pt x="5907" y="37378"/>
                  </a:lnTo>
                  <a:lnTo>
                    <a:pt x="5847" y="37323"/>
                  </a:lnTo>
                  <a:lnTo>
                    <a:pt x="5787" y="37268"/>
                  </a:lnTo>
                  <a:lnTo>
                    <a:pt x="5727" y="37220"/>
                  </a:lnTo>
                  <a:lnTo>
                    <a:pt x="5667" y="37179"/>
                  </a:lnTo>
                  <a:lnTo>
                    <a:pt x="5600" y="37138"/>
                  </a:lnTo>
                  <a:lnTo>
                    <a:pt x="5534" y="37103"/>
                  </a:lnTo>
                  <a:lnTo>
                    <a:pt x="5461" y="37069"/>
                  </a:lnTo>
                  <a:lnTo>
                    <a:pt x="5387" y="37041"/>
                  </a:lnTo>
                  <a:lnTo>
                    <a:pt x="5314" y="37021"/>
                  </a:lnTo>
                  <a:lnTo>
                    <a:pt x="5241" y="37000"/>
                  </a:lnTo>
                  <a:lnTo>
                    <a:pt x="5161" y="36986"/>
                  </a:lnTo>
                  <a:lnTo>
                    <a:pt x="5088" y="36973"/>
                  </a:lnTo>
                  <a:lnTo>
                    <a:pt x="5008" y="36966"/>
                  </a:lnTo>
                  <a:lnTo>
                    <a:pt x="4928" y="36959"/>
                  </a:lnTo>
                  <a:lnTo>
                    <a:pt x="4848" y="36959"/>
                  </a:lnTo>
                  <a:lnTo>
                    <a:pt x="4775" y="36966"/>
                  </a:lnTo>
                  <a:lnTo>
                    <a:pt x="4695" y="36973"/>
                  </a:lnTo>
                  <a:lnTo>
                    <a:pt x="4615" y="36986"/>
                  </a:lnTo>
                  <a:lnTo>
                    <a:pt x="4535" y="37000"/>
                  </a:lnTo>
                  <a:lnTo>
                    <a:pt x="4462" y="37028"/>
                  </a:lnTo>
                  <a:lnTo>
                    <a:pt x="4389" y="37055"/>
                  </a:lnTo>
                  <a:lnTo>
                    <a:pt x="4315" y="37083"/>
                  </a:lnTo>
                  <a:lnTo>
                    <a:pt x="4242" y="37117"/>
                  </a:lnTo>
                  <a:lnTo>
                    <a:pt x="4169" y="37158"/>
                  </a:lnTo>
                  <a:lnTo>
                    <a:pt x="4102" y="37206"/>
                  </a:lnTo>
                  <a:lnTo>
                    <a:pt x="4036" y="37261"/>
                  </a:lnTo>
                  <a:lnTo>
                    <a:pt x="3976" y="37316"/>
                  </a:lnTo>
                  <a:lnTo>
                    <a:pt x="3916" y="37378"/>
                  </a:lnTo>
                  <a:lnTo>
                    <a:pt x="3863" y="37447"/>
                  </a:lnTo>
                  <a:lnTo>
                    <a:pt x="3809" y="37516"/>
                  </a:lnTo>
                  <a:lnTo>
                    <a:pt x="3756" y="37591"/>
                  </a:lnTo>
                  <a:lnTo>
                    <a:pt x="3709" y="37674"/>
                  </a:lnTo>
                  <a:lnTo>
                    <a:pt x="3669" y="37763"/>
                  </a:lnTo>
                  <a:lnTo>
                    <a:pt x="3636" y="37860"/>
                  </a:lnTo>
                  <a:lnTo>
                    <a:pt x="3436" y="38451"/>
                  </a:lnTo>
                  <a:lnTo>
                    <a:pt x="3243" y="39042"/>
                  </a:lnTo>
                  <a:lnTo>
                    <a:pt x="3057" y="39647"/>
                  </a:lnTo>
                  <a:lnTo>
                    <a:pt x="2870" y="40259"/>
                  </a:lnTo>
                  <a:lnTo>
                    <a:pt x="2697" y="40871"/>
                  </a:lnTo>
                  <a:lnTo>
                    <a:pt x="2524" y="41497"/>
                  </a:lnTo>
                  <a:lnTo>
                    <a:pt x="2358" y="42123"/>
                  </a:lnTo>
                  <a:lnTo>
                    <a:pt x="2198" y="42762"/>
                  </a:lnTo>
                  <a:lnTo>
                    <a:pt x="2038" y="43402"/>
                  </a:lnTo>
                  <a:lnTo>
                    <a:pt x="1892" y="44048"/>
                  </a:lnTo>
                  <a:lnTo>
                    <a:pt x="1745" y="44701"/>
                  </a:lnTo>
                  <a:lnTo>
                    <a:pt x="1605" y="45361"/>
                  </a:lnTo>
                  <a:lnTo>
                    <a:pt x="1472" y="46021"/>
                  </a:lnTo>
                  <a:lnTo>
                    <a:pt x="1346" y="46695"/>
                  </a:lnTo>
                  <a:lnTo>
                    <a:pt x="1226" y="47369"/>
                  </a:lnTo>
                  <a:lnTo>
                    <a:pt x="1106" y="48043"/>
                  </a:lnTo>
                  <a:lnTo>
                    <a:pt x="1000" y="48730"/>
                  </a:lnTo>
                  <a:lnTo>
                    <a:pt x="893" y="49418"/>
                  </a:lnTo>
                  <a:lnTo>
                    <a:pt x="793" y="50112"/>
                  </a:lnTo>
                  <a:lnTo>
                    <a:pt x="700" y="50807"/>
                  </a:lnTo>
                  <a:lnTo>
                    <a:pt x="613" y="51508"/>
                  </a:lnTo>
                  <a:lnTo>
                    <a:pt x="527" y="52210"/>
                  </a:lnTo>
                  <a:lnTo>
                    <a:pt x="454" y="52918"/>
                  </a:lnTo>
                  <a:lnTo>
                    <a:pt x="380" y="53633"/>
                  </a:lnTo>
                  <a:lnTo>
                    <a:pt x="320" y="54348"/>
                  </a:lnTo>
                  <a:lnTo>
                    <a:pt x="260" y="55070"/>
                  </a:lnTo>
                  <a:lnTo>
                    <a:pt x="207" y="55792"/>
                  </a:lnTo>
                  <a:lnTo>
                    <a:pt x="161" y="56514"/>
                  </a:lnTo>
                  <a:lnTo>
                    <a:pt x="121" y="57243"/>
                  </a:lnTo>
                  <a:lnTo>
                    <a:pt x="87" y="57972"/>
                  </a:lnTo>
                  <a:lnTo>
                    <a:pt x="54" y="58707"/>
                  </a:lnTo>
                  <a:lnTo>
                    <a:pt x="34" y="59443"/>
                  </a:lnTo>
                  <a:lnTo>
                    <a:pt x="14" y="60179"/>
                  </a:lnTo>
                  <a:lnTo>
                    <a:pt x="7" y="60921"/>
                  </a:lnTo>
                  <a:lnTo>
                    <a:pt x="1" y="61657"/>
                  </a:lnTo>
                  <a:lnTo>
                    <a:pt x="1" y="62407"/>
                  </a:lnTo>
                  <a:lnTo>
                    <a:pt x="7" y="63149"/>
                  </a:lnTo>
                  <a:lnTo>
                    <a:pt x="21" y="63892"/>
                  </a:lnTo>
                  <a:lnTo>
                    <a:pt x="41" y="64641"/>
                  </a:lnTo>
                  <a:lnTo>
                    <a:pt x="67" y="65391"/>
                  </a:lnTo>
                  <a:lnTo>
                    <a:pt x="101" y="66140"/>
                  </a:lnTo>
                  <a:lnTo>
                    <a:pt x="134" y="66890"/>
                  </a:lnTo>
                  <a:lnTo>
                    <a:pt x="181" y="67646"/>
                  </a:lnTo>
                  <a:lnTo>
                    <a:pt x="234" y="68395"/>
                  </a:lnTo>
                  <a:lnTo>
                    <a:pt x="287" y="69145"/>
                  </a:lnTo>
                  <a:lnTo>
                    <a:pt x="354" y="69901"/>
                  </a:lnTo>
                  <a:lnTo>
                    <a:pt x="420" y="70651"/>
                  </a:lnTo>
                  <a:lnTo>
                    <a:pt x="500" y="71400"/>
                  </a:lnTo>
                  <a:lnTo>
                    <a:pt x="580" y="72157"/>
                  </a:lnTo>
                  <a:lnTo>
                    <a:pt x="667" y="72906"/>
                  </a:lnTo>
                  <a:lnTo>
                    <a:pt x="766" y="73656"/>
                  </a:lnTo>
                  <a:lnTo>
                    <a:pt x="866" y="74405"/>
                  </a:lnTo>
                  <a:lnTo>
                    <a:pt x="973" y="75154"/>
                  </a:lnTo>
                  <a:lnTo>
                    <a:pt x="1086" y="75904"/>
                  </a:lnTo>
                  <a:lnTo>
                    <a:pt x="1206" y="76647"/>
                  </a:lnTo>
                  <a:lnTo>
                    <a:pt x="1339" y="77396"/>
                  </a:lnTo>
                  <a:lnTo>
                    <a:pt x="1472" y="78139"/>
                  </a:lnTo>
                  <a:lnTo>
                    <a:pt x="1612" y="78881"/>
                  </a:lnTo>
                  <a:lnTo>
                    <a:pt x="1759" y="79617"/>
                  </a:lnTo>
                  <a:lnTo>
                    <a:pt x="1912" y="80353"/>
                  </a:lnTo>
                  <a:lnTo>
                    <a:pt x="2072" y="81088"/>
                  </a:lnTo>
                  <a:lnTo>
                    <a:pt x="2238" y="81824"/>
                  </a:lnTo>
                  <a:lnTo>
                    <a:pt x="2411" y="82553"/>
                  </a:lnTo>
                  <a:lnTo>
                    <a:pt x="2591" y="83282"/>
                  </a:lnTo>
                  <a:lnTo>
                    <a:pt x="2564" y="83371"/>
                  </a:lnTo>
                  <a:lnTo>
                    <a:pt x="2544" y="83461"/>
                  </a:lnTo>
                  <a:lnTo>
                    <a:pt x="2531" y="83550"/>
                  </a:lnTo>
                  <a:lnTo>
                    <a:pt x="2524" y="83646"/>
                  </a:lnTo>
                  <a:lnTo>
                    <a:pt x="2524" y="83742"/>
                  </a:lnTo>
                  <a:lnTo>
                    <a:pt x="2531" y="83832"/>
                  </a:lnTo>
                  <a:lnTo>
                    <a:pt x="2544" y="83921"/>
                  </a:lnTo>
                  <a:lnTo>
                    <a:pt x="2564" y="84011"/>
                  </a:lnTo>
                  <a:lnTo>
                    <a:pt x="2591" y="84100"/>
                  </a:lnTo>
                  <a:lnTo>
                    <a:pt x="2624" y="84183"/>
                  </a:lnTo>
                  <a:lnTo>
                    <a:pt x="2664" y="84265"/>
                  </a:lnTo>
                  <a:lnTo>
                    <a:pt x="2711" y="84341"/>
                  </a:lnTo>
                  <a:lnTo>
                    <a:pt x="2764" y="84409"/>
                  </a:lnTo>
                  <a:lnTo>
                    <a:pt x="2824" y="84471"/>
                  </a:lnTo>
                  <a:lnTo>
                    <a:pt x="2884" y="84533"/>
                  </a:lnTo>
                  <a:lnTo>
                    <a:pt x="2957" y="84581"/>
                  </a:lnTo>
                  <a:lnTo>
                    <a:pt x="3183" y="85393"/>
                  </a:lnTo>
                  <a:lnTo>
                    <a:pt x="3416" y="86197"/>
                  </a:lnTo>
                  <a:lnTo>
                    <a:pt x="3656" y="87002"/>
                  </a:lnTo>
                  <a:lnTo>
                    <a:pt x="3909" y="87799"/>
                  </a:lnTo>
                  <a:lnTo>
                    <a:pt x="4169" y="88597"/>
                  </a:lnTo>
                  <a:lnTo>
                    <a:pt x="4442" y="89388"/>
                  </a:lnTo>
                  <a:lnTo>
                    <a:pt x="4715" y="90165"/>
                  </a:lnTo>
                  <a:lnTo>
                    <a:pt x="5001" y="90948"/>
                  </a:lnTo>
                  <a:lnTo>
                    <a:pt x="5301" y="91719"/>
                  </a:lnTo>
                  <a:lnTo>
                    <a:pt x="5607" y="92482"/>
                  </a:lnTo>
                  <a:lnTo>
                    <a:pt x="5920" y="93245"/>
                  </a:lnTo>
                  <a:lnTo>
                    <a:pt x="6240" y="93994"/>
                  </a:lnTo>
                  <a:lnTo>
                    <a:pt x="6572" y="94744"/>
                  </a:lnTo>
                  <a:lnTo>
                    <a:pt x="6912" y="95480"/>
                  </a:lnTo>
                  <a:lnTo>
                    <a:pt x="7258" y="96215"/>
                  </a:lnTo>
                  <a:lnTo>
                    <a:pt x="7618" y="96937"/>
                  </a:lnTo>
                  <a:lnTo>
                    <a:pt x="7991" y="97652"/>
                  </a:lnTo>
                  <a:lnTo>
                    <a:pt x="8364" y="98361"/>
                  </a:lnTo>
                  <a:lnTo>
                    <a:pt x="8750" y="99062"/>
                  </a:lnTo>
                  <a:lnTo>
                    <a:pt x="9143" y="99756"/>
                  </a:lnTo>
                  <a:lnTo>
                    <a:pt x="9549" y="100444"/>
                  </a:lnTo>
                  <a:lnTo>
                    <a:pt x="9962" y="101118"/>
                  </a:lnTo>
                  <a:lnTo>
                    <a:pt x="10388" y="101785"/>
                  </a:lnTo>
                  <a:lnTo>
                    <a:pt x="10820" y="102438"/>
                  </a:lnTo>
                  <a:lnTo>
                    <a:pt x="11260" y="103084"/>
                  </a:lnTo>
                  <a:lnTo>
                    <a:pt x="11713" y="103724"/>
                  </a:lnTo>
                  <a:lnTo>
                    <a:pt x="12172" y="104356"/>
                  </a:lnTo>
                  <a:lnTo>
                    <a:pt x="12645" y="104975"/>
                  </a:lnTo>
                  <a:lnTo>
                    <a:pt x="13124" y="105580"/>
                  </a:lnTo>
                  <a:lnTo>
                    <a:pt x="13610" y="106179"/>
                  </a:lnTo>
                  <a:lnTo>
                    <a:pt x="14110" y="106763"/>
                  </a:lnTo>
                  <a:lnTo>
                    <a:pt x="14616" y="107341"/>
                  </a:lnTo>
                  <a:lnTo>
                    <a:pt x="15135" y="107904"/>
                  </a:lnTo>
                  <a:lnTo>
                    <a:pt x="15668" y="108454"/>
                  </a:lnTo>
                  <a:lnTo>
                    <a:pt x="16200" y="108998"/>
                  </a:lnTo>
                  <a:lnTo>
                    <a:pt x="16746" y="109527"/>
                  </a:lnTo>
                  <a:lnTo>
                    <a:pt x="17306" y="110043"/>
                  </a:lnTo>
                  <a:lnTo>
                    <a:pt x="17872" y="110545"/>
                  </a:lnTo>
                  <a:lnTo>
                    <a:pt x="18451" y="111040"/>
                  </a:lnTo>
                  <a:lnTo>
                    <a:pt x="18744" y="111280"/>
                  </a:lnTo>
                  <a:lnTo>
                    <a:pt x="19037" y="111514"/>
                  </a:lnTo>
                  <a:lnTo>
                    <a:pt x="19336" y="111748"/>
                  </a:lnTo>
                  <a:lnTo>
                    <a:pt x="19636" y="111982"/>
                  </a:lnTo>
                  <a:lnTo>
                    <a:pt x="19936" y="112209"/>
                  </a:lnTo>
                  <a:lnTo>
                    <a:pt x="20242" y="112436"/>
                  </a:lnTo>
                  <a:lnTo>
                    <a:pt x="20548" y="112656"/>
                  </a:lnTo>
                  <a:lnTo>
                    <a:pt x="20854" y="112876"/>
                  </a:lnTo>
                  <a:lnTo>
                    <a:pt x="21167" y="113089"/>
                  </a:lnTo>
                  <a:lnTo>
                    <a:pt x="21480" y="113302"/>
                  </a:lnTo>
                  <a:lnTo>
                    <a:pt x="21800" y="113508"/>
                  </a:lnTo>
                  <a:lnTo>
                    <a:pt x="22119" y="113708"/>
                  </a:lnTo>
                  <a:lnTo>
                    <a:pt x="22439" y="113907"/>
                  </a:lnTo>
                  <a:lnTo>
                    <a:pt x="22765" y="114106"/>
                  </a:lnTo>
                  <a:lnTo>
                    <a:pt x="23092" y="114299"/>
                  </a:lnTo>
                  <a:lnTo>
                    <a:pt x="23424" y="114492"/>
                  </a:lnTo>
                  <a:lnTo>
                    <a:pt x="23751" y="114677"/>
                  </a:lnTo>
                  <a:lnTo>
                    <a:pt x="24090" y="114856"/>
                  </a:lnTo>
                  <a:lnTo>
                    <a:pt x="24423" y="115035"/>
                  </a:lnTo>
                  <a:lnTo>
                    <a:pt x="24763" y="115213"/>
                  </a:lnTo>
                  <a:lnTo>
                    <a:pt x="25109" y="115385"/>
                  </a:lnTo>
                  <a:lnTo>
                    <a:pt x="25455" y="115550"/>
                  </a:lnTo>
                  <a:lnTo>
                    <a:pt x="25801" y="115715"/>
                  </a:lnTo>
                  <a:lnTo>
                    <a:pt x="26148" y="115874"/>
                  </a:lnTo>
                  <a:lnTo>
                    <a:pt x="26501" y="116025"/>
                  </a:lnTo>
                  <a:lnTo>
                    <a:pt x="26860" y="116176"/>
                  </a:lnTo>
                  <a:lnTo>
                    <a:pt x="27213" y="116327"/>
                  </a:lnTo>
                  <a:lnTo>
                    <a:pt x="27579" y="116472"/>
                  </a:lnTo>
                  <a:lnTo>
                    <a:pt x="27939" y="116609"/>
                  </a:lnTo>
                  <a:lnTo>
                    <a:pt x="28305" y="116747"/>
                  </a:lnTo>
                  <a:lnTo>
                    <a:pt x="28671" y="116877"/>
                  </a:lnTo>
                  <a:lnTo>
                    <a:pt x="29044" y="117008"/>
                  </a:lnTo>
                  <a:lnTo>
                    <a:pt x="29417" y="117132"/>
                  </a:lnTo>
                  <a:lnTo>
                    <a:pt x="29796" y="117249"/>
                  </a:lnTo>
                  <a:lnTo>
                    <a:pt x="30169" y="117366"/>
                  </a:lnTo>
                  <a:lnTo>
                    <a:pt x="30555" y="117476"/>
                  </a:lnTo>
                  <a:lnTo>
                    <a:pt x="30935" y="117579"/>
                  </a:lnTo>
                  <a:lnTo>
                    <a:pt x="31321" y="117682"/>
                  </a:lnTo>
                  <a:lnTo>
                    <a:pt x="31714" y="117778"/>
                  </a:lnTo>
                  <a:lnTo>
                    <a:pt x="32107" y="117874"/>
                  </a:lnTo>
                  <a:lnTo>
                    <a:pt x="32500" y="117964"/>
                  </a:lnTo>
                  <a:lnTo>
                    <a:pt x="32892" y="118053"/>
                  </a:lnTo>
                  <a:lnTo>
                    <a:pt x="33292" y="118129"/>
                  </a:lnTo>
                  <a:lnTo>
                    <a:pt x="33698" y="118205"/>
                  </a:lnTo>
                  <a:lnTo>
                    <a:pt x="34104" y="118280"/>
                  </a:lnTo>
                  <a:lnTo>
                    <a:pt x="34510" y="118349"/>
                  </a:lnTo>
                  <a:lnTo>
                    <a:pt x="34923" y="118411"/>
                  </a:lnTo>
                  <a:lnTo>
                    <a:pt x="35336" y="118466"/>
                  </a:lnTo>
                  <a:lnTo>
                    <a:pt x="35749" y="118521"/>
                  </a:lnTo>
                  <a:lnTo>
                    <a:pt x="36168" y="118569"/>
                  </a:lnTo>
                  <a:lnTo>
                    <a:pt x="36095" y="119449"/>
                  </a:lnTo>
                  <a:lnTo>
                    <a:pt x="36062" y="119896"/>
                  </a:lnTo>
                  <a:lnTo>
                    <a:pt x="36035" y="120350"/>
                  </a:lnTo>
                  <a:lnTo>
                    <a:pt x="36009" y="120804"/>
                  </a:lnTo>
                  <a:lnTo>
                    <a:pt x="35995" y="121264"/>
                  </a:lnTo>
                  <a:lnTo>
                    <a:pt x="35989" y="121725"/>
                  </a:lnTo>
                  <a:lnTo>
                    <a:pt x="35989" y="122179"/>
                  </a:lnTo>
                  <a:lnTo>
                    <a:pt x="36002" y="122633"/>
                  </a:lnTo>
                  <a:lnTo>
                    <a:pt x="36029" y="123086"/>
                  </a:lnTo>
                  <a:lnTo>
                    <a:pt x="36068" y="123526"/>
                  </a:lnTo>
                  <a:lnTo>
                    <a:pt x="36095" y="123740"/>
                  </a:lnTo>
                  <a:lnTo>
                    <a:pt x="36122" y="123960"/>
                  </a:lnTo>
                  <a:lnTo>
                    <a:pt x="36155" y="124166"/>
                  </a:lnTo>
                  <a:lnTo>
                    <a:pt x="36195" y="124379"/>
                  </a:lnTo>
                  <a:lnTo>
                    <a:pt x="36235" y="124585"/>
                  </a:lnTo>
                  <a:lnTo>
                    <a:pt x="36288" y="124785"/>
                  </a:lnTo>
                  <a:lnTo>
                    <a:pt x="36341" y="124984"/>
                  </a:lnTo>
                  <a:lnTo>
                    <a:pt x="36395" y="125184"/>
                  </a:lnTo>
                  <a:lnTo>
                    <a:pt x="36461" y="125376"/>
                  </a:lnTo>
                  <a:lnTo>
                    <a:pt x="36528" y="125562"/>
                  </a:lnTo>
                  <a:lnTo>
                    <a:pt x="36468" y="125610"/>
                  </a:lnTo>
                  <a:lnTo>
                    <a:pt x="36408" y="125665"/>
                  </a:lnTo>
                  <a:lnTo>
                    <a:pt x="36348" y="125720"/>
                  </a:lnTo>
                  <a:lnTo>
                    <a:pt x="36295" y="125782"/>
                  </a:lnTo>
                  <a:lnTo>
                    <a:pt x="36248" y="125844"/>
                  </a:lnTo>
                  <a:lnTo>
                    <a:pt x="36195" y="125912"/>
                  </a:lnTo>
                  <a:lnTo>
                    <a:pt x="36155" y="125981"/>
                  </a:lnTo>
                  <a:lnTo>
                    <a:pt x="36115" y="126050"/>
                  </a:lnTo>
                  <a:lnTo>
                    <a:pt x="36075" y="126126"/>
                  </a:lnTo>
                  <a:lnTo>
                    <a:pt x="36042" y="126194"/>
                  </a:lnTo>
                  <a:lnTo>
                    <a:pt x="36015" y="126277"/>
                  </a:lnTo>
                  <a:lnTo>
                    <a:pt x="35989" y="126352"/>
                  </a:lnTo>
                  <a:lnTo>
                    <a:pt x="35969" y="126428"/>
                  </a:lnTo>
                  <a:lnTo>
                    <a:pt x="35955" y="126511"/>
                  </a:lnTo>
                  <a:lnTo>
                    <a:pt x="35942" y="126593"/>
                  </a:lnTo>
                  <a:lnTo>
                    <a:pt x="35935" y="126676"/>
                  </a:lnTo>
                  <a:lnTo>
                    <a:pt x="35935" y="126751"/>
                  </a:lnTo>
                  <a:lnTo>
                    <a:pt x="35935" y="126834"/>
                  </a:lnTo>
                  <a:lnTo>
                    <a:pt x="35942" y="126916"/>
                  </a:lnTo>
                  <a:lnTo>
                    <a:pt x="35955" y="126999"/>
                  </a:lnTo>
                  <a:lnTo>
                    <a:pt x="35975" y="127081"/>
                  </a:lnTo>
                  <a:lnTo>
                    <a:pt x="36002" y="127157"/>
                  </a:lnTo>
                  <a:lnTo>
                    <a:pt x="36029" y="127233"/>
                  </a:lnTo>
                  <a:lnTo>
                    <a:pt x="36062" y="127315"/>
                  </a:lnTo>
                  <a:lnTo>
                    <a:pt x="36108" y="127391"/>
                  </a:lnTo>
                  <a:lnTo>
                    <a:pt x="36155" y="127459"/>
                  </a:lnTo>
                  <a:lnTo>
                    <a:pt x="36208" y="127535"/>
                  </a:lnTo>
                  <a:lnTo>
                    <a:pt x="36268" y="127604"/>
                  </a:lnTo>
                  <a:lnTo>
                    <a:pt x="36335" y="127666"/>
                  </a:lnTo>
                  <a:lnTo>
                    <a:pt x="36408" y="127728"/>
                  </a:lnTo>
                  <a:lnTo>
                    <a:pt x="36488" y="127790"/>
                  </a:lnTo>
                  <a:lnTo>
                    <a:pt x="36574" y="127851"/>
                  </a:lnTo>
                  <a:lnTo>
                    <a:pt x="36788" y="127982"/>
                  </a:lnTo>
                  <a:lnTo>
                    <a:pt x="37007" y="128106"/>
                  </a:lnTo>
                  <a:lnTo>
                    <a:pt x="37227" y="128216"/>
                  </a:lnTo>
                  <a:lnTo>
                    <a:pt x="37447" y="128326"/>
                  </a:lnTo>
                  <a:lnTo>
                    <a:pt x="37666" y="128429"/>
                  </a:lnTo>
                  <a:lnTo>
                    <a:pt x="37893" y="128525"/>
                  </a:lnTo>
                  <a:lnTo>
                    <a:pt x="38119" y="128615"/>
                  </a:lnTo>
                  <a:lnTo>
                    <a:pt x="38346" y="128697"/>
                  </a:lnTo>
                  <a:lnTo>
                    <a:pt x="38572" y="128773"/>
                  </a:lnTo>
                  <a:lnTo>
                    <a:pt x="38798" y="128842"/>
                  </a:lnTo>
                  <a:lnTo>
                    <a:pt x="39031" y="128903"/>
                  </a:lnTo>
                  <a:lnTo>
                    <a:pt x="39258" y="128958"/>
                  </a:lnTo>
                  <a:lnTo>
                    <a:pt x="39491" y="129007"/>
                  </a:lnTo>
                  <a:lnTo>
                    <a:pt x="39724" y="129055"/>
                  </a:lnTo>
                  <a:lnTo>
                    <a:pt x="39957" y="129089"/>
                  </a:lnTo>
                  <a:lnTo>
                    <a:pt x="40190" y="129117"/>
                  </a:lnTo>
                  <a:lnTo>
                    <a:pt x="40423" y="129144"/>
                  </a:lnTo>
                  <a:lnTo>
                    <a:pt x="40663" y="129158"/>
                  </a:lnTo>
                  <a:lnTo>
                    <a:pt x="40896" y="129172"/>
                  </a:lnTo>
                  <a:lnTo>
                    <a:pt x="41135" y="129178"/>
                  </a:lnTo>
                  <a:lnTo>
                    <a:pt x="41375" y="129172"/>
                  </a:lnTo>
                  <a:lnTo>
                    <a:pt x="41608" y="129165"/>
                  </a:lnTo>
                  <a:lnTo>
                    <a:pt x="41848" y="129151"/>
                  </a:lnTo>
                  <a:lnTo>
                    <a:pt x="42088" y="129137"/>
                  </a:lnTo>
                  <a:lnTo>
                    <a:pt x="42327" y="129110"/>
                  </a:lnTo>
                  <a:lnTo>
                    <a:pt x="42567" y="129082"/>
                  </a:lnTo>
                  <a:lnTo>
                    <a:pt x="42807" y="129041"/>
                  </a:lnTo>
                  <a:lnTo>
                    <a:pt x="43046" y="129000"/>
                  </a:lnTo>
                  <a:lnTo>
                    <a:pt x="43286" y="128952"/>
                  </a:lnTo>
                  <a:lnTo>
                    <a:pt x="43526" y="128897"/>
                  </a:lnTo>
                  <a:lnTo>
                    <a:pt x="43765" y="128835"/>
                  </a:lnTo>
                  <a:lnTo>
                    <a:pt x="44005" y="128773"/>
                  </a:lnTo>
                  <a:lnTo>
                    <a:pt x="44018" y="128759"/>
                  </a:lnTo>
                  <a:lnTo>
                    <a:pt x="44045" y="128745"/>
                  </a:lnTo>
                  <a:lnTo>
                    <a:pt x="44065" y="128732"/>
                  </a:lnTo>
                  <a:lnTo>
                    <a:pt x="44085" y="128732"/>
                  </a:lnTo>
                  <a:lnTo>
                    <a:pt x="44205" y="130499"/>
                  </a:lnTo>
                  <a:lnTo>
                    <a:pt x="44338" y="132266"/>
                  </a:lnTo>
                  <a:lnTo>
                    <a:pt x="44471" y="134026"/>
                  </a:lnTo>
                  <a:lnTo>
                    <a:pt x="44624" y="135793"/>
                  </a:lnTo>
                  <a:lnTo>
                    <a:pt x="44777" y="137553"/>
                  </a:lnTo>
                  <a:lnTo>
                    <a:pt x="44937" y="139314"/>
                  </a:lnTo>
                  <a:lnTo>
                    <a:pt x="45110" y="141074"/>
                  </a:lnTo>
                  <a:lnTo>
                    <a:pt x="45290" y="142827"/>
                  </a:lnTo>
                  <a:lnTo>
                    <a:pt x="45483" y="144580"/>
                  </a:lnTo>
                  <a:lnTo>
                    <a:pt x="45676" y="146327"/>
                  </a:lnTo>
                  <a:lnTo>
                    <a:pt x="45883" y="148073"/>
                  </a:lnTo>
                  <a:lnTo>
                    <a:pt x="46096" y="149820"/>
                  </a:lnTo>
                  <a:lnTo>
                    <a:pt x="46315" y="151560"/>
                  </a:lnTo>
                  <a:lnTo>
                    <a:pt x="46549" y="153299"/>
                  </a:lnTo>
                  <a:lnTo>
                    <a:pt x="46782" y="155032"/>
                  </a:lnTo>
                  <a:lnTo>
                    <a:pt x="47028" y="156758"/>
                  </a:lnTo>
                  <a:lnTo>
                    <a:pt x="47108" y="157315"/>
                  </a:lnTo>
                  <a:lnTo>
                    <a:pt x="47201" y="157878"/>
                  </a:lnTo>
                  <a:lnTo>
                    <a:pt x="47308" y="158449"/>
                  </a:lnTo>
                  <a:lnTo>
                    <a:pt x="47414" y="159027"/>
                  </a:lnTo>
                  <a:lnTo>
                    <a:pt x="47541" y="159611"/>
                  </a:lnTo>
                  <a:lnTo>
                    <a:pt x="47674" y="160203"/>
                  </a:lnTo>
                  <a:lnTo>
                    <a:pt x="47814" y="160787"/>
                  </a:lnTo>
                  <a:lnTo>
                    <a:pt x="47967" y="161378"/>
                  </a:lnTo>
                  <a:lnTo>
                    <a:pt x="48133" y="161963"/>
                  </a:lnTo>
                  <a:lnTo>
                    <a:pt x="48313" y="162547"/>
                  </a:lnTo>
                  <a:lnTo>
                    <a:pt x="48499" y="163125"/>
                  </a:lnTo>
                  <a:lnTo>
                    <a:pt x="48699" y="163695"/>
                  </a:lnTo>
                  <a:lnTo>
                    <a:pt x="48806" y="163977"/>
                  </a:lnTo>
                  <a:lnTo>
                    <a:pt x="48919" y="164252"/>
                  </a:lnTo>
                  <a:lnTo>
                    <a:pt x="49032" y="164527"/>
                  </a:lnTo>
                  <a:lnTo>
                    <a:pt x="49145" y="164803"/>
                  </a:lnTo>
                  <a:lnTo>
                    <a:pt x="49265" y="165071"/>
                  </a:lnTo>
                  <a:lnTo>
                    <a:pt x="49385" y="165339"/>
                  </a:lnTo>
                  <a:lnTo>
                    <a:pt x="49511" y="165600"/>
                  </a:lnTo>
                  <a:lnTo>
                    <a:pt x="49645" y="165855"/>
                  </a:lnTo>
                  <a:lnTo>
                    <a:pt x="49778" y="166109"/>
                  </a:lnTo>
                  <a:lnTo>
                    <a:pt x="49918" y="166356"/>
                  </a:lnTo>
                  <a:lnTo>
                    <a:pt x="50057" y="166597"/>
                  </a:lnTo>
                  <a:lnTo>
                    <a:pt x="50197" y="166838"/>
                  </a:lnTo>
                  <a:lnTo>
                    <a:pt x="50350" y="167072"/>
                  </a:lnTo>
                  <a:lnTo>
                    <a:pt x="50504" y="167298"/>
                  </a:lnTo>
                  <a:lnTo>
                    <a:pt x="50657" y="167525"/>
                  </a:lnTo>
                  <a:lnTo>
                    <a:pt x="50816" y="167739"/>
                  </a:lnTo>
                  <a:lnTo>
                    <a:pt x="50983" y="167952"/>
                  </a:lnTo>
                  <a:lnTo>
                    <a:pt x="51149" y="168151"/>
                  </a:lnTo>
                  <a:lnTo>
                    <a:pt x="51322" y="168350"/>
                  </a:lnTo>
                  <a:lnTo>
                    <a:pt x="51496" y="168543"/>
                  </a:lnTo>
                  <a:lnTo>
                    <a:pt x="51682" y="168722"/>
                  </a:lnTo>
                  <a:lnTo>
                    <a:pt x="51862" y="168901"/>
                  </a:lnTo>
                  <a:lnTo>
                    <a:pt x="52055" y="169072"/>
                  </a:lnTo>
                  <a:lnTo>
                    <a:pt x="52248" y="169231"/>
                  </a:lnTo>
                  <a:lnTo>
                    <a:pt x="52448" y="169382"/>
                  </a:lnTo>
                  <a:lnTo>
                    <a:pt x="52647" y="169526"/>
                  </a:lnTo>
                  <a:lnTo>
                    <a:pt x="52854" y="169664"/>
                  </a:lnTo>
                  <a:lnTo>
                    <a:pt x="53067" y="169788"/>
                  </a:lnTo>
                  <a:lnTo>
                    <a:pt x="53280" y="169904"/>
                  </a:lnTo>
                  <a:lnTo>
                    <a:pt x="53500" y="170014"/>
                  </a:lnTo>
                  <a:lnTo>
                    <a:pt x="53726" y="170118"/>
                  </a:lnTo>
                  <a:lnTo>
                    <a:pt x="53952" y="170207"/>
                  </a:lnTo>
                  <a:lnTo>
                    <a:pt x="54192" y="170283"/>
                  </a:lnTo>
                  <a:lnTo>
                    <a:pt x="54432" y="170351"/>
                  </a:lnTo>
                  <a:lnTo>
                    <a:pt x="54672" y="170413"/>
                  </a:lnTo>
                  <a:lnTo>
                    <a:pt x="54925" y="170461"/>
                  </a:lnTo>
                  <a:lnTo>
                    <a:pt x="55178" y="170503"/>
                  </a:lnTo>
                  <a:lnTo>
                    <a:pt x="55437" y="170530"/>
                  </a:lnTo>
                  <a:lnTo>
                    <a:pt x="55697" y="170544"/>
                  </a:lnTo>
                  <a:lnTo>
                    <a:pt x="55970" y="170544"/>
                  </a:lnTo>
                  <a:lnTo>
                    <a:pt x="56629" y="170702"/>
                  </a:lnTo>
                  <a:lnTo>
                    <a:pt x="57295" y="170853"/>
                  </a:lnTo>
                  <a:lnTo>
                    <a:pt x="57961" y="170984"/>
                  </a:lnTo>
                  <a:lnTo>
                    <a:pt x="58633" y="171108"/>
                  </a:lnTo>
                  <a:lnTo>
                    <a:pt x="59312" y="171225"/>
                  </a:lnTo>
                  <a:lnTo>
                    <a:pt x="59985" y="171328"/>
                  </a:lnTo>
                  <a:lnTo>
                    <a:pt x="60664" y="171417"/>
                  </a:lnTo>
                  <a:lnTo>
                    <a:pt x="61350" y="171500"/>
                  </a:lnTo>
                  <a:lnTo>
                    <a:pt x="62036" y="171575"/>
                  </a:lnTo>
                  <a:lnTo>
                    <a:pt x="62715" y="171644"/>
                  </a:lnTo>
                  <a:lnTo>
                    <a:pt x="63407" y="171706"/>
                  </a:lnTo>
                  <a:lnTo>
                    <a:pt x="64093" y="171754"/>
                  </a:lnTo>
                  <a:lnTo>
                    <a:pt x="64785" y="171802"/>
                  </a:lnTo>
                  <a:lnTo>
                    <a:pt x="65478" y="171843"/>
                  </a:lnTo>
                  <a:lnTo>
                    <a:pt x="66164" y="171878"/>
                  </a:lnTo>
                  <a:lnTo>
                    <a:pt x="66863" y="171912"/>
                  </a:lnTo>
                  <a:lnTo>
                    <a:pt x="68248" y="171960"/>
                  </a:lnTo>
                  <a:lnTo>
                    <a:pt x="69633" y="171988"/>
                  </a:lnTo>
                  <a:lnTo>
                    <a:pt x="71024" y="172015"/>
                  </a:lnTo>
                  <a:lnTo>
                    <a:pt x="72409" y="172036"/>
                  </a:lnTo>
                  <a:lnTo>
                    <a:pt x="73787" y="172057"/>
                  </a:lnTo>
                  <a:lnTo>
                    <a:pt x="75166" y="172077"/>
                  </a:lnTo>
                  <a:lnTo>
                    <a:pt x="76537" y="172112"/>
                  </a:lnTo>
                  <a:lnTo>
                    <a:pt x="77896" y="172153"/>
                  </a:lnTo>
                  <a:lnTo>
                    <a:pt x="80259" y="172235"/>
                  </a:lnTo>
                  <a:lnTo>
                    <a:pt x="82623" y="172318"/>
                  </a:lnTo>
                  <a:lnTo>
                    <a:pt x="84987" y="172393"/>
                  </a:lnTo>
                  <a:lnTo>
                    <a:pt x="87350" y="172469"/>
                  </a:lnTo>
                  <a:lnTo>
                    <a:pt x="89721" y="172531"/>
                  </a:lnTo>
                  <a:lnTo>
                    <a:pt x="92084" y="172593"/>
                  </a:lnTo>
                  <a:lnTo>
                    <a:pt x="94455" y="172648"/>
                  </a:lnTo>
                  <a:lnTo>
                    <a:pt x="96825" y="172703"/>
                  </a:lnTo>
                  <a:lnTo>
                    <a:pt x="97085" y="175673"/>
                  </a:lnTo>
                  <a:lnTo>
                    <a:pt x="97218" y="177158"/>
                  </a:lnTo>
                  <a:lnTo>
                    <a:pt x="97358" y="178644"/>
                  </a:lnTo>
                  <a:lnTo>
                    <a:pt x="97497" y="180136"/>
                  </a:lnTo>
                  <a:lnTo>
                    <a:pt x="97644" y="181621"/>
                  </a:lnTo>
                  <a:lnTo>
                    <a:pt x="97797" y="183106"/>
                  </a:lnTo>
                  <a:lnTo>
                    <a:pt x="97957" y="184598"/>
                  </a:lnTo>
                  <a:lnTo>
                    <a:pt x="98130" y="186083"/>
                  </a:lnTo>
                  <a:lnTo>
                    <a:pt x="98303" y="187569"/>
                  </a:lnTo>
                  <a:lnTo>
                    <a:pt x="98489" y="189047"/>
                  </a:lnTo>
                  <a:lnTo>
                    <a:pt x="98689" y="190525"/>
                  </a:lnTo>
                  <a:lnTo>
                    <a:pt x="98896" y="192004"/>
                  </a:lnTo>
                  <a:lnTo>
                    <a:pt x="99115" y="193482"/>
                  </a:lnTo>
                  <a:lnTo>
                    <a:pt x="99348" y="194953"/>
                  </a:lnTo>
                  <a:lnTo>
                    <a:pt x="99588" y="196425"/>
                  </a:lnTo>
                  <a:lnTo>
                    <a:pt x="99615" y="196521"/>
                  </a:lnTo>
                  <a:lnTo>
                    <a:pt x="99648" y="196604"/>
                  </a:lnTo>
                  <a:lnTo>
                    <a:pt x="99688" y="196686"/>
                  </a:lnTo>
                  <a:lnTo>
                    <a:pt x="99735" y="196762"/>
                  </a:lnTo>
                  <a:lnTo>
                    <a:pt x="99781" y="196824"/>
                  </a:lnTo>
                  <a:lnTo>
                    <a:pt x="99834" y="196885"/>
                  </a:lnTo>
                  <a:lnTo>
                    <a:pt x="99894" y="196947"/>
                  </a:lnTo>
                  <a:lnTo>
                    <a:pt x="99954" y="196995"/>
                  </a:lnTo>
                  <a:lnTo>
                    <a:pt x="84807" y="196920"/>
                  </a:lnTo>
                  <a:lnTo>
                    <a:pt x="77230" y="196885"/>
                  </a:lnTo>
                  <a:lnTo>
                    <a:pt x="69659" y="196865"/>
                  </a:lnTo>
                  <a:lnTo>
                    <a:pt x="68314" y="196858"/>
                  </a:lnTo>
                  <a:lnTo>
                    <a:pt x="66949" y="196837"/>
                  </a:lnTo>
                  <a:lnTo>
                    <a:pt x="65578" y="196824"/>
                  </a:lnTo>
                  <a:lnTo>
                    <a:pt x="64200" y="196810"/>
                  </a:lnTo>
                  <a:lnTo>
                    <a:pt x="62815" y="196803"/>
                  </a:lnTo>
                  <a:lnTo>
                    <a:pt x="62115" y="196810"/>
                  </a:lnTo>
                  <a:lnTo>
                    <a:pt x="61423" y="196817"/>
                  </a:lnTo>
                  <a:lnTo>
                    <a:pt x="60724" y="196837"/>
                  </a:lnTo>
                  <a:lnTo>
                    <a:pt x="60031" y="196858"/>
                  </a:lnTo>
                  <a:lnTo>
                    <a:pt x="59339" y="196885"/>
                  </a:lnTo>
                  <a:lnTo>
                    <a:pt x="58647" y="196927"/>
                  </a:lnTo>
                  <a:lnTo>
                    <a:pt x="57954" y="196975"/>
                  </a:lnTo>
                  <a:lnTo>
                    <a:pt x="57262" y="197037"/>
                  </a:lnTo>
                  <a:lnTo>
                    <a:pt x="56576" y="197105"/>
                  </a:lnTo>
                  <a:lnTo>
                    <a:pt x="55890" y="197188"/>
                  </a:lnTo>
                  <a:lnTo>
                    <a:pt x="55204" y="197284"/>
                  </a:lnTo>
                  <a:lnTo>
                    <a:pt x="54525" y="197387"/>
                  </a:lnTo>
                  <a:lnTo>
                    <a:pt x="53853" y="197511"/>
                  </a:lnTo>
                  <a:lnTo>
                    <a:pt x="53180" y="197656"/>
                  </a:lnTo>
                  <a:lnTo>
                    <a:pt x="52841" y="197724"/>
                  </a:lnTo>
                  <a:lnTo>
                    <a:pt x="52508" y="197807"/>
                  </a:lnTo>
                  <a:lnTo>
                    <a:pt x="52175" y="197889"/>
                  </a:lnTo>
                  <a:lnTo>
                    <a:pt x="51848" y="197979"/>
                  </a:lnTo>
                  <a:lnTo>
                    <a:pt x="51516" y="198068"/>
                  </a:lnTo>
                  <a:lnTo>
                    <a:pt x="51189" y="198171"/>
                  </a:lnTo>
                  <a:lnTo>
                    <a:pt x="50863" y="198268"/>
                  </a:lnTo>
                  <a:lnTo>
                    <a:pt x="50537" y="198378"/>
                  </a:lnTo>
                  <a:lnTo>
                    <a:pt x="50211" y="198488"/>
                  </a:lnTo>
                  <a:lnTo>
                    <a:pt x="49891" y="198604"/>
                  </a:lnTo>
                  <a:lnTo>
                    <a:pt x="49565" y="198728"/>
                  </a:lnTo>
                  <a:lnTo>
                    <a:pt x="49245" y="198852"/>
                  </a:lnTo>
                  <a:lnTo>
                    <a:pt x="48926" y="198983"/>
                  </a:lnTo>
                  <a:lnTo>
                    <a:pt x="48613" y="199120"/>
                  </a:lnTo>
                  <a:lnTo>
                    <a:pt x="48300" y="199265"/>
                  </a:lnTo>
                  <a:lnTo>
                    <a:pt x="47980" y="199416"/>
                  </a:lnTo>
                  <a:lnTo>
                    <a:pt x="47474" y="199670"/>
                  </a:lnTo>
                  <a:lnTo>
                    <a:pt x="46975" y="199931"/>
                  </a:lnTo>
                  <a:lnTo>
                    <a:pt x="46489" y="200200"/>
                  </a:lnTo>
                  <a:lnTo>
                    <a:pt x="46016" y="200475"/>
                  </a:lnTo>
                  <a:lnTo>
                    <a:pt x="45556" y="200757"/>
                  </a:lnTo>
                  <a:lnTo>
                    <a:pt x="45110" y="201045"/>
                  </a:lnTo>
                  <a:lnTo>
                    <a:pt x="44678" y="201341"/>
                  </a:lnTo>
                  <a:lnTo>
                    <a:pt x="44258" y="201644"/>
                  </a:lnTo>
                  <a:lnTo>
                    <a:pt x="43845" y="201953"/>
                  </a:lnTo>
                  <a:lnTo>
                    <a:pt x="43452" y="202262"/>
                  </a:lnTo>
                  <a:lnTo>
                    <a:pt x="43066" y="202586"/>
                  </a:lnTo>
                  <a:lnTo>
                    <a:pt x="42693" y="202909"/>
                  </a:lnTo>
                  <a:lnTo>
                    <a:pt x="42334" y="203246"/>
                  </a:lnTo>
                  <a:lnTo>
                    <a:pt x="41988" y="203583"/>
                  </a:lnTo>
                  <a:lnTo>
                    <a:pt x="41655" y="203926"/>
                  </a:lnTo>
                  <a:lnTo>
                    <a:pt x="41328" y="204270"/>
                  </a:lnTo>
                  <a:lnTo>
                    <a:pt x="41016" y="204621"/>
                  </a:lnTo>
                  <a:lnTo>
                    <a:pt x="40716" y="204978"/>
                  </a:lnTo>
                  <a:lnTo>
                    <a:pt x="40430" y="205343"/>
                  </a:lnTo>
                  <a:lnTo>
                    <a:pt x="40157" y="205707"/>
                  </a:lnTo>
                  <a:lnTo>
                    <a:pt x="39890" y="206079"/>
                  </a:lnTo>
                  <a:lnTo>
                    <a:pt x="39637" y="206457"/>
                  </a:lnTo>
                  <a:lnTo>
                    <a:pt x="39391" y="206835"/>
                  </a:lnTo>
                  <a:lnTo>
                    <a:pt x="39158" y="207220"/>
                  </a:lnTo>
                  <a:lnTo>
                    <a:pt x="38938" y="207605"/>
                  </a:lnTo>
                  <a:lnTo>
                    <a:pt x="38732" y="207997"/>
                  </a:lnTo>
                  <a:lnTo>
                    <a:pt x="38532" y="208396"/>
                  </a:lnTo>
                  <a:lnTo>
                    <a:pt x="38346" y="208795"/>
                  </a:lnTo>
                  <a:lnTo>
                    <a:pt x="38172" y="209193"/>
                  </a:lnTo>
                  <a:lnTo>
                    <a:pt x="38006" y="209599"/>
                  </a:lnTo>
                  <a:lnTo>
                    <a:pt x="37853" y="210005"/>
                  </a:lnTo>
                  <a:lnTo>
                    <a:pt x="37706" y="210417"/>
                  </a:lnTo>
                  <a:lnTo>
                    <a:pt x="37580" y="210830"/>
                  </a:lnTo>
                  <a:lnTo>
                    <a:pt x="37453" y="211242"/>
                  </a:lnTo>
                  <a:lnTo>
                    <a:pt x="37340" y="211662"/>
                  </a:lnTo>
                  <a:lnTo>
                    <a:pt x="37240" y="212081"/>
                  </a:lnTo>
                  <a:lnTo>
                    <a:pt x="37147" y="212501"/>
                  </a:lnTo>
                  <a:lnTo>
                    <a:pt x="37067" y="212920"/>
                  </a:lnTo>
                  <a:lnTo>
                    <a:pt x="36994" y="213346"/>
                  </a:lnTo>
                  <a:lnTo>
                    <a:pt x="36934" y="213773"/>
                  </a:lnTo>
                  <a:lnTo>
                    <a:pt x="36881" y="214206"/>
                  </a:lnTo>
                  <a:lnTo>
                    <a:pt x="36841" y="214632"/>
                  </a:lnTo>
                  <a:lnTo>
                    <a:pt x="36808" y="215065"/>
                  </a:lnTo>
                  <a:lnTo>
                    <a:pt x="36788" y="215492"/>
                  </a:lnTo>
                  <a:lnTo>
                    <a:pt x="36774" y="215925"/>
                  </a:lnTo>
                  <a:lnTo>
                    <a:pt x="36774" y="216358"/>
                  </a:lnTo>
                  <a:lnTo>
                    <a:pt x="36781" y="216791"/>
                  </a:lnTo>
                  <a:lnTo>
                    <a:pt x="36794" y="217224"/>
                  </a:lnTo>
                  <a:lnTo>
                    <a:pt x="36821" y="217658"/>
                  </a:lnTo>
                  <a:lnTo>
                    <a:pt x="36854" y="218091"/>
                  </a:lnTo>
                  <a:lnTo>
                    <a:pt x="36894" y="218524"/>
                  </a:lnTo>
                  <a:lnTo>
                    <a:pt x="36947" y="218957"/>
                  </a:lnTo>
                  <a:lnTo>
                    <a:pt x="37014" y="219390"/>
                  </a:lnTo>
                  <a:lnTo>
                    <a:pt x="37081" y="219823"/>
                  </a:lnTo>
                  <a:lnTo>
                    <a:pt x="37160" y="220257"/>
                  </a:lnTo>
                  <a:lnTo>
                    <a:pt x="37247" y="220683"/>
                  </a:lnTo>
                  <a:lnTo>
                    <a:pt x="37347" y="221116"/>
                  </a:lnTo>
                  <a:lnTo>
                    <a:pt x="37453" y="221542"/>
                  </a:lnTo>
                  <a:lnTo>
                    <a:pt x="37567" y="221969"/>
                  </a:lnTo>
                  <a:lnTo>
                    <a:pt x="37686" y="222395"/>
                  </a:lnTo>
                  <a:lnTo>
                    <a:pt x="37813" y="222821"/>
                  </a:lnTo>
                  <a:lnTo>
                    <a:pt x="37953" y="223241"/>
                  </a:lnTo>
                  <a:lnTo>
                    <a:pt x="38099" y="223660"/>
                  </a:lnTo>
                  <a:lnTo>
                    <a:pt x="38259" y="224080"/>
                  </a:lnTo>
                  <a:lnTo>
                    <a:pt x="38419" y="224499"/>
                  </a:lnTo>
                  <a:lnTo>
                    <a:pt x="38592" y="224912"/>
                  </a:lnTo>
                  <a:lnTo>
                    <a:pt x="38765" y="225317"/>
                  </a:lnTo>
                  <a:lnTo>
                    <a:pt x="38951" y="225730"/>
                  </a:lnTo>
                  <a:lnTo>
                    <a:pt x="39151" y="226136"/>
                  </a:lnTo>
                  <a:lnTo>
                    <a:pt x="39351" y="226534"/>
                  </a:lnTo>
                  <a:lnTo>
                    <a:pt x="39557" y="226933"/>
                  </a:lnTo>
                  <a:lnTo>
                    <a:pt x="39777" y="227332"/>
                  </a:lnTo>
                  <a:lnTo>
                    <a:pt x="39997" y="227724"/>
                  </a:lnTo>
                  <a:lnTo>
                    <a:pt x="40230" y="228116"/>
                  </a:lnTo>
                  <a:lnTo>
                    <a:pt x="40470" y="228501"/>
                  </a:lnTo>
                  <a:lnTo>
                    <a:pt x="40716" y="228879"/>
                  </a:lnTo>
                  <a:lnTo>
                    <a:pt x="40969" y="229257"/>
                  </a:lnTo>
                  <a:lnTo>
                    <a:pt x="41229" y="229629"/>
                  </a:lnTo>
                  <a:lnTo>
                    <a:pt x="41495" y="230000"/>
                  </a:lnTo>
                  <a:lnTo>
                    <a:pt x="41768" y="230364"/>
                  </a:lnTo>
                  <a:lnTo>
                    <a:pt x="42048" y="230722"/>
                  </a:lnTo>
                  <a:lnTo>
                    <a:pt x="42334" y="231072"/>
                  </a:lnTo>
                  <a:lnTo>
                    <a:pt x="42627" y="231423"/>
                  </a:lnTo>
                  <a:lnTo>
                    <a:pt x="42926" y="231767"/>
                  </a:lnTo>
                  <a:lnTo>
                    <a:pt x="43233" y="232111"/>
                  </a:lnTo>
                  <a:lnTo>
                    <a:pt x="43546" y="232441"/>
                  </a:lnTo>
                  <a:lnTo>
                    <a:pt x="43865" y="232771"/>
                  </a:lnTo>
                  <a:lnTo>
                    <a:pt x="44185" y="233094"/>
                  </a:lnTo>
                  <a:lnTo>
                    <a:pt x="44518" y="233410"/>
                  </a:lnTo>
                  <a:lnTo>
                    <a:pt x="44857" y="233720"/>
                  </a:lnTo>
                  <a:lnTo>
                    <a:pt x="45197" y="234022"/>
                  </a:lnTo>
                  <a:lnTo>
                    <a:pt x="45550" y="234325"/>
                  </a:lnTo>
                  <a:lnTo>
                    <a:pt x="45903" y="234614"/>
                  </a:lnTo>
                  <a:lnTo>
                    <a:pt x="46262" y="234902"/>
                  </a:lnTo>
                  <a:lnTo>
                    <a:pt x="46628" y="235177"/>
                  </a:lnTo>
                  <a:lnTo>
                    <a:pt x="47001" y="235452"/>
                  </a:lnTo>
                  <a:lnTo>
                    <a:pt x="47374" y="235714"/>
                  </a:lnTo>
                  <a:lnTo>
                    <a:pt x="47754" y="235968"/>
                  </a:lnTo>
                  <a:lnTo>
                    <a:pt x="48147" y="236222"/>
                  </a:lnTo>
                  <a:lnTo>
                    <a:pt x="48539" y="236463"/>
                  </a:lnTo>
                  <a:lnTo>
                    <a:pt x="48932" y="236697"/>
                  </a:lnTo>
                  <a:lnTo>
                    <a:pt x="49338" y="236924"/>
                  </a:lnTo>
                  <a:lnTo>
                    <a:pt x="49744" y="237144"/>
                  </a:lnTo>
                  <a:lnTo>
                    <a:pt x="50157" y="237350"/>
                  </a:lnTo>
                  <a:lnTo>
                    <a:pt x="50577" y="237556"/>
                  </a:lnTo>
                  <a:lnTo>
                    <a:pt x="50996" y="237749"/>
                  </a:lnTo>
                  <a:lnTo>
                    <a:pt x="51422" y="237935"/>
                  </a:lnTo>
                  <a:lnTo>
                    <a:pt x="51855" y="238106"/>
                  </a:lnTo>
                  <a:lnTo>
                    <a:pt x="52288" y="238278"/>
                  </a:lnTo>
                  <a:lnTo>
                    <a:pt x="52727" y="238437"/>
                  </a:lnTo>
                  <a:lnTo>
                    <a:pt x="53173" y="238581"/>
                  </a:lnTo>
                  <a:lnTo>
                    <a:pt x="53620" y="238725"/>
                  </a:lnTo>
                  <a:lnTo>
                    <a:pt x="54072" y="238856"/>
                  </a:lnTo>
                  <a:lnTo>
                    <a:pt x="54532" y="238973"/>
                  </a:lnTo>
                  <a:lnTo>
                    <a:pt x="54991" y="239083"/>
                  </a:lnTo>
                  <a:lnTo>
                    <a:pt x="55457" y="239186"/>
                  </a:lnTo>
                  <a:lnTo>
                    <a:pt x="55923" y="239275"/>
                  </a:lnTo>
                  <a:lnTo>
                    <a:pt x="56396" y="239358"/>
                  </a:lnTo>
                  <a:lnTo>
                    <a:pt x="56875" y="239427"/>
                  </a:lnTo>
                  <a:lnTo>
                    <a:pt x="57355" y="239482"/>
                  </a:lnTo>
                  <a:lnTo>
                    <a:pt x="57834" y="239537"/>
                  </a:lnTo>
                  <a:lnTo>
                    <a:pt x="58327" y="239571"/>
                  </a:lnTo>
                  <a:lnTo>
                    <a:pt x="58813" y="239599"/>
                  </a:lnTo>
                  <a:lnTo>
                    <a:pt x="59306" y="239612"/>
                  </a:lnTo>
                  <a:lnTo>
                    <a:pt x="59805" y="239619"/>
                  </a:lnTo>
                  <a:lnTo>
                    <a:pt x="60304" y="239612"/>
                  </a:lnTo>
                  <a:lnTo>
                    <a:pt x="60804" y="239592"/>
                  </a:lnTo>
                  <a:lnTo>
                    <a:pt x="61310" y="239564"/>
                  </a:lnTo>
                  <a:lnTo>
                    <a:pt x="62974" y="239674"/>
                  </a:lnTo>
                  <a:lnTo>
                    <a:pt x="64639" y="239777"/>
                  </a:lnTo>
                  <a:lnTo>
                    <a:pt x="66304" y="239874"/>
                  </a:lnTo>
                  <a:lnTo>
                    <a:pt x="67968" y="239963"/>
                  </a:lnTo>
                  <a:lnTo>
                    <a:pt x="69639" y="240045"/>
                  </a:lnTo>
                  <a:lnTo>
                    <a:pt x="71304" y="240114"/>
                  </a:lnTo>
                  <a:lnTo>
                    <a:pt x="72975" y="240183"/>
                  </a:lnTo>
                  <a:lnTo>
                    <a:pt x="74640" y="240245"/>
                  </a:lnTo>
                  <a:lnTo>
                    <a:pt x="76311" y="240300"/>
                  </a:lnTo>
                  <a:lnTo>
                    <a:pt x="77982" y="240341"/>
                  </a:lnTo>
                  <a:lnTo>
                    <a:pt x="79653" y="240389"/>
                  </a:lnTo>
                  <a:lnTo>
                    <a:pt x="81324" y="240424"/>
                  </a:lnTo>
                  <a:lnTo>
                    <a:pt x="82996" y="240451"/>
                  </a:lnTo>
                  <a:lnTo>
                    <a:pt x="84667" y="240479"/>
                  </a:lnTo>
                  <a:lnTo>
                    <a:pt x="86338" y="240499"/>
                  </a:lnTo>
                  <a:lnTo>
                    <a:pt x="88009" y="240520"/>
                  </a:lnTo>
                  <a:lnTo>
                    <a:pt x="91352" y="240547"/>
                  </a:lnTo>
                  <a:lnTo>
                    <a:pt x="94694" y="240554"/>
                  </a:lnTo>
                  <a:lnTo>
                    <a:pt x="98037" y="240561"/>
                  </a:lnTo>
                  <a:lnTo>
                    <a:pt x="101379" y="240554"/>
                  </a:lnTo>
                  <a:lnTo>
                    <a:pt x="108051" y="240527"/>
                  </a:lnTo>
                  <a:lnTo>
                    <a:pt x="114709" y="240506"/>
                  </a:lnTo>
                  <a:lnTo>
                    <a:pt x="116300" y="240513"/>
                  </a:lnTo>
                  <a:lnTo>
                    <a:pt x="117912" y="240527"/>
                  </a:lnTo>
                  <a:lnTo>
                    <a:pt x="119536" y="240547"/>
                  </a:lnTo>
                  <a:lnTo>
                    <a:pt x="121167" y="240582"/>
                  </a:lnTo>
                  <a:lnTo>
                    <a:pt x="122812" y="240623"/>
                  </a:lnTo>
                  <a:lnTo>
                    <a:pt x="124470" y="240664"/>
                  </a:lnTo>
                  <a:lnTo>
                    <a:pt x="127806" y="240767"/>
                  </a:lnTo>
                  <a:lnTo>
                    <a:pt x="131168" y="240871"/>
                  </a:lnTo>
                  <a:lnTo>
                    <a:pt x="132859" y="240919"/>
                  </a:lnTo>
                  <a:lnTo>
                    <a:pt x="134550" y="240960"/>
                  </a:lnTo>
                  <a:lnTo>
                    <a:pt x="136248" y="241001"/>
                  </a:lnTo>
                  <a:lnTo>
                    <a:pt x="137946" y="241029"/>
                  </a:lnTo>
                  <a:lnTo>
                    <a:pt x="139644" y="241056"/>
                  </a:lnTo>
                  <a:lnTo>
                    <a:pt x="141342" y="241070"/>
                  </a:lnTo>
                  <a:lnTo>
                    <a:pt x="143040" y="241070"/>
                  </a:lnTo>
                  <a:lnTo>
                    <a:pt x="144738" y="241056"/>
                  </a:lnTo>
                  <a:lnTo>
                    <a:pt x="146435" y="241036"/>
                  </a:lnTo>
                  <a:lnTo>
                    <a:pt x="147281" y="241015"/>
                  </a:lnTo>
                  <a:lnTo>
                    <a:pt x="148120" y="240994"/>
                  </a:lnTo>
                  <a:lnTo>
                    <a:pt x="148966" y="240967"/>
                  </a:lnTo>
                  <a:lnTo>
                    <a:pt x="149804" y="240932"/>
                  </a:lnTo>
                  <a:lnTo>
                    <a:pt x="150650" y="240898"/>
                  </a:lnTo>
                  <a:lnTo>
                    <a:pt x="151489" y="240857"/>
                  </a:lnTo>
                  <a:lnTo>
                    <a:pt x="152321" y="240816"/>
                  </a:lnTo>
                  <a:lnTo>
                    <a:pt x="153160" y="240761"/>
                  </a:lnTo>
                  <a:lnTo>
                    <a:pt x="153993" y="240706"/>
                  </a:lnTo>
                  <a:lnTo>
                    <a:pt x="154825" y="240644"/>
                  </a:lnTo>
                  <a:lnTo>
                    <a:pt x="155650" y="240575"/>
                  </a:lnTo>
                  <a:lnTo>
                    <a:pt x="156476" y="240499"/>
                  </a:lnTo>
                  <a:lnTo>
                    <a:pt x="157302" y="240417"/>
                  </a:lnTo>
                  <a:lnTo>
                    <a:pt x="158127" y="240334"/>
                  </a:lnTo>
                  <a:lnTo>
                    <a:pt x="158946" y="240238"/>
                  </a:lnTo>
                  <a:lnTo>
                    <a:pt x="159759" y="240142"/>
                  </a:lnTo>
                  <a:lnTo>
                    <a:pt x="160571" y="240032"/>
                  </a:lnTo>
                  <a:lnTo>
                    <a:pt x="161383" y="239922"/>
                  </a:lnTo>
                  <a:lnTo>
                    <a:pt x="162189" y="239798"/>
                  </a:lnTo>
                  <a:lnTo>
                    <a:pt x="162994" y="239667"/>
                  </a:lnTo>
                  <a:lnTo>
                    <a:pt x="163793" y="239530"/>
                  </a:lnTo>
                  <a:lnTo>
                    <a:pt x="164592" y="239385"/>
                  </a:lnTo>
                  <a:lnTo>
                    <a:pt x="165385" y="239234"/>
                  </a:lnTo>
                  <a:lnTo>
                    <a:pt x="166177" y="239076"/>
                  </a:lnTo>
                  <a:lnTo>
                    <a:pt x="166963" y="238904"/>
                  </a:lnTo>
                  <a:lnTo>
                    <a:pt x="167742" y="238725"/>
                  </a:lnTo>
                  <a:lnTo>
                    <a:pt x="168214" y="238608"/>
                  </a:lnTo>
                  <a:lnTo>
                    <a:pt x="168674" y="238485"/>
                  </a:lnTo>
                  <a:lnTo>
                    <a:pt x="169133" y="238347"/>
                  </a:lnTo>
                  <a:lnTo>
                    <a:pt x="169579" y="238203"/>
                  </a:lnTo>
                  <a:lnTo>
                    <a:pt x="170019" y="238051"/>
                  </a:lnTo>
                  <a:lnTo>
                    <a:pt x="170458" y="237886"/>
                  </a:lnTo>
                  <a:lnTo>
                    <a:pt x="170884" y="237715"/>
                  </a:lnTo>
                  <a:lnTo>
                    <a:pt x="171304" y="237536"/>
                  </a:lnTo>
                  <a:lnTo>
                    <a:pt x="171717" y="237343"/>
                  </a:lnTo>
                  <a:lnTo>
                    <a:pt x="172116" y="237144"/>
                  </a:lnTo>
                  <a:lnTo>
                    <a:pt x="172516" y="236938"/>
                  </a:lnTo>
                  <a:lnTo>
                    <a:pt x="172909" y="236724"/>
                  </a:lnTo>
                  <a:lnTo>
                    <a:pt x="173288" y="236498"/>
                  </a:lnTo>
                  <a:lnTo>
                    <a:pt x="173661" y="236271"/>
                  </a:lnTo>
                  <a:lnTo>
                    <a:pt x="174034" y="236030"/>
                  </a:lnTo>
                  <a:lnTo>
                    <a:pt x="174393" y="235782"/>
                  </a:lnTo>
                  <a:lnTo>
                    <a:pt x="174746" y="235528"/>
                  </a:lnTo>
                  <a:lnTo>
                    <a:pt x="175092" y="235267"/>
                  </a:lnTo>
                  <a:lnTo>
                    <a:pt x="175432" y="234999"/>
                  </a:lnTo>
                  <a:lnTo>
                    <a:pt x="175758" y="234724"/>
                  </a:lnTo>
                  <a:lnTo>
                    <a:pt x="176085" y="234442"/>
                  </a:lnTo>
                  <a:lnTo>
                    <a:pt x="176404" y="234153"/>
                  </a:lnTo>
                  <a:lnTo>
                    <a:pt x="176710" y="233857"/>
                  </a:lnTo>
                  <a:lnTo>
                    <a:pt x="177010" y="233555"/>
                  </a:lnTo>
                  <a:lnTo>
                    <a:pt x="177303" y="233245"/>
                  </a:lnTo>
                  <a:lnTo>
                    <a:pt x="177589" y="232929"/>
                  </a:lnTo>
                  <a:lnTo>
                    <a:pt x="177869" y="232606"/>
                  </a:lnTo>
                  <a:lnTo>
                    <a:pt x="178142" y="232283"/>
                  </a:lnTo>
                  <a:lnTo>
                    <a:pt x="178408" y="231953"/>
                  </a:lnTo>
                  <a:lnTo>
                    <a:pt x="178668" y="231616"/>
                  </a:lnTo>
                  <a:lnTo>
                    <a:pt x="178914" y="231272"/>
                  </a:lnTo>
                  <a:lnTo>
                    <a:pt x="179161" y="230921"/>
                  </a:lnTo>
                  <a:lnTo>
                    <a:pt x="179394" y="230571"/>
                  </a:lnTo>
                  <a:lnTo>
                    <a:pt x="179620" y="230213"/>
                  </a:lnTo>
                  <a:lnTo>
                    <a:pt x="179840" y="229855"/>
                  </a:lnTo>
                  <a:lnTo>
                    <a:pt x="180053" y="229484"/>
                  </a:lnTo>
                  <a:lnTo>
                    <a:pt x="180259" y="229113"/>
                  </a:lnTo>
                  <a:lnTo>
                    <a:pt x="180459" y="228742"/>
                  </a:lnTo>
                  <a:lnTo>
                    <a:pt x="180645" y="228363"/>
                  </a:lnTo>
                  <a:lnTo>
                    <a:pt x="180832" y="227978"/>
                  </a:lnTo>
                  <a:lnTo>
                    <a:pt x="181005" y="227593"/>
                  </a:lnTo>
                  <a:lnTo>
                    <a:pt x="181178" y="227201"/>
                  </a:lnTo>
                  <a:lnTo>
                    <a:pt x="181338" y="226809"/>
                  </a:lnTo>
                  <a:lnTo>
                    <a:pt x="181491" y="226411"/>
                  </a:lnTo>
                  <a:lnTo>
                    <a:pt x="181637" y="226012"/>
                  </a:lnTo>
                  <a:lnTo>
                    <a:pt x="181777" y="225606"/>
                  </a:lnTo>
                  <a:lnTo>
                    <a:pt x="181904" y="225200"/>
                  </a:lnTo>
                  <a:lnTo>
                    <a:pt x="182030" y="224795"/>
                  </a:lnTo>
                  <a:lnTo>
                    <a:pt x="182144" y="224382"/>
                  </a:lnTo>
                  <a:lnTo>
                    <a:pt x="182257" y="223970"/>
                  </a:lnTo>
                  <a:lnTo>
                    <a:pt x="182357" y="223557"/>
                  </a:lnTo>
                  <a:lnTo>
                    <a:pt x="182450" y="223138"/>
                  </a:lnTo>
                  <a:lnTo>
                    <a:pt x="182536" y="222718"/>
                  </a:lnTo>
                  <a:lnTo>
                    <a:pt x="182616" y="222299"/>
                  </a:lnTo>
                  <a:lnTo>
                    <a:pt x="182690" y="221879"/>
                  </a:lnTo>
                  <a:lnTo>
                    <a:pt x="182756" y="221453"/>
                  </a:lnTo>
                  <a:lnTo>
                    <a:pt x="182809" y="221027"/>
                  </a:lnTo>
                  <a:lnTo>
                    <a:pt x="182863" y="220600"/>
                  </a:lnTo>
                  <a:lnTo>
                    <a:pt x="182903" y="220174"/>
                  </a:lnTo>
                  <a:lnTo>
                    <a:pt x="182936" y="219748"/>
                  </a:lnTo>
                  <a:lnTo>
                    <a:pt x="182969" y="219322"/>
                  </a:lnTo>
                  <a:lnTo>
                    <a:pt x="182989" y="218888"/>
                  </a:lnTo>
                  <a:lnTo>
                    <a:pt x="182996" y="218462"/>
                  </a:lnTo>
                  <a:lnTo>
                    <a:pt x="183002" y="218036"/>
                  </a:lnTo>
                  <a:lnTo>
                    <a:pt x="183002" y="217603"/>
                  </a:lnTo>
                  <a:lnTo>
                    <a:pt x="182989" y="217176"/>
                  </a:lnTo>
                  <a:lnTo>
                    <a:pt x="182976" y="216750"/>
                  </a:lnTo>
                  <a:lnTo>
                    <a:pt x="182949" y="216324"/>
                  </a:lnTo>
                  <a:lnTo>
                    <a:pt x="182916" y="215890"/>
                  </a:lnTo>
                  <a:lnTo>
                    <a:pt x="182876" y="215464"/>
                  </a:lnTo>
                  <a:lnTo>
                    <a:pt x="182829" y="215045"/>
                  </a:lnTo>
                  <a:lnTo>
                    <a:pt x="182776" y="214618"/>
                  </a:lnTo>
                  <a:lnTo>
                    <a:pt x="182716" y="214192"/>
                  </a:lnTo>
                  <a:lnTo>
                    <a:pt x="182643" y="213773"/>
                  </a:lnTo>
                  <a:lnTo>
                    <a:pt x="182570" y="213353"/>
                  </a:lnTo>
                  <a:lnTo>
                    <a:pt x="182483" y="212934"/>
                  </a:lnTo>
                  <a:lnTo>
                    <a:pt x="182390" y="212521"/>
                  </a:lnTo>
                  <a:lnTo>
                    <a:pt x="182290" y="212109"/>
                  </a:lnTo>
                  <a:lnTo>
                    <a:pt x="182183" y="211696"/>
                  </a:lnTo>
                  <a:lnTo>
                    <a:pt x="182070" y="211284"/>
                  </a:lnTo>
                  <a:lnTo>
                    <a:pt x="181950" y="210878"/>
                  </a:lnTo>
                  <a:lnTo>
                    <a:pt x="181824" y="210472"/>
                  </a:lnTo>
                  <a:lnTo>
                    <a:pt x="181684" y="210073"/>
                  </a:lnTo>
                  <a:lnTo>
                    <a:pt x="181538" y="209675"/>
                  </a:lnTo>
                  <a:lnTo>
                    <a:pt x="181391" y="209283"/>
                  </a:lnTo>
                  <a:lnTo>
                    <a:pt x="181231" y="208891"/>
                  </a:lnTo>
                  <a:lnTo>
                    <a:pt x="181065" y="208499"/>
                  </a:lnTo>
                  <a:lnTo>
                    <a:pt x="180892" y="208114"/>
                  </a:lnTo>
                  <a:lnTo>
                    <a:pt x="180705" y="207736"/>
                  </a:lnTo>
                  <a:lnTo>
                    <a:pt x="180519" y="207357"/>
                  </a:lnTo>
                  <a:lnTo>
                    <a:pt x="180326" y="206986"/>
                  </a:lnTo>
                  <a:lnTo>
                    <a:pt x="180119" y="206615"/>
                  </a:lnTo>
                  <a:lnTo>
                    <a:pt x="179906" y="206250"/>
                  </a:lnTo>
                  <a:lnTo>
                    <a:pt x="179687" y="205893"/>
                  </a:lnTo>
                  <a:lnTo>
                    <a:pt x="179460" y="205535"/>
                  </a:lnTo>
                  <a:lnTo>
                    <a:pt x="179227" y="205192"/>
                  </a:lnTo>
                  <a:lnTo>
                    <a:pt x="178988" y="204841"/>
                  </a:lnTo>
                  <a:lnTo>
                    <a:pt x="178741" y="204504"/>
                  </a:lnTo>
                  <a:lnTo>
                    <a:pt x="178481" y="204167"/>
                  </a:lnTo>
                  <a:lnTo>
                    <a:pt x="178222" y="203844"/>
                  </a:lnTo>
                  <a:lnTo>
                    <a:pt x="177949" y="203521"/>
                  </a:lnTo>
                  <a:lnTo>
                    <a:pt x="177669" y="203204"/>
                  </a:lnTo>
                  <a:lnTo>
                    <a:pt x="177383" y="202888"/>
                  </a:lnTo>
                  <a:lnTo>
                    <a:pt x="177090" y="202586"/>
                  </a:lnTo>
                  <a:lnTo>
                    <a:pt x="176790" y="202290"/>
                  </a:lnTo>
                  <a:lnTo>
                    <a:pt x="176477" y="201994"/>
                  </a:lnTo>
                  <a:lnTo>
                    <a:pt x="176164" y="201712"/>
                  </a:lnTo>
                  <a:lnTo>
                    <a:pt x="175838" y="201430"/>
                  </a:lnTo>
                  <a:lnTo>
                    <a:pt x="175505" y="201162"/>
                  </a:lnTo>
                  <a:lnTo>
                    <a:pt x="175166" y="200894"/>
                  </a:lnTo>
                  <a:lnTo>
                    <a:pt x="174819" y="200640"/>
                  </a:lnTo>
                  <a:lnTo>
                    <a:pt x="174467" y="200385"/>
                  </a:lnTo>
                  <a:lnTo>
                    <a:pt x="174107" y="200145"/>
                  </a:lnTo>
                  <a:lnTo>
                    <a:pt x="173741" y="199911"/>
                  </a:lnTo>
                  <a:lnTo>
                    <a:pt x="173361" y="199684"/>
                  </a:lnTo>
                  <a:lnTo>
                    <a:pt x="172975" y="199464"/>
                  </a:lnTo>
                  <a:lnTo>
                    <a:pt x="172589" y="199258"/>
                  </a:lnTo>
                  <a:lnTo>
                    <a:pt x="172189" y="199051"/>
                  </a:lnTo>
                  <a:lnTo>
                    <a:pt x="171783" y="198859"/>
                  </a:lnTo>
                  <a:lnTo>
                    <a:pt x="171364" y="198673"/>
                  </a:lnTo>
                  <a:lnTo>
                    <a:pt x="170944" y="198494"/>
                  </a:lnTo>
                  <a:lnTo>
                    <a:pt x="170518" y="198329"/>
                  </a:lnTo>
                  <a:lnTo>
                    <a:pt x="170079" y="198171"/>
                  </a:lnTo>
                  <a:lnTo>
                    <a:pt x="169633" y="198020"/>
                  </a:lnTo>
                  <a:lnTo>
                    <a:pt x="169187" y="197882"/>
                  </a:lnTo>
                  <a:lnTo>
                    <a:pt x="168727" y="197752"/>
                  </a:lnTo>
                  <a:lnTo>
                    <a:pt x="168261" y="197635"/>
                  </a:lnTo>
                  <a:lnTo>
                    <a:pt x="167782" y="197525"/>
                  </a:lnTo>
                  <a:lnTo>
                    <a:pt x="167695" y="197429"/>
                  </a:lnTo>
                  <a:lnTo>
                    <a:pt x="167589" y="197339"/>
                  </a:lnTo>
                  <a:lnTo>
                    <a:pt x="167482" y="197264"/>
                  </a:lnTo>
                  <a:lnTo>
                    <a:pt x="167362" y="197195"/>
                  </a:lnTo>
                  <a:lnTo>
                    <a:pt x="167236" y="197140"/>
                  </a:lnTo>
                  <a:lnTo>
                    <a:pt x="167169" y="197112"/>
                  </a:lnTo>
                  <a:lnTo>
                    <a:pt x="167096" y="197099"/>
                  </a:lnTo>
                  <a:lnTo>
                    <a:pt x="167023" y="197085"/>
                  </a:lnTo>
                  <a:lnTo>
                    <a:pt x="166943" y="197071"/>
                  </a:lnTo>
                  <a:lnTo>
                    <a:pt x="166863" y="197064"/>
                  </a:lnTo>
                  <a:lnTo>
                    <a:pt x="166783" y="197064"/>
                  </a:lnTo>
                  <a:lnTo>
                    <a:pt x="160824" y="197044"/>
                  </a:lnTo>
                  <a:lnTo>
                    <a:pt x="154865" y="197030"/>
                  </a:lnTo>
                  <a:lnTo>
                    <a:pt x="148906" y="197016"/>
                  </a:lnTo>
                  <a:lnTo>
                    <a:pt x="119117" y="197016"/>
                  </a:lnTo>
                  <a:lnTo>
                    <a:pt x="119276" y="196253"/>
                  </a:lnTo>
                  <a:lnTo>
                    <a:pt x="119430" y="195476"/>
                  </a:lnTo>
                  <a:lnTo>
                    <a:pt x="119569" y="194706"/>
                  </a:lnTo>
                  <a:lnTo>
                    <a:pt x="119703" y="193936"/>
                  </a:lnTo>
                  <a:lnTo>
                    <a:pt x="119822" y="193159"/>
                  </a:lnTo>
                  <a:lnTo>
                    <a:pt x="119942" y="192382"/>
                  </a:lnTo>
                  <a:lnTo>
                    <a:pt x="120049" y="191605"/>
                  </a:lnTo>
                  <a:lnTo>
                    <a:pt x="120155" y="190821"/>
                  </a:lnTo>
                  <a:lnTo>
                    <a:pt x="120355" y="189267"/>
                  </a:lnTo>
                  <a:lnTo>
                    <a:pt x="120548" y="187706"/>
                  </a:lnTo>
                  <a:lnTo>
                    <a:pt x="120741" y="186145"/>
                  </a:lnTo>
                  <a:lnTo>
                    <a:pt x="120948" y="184598"/>
                  </a:lnTo>
                  <a:lnTo>
                    <a:pt x="121041" y="183883"/>
                  </a:lnTo>
                  <a:lnTo>
                    <a:pt x="121141" y="183168"/>
                  </a:lnTo>
                  <a:lnTo>
                    <a:pt x="121360" y="181738"/>
                  </a:lnTo>
                  <a:lnTo>
                    <a:pt x="121587" y="180308"/>
                  </a:lnTo>
                  <a:lnTo>
                    <a:pt x="121700" y="179593"/>
                  </a:lnTo>
                  <a:lnTo>
                    <a:pt x="121807" y="178871"/>
                  </a:lnTo>
                  <a:lnTo>
                    <a:pt x="121906" y="178156"/>
                  </a:lnTo>
                  <a:lnTo>
                    <a:pt x="122000" y="177440"/>
                  </a:lnTo>
                  <a:lnTo>
                    <a:pt x="122086" y="176718"/>
                  </a:lnTo>
                  <a:lnTo>
                    <a:pt x="122166" y="176003"/>
                  </a:lnTo>
                  <a:lnTo>
                    <a:pt x="122226" y="175281"/>
                  </a:lnTo>
                  <a:lnTo>
                    <a:pt x="122279" y="174559"/>
                  </a:lnTo>
                  <a:lnTo>
                    <a:pt x="122299" y="174202"/>
                  </a:lnTo>
                  <a:lnTo>
                    <a:pt x="122313" y="173837"/>
                  </a:lnTo>
                  <a:lnTo>
                    <a:pt x="122326" y="173480"/>
                  </a:lnTo>
                  <a:lnTo>
                    <a:pt x="122326" y="173115"/>
                  </a:lnTo>
                  <a:lnTo>
                    <a:pt x="127752" y="173177"/>
                  </a:lnTo>
                  <a:lnTo>
                    <a:pt x="133172" y="173225"/>
                  </a:lnTo>
                  <a:lnTo>
                    <a:pt x="138592" y="173260"/>
                  </a:lnTo>
                  <a:lnTo>
                    <a:pt x="144012" y="173280"/>
                  </a:lnTo>
                  <a:lnTo>
                    <a:pt x="146722" y="173287"/>
                  </a:lnTo>
                  <a:lnTo>
                    <a:pt x="149432" y="173287"/>
                  </a:lnTo>
                  <a:lnTo>
                    <a:pt x="152135" y="173280"/>
                  </a:lnTo>
                  <a:lnTo>
                    <a:pt x="154845" y="173274"/>
                  </a:lnTo>
                  <a:lnTo>
                    <a:pt x="157555" y="173260"/>
                  </a:lnTo>
                  <a:lnTo>
                    <a:pt x="160265" y="173239"/>
                  </a:lnTo>
                  <a:lnTo>
                    <a:pt x="162968" y="173212"/>
                  </a:lnTo>
                  <a:lnTo>
                    <a:pt x="165678" y="173184"/>
                  </a:lnTo>
                  <a:lnTo>
                    <a:pt x="165844" y="173170"/>
                  </a:lnTo>
                  <a:lnTo>
                    <a:pt x="166011" y="173150"/>
                  </a:lnTo>
                  <a:lnTo>
                    <a:pt x="166164" y="173115"/>
                  </a:lnTo>
                  <a:lnTo>
                    <a:pt x="166310" y="173067"/>
                  </a:lnTo>
                  <a:lnTo>
                    <a:pt x="166443" y="173005"/>
                  </a:lnTo>
                  <a:lnTo>
                    <a:pt x="166570" y="172937"/>
                  </a:lnTo>
                  <a:lnTo>
                    <a:pt x="166690" y="172854"/>
                  </a:lnTo>
                  <a:lnTo>
                    <a:pt x="166796" y="172765"/>
                  </a:lnTo>
                  <a:lnTo>
                    <a:pt x="166896" y="172669"/>
                  </a:lnTo>
                  <a:lnTo>
                    <a:pt x="166989" y="172565"/>
                  </a:lnTo>
                  <a:lnTo>
                    <a:pt x="167069" y="172455"/>
                  </a:lnTo>
                  <a:lnTo>
                    <a:pt x="167149" y="172338"/>
                  </a:lnTo>
                  <a:lnTo>
                    <a:pt x="167209" y="172215"/>
                  </a:lnTo>
                  <a:lnTo>
                    <a:pt x="167269" y="172084"/>
                  </a:lnTo>
                  <a:lnTo>
                    <a:pt x="167316" y="171953"/>
                  </a:lnTo>
                  <a:lnTo>
                    <a:pt x="167356" y="171823"/>
                  </a:lnTo>
                  <a:lnTo>
                    <a:pt x="167549" y="171644"/>
                  </a:lnTo>
                  <a:lnTo>
                    <a:pt x="167728" y="171458"/>
                  </a:lnTo>
                  <a:lnTo>
                    <a:pt x="167915" y="171273"/>
                  </a:lnTo>
                  <a:lnTo>
                    <a:pt x="168095" y="171087"/>
                  </a:lnTo>
                  <a:lnTo>
                    <a:pt x="168268" y="170888"/>
                  </a:lnTo>
                  <a:lnTo>
                    <a:pt x="168441" y="170688"/>
                  </a:lnTo>
                  <a:lnTo>
                    <a:pt x="168607" y="170489"/>
                  </a:lnTo>
                  <a:lnTo>
                    <a:pt x="168774" y="170283"/>
                  </a:lnTo>
                  <a:lnTo>
                    <a:pt x="168934" y="170069"/>
                  </a:lnTo>
                  <a:lnTo>
                    <a:pt x="169093" y="169856"/>
                  </a:lnTo>
                  <a:lnTo>
                    <a:pt x="169253" y="169636"/>
                  </a:lnTo>
                  <a:lnTo>
                    <a:pt x="169406" y="169416"/>
                  </a:lnTo>
                  <a:lnTo>
                    <a:pt x="169559" y="169189"/>
                  </a:lnTo>
                  <a:lnTo>
                    <a:pt x="169706" y="168956"/>
                  </a:lnTo>
                  <a:lnTo>
                    <a:pt x="169846" y="168729"/>
                  </a:lnTo>
                  <a:lnTo>
                    <a:pt x="169992" y="168488"/>
                  </a:lnTo>
                  <a:lnTo>
                    <a:pt x="170132" y="168247"/>
                  </a:lnTo>
                  <a:lnTo>
                    <a:pt x="170265" y="168007"/>
                  </a:lnTo>
                  <a:lnTo>
                    <a:pt x="170532" y="167512"/>
                  </a:lnTo>
                  <a:lnTo>
                    <a:pt x="170785" y="167003"/>
                  </a:lnTo>
                  <a:lnTo>
                    <a:pt x="171024" y="166480"/>
                  </a:lnTo>
                  <a:lnTo>
                    <a:pt x="171257" y="165944"/>
                  </a:lnTo>
                  <a:lnTo>
                    <a:pt x="171477" y="165401"/>
                  </a:lnTo>
                  <a:lnTo>
                    <a:pt x="171690" y="164851"/>
                  </a:lnTo>
                  <a:lnTo>
                    <a:pt x="171896" y="164280"/>
                  </a:lnTo>
                  <a:lnTo>
                    <a:pt x="172090" y="163709"/>
                  </a:lnTo>
                  <a:lnTo>
                    <a:pt x="172269" y="163125"/>
                  </a:lnTo>
                  <a:lnTo>
                    <a:pt x="172449" y="162533"/>
                  </a:lnTo>
                  <a:lnTo>
                    <a:pt x="172616" y="161928"/>
                  </a:lnTo>
                  <a:lnTo>
                    <a:pt x="172775" y="161323"/>
                  </a:lnTo>
                  <a:lnTo>
                    <a:pt x="172922" y="160704"/>
                  </a:lnTo>
                  <a:lnTo>
                    <a:pt x="173068" y="160079"/>
                  </a:lnTo>
                  <a:lnTo>
                    <a:pt x="173202" y="159453"/>
                  </a:lnTo>
                  <a:lnTo>
                    <a:pt x="173328" y="158820"/>
                  </a:lnTo>
                  <a:lnTo>
                    <a:pt x="173448" y="158181"/>
                  </a:lnTo>
                  <a:lnTo>
                    <a:pt x="173568" y="157535"/>
                  </a:lnTo>
                  <a:lnTo>
                    <a:pt x="173674" y="156881"/>
                  </a:lnTo>
                  <a:lnTo>
                    <a:pt x="173774" y="156228"/>
                  </a:lnTo>
                  <a:lnTo>
                    <a:pt x="173874" y="155575"/>
                  </a:lnTo>
                  <a:lnTo>
                    <a:pt x="173961" y="154915"/>
                  </a:lnTo>
                  <a:lnTo>
                    <a:pt x="174047" y="154255"/>
                  </a:lnTo>
                  <a:lnTo>
                    <a:pt x="174127" y="153588"/>
                  </a:lnTo>
                  <a:lnTo>
                    <a:pt x="174200" y="152921"/>
                  </a:lnTo>
                  <a:lnTo>
                    <a:pt x="174267" y="152254"/>
                  </a:lnTo>
                  <a:lnTo>
                    <a:pt x="174333" y="151587"/>
                  </a:lnTo>
                  <a:lnTo>
                    <a:pt x="174453" y="150260"/>
                  </a:lnTo>
                  <a:lnTo>
                    <a:pt x="174560" y="148933"/>
                  </a:lnTo>
                  <a:lnTo>
                    <a:pt x="174653" y="147613"/>
                  </a:lnTo>
                  <a:lnTo>
                    <a:pt x="174733" y="146299"/>
                  </a:lnTo>
                  <a:lnTo>
                    <a:pt x="174806" y="145007"/>
                  </a:lnTo>
                  <a:lnTo>
                    <a:pt x="174873" y="143742"/>
                  </a:lnTo>
                  <a:lnTo>
                    <a:pt x="174999" y="141273"/>
                  </a:lnTo>
                  <a:lnTo>
                    <a:pt x="175066" y="140084"/>
                  </a:lnTo>
                  <a:lnTo>
                    <a:pt x="175126" y="138928"/>
                  </a:lnTo>
                  <a:lnTo>
                    <a:pt x="175199" y="137815"/>
                  </a:lnTo>
                  <a:lnTo>
                    <a:pt x="175272" y="136749"/>
                  </a:lnTo>
                  <a:lnTo>
                    <a:pt x="175352" y="135724"/>
                  </a:lnTo>
                  <a:lnTo>
                    <a:pt x="175399" y="135229"/>
                  </a:lnTo>
                  <a:lnTo>
                    <a:pt x="175445" y="134755"/>
                  </a:lnTo>
                  <a:lnTo>
                    <a:pt x="175512" y="134191"/>
                  </a:lnTo>
                  <a:lnTo>
                    <a:pt x="175565" y="133620"/>
                  </a:lnTo>
                  <a:lnTo>
                    <a:pt x="175625" y="133050"/>
                  </a:lnTo>
                  <a:lnTo>
                    <a:pt x="175685" y="132486"/>
                  </a:lnTo>
                  <a:lnTo>
                    <a:pt x="176511" y="132637"/>
                  </a:lnTo>
                  <a:lnTo>
                    <a:pt x="177343" y="132781"/>
                  </a:lnTo>
                  <a:lnTo>
                    <a:pt x="178169" y="132919"/>
                  </a:lnTo>
                  <a:lnTo>
                    <a:pt x="179001" y="133043"/>
                  </a:lnTo>
                  <a:lnTo>
                    <a:pt x="179833" y="133166"/>
                  </a:lnTo>
                  <a:lnTo>
                    <a:pt x="180665" y="133276"/>
                  </a:lnTo>
                  <a:lnTo>
                    <a:pt x="182343" y="133497"/>
                  </a:lnTo>
                  <a:lnTo>
                    <a:pt x="182410" y="133503"/>
                  </a:lnTo>
                  <a:lnTo>
                    <a:pt x="182543" y="133503"/>
                  </a:lnTo>
                  <a:lnTo>
                    <a:pt x="182610" y="133490"/>
                  </a:lnTo>
                  <a:lnTo>
                    <a:pt x="182676" y="133476"/>
                  </a:lnTo>
                  <a:lnTo>
                    <a:pt x="182736" y="133462"/>
                  </a:lnTo>
                  <a:lnTo>
                    <a:pt x="182863" y="133414"/>
                  </a:lnTo>
                  <a:lnTo>
                    <a:pt x="182989" y="133345"/>
                  </a:lnTo>
                  <a:lnTo>
                    <a:pt x="183102" y="133270"/>
                  </a:lnTo>
                  <a:lnTo>
                    <a:pt x="183216" y="133180"/>
                  </a:lnTo>
                  <a:lnTo>
                    <a:pt x="183315" y="133084"/>
                  </a:lnTo>
                  <a:lnTo>
                    <a:pt x="183409" y="132974"/>
                  </a:lnTo>
                  <a:lnTo>
                    <a:pt x="183488" y="132857"/>
                  </a:lnTo>
                  <a:lnTo>
                    <a:pt x="183562" y="132733"/>
                  </a:lnTo>
                  <a:lnTo>
                    <a:pt x="183622" y="132603"/>
                  </a:lnTo>
                  <a:lnTo>
                    <a:pt x="183668" y="132472"/>
                  </a:lnTo>
                  <a:lnTo>
                    <a:pt x="183695" y="132334"/>
                  </a:lnTo>
                  <a:lnTo>
                    <a:pt x="183708" y="132273"/>
                  </a:lnTo>
                  <a:lnTo>
                    <a:pt x="183715" y="132204"/>
                  </a:lnTo>
                  <a:lnTo>
                    <a:pt x="183715" y="132135"/>
                  </a:lnTo>
                  <a:lnTo>
                    <a:pt x="183708" y="132073"/>
                  </a:lnTo>
                  <a:lnTo>
                    <a:pt x="183655" y="131172"/>
                  </a:lnTo>
                  <a:lnTo>
                    <a:pt x="183615" y="130272"/>
                  </a:lnTo>
                  <a:lnTo>
                    <a:pt x="183582" y="129371"/>
                  </a:lnTo>
                  <a:lnTo>
                    <a:pt x="183562" y="128477"/>
                  </a:lnTo>
                  <a:lnTo>
                    <a:pt x="183542" y="127576"/>
                  </a:lnTo>
                  <a:lnTo>
                    <a:pt x="183535" y="126676"/>
                  </a:lnTo>
                  <a:lnTo>
                    <a:pt x="183535" y="125782"/>
                  </a:lnTo>
                  <a:lnTo>
                    <a:pt x="183542" y="124881"/>
                  </a:lnTo>
                  <a:lnTo>
                    <a:pt x="184374" y="124613"/>
                  </a:lnTo>
                  <a:lnTo>
                    <a:pt x="185206" y="124324"/>
                  </a:lnTo>
                  <a:lnTo>
                    <a:pt x="186032" y="124028"/>
                  </a:lnTo>
                  <a:lnTo>
                    <a:pt x="186858" y="123726"/>
                  </a:lnTo>
                  <a:lnTo>
                    <a:pt x="187670" y="123403"/>
                  </a:lnTo>
                  <a:lnTo>
                    <a:pt x="188482" y="123073"/>
                  </a:lnTo>
                  <a:lnTo>
                    <a:pt x="189288" y="122729"/>
                  </a:lnTo>
                  <a:lnTo>
                    <a:pt x="190087" y="122378"/>
                  </a:lnTo>
                  <a:lnTo>
                    <a:pt x="190879" y="122007"/>
                  </a:lnTo>
                  <a:lnTo>
                    <a:pt x="191665" y="121629"/>
                  </a:lnTo>
                  <a:lnTo>
                    <a:pt x="192450" y="121244"/>
                  </a:lnTo>
                  <a:lnTo>
                    <a:pt x="193223" y="120845"/>
                  </a:lnTo>
                  <a:lnTo>
                    <a:pt x="193995" y="120432"/>
                  </a:lnTo>
                  <a:lnTo>
                    <a:pt x="194761" y="120013"/>
                  </a:lnTo>
                  <a:lnTo>
                    <a:pt x="195520" y="119580"/>
                  </a:lnTo>
                  <a:lnTo>
                    <a:pt x="196272" y="119133"/>
                  </a:lnTo>
                  <a:lnTo>
                    <a:pt x="197018" y="118679"/>
                  </a:lnTo>
                  <a:lnTo>
                    <a:pt x="197757" y="118218"/>
                  </a:lnTo>
                  <a:lnTo>
                    <a:pt x="198489" y="117744"/>
                  </a:lnTo>
                  <a:lnTo>
                    <a:pt x="199215" y="117263"/>
                  </a:lnTo>
                  <a:lnTo>
                    <a:pt x="199934" y="116767"/>
                  </a:lnTo>
                  <a:lnTo>
                    <a:pt x="200647" y="116266"/>
                  </a:lnTo>
                  <a:lnTo>
                    <a:pt x="201359" y="115750"/>
                  </a:lnTo>
                  <a:lnTo>
                    <a:pt x="202058" y="115227"/>
                  </a:lnTo>
                  <a:lnTo>
                    <a:pt x="202751" y="114698"/>
                  </a:lnTo>
                  <a:lnTo>
                    <a:pt x="203437" y="114155"/>
                  </a:lnTo>
                  <a:lnTo>
                    <a:pt x="204116" y="113605"/>
                  </a:lnTo>
                  <a:lnTo>
                    <a:pt x="204788" y="113041"/>
                  </a:lnTo>
                  <a:lnTo>
                    <a:pt x="205454" y="112477"/>
                  </a:lnTo>
                  <a:lnTo>
                    <a:pt x="206113" y="111899"/>
                  </a:lnTo>
                  <a:lnTo>
                    <a:pt x="206766" y="111308"/>
                  </a:lnTo>
                  <a:lnTo>
                    <a:pt x="207405" y="110717"/>
                  </a:lnTo>
                  <a:lnTo>
                    <a:pt x="208044" y="110112"/>
                  </a:lnTo>
                  <a:lnTo>
                    <a:pt x="208670" y="109500"/>
                  </a:lnTo>
                  <a:lnTo>
                    <a:pt x="209289" y="108881"/>
                  </a:lnTo>
                  <a:lnTo>
                    <a:pt x="209902" y="108255"/>
                  </a:lnTo>
                  <a:lnTo>
                    <a:pt x="210508" y="107622"/>
                  </a:lnTo>
                  <a:lnTo>
                    <a:pt x="211107" y="106976"/>
                  </a:lnTo>
                  <a:lnTo>
                    <a:pt x="211699" y="106330"/>
                  </a:lnTo>
                  <a:lnTo>
                    <a:pt x="212279" y="105670"/>
                  </a:lnTo>
                  <a:lnTo>
                    <a:pt x="212858" y="105010"/>
                  </a:lnTo>
                  <a:lnTo>
                    <a:pt x="213424" y="104336"/>
                  </a:lnTo>
                  <a:lnTo>
                    <a:pt x="213977" y="103655"/>
                  </a:lnTo>
                  <a:lnTo>
                    <a:pt x="214529" y="102968"/>
                  </a:lnTo>
                  <a:lnTo>
                    <a:pt x="215069" y="102280"/>
                  </a:lnTo>
                  <a:lnTo>
                    <a:pt x="215601" y="101579"/>
                  </a:lnTo>
                  <a:lnTo>
                    <a:pt x="216127" y="100870"/>
                  </a:lnTo>
                  <a:lnTo>
                    <a:pt x="216640" y="100162"/>
                  </a:lnTo>
                  <a:lnTo>
                    <a:pt x="217153" y="99440"/>
                  </a:lnTo>
                  <a:lnTo>
                    <a:pt x="217652" y="98718"/>
                  </a:lnTo>
                  <a:lnTo>
                    <a:pt x="218138" y="97982"/>
                  </a:lnTo>
                  <a:lnTo>
                    <a:pt x="218617" y="97247"/>
                  </a:lnTo>
                  <a:lnTo>
                    <a:pt x="219090" y="96504"/>
                  </a:lnTo>
                  <a:lnTo>
                    <a:pt x="219556" y="95755"/>
                  </a:lnTo>
                  <a:lnTo>
                    <a:pt x="220009" y="95005"/>
                  </a:lnTo>
                  <a:lnTo>
                    <a:pt x="220455" y="94249"/>
                  </a:lnTo>
                  <a:lnTo>
                    <a:pt x="220888" y="93479"/>
                  </a:lnTo>
                  <a:lnTo>
                    <a:pt x="221321" y="92716"/>
                  </a:lnTo>
                  <a:lnTo>
                    <a:pt x="221733" y="91939"/>
                  </a:lnTo>
                  <a:lnTo>
                    <a:pt x="222140" y="91162"/>
                  </a:lnTo>
                  <a:lnTo>
                    <a:pt x="222539" y="90378"/>
                  </a:lnTo>
                  <a:lnTo>
                    <a:pt x="222932" y="89587"/>
                  </a:lnTo>
                  <a:lnTo>
                    <a:pt x="223311" y="88796"/>
                  </a:lnTo>
                  <a:lnTo>
                    <a:pt x="223678" y="87999"/>
                  </a:lnTo>
                  <a:lnTo>
                    <a:pt x="224037" y="87194"/>
                  </a:lnTo>
                  <a:lnTo>
                    <a:pt x="224390" y="86390"/>
                  </a:lnTo>
                  <a:lnTo>
                    <a:pt x="224730" y="85585"/>
                  </a:lnTo>
                  <a:lnTo>
                    <a:pt x="225056" y="84774"/>
                  </a:lnTo>
                  <a:lnTo>
                    <a:pt x="225375" y="83956"/>
                  </a:lnTo>
                  <a:lnTo>
                    <a:pt x="225688" y="83137"/>
                  </a:lnTo>
                  <a:lnTo>
                    <a:pt x="225988" y="82312"/>
                  </a:lnTo>
                  <a:lnTo>
                    <a:pt x="226274" y="81487"/>
                  </a:lnTo>
                  <a:lnTo>
                    <a:pt x="226554" y="80655"/>
                  </a:lnTo>
                  <a:lnTo>
                    <a:pt x="226820" y="79823"/>
                  </a:lnTo>
                  <a:lnTo>
                    <a:pt x="227080" y="78984"/>
                  </a:lnTo>
                  <a:lnTo>
                    <a:pt x="227326" y="78146"/>
                  </a:lnTo>
                  <a:lnTo>
                    <a:pt x="227566" y="77307"/>
                  </a:lnTo>
                  <a:lnTo>
                    <a:pt x="227792" y="76461"/>
                  </a:lnTo>
                  <a:lnTo>
                    <a:pt x="228005" y="75615"/>
                  </a:lnTo>
                  <a:lnTo>
                    <a:pt x="228212" y="74769"/>
                  </a:lnTo>
                  <a:lnTo>
                    <a:pt x="228405" y="73924"/>
                  </a:lnTo>
                  <a:lnTo>
                    <a:pt x="228585" y="73071"/>
                  </a:lnTo>
                  <a:lnTo>
                    <a:pt x="228758" y="72212"/>
                  </a:lnTo>
                  <a:lnTo>
                    <a:pt x="228918" y="71359"/>
                  </a:lnTo>
                  <a:lnTo>
                    <a:pt x="229064" y="70499"/>
                  </a:lnTo>
                  <a:lnTo>
                    <a:pt x="229204" y="69647"/>
                  </a:lnTo>
                  <a:lnTo>
                    <a:pt x="229330" y="68787"/>
                  </a:lnTo>
                  <a:lnTo>
                    <a:pt x="229444" y="67921"/>
                  </a:lnTo>
                  <a:lnTo>
                    <a:pt x="229544" y="67062"/>
                  </a:lnTo>
                  <a:lnTo>
                    <a:pt x="229637" y="66195"/>
                  </a:lnTo>
                  <a:lnTo>
                    <a:pt x="229717" y="65336"/>
                  </a:lnTo>
                  <a:lnTo>
                    <a:pt x="229783" y="64469"/>
                  </a:lnTo>
                  <a:lnTo>
                    <a:pt x="229843" y="63603"/>
                  </a:lnTo>
                  <a:lnTo>
                    <a:pt x="229883" y="62743"/>
                  </a:lnTo>
                  <a:lnTo>
                    <a:pt x="229916" y="61877"/>
                  </a:lnTo>
                  <a:lnTo>
                    <a:pt x="229936" y="61011"/>
                  </a:lnTo>
                  <a:lnTo>
                    <a:pt x="229943" y="60144"/>
                  </a:lnTo>
                  <a:lnTo>
                    <a:pt x="229936" y="59278"/>
                  </a:lnTo>
                  <a:lnTo>
                    <a:pt x="229923" y="58412"/>
                  </a:lnTo>
                  <a:lnTo>
                    <a:pt x="229890" y="57552"/>
                  </a:lnTo>
                  <a:lnTo>
                    <a:pt x="229850" y="56686"/>
                  </a:lnTo>
                  <a:lnTo>
                    <a:pt x="229797" y="55819"/>
                  </a:lnTo>
                  <a:lnTo>
                    <a:pt x="229730" y="54960"/>
                  </a:lnTo>
                  <a:lnTo>
                    <a:pt x="229650" y="54100"/>
                  </a:lnTo>
                  <a:lnTo>
                    <a:pt x="229557" y="53234"/>
                  </a:lnTo>
                  <a:lnTo>
                    <a:pt x="229457" y="52375"/>
                  </a:lnTo>
                  <a:lnTo>
                    <a:pt x="229337" y="51522"/>
                  </a:lnTo>
                  <a:lnTo>
                    <a:pt x="229204" y="50663"/>
                  </a:lnTo>
                  <a:lnTo>
                    <a:pt x="229064" y="49810"/>
                  </a:lnTo>
                  <a:lnTo>
                    <a:pt x="228904" y="48950"/>
                  </a:lnTo>
                  <a:lnTo>
                    <a:pt x="228738" y="48105"/>
                  </a:lnTo>
                  <a:lnTo>
                    <a:pt x="228551" y="47252"/>
                  </a:lnTo>
                  <a:lnTo>
                    <a:pt x="228352" y="46406"/>
                  </a:lnTo>
                  <a:lnTo>
                    <a:pt x="228145" y="45561"/>
                  </a:lnTo>
                  <a:lnTo>
                    <a:pt x="227919" y="44715"/>
                  </a:lnTo>
                  <a:lnTo>
                    <a:pt x="227686" y="43876"/>
                  </a:lnTo>
                  <a:lnTo>
                    <a:pt x="227433" y="43037"/>
                  </a:lnTo>
                  <a:lnTo>
                    <a:pt x="227167" y="42205"/>
                  </a:lnTo>
                  <a:lnTo>
                    <a:pt x="226894" y="41373"/>
                  </a:lnTo>
                  <a:lnTo>
                    <a:pt x="226601" y="40541"/>
                  </a:lnTo>
                  <a:lnTo>
                    <a:pt x="226294" y="39716"/>
                  </a:lnTo>
                  <a:lnTo>
                    <a:pt x="225975" y="38891"/>
                  </a:lnTo>
                  <a:lnTo>
                    <a:pt x="225642" y="38073"/>
                  </a:lnTo>
                  <a:lnTo>
                    <a:pt x="225289" y="37261"/>
                  </a:lnTo>
                  <a:lnTo>
                    <a:pt x="224929" y="36443"/>
                  </a:lnTo>
                  <a:lnTo>
                    <a:pt x="224550" y="35639"/>
                  </a:lnTo>
                  <a:lnTo>
                    <a:pt x="224164" y="34834"/>
                  </a:lnTo>
                  <a:lnTo>
                    <a:pt x="223758" y="34037"/>
                  </a:lnTo>
                  <a:lnTo>
                    <a:pt x="223797" y="33954"/>
                  </a:lnTo>
                  <a:lnTo>
                    <a:pt x="223831" y="33872"/>
                  </a:lnTo>
                  <a:lnTo>
                    <a:pt x="223857" y="33789"/>
                  </a:lnTo>
                  <a:lnTo>
                    <a:pt x="223877" y="33707"/>
                  </a:lnTo>
                  <a:lnTo>
                    <a:pt x="223897" y="33617"/>
                  </a:lnTo>
                  <a:lnTo>
                    <a:pt x="223904" y="33535"/>
                  </a:lnTo>
                  <a:lnTo>
                    <a:pt x="223911" y="33445"/>
                  </a:lnTo>
                  <a:lnTo>
                    <a:pt x="223911" y="33363"/>
                  </a:lnTo>
                  <a:lnTo>
                    <a:pt x="223904" y="33273"/>
                  </a:lnTo>
                  <a:lnTo>
                    <a:pt x="223891" y="33184"/>
                  </a:lnTo>
                  <a:lnTo>
                    <a:pt x="223871" y="33101"/>
                  </a:lnTo>
                  <a:lnTo>
                    <a:pt x="223851" y="33012"/>
                  </a:lnTo>
                  <a:lnTo>
                    <a:pt x="223824" y="32930"/>
                  </a:lnTo>
                  <a:lnTo>
                    <a:pt x="223791" y="32847"/>
                  </a:lnTo>
                  <a:lnTo>
                    <a:pt x="223758" y="32765"/>
                  </a:lnTo>
                  <a:lnTo>
                    <a:pt x="223718" y="32689"/>
                  </a:lnTo>
                  <a:lnTo>
                    <a:pt x="223671" y="32606"/>
                  </a:lnTo>
                  <a:lnTo>
                    <a:pt x="223624" y="32538"/>
                  </a:lnTo>
                  <a:lnTo>
                    <a:pt x="223571" y="32462"/>
                  </a:lnTo>
                  <a:lnTo>
                    <a:pt x="223511" y="32393"/>
                  </a:lnTo>
                  <a:lnTo>
                    <a:pt x="223458" y="32331"/>
                  </a:lnTo>
                  <a:lnTo>
                    <a:pt x="223391" y="32263"/>
                  </a:lnTo>
                  <a:lnTo>
                    <a:pt x="223325" y="32208"/>
                  </a:lnTo>
                  <a:lnTo>
                    <a:pt x="223258" y="32153"/>
                  </a:lnTo>
                  <a:lnTo>
                    <a:pt x="223185" y="32104"/>
                  </a:lnTo>
                  <a:lnTo>
                    <a:pt x="223105" y="32056"/>
                  </a:lnTo>
                  <a:lnTo>
                    <a:pt x="223032" y="32015"/>
                  </a:lnTo>
                  <a:lnTo>
                    <a:pt x="222952" y="31981"/>
                  </a:lnTo>
                  <a:lnTo>
                    <a:pt x="222865" y="31953"/>
                  </a:lnTo>
                  <a:lnTo>
                    <a:pt x="222779" y="31933"/>
                  </a:lnTo>
                  <a:lnTo>
                    <a:pt x="222692" y="31912"/>
                  </a:lnTo>
                  <a:lnTo>
                    <a:pt x="222606" y="31898"/>
                  </a:lnTo>
                  <a:lnTo>
                    <a:pt x="222199" y="31204"/>
                  </a:lnTo>
                  <a:lnTo>
                    <a:pt x="221780" y="30516"/>
                  </a:lnTo>
                  <a:lnTo>
                    <a:pt x="221347" y="29829"/>
                  </a:lnTo>
                  <a:lnTo>
                    <a:pt x="220908" y="29141"/>
                  </a:lnTo>
                  <a:lnTo>
                    <a:pt x="220455" y="28460"/>
                  </a:lnTo>
                  <a:lnTo>
                    <a:pt x="219989" y="27786"/>
                  </a:lnTo>
                  <a:lnTo>
                    <a:pt x="219516" y="27113"/>
                  </a:lnTo>
                  <a:lnTo>
                    <a:pt x="219030" y="26446"/>
                  </a:lnTo>
                  <a:lnTo>
                    <a:pt x="218531" y="25786"/>
                  </a:lnTo>
                  <a:lnTo>
                    <a:pt x="218018" y="25125"/>
                  </a:lnTo>
                  <a:lnTo>
                    <a:pt x="217499" y="24472"/>
                  </a:lnTo>
                  <a:lnTo>
                    <a:pt x="216959" y="23819"/>
                  </a:lnTo>
                  <a:lnTo>
                    <a:pt x="216413" y="23173"/>
                  </a:lnTo>
                  <a:lnTo>
                    <a:pt x="215848" y="22533"/>
                  </a:lnTo>
                  <a:lnTo>
                    <a:pt x="215275" y="21894"/>
                  </a:lnTo>
                  <a:lnTo>
                    <a:pt x="214689" y="21261"/>
                  </a:lnTo>
                  <a:lnTo>
                    <a:pt x="214822" y="20897"/>
                  </a:lnTo>
                  <a:lnTo>
                    <a:pt x="214949" y="20532"/>
                  </a:lnTo>
                  <a:lnTo>
                    <a:pt x="215062" y="20168"/>
                  </a:lnTo>
                  <a:lnTo>
                    <a:pt x="215162" y="19797"/>
                  </a:lnTo>
                  <a:lnTo>
                    <a:pt x="215248" y="19418"/>
                  </a:lnTo>
                  <a:lnTo>
                    <a:pt x="215322" y="19047"/>
                  </a:lnTo>
                  <a:lnTo>
                    <a:pt x="215388" y="18669"/>
                  </a:lnTo>
                  <a:lnTo>
                    <a:pt x="215441" y="18284"/>
                  </a:lnTo>
                  <a:lnTo>
                    <a:pt x="215481" y="17906"/>
                  </a:lnTo>
                  <a:lnTo>
                    <a:pt x="215515" y="17521"/>
                  </a:lnTo>
                  <a:lnTo>
                    <a:pt x="215528" y="17136"/>
                  </a:lnTo>
                  <a:lnTo>
                    <a:pt x="215541" y="16751"/>
                  </a:lnTo>
                  <a:lnTo>
                    <a:pt x="215535" y="16366"/>
                  </a:lnTo>
                  <a:lnTo>
                    <a:pt x="215521" y="15974"/>
                  </a:lnTo>
                  <a:lnTo>
                    <a:pt x="215501" y="15589"/>
                  </a:lnTo>
                  <a:lnTo>
                    <a:pt x="215461" y="15197"/>
                  </a:lnTo>
                  <a:lnTo>
                    <a:pt x="215415" y="14805"/>
                  </a:lnTo>
                  <a:lnTo>
                    <a:pt x="215361" y="14420"/>
                  </a:lnTo>
                  <a:lnTo>
                    <a:pt x="215295" y="14028"/>
                  </a:lnTo>
                  <a:lnTo>
                    <a:pt x="215222" y="13643"/>
                  </a:lnTo>
                  <a:lnTo>
                    <a:pt x="215135" y="13251"/>
                  </a:lnTo>
                  <a:lnTo>
                    <a:pt x="215042" y="12866"/>
                  </a:lnTo>
                  <a:lnTo>
                    <a:pt x="214935" y="12481"/>
                  </a:lnTo>
                  <a:lnTo>
                    <a:pt x="214822" y="12096"/>
                  </a:lnTo>
                  <a:lnTo>
                    <a:pt x="214696" y="11711"/>
                  </a:lnTo>
                  <a:lnTo>
                    <a:pt x="214562" y="11325"/>
                  </a:lnTo>
                  <a:lnTo>
                    <a:pt x="214416" y="10947"/>
                  </a:lnTo>
                  <a:lnTo>
                    <a:pt x="214270" y="10569"/>
                  </a:lnTo>
                  <a:lnTo>
                    <a:pt x="214110" y="10191"/>
                  </a:lnTo>
                  <a:lnTo>
                    <a:pt x="213937" y="9820"/>
                  </a:lnTo>
                  <a:lnTo>
                    <a:pt x="213757" y="9448"/>
                  </a:lnTo>
                  <a:lnTo>
                    <a:pt x="213570" y="9084"/>
                  </a:lnTo>
                  <a:lnTo>
                    <a:pt x="213377" y="8720"/>
                  </a:lnTo>
                  <a:lnTo>
                    <a:pt x="213178" y="8355"/>
                  </a:lnTo>
                  <a:lnTo>
                    <a:pt x="212965" y="7998"/>
                  </a:lnTo>
                  <a:lnTo>
                    <a:pt x="212745" y="7647"/>
                  </a:lnTo>
                  <a:lnTo>
                    <a:pt x="212518" y="7296"/>
                  </a:lnTo>
                  <a:lnTo>
                    <a:pt x="212285" y="6946"/>
                  </a:lnTo>
                  <a:lnTo>
                    <a:pt x="212039" y="6609"/>
                  </a:lnTo>
                  <a:lnTo>
                    <a:pt x="211793" y="6272"/>
                  </a:lnTo>
                  <a:lnTo>
                    <a:pt x="211533" y="5935"/>
                  </a:lnTo>
                  <a:lnTo>
                    <a:pt x="211267" y="5612"/>
                  </a:lnTo>
                  <a:lnTo>
                    <a:pt x="211000" y="5288"/>
                  </a:lnTo>
                  <a:lnTo>
                    <a:pt x="210721" y="4972"/>
                  </a:lnTo>
                  <a:lnTo>
                    <a:pt x="210434" y="4663"/>
                  </a:lnTo>
                  <a:lnTo>
                    <a:pt x="210141" y="4353"/>
                  </a:lnTo>
                  <a:lnTo>
                    <a:pt x="209842" y="4058"/>
                  </a:lnTo>
                  <a:lnTo>
                    <a:pt x="209536" y="3762"/>
                  </a:lnTo>
                  <a:lnTo>
                    <a:pt x="209223" y="3473"/>
                  </a:lnTo>
                  <a:lnTo>
                    <a:pt x="208910" y="3198"/>
                  </a:lnTo>
                  <a:lnTo>
                    <a:pt x="208583" y="2923"/>
                  </a:lnTo>
                  <a:lnTo>
                    <a:pt x="208250" y="2655"/>
                  </a:lnTo>
                  <a:lnTo>
                    <a:pt x="207918" y="2401"/>
                  </a:lnTo>
                  <a:lnTo>
                    <a:pt x="207578" y="2146"/>
                  </a:lnTo>
                  <a:lnTo>
                    <a:pt x="207225" y="1905"/>
                  </a:lnTo>
                  <a:lnTo>
                    <a:pt x="206872" y="1665"/>
                  </a:lnTo>
                  <a:lnTo>
                    <a:pt x="206519" y="1438"/>
                  </a:lnTo>
                  <a:lnTo>
                    <a:pt x="206153" y="1218"/>
                  </a:lnTo>
                  <a:lnTo>
                    <a:pt x="205787" y="1005"/>
                  </a:lnTo>
                  <a:lnTo>
                    <a:pt x="205414" y="805"/>
                  </a:lnTo>
                  <a:lnTo>
                    <a:pt x="205035" y="613"/>
                  </a:lnTo>
                  <a:lnTo>
                    <a:pt x="204648" y="427"/>
                  </a:lnTo>
                  <a:lnTo>
                    <a:pt x="204262" y="255"/>
                  </a:lnTo>
                  <a:lnTo>
                    <a:pt x="203869" y="83"/>
                  </a:lnTo>
                  <a:lnTo>
                    <a:pt x="203789" y="56"/>
                  </a:lnTo>
                  <a:lnTo>
                    <a:pt x="203710" y="35"/>
                  </a:lnTo>
                  <a:lnTo>
                    <a:pt x="203636" y="15"/>
                  </a:lnTo>
                  <a:lnTo>
                    <a:pt x="203556" y="8"/>
                  </a:lnTo>
                  <a:lnTo>
                    <a:pt x="2034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707325" y="-4178100"/>
              <a:ext cx="432825" cy="527050"/>
            </a:xfrm>
            <a:custGeom>
              <a:avLst/>
              <a:gdLst/>
              <a:ahLst/>
              <a:cxnLst/>
              <a:rect l="l" t="t" r="r" b="b"/>
              <a:pathLst>
                <a:path w="17313" h="21082" extrusionOk="0">
                  <a:moveTo>
                    <a:pt x="4389" y="0"/>
                  </a:moveTo>
                  <a:lnTo>
                    <a:pt x="4209" y="873"/>
                  </a:lnTo>
                  <a:lnTo>
                    <a:pt x="4009" y="1754"/>
                  </a:lnTo>
                  <a:lnTo>
                    <a:pt x="3803" y="2627"/>
                  </a:lnTo>
                  <a:lnTo>
                    <a:pt x="3583" y="3493"/>
                  </a:lnTo>
                  <a:lnTo>
                    <a:pt x="3350" y="4366"/>
                  </a:lnTo>
                  <a:lnTo>
                    <a:pt x="3104" y="5233"/>
                  </a:lnTo>
                  <a:lnTo>
                    <a:pt x="2851" y="6099"/>
                  </a:lnTo>
                  <a:lnTo>
                    <a:pt x="2578" y="6959"/>
                  </a:lnTo>
                  <a:lnTo>
                    <a:pt x="2298" y="7818"/>
                  </a:lnTo>
                  <a:lnTo>
                    <a:pt x="2005" y="8671"/>
                  </a:lnTo>
                  <a:lnTo>
                    <a:pt x="1699" y="9530"/>
                  </a:lnTo>
                  <a:lnTo>
                    <a:pt x="1379" y="10376"/>
                  </a:lnTo>
                  <a:lnTo>
                    <a:pt x="1053" y="11222"/>
                  </a:lnTo>
                  <a:lnTo>
                    <a:pt x="713" y="12067"/>
                  </a:lnTo>
                  <a:lnTo>
                    <a:pt x="367" y="12906"/>
                  </a:lnTo>
                  <a:lnTo>
                    <a:pt x="1" y="13738"/>
                  </a:lnTo>
                  <a:lnTo>
                    <a:pt x="207" y="13793"/>
                  </a:lnTo>
                  <a:lnTo>
                    <a:pt x="407" y="13855"/>
                  </a:lnTo>
                  <a:lnTo>
                    <a:pt x="806" y="13986"/>
                  </a:lnTo>
                  <a:lnTo>
                    <a:pt x="1206" y="14137"/>
                  </a:lnTo>
                  <a:lnTo>
                    <a:pt x="1605" y="14295"/>
                  </a:lnTo>
                  <a:lnTo>
                    <a:pt x="1998" y="14467"/>
                  </a:lnTo>
                  <a:lnTo>
                    <a:pt x="2384" y="14653"/>
                  </a:lnTo>
                  <a:lnTo>
                    <a:pt x="2771" y="14845"/>
                  </a:lnTo>
                  <a:lnTo>
                    <a:pt x="3157" y="15052"/>
                  </a:lnTo>
                  <a:lnTo>
                    <a:pt x="3536" y="15258"/>
                  </a:lnTo>
                  <a:lnTo>
                    <a:pt x="3916" y="15471"/>
                  </a:lnTo>
                  <a:lnTo>
                    <a:pt x="4662" y="15904"/>
                  </a:lnTo>
                  <a:lnTo>
                    <a:pt x="5401" y="16344"/>
                  </a:lnTo>
                  <a:lnTo>
                    <a:pt x="6133" y="16771"/>
                  </a:lnTo>
                  <a:lnTo>
                    <a:pt x="7012" y="17266"/>
                  </a:lnTo>
                  <a:lnTo>
                    <a:pt x="7891" y="17754"/>
                  </a:lnTo>
                  <a:lnTo>
                    <a:pt x="8776" y="18242"/>
                  </a:lnTo>
                  <a:lnTo>
                    <a:pt x="9662" y="18744"/>
                  </a:lnTo>
                  <a:lnTo>
                    <a:pt x="10101" y="18991"/>
                  </a:lnTo>
                  <a:lnTo>
                    <a:pt x="10534" y="19253"/>
                  </a:lnTo>
                  <a:lnTo>
                    <a:pt x="10967" y="19514"/>
                  </a:lnTo>
                  <a:lnTo>
                    <a:pt x="11400" y="19775"/>
                  </a:lnTo>
                  <a:lnTo>
                    <a:pt x="11826" y="20050"/>
                  </a:lnTo>
                  <a:lnTo>
                    <a:pt x="12245" y="20325"/>
                  </a:lnTo>
                  <a:lnTo>
                    <a:pt x="12665" y="20614"/>
                  </a:lnTo>
                  <a:lnTo>
                    <a:pt x="13078" y="20903"/>
                  </a:lnTo>
                  <a:lnTo>
                    <a:pt x="13118" y="20944"/>
                  </a:lnTo>
                  <a:lnTo>
                    <a:pt x="13157" y="20985"/>
                  </a:lnTo>
                  <a:lnTo>
                    <a:pt x="13224" y="21082"/>
                  </a:lnTo>
                  <a:lnTo>
                    <a:pt x="13450" y="20504"/>
                  </a:lnTo>
                  <a:lnTo>
                    <a:pt x="13677" y="19927"/>
                  </a:lnTo>
                  <a:lnTo>
                    <a:pt x="13897" y="19349"/>
                  </a:lnTo>
                  <a:lnTo>
                    <a:pt x="14110" y="18765"/>
                  </a:lnTo>
                  <a:lnTo>
                    <a:pt x="14323" y="18180"/>
                  </a:lnTo>
                  <a:lnTo>
                    <a:pt x="14522" y="17589"/>
                  </a:lnTo>
                  <a:lnTo>
                    <a:pt x="14715" y="16997"/>
                  </a:lnTo>
                  <a:lnTo>
                    <a:pt x="14909" y="16399"/>
                  </a:lnTo>
                  <a:lnTo>
                    <a:pt x="15142" y="15615"/>
                  </a:lnTo>
                  <a:lnTo>
                    <a:pt x="15368" y="14825"/>
                  </a:lnTo>
                  <a:lnTo>
                    <a:pt x="15581" y="14041"/>
                  </a:lnTo>
                  <a:lnTo>
                    <a:pt x="15781" y="13257"/>
                  </a:lnTo>
                  <a:lnTo>
                    <a:pt x="15967" y="12473"/>
                  </a:lnTo>
                  <a:lnTo>
                    <a:pt x="16140" y="11696"/>
                  </a:lnTo>
                  <a:lnTo>
                    <a:pt x="16307" y="10912"/>
                  </a:lnTo>
                  <a:lnTo>
                    <a:pt x="16460" y="10135"/>
                  </a:lnTo>
                  <a:lnTo>
                    <a:pt x="16600" y="9358"/>
                  </a:lnTo>
                  <a:lnTo>
                    <a:pt x="16733" y="8581"/>
                  </a:lnTo>
                  <a:lnTo>
                    <a:pt x="16853" y="7804"/>
                  </a:lnTo>
                  <a:lnTo>
                    <a:pt x="16966" y="7034"/>
                  </a:lnTo>
                  <a:lnTo>
                    <a:pt x="17066" y="6264"/>
                  </a:lnTo>
                  <a:lnTo>
                    <a:pt x="17159" y="5494"/>
                  </a:lnTo>
                  <a:lnTo>
                    <a:pt x="17239" y="4724"/>
                  </a:lnTo>
                  <a:lnTo>
                    <a:pt x="17312" y="3954"/>
                  </a:lnTo>
                  <a:lnTo>
                    <a:pt x="16353" y="3686"/>
                  </a:lnTo>
                  <a:lnTo>
                    <a:pt x="15401" y="3404"/>
                  </a:lnTo>
                  <a:lnTo>
                    <a:pt x="13484" y="2826"/>
                  </a:lnTo>
                  <a:lnTo>
                    <a:pt x="12532" y="2537"/>
                  </a:lnTo>
                  <a:lnTo>
                    <a:pt x="11573" y="2249"/>
                  </a:lnTo>
                  <a:lnTo>
                    <a:pt x="10614" y="1974"/>
                  </a:lnTo>
                  <a:lnTo>
                    <a:pt x="9649" y="1712"/>
                  </a:lnTo>
                  <a:lnTo>
                    <a:pt x="9316" y="1630"/>
                  </a:lnTo>
                  <a:lnTo>
                    <a:pt x="8976" y="1547"/>
                  </a:lnTo>
                  <a:lnTo>
                    <a:pt x="8297" y="1389"/>
                  </a:lnTo>
                  <a:lnTo>
                    <a:pt x="7618" y="1231"/>
                  </a:lnTo>
                  <a:lnTo>
                    <a:pt x="7278" y="1142"/>
                  </a:lnTo>
                  <a:lnTo>
                    <a:pt x="6939" y="1052"/>
                  </a:lnTo>
                  <a:lnTo>
                    <a:pt x="6599" y="956"/>
                  </a:lnTo>
                  <a:lnTo>
                    <a:pt x="6266" y="853"/>
                  </a:lnTo>
                  <a:lnTo>
                    <a:pt x="5940" y="743"/>
                  </a:lnTo>
                  <a:lnTo>
                    <a:pt x="5614" y="619"/>
                  </a:lnTo>
                  <a:lnTo>
                    <a:pt x="5301" y="482"/>
                  </a:lnTo>
                  <a:lnTo>
                    <a:pt x="4988" y="337"/>
                  </a:lnTo>
                  <a:lnTo>
                    <a:pt x="4835" y="255"/>
                  </a:lnTo>
                  <a:lnTo>
                    <a:pt x="4682" y="172"/>
                  </a:lnTo>
                  <a:lnTo>
                    <a:pt x="4535" y="90"/>
                  </a:lnTo>
                  <a:lnTo>
                    <a:pt x="43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784575" y="-4895425"/>
              <a:ext cx="296975" cy="260450"/>
            </a:xfrm>
            <a:custGeom>
              <a:avLst/>
              <a:gdLst/>
              <a:ahLst/>
              <a:cxnLst/>
              <a:rect l="l" t="t" r="r" b="b"/>
              <a:pathLst>
                <a:path w="11879" h="10418" extrusionOk="0">
                  <a:moveTo>
                    <a:pt x="8476" y="0"/>
                  </a:moveTo>
                  <a:lnTo>
                    <a:pt x="7963" y="199"/>
                  </a:lnTo>
                  <a:lnTo>
                    <a:pt x="7451" y="392"/>
                  </a:lnTo>
                  <a:lnTo>
                    <a:pt x="6938" y="578"/>
                  </a:lnTo>
                  <a:lnTo>
                    <a:pt x="6419" y="750"/>
                  </a:lnTo>
                  <a:lnTo>
                    <a:pt x="5899" y="915"/>
                  </a:lnTo>
                  <a:lnTo>
                    <a:pt x="5373" y="1066"/>
                  </a:lnTo>
                  <a:lnTo>
                    <a:pt x="4847" y="1210"/>
                  </a:lnTo>
                  <a:lnTo>
                    <a:pt x="4315" y="1341"/>
                  </a:lnTo>
                  <a:lnTo>
                    <a:pt x="3782" y="1458"/>
                  </a:lnTo>
                  <a:lnTo>
                    <a:pt x="3249" y="1568"/>
                  </a:lnTo>
                  <a:lnTo>
                    <a:pt x="2710" y="1657"/>
                  </a:lnTo>
                  <a:lnTo>
                    <a:pt x="2171" y="1740"/>
                  </a:lnTo>
                  <a:lnTo>
                    <a:pt x="1631" y="1802"/>
                  </a:lnTo>
                  <a:lnTo>
                    <a:pt x="1092" y="1857"/>
                  </a:lnTo>
                  <a:lnTo>
                    <a:pt x="546" y="1891"/>
                  </a:lnTo>
                  <a:lnTo>
                    <a:pt x="0" y="1912"/>
                  </a:lnTo>
                  <a:lnTo>
                    <a:pt x="167" y="2441"/>
                  </a:lnTo>
                  <a:lnTo>
                    <a:pt x="326" y="2970"/>
                  </a:lnTo>
                  <a:lnTo>
                    <a:pt x="480" y="3493"/>
                  </a:lnTo>
                  <a:lnTo>
                    <a:pt x="626" y="4029"/>
                  </a:lnTo>
                  <a:lnTo>
                    <a:pt x="766" y="4559"/>
                  </a:lnTo>
                  <a:lnTo>
                    <a:pt x="906" y="5088"/>
                  </a:lnTo>
                  <a:lnTo>
                    <a:pt x="1032" y="5618"/>
                  </a:lnTo>
                  <a:lnTo>
                    <a:pt x="1159" y="6147"/>
                  </a:lnTo>
                  <a:lnTo>
                    <a:pt x="1279" y="6683"/>
                  </a:lnTo>
                  <a:lnTo>
                    <a:pt x="1392" y="7213"/>
                  </a:lnTo>
                  <a:lnTo>
                    <a:pt x="1498" y="7749"/>
                  </a:lnTo>
                  <a:lnTo>
                    <a:pt x="1598" y="8279"/>
                  </a:lnTo>
                  <a:lnTo>
                    <a:pt x="1691" y="8815"/>
                  </a:lnTo>
                  <a:lnTo>
                    <a:pt x="1778" y="9351"/>
                  </a:lnTo>
                  <a:lnTo>
                    <a:pt x="1865" y="9881"/>
                  </a:lnTo>
                  <a:lnTo>
                    <a:pt x="1938" y="10417"/>
                  </a:lnTo>
                  <a:lnTo>
                    <a:pt x="2064" y="10328"/>
                  </a:lnTo>
                  <a:lnTo>
                    <a:pt x="2191" y="10245"/>
                  </a:lnTo>
                  <a:lnTo>
                    <a:pt x="2324" y="10170"/>
                  </a:lnTo>
                  <a:lnTo>
                    <a:pt x="2457" y="10101"/>
                  </a:lnTo>
                  <a:lnTo>
                    <a:pt x="2590" y="10039"/>
                  </a:lnTo>
                  <a:lnTo>
                    <a:pt x="2730" y="9977"/>
                  </a:lnTo>
                  <a:lnTo>
                    <a:pt x="2877" y="9929"/>
                  </a:lnTo>
                  <a:lnTo>
                    <a:pt x="3016" y="9881"/>
                  </a:lnTo>
                  <a:lnTo>
                    <a:pt x="3163" y="9839"/>
                  </a:lnTo>
                  <a:lnTo>
                    <a:pt x="3309" y="9805"/>
                  </a:lnTo>
                  <a:lnTo>
                    <a:pt x="3463" y="9778"/>
                  </a:lnTo>
                  <a:lnTo>
                    <a:pt x="3609" y="9750"/>
                  </a:lnTo>
                  <a:lnTo>
                    <a:pt x="3915" y="9709"/>
                  </a:lnTo>
                  <a:lnTo>
                    <a:pt x="4228" y="9688"/>
                  </a:lnTo>
                  <a:lnTo>
                    <a:pt x="4541" y="9674"/>
                  </a:lnTo>
                  <a:lnTo>
                    <a:pt x="4854" y="9668"/>
                  </a:lnTo>
                  <a:lnTo>
                    <a:pt x="5167" y="9668"/>
                  </a:lnTo>
                  <a:lnTo>
                    <a:pt x="5480" y="9674"/>
                  </a:lnTo>
                  <a:lnTo>
                    <a:pt x="6106" y="9688"/>
                  </a:lnTo>
                  <a:lnTo>
                    <a:pt x="6405" y="9695"/>
                  </a:lnTo>
                  <a:lnTo>
                    <a:pt x="6705" y="9695"/>
                  </a:lnTo>
                  <a:lnTo>
                    <a:pt x="7344" y="9688"/>
                  </a:lnTo>
                  <a:lnTo>
                    <a:pt x="7983" y="9674"/>
                  </a:lnTo>
                  <a:lnTo>
                    <a:pt x="8636" y="9661"/>
                  </a:lnTo>
                  <a:lnTo>
                    <a:pt x="9282" y="9647"/>
                  </a:lnTo>
                  <a:lnTo>
                    <a:pt x="10261" y="9647"/>
                  </a:lnTo>
                  <a:lnTo>
                    <a:pt x="10587" y="9654"/>
                  </a:lnTo>
                  <a:lnTo>
                    <a:pt x="10913" y="9668"/>
                  </a:lnTo>
                  <a:lnTo>
                    <a:pt x="11239" y="9688"/>
                  </a:lnTo>
                  <a:lnTo>
                    <a:pt x="11559" y="9709"/>
                  </a:lnTo>
                  <a:lnTo>
                    <a:pt x="11879" y="9736"/>
                  </a:lnTo>
                  <a:lnTo>
                    <a:pt x="11705" y="9118"/>
                  </a:lnTo>
                  <a:lnTo>
                    <a:pt x="11526" y="8506"/>
                  </a:lnTo>
                  <a:lnTo>
                    <a:pt x="11339" y="7887"/>
                  </a:lnTo>
                  <a:lnTo>
                    <a:pt x="11153" y="7275"/>
                  </a:lnTo>
                  <a:lnTo>
                    <a:pt x="10953" y="6663"/>
                  </a:lnTo>
                  <a:lnTo>
                    <a:pt x="10753" y="6051"/>
                  </a:lnTo>
                  <a:lnTo>
                    <a:pt x="10547" y="5446"/>
                  </a:lnTo>
                  <a:lnTo>
                    <a:pt x="10334" y="4834"/>
                  </a:lnTo>
                  <a:lnTo>
                    <a:pt x="10121" y="4229"/>
                  </a:lnTo>
                  <a:lnTo>
                    <a:pt x="9901" y="3624"/>
                  </a:lnTo>
                  <a:lnTo>
                    <a:pt x="9675" y="3019"/>
                  </a:lnTo>
                  <a:lnTo>
                    <a:pt x="9442" y="2414"/>
                  </a:lnTo>
                  <a:lnTo>
                    <a:pt x="9209" y="1808"/>
                  </a:lnTo>
                  <a:lnTo>
                    <a:pt x="8969" y="1203"/>
                  </a:lnTo>
                  <a:lnTo>
                    <a:pt x="8723" y="598"/>
                  </a:lnTo>
                  <a:lnTo>
                    <a:pt x="84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496100" y="-3790650"/>
              <a:ext cx="516200" cy="589800"/>
            </a:xfrm>
            <a:custGeom>
              <a:avLst/>
              <a:gdLst/>
              <a:ahLst/>
              <a:cxnLst/>
              <a:rect l="l" t="t" r="r" b="b"/>
              <a:pathLst>
                <a:path w="20648" h="23592" extrusionOk="0">
                  <a:moveTo>
                    <a:pt x="7624" y="0"/>
                  </a:moveTo>
                  <a:lnTo>
                    <a:pt x="7218" y="832"/>
                  </a:lnTo>
                  <a:lnTo>
                    <a:pt x="6805" y="1664"/>
                  </a:lnTo>
                  <a:lnTo>
                    <a:pt x="6379" y="2496"/>
                  </a:lnTo>
                  <a:lnTo>
                    <a:pt x="5946" y="3315"/>
                  </a:lnTo>
                  <a:lnTo>
                    <a:pt x="5500" y="4133"/>
                  </a:lnTo>
                  <a:lnTo>
                    <a:pt x="5047" y="4951"/>
                  </a:lnTo>
                  <a:lnTo>
                    <a:pt x="4588" y="5762"/>
                  </a:lnTo>
                  <a:lnTo>
                    <a:pt x="4115" y="6567"/>
                  </a:lnTo>
                  <a:lnTo>
                    <a:pt x="3629" y="7365"/>
                  </a:lnTo>
                  <a:lnTo>
                    <a:pt x="3143" y="8162"/>
                  </a:lnTo>
                  <a:lnTo>
                    <a:pt x="2637" y="8953"/>
                  </a:lnTo>
                  <a:lnTo>
                    <a:pt x="2131" y="9737"/>
                  </a:lnTo>
                  <a:lnTo>
                    <a:pt x="1612" y="10514"/>
                  </a:lnTo>
                  <a:lnTo>
                    <a:pt x="1086" y="11291"/>
                  </a:lnTo>
                  <a:lnTo>
                    <a:pt x="546" y="12054"/>
                  </a:lnTo>
                  <a:lnTo>
                    <a:pt x="0" y="12817"/>
                  </a:lnTo>
                  <a:lnTo>
                    <a:pt x="293" y="13065"/>
                  </a:lnTo>
                  <a:lnTo>
                    <a:pt x="586" y="13312"/>
                  </a:lnTo>
                  <a:lnTo>
                    <a:pt x="879" y="13574"/>
                  </a:lnTo>
                  <a:lnTo>
                    <a:pt x="1159" y="13842"/>
                  </a:lnTo>
                  <a:lnTo>
                    <a:pt x="1439" y="14117"/>
                  </a:lnTo>
                  <a:lnTo>
                    <a:pt x="1718" y="14392"/>
                  </a:lnTo>
                  <a:lnTo>
                    <a:pt x="1991" y="14674"/>
                  </a:lnTo>
                  <a:lnTo>
                    <a:pt x="2264" y="14956"/>
                  </a:lnTo>
                  <a:lnTo>
                    <a:pt x="2797" y="15526"/>
                  </a:lnTo>
                  <a:lnTo>
                    <a:pt x="3323" y="16097"/>
                  </a:lnTo>
                  <a:lnTo>
                    <a:pt x="3842" y="16654"/>
                  </a:lnTo>
                  <a:lnTo>
                    <a:pt x="4362" y="17190"/>
                  </a:lnTo>
                  <a:lnTo>
                    <a:pt x="7305" y="20181"/>
                  </a:lnTo>
                  <a:lnTo>
                    <a:pt x="10241" y="23172"/>
                  </a:lnTo>
                  <a:lnTo>
                    <a:pt x="10327" y="23275"/>
                  </a:lnTo>
                  <a:lnTo>
                    <a:pt x="10401" y="23385"/>
                  </a:lnTo>
                  <a:lnTo>
                    <a:pt x="10467" y="23489"/>
                  </a:lnTo>
                  <a:lnTo>
                    <a:pt x="10514" y="23592"/>
                  </a:lnTo>
                  <a:lnTo>
                    <a:pt x="10900" y="23159"/>
                  </a:lnTo>
                  <a:lnTo>
                    <a:pt x="11280" y="22725"/>
                  </a:lnTo>
                  <a:lnTo>
                    <a:pt x="11652" y="22285"/>
                  </a:lnTo>
                  <a:lnTo>
                    <a:pt x="12025" y="21838"/>
                  </a:lnTo>
                  <a:lnTo>
                    <a:pt x="12391" y="21391"/>
                  </a:lnTo>
                  <a:lnTo>
                    <a:pt x="12758" y="20938"/>
                  </a:lnTo>
                  <a:lnTo>
                    <a:pt x="13111" y="20484"/>
                  </a:lnTo>
                  <a:lnTo>
                    <a:pt x="13470" y="20030"/>
                  </a:lnTo>
                  <a:lnTo>
                    <a:pt x="13816" y="19562"/>
                  </a:lnTo>
                  <a:lnTo>
                    <a:pt x="14163" y="19102"/>
                  </a:lnTo>
                  <a:lnTo>
                    <a:pt x="14509" y="18627"/>
                  </a:lnTo>
                  <a:lnTo>
                    <a:pt x="14842" y="18160"/>
                  </a:lnTo>
                  <a:lnTo>
                    <a:pt x="15175" y="17685"/>
                  </a:lnTo>
                  <a:lnTo>
                    <a:pt x="15508" y="17204"/>
                  </a:lnTo>
                  <a:lnTo>
                    <a:pt x="15827" y="16723"/>
                  </a:lnTo>
                  <a:lnTo>
                    <a:pt x="16153" y="16234"/>
                  </a:lnTo>
                  <a:lnTo>
                    <a:pt x="16466" y="15746"/>
                  </a:lnTo>
                  <a:lnTo>
                    <a:pt x="16779" y="15251"/>
                  </a:lnTo>
                  <a:lnTo>
                    <a:pt x="17086" y="14756"/>
                  </a:lnTo>
                  <a:lnTo>
                    <a:pt x="17385" y="14254"/>
                  </a:lnTo>
                  <a:lnTo>
                    <a:pt x="17685" y="13752"/>
                  </a:lnTo>
                  <a:lnTo>
                    <a:pt x="17978" y="13243"/>
                  </a:lnTo>
                  <a:lnTo>
                    <a:pt x="18264" y="12735"/>
                  </a:lnTo>
                  <a:lnTo>
                    <a:pt x="18550" y="12219"/>
                  </a:lnTo>
                  <a:lnTo>
                    <a:pt x="18830" y="11703"/>
                  </a:lnTo>
                  <a:lnTo>
                    <a:pt x="19103" y="11188"/>
                  </a:lnTo>
                  <a:lnTo>
                    <a:pt x="19376" y="10665"/>
                  </a:lnTo>
                  <a:lnTo>
                    <a:pt x="19636" y="10136"/>
                  </a:lnTo>
                  <a:lnTo>
                    <a:pt x="19895" y="9606"/>
                  </a:lnTo>
                  <a:lnTo>
                    <a:pt x="20155" y="9077"/>
                  </a:lnTo>
                  <a:lnTo>
                    <a:pt x="20401" y="8540"/>
                  </a:lnTo>
                  <a:lnTo>
                    <a:pt x="20648" y="8004"/>
                  </a:lnTo>
                  <a:lnTo>
                    <a:pt x="20521" y="7983"/>
                  </a:lnTo>
                  <a:lnTo>
                    <a:pt x="20395" y="7949"/>
                  </a:lnTo>
                  <a:lnTo>
                    <a:pt x="20262" y="7908"/>
                  </a:lnTo>
                  <a:lnTo>
                    <a:pt x="20115" y="7846"/>
                  </a:lnTo>
                  <a:lnTo>
                    <a:pt x="19669" y="7633"/>
                  </a:lnTo>
                  <a:lnTo>
                    <a:pt x="19223" y="7413"/>
                  </a:lnTo>
                  <a:lnTo>
                    <a:pt x="18777" y="7179"/>
                  </a:lnTo>
                  <a:lnTo>
                    <a:pt x="18337" y="6938"/>
                  </a:lnTo>
                  <a:lnTo>
                    <a:pt x="17898" y="6691"/>
                  </a:lnTo>
                  <a:lnTo>
                    <a:pt x="17458" y="6443"/>
                  </a:lnTo>
                  <a:lnTo>
                    <a:pt x="17026" y="6182"/>
                  </a:lnTo>
                  <a:lnTo>
                    <a:pt x="16586" y="5928"/>
                  </a:lnTo>
                  <a:lnTo>
                    <a:pt x="15727" y="5398"/>
                  </a:lnTo>
                  <a:lnTo>
                    <a:pt x="14868" y="4862"/>
                  </a:lnTo>
                  <a:lnTo>
                    <a:pt x="14009" y="4325"/>
                  </a:lnTo>
                  <a:lnTo>
                    <a:pt x="13157" y="3803"/>
                  </a:lnTo>
                  <a:lnTo>
                    <a:pt x="12445" y="3383"/>
                  </a:lnTo>
                  <a:lnTo>
                    <a:pt x="11719" y="2957"/>
                  </a:lnTo>
                  <a:lnTo>
                    <a:pt x="10993" y="2524"/>
                  </a:lnTo>
                  <a:lnTo>
                    <a:pt x="10627" y="2304"/>
                  </a:lnTo>
                  <a:lnTo>
                    <a:pt x="10267" y="2077"/>
                  </a:lnTo>
                  <a:lnTo>
                    <a:pt x="9915" y="1843"/>
                  </a:lnTo>
                  <a:lnTo>
                    <a:pt x="9562" y="1603"/>
                  </a:lnTo>
                  <a:lnTo>
                    <a:pt x="9215" y="1355"/>
                  </a:lnTo>
                  <a:lnTo>
                    <a:pt x="8876" y="1108"/>
                  </a:lnTo>
                  <a:lnTo>
                    <a:pt x="8550" y="839"/>
                  </a:lnTo>
                  <a:lnTo>
                    <a:pt x="8230" y="571"/>
                  </a:lnTo>
                  <a:lnTo>
                    <a:pt x="7917" y="289"/>
                  </a:lnTo>
                  <a:lnTo>
                    <a:pt x="7771" y="145"/>
                  </a:lnTo>
                  <a:lnTo>
                    <a:pt x="76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681375" y="-5223075"/>
              <a:ext cx="287825" cy="334200"/>
            </a:xfrm>
            <a:custGeom>
              <a:avLst/>
              <a:gdLst/>
              <a:ahLst/>
              <a:cxnLst/>
              <a:rect l="l" t="t" r="r" b="b"/>
              <a:pathLst>
                <a:path w="11513" h="13368" extrusionOk="0">
                  <a:moveTo>
                    <a:pt x="6046" y="1"/>
                  </a:moveTo>
                  <a:lnTo>
                    <a:pt x="5926" y="207"/>
                  </a:lnTo>
                  <a:lnTo>
                    <a:pt x="5806" y="406"/>
                  </a:lnTo>
                  <a:lnTo>
                    <a:pt x="5680" y="606"/>
                  </a:lnTo>
                  <a:lnTo>
                    <a:pt x="5553" y="805"/>
                  </a:lnTo>
                  <a:lnTo>
                    <a:pt x="5420" y="1004"/>
                  </a:lnTo>
                  <a:lnTo>
                    <a:pt x="5280" y="1197"/>
                  </a:lnTo>
                  <a:lnTo>
                    <a:pt x="5140" y="1390"/>
                  </a:lnTo>
                  <a:lnTo>
                    <a:pt x="4994" y="1582"/>
                  </a:lnTo>
                  <a:lnTo>
                    <a:pt x="4841" y="1775"/>
                  </a:lnTo>
                  <a:lnTo>
                    <a:pt x="4688" y="1960"/>
                  </a:lnTo>
                  <a:lnTo>
                    <a:pt x="4528" y="2153"/>
                  </a:lnTo>
                  <a:lnTo>
                    <a:pt x="4361" y="2332"/>
                  </a:lnTo>
                  <a:lnTo>
                    <a:pt x="4188" y="2517"/>
                  </a:lnTo>
                  <a:lnTo>
                    <a:pt x="4015" y="2696"/>
                  </a:lnTo>
                  <a:lnTo>
                    <a:pt x="3835" y="2875"/>
                  </a:lnTo>
                  <a:lnTo>
                    <a:pt x="3649" y="3053"/>
                  </a:lnTo>
                  <a:lnTo>
                    <a:pt x="3462" y="3225"/>
                  </a:lnTo>
                  <a:lnTo>
                    <a:pt x="3269" y="3404"/>
                  </a:lnTo>
                  <a:lnTo>
                    <a:pt x="3070" y="3569"/>
                  </a:lnTo>
                  <a:lnTo>
                    <a:pt x="2863" y="3741"/>
                  </a:lnTo>
                  <a:lnTo>
                    <a:pt x="2650" y="3906"/>
                  </a:lnTo>
                  <a:lnTo>
                    <a:pt x="2437" y="4071"/>
                  </a:lnTo>
                  <a:lnTo>
                    <a:pt x="2217" y="4229"/>
                  </a:lnTo>
                  <a:lnTo>
                    <a:pt x="1991" y="4387"/>
                  </a:lnTo>
                  <a:lnTo>
                    <a:pt x="1765" y="4546"/>
                  </a:lnTo>
                  <a:lnTo>
                    <a:pt x="1525" y="4697"/>
                  </a:lnTo>
                  <a:lnTo>
                    <a:pt x="1285" y="4848"/>
                  </a:lnTo>
                  <a:lnTo>
                    <a:pt x="1039" y="4999"/>
                  </a:lnTo>
                  <a:lnTo>
                    <a:pt x="786" y="5144"/>
                  </a:lnTo>
                  <a:lnTo>
                    <a:pt x="526" y="5288"/>
                  </a:lnTo>
                  <a:lnTo>
                    <a:pt x="266" y="5426"/>
                  </a:lnTo>
                  <a:lnTo>
                    <a:pt x="0" y="5563"/>
                  </a:lnTo>
                  <a:lnTo>
                    <a:pt x="266" y="6045"/>
                  </a:lnTo>
                  <a:lnTo>
                    <a:pt x="526" y="6526"/>
                  </a:lnTo>
                  <a:lnTo>
                    <a:pt x="786" y="7007"/>
                  </a:lnTo>
                  <a:lnTo>
                    <a:pt x="1032" y="7488"/>
                  </a:lnTo>
                  <a:lnTo>
                    <a:pt x="1272" y="7970"/>
                  </a:lnTo>
                  <a:lnTo>
                    <a:pt x="1512" y="8458"/>
                  </a:lnTo>
                  <a:lnTo>
                    <a:pt x="1745" y="8946"/>
                  </a:lnTo>
                  <a:lnTo>
                    <a:pt x="1964" y="9434"/>
                  </a:lnTo>
                  <a:lnTo>
                    <a:pt x="2184" y="9923"/>
                  </a:lnTo>
                  <a:lnTo>
                    <a:pt x="2397" y="10411"/>
                  </a:lnTo>
                  <a:lnTo>
                    <a:pt x="2603" y="10906"/>
                  </a:lnTo>
                  <a:lnTo>
                    <a:pt x="2803" y="11394"/>
                  </a:lnTo>
                  <a:lnTo>
                    <a:pt x="3003" y="11889"/>
                  </a:lnTo>
                  <a:lnTo>
                    <a:pt x="3189" y="12377"/>
                  </a:lnTo>
                  <a:lnTo>
                    <a:pt x="3376" y="12872"/>
                  </a:lnTo>
                  <a:lnTo>
                    <a:pt x="3556" y="13367"/>
                  </a:lnTo>
                  <a:lnTo>
                    <a:pt x="4581" y="13085"/>
                  </a:lnTo>
                  <a:lnTo>
                    <a:pt x="5593" y="12790"/>
                  </a:lnTo>
                  <a:lnTo>
                    <a:pt x="6099" y="12632"/>
                  </a:lnTo>
                  <a:lnTo>
                    <a:pt x="6605" y="12473"/>
                  </a:lnTo>
                  <a:lnTo>
                    <a:pt x="7104" y="12315"/>
                  </a:lnTo>
                  <a:lnTo>
                    <a:pt x="7604" y="12150"/>
                  </a:lnTo>
                  <a:lnTo>
                    <a:pt x="8103" y="11978"/>
                  </a:lnTo>
                  <a:lnTo>
                    <a:pt x="8596" y="11800"/>
                  </a:lnTo>
                  <a:lnTo>
                    <a:pt x="9089" y="11614"/>
                  </a:lnTo>
                  <a:lnTo>
                    <a:pt x="9581" y="11428"/>
                  </a:lnTo>
                  <a:lnTo>
                    <a:pt x="10067" y="11229"/>
                  </a:lnTo>
                  <a:lnTo>
                    <a:pt x="10553" y="11030"/>
                  </a:lnTo>
                  <a:lnTo>
                    <a:pt x="11033" y="10816"/>
                  </a:lnTo>
                  <a:lnTo>
                    <a:pt x="11512" y="10596"/>
                  </a:lnTo>
                  <a:lnTo>
                    <a:pt x="11206" y="9929"/>
                  </a:lnTo>
                  <a:lnTo>
                    <a:pt x="10900" y="9256"/>
                  </a:lnTo>
                  <a:lnTo>
                    <a:pt x="10580" y="8589"/>
                  </a:lnTo>
                  <a:lnTo>
                    <a:pt x="10260" y="7922"/>
                  </a:lnTo>
                  <a:lnTo>
                    <a:pt x="9934" y="7255"/>
                  </a:lnTo>
                  <a:lnTo>
                    <a:pt x="9608" y="6588"/>
                  </a:lnTo>
                  <a:lnTo>
                    <a:pt x="9268" y="5921"/>
                  </a:lnTo>
                  <a:lnTo>
                    <a:pt x="8929" y="5261"/>
                  </a:lnTo>
                  <a:lnTo>
                    <a:pt x="8589" y="4594"/>
                  </a:lnTo>
                  <a:lnTo>
                    <a:pt x="8236" y="3934"/>
                  </a:lnTo>
                  <a:lnTo>
                    <a:pt x="7883" y="3274"/>
                  </a:lnTo>
                  <a:lnTo>
                    <a:pt x="7524" y="2620"/>
                  </a:lnTo>
                  <a:lnTo>
                    <a:pt x="7158" y="1960"/>
                  </a:lnTo>
                  <a:lnTo>
                    <a:pt x="6792" y="1307"/>
                  </a:lnTo>
                  <a:lnTo>
                    <a:pt x="6419" y="654"/>
                  </a:lnTo>
                  <a:lnTo>
                    <a:pt x="604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155875" y="-5716600"/>
              <a:ext cx="644525" cy="599450"/>
            </a:xfrm>
            <a:custGeom>
              <a:avLst/>
              <a:gdLst/>
              <a:ahLst/>
              <a:cxnLst/>
              <a:rect l="l" t="t" r="r" b="b"/>
              <a:pathLst>
                <a:path w="25781" h="23978" extrusionOk="0">
                  <a:moveTo>
                    <a:pt x="15887" y="1"/>
                  </a:moveTo>
                  <a:lnTo>
                    <a:pt x="15594" y="290"/>
                  </a:lnTo>
                  <a:lnTo>
                    <a:pt x="15301" y="578"/>
                  </a:lnTo>
                  <a:lnTo>
                    <a:pt x="15001" y="867"/>
                  </a:lnTo>
                  <a:lnTo>
                    <a:pt x="14701" y="1149"/>
                  </a:lnTo>
                  <a:lnTo>
                    <a:pt x="13483" y="2263"/>
                  </a:lnTo>
                  <a:lnTo>
                    <a:pt x="12551" y="3061"/>
                  </a:lnTo>
                  <a:lnTo>
                    <a:pt x="12085" y="3459"/>
                  </a:lnTo>
                  <a:lnTo>
                    <a:pt x="11605" y="3845"/>
                  </a:lnTo>
                  <a:lnTo>
                    <a:pt x="11805" y="3913"/>
                  </a:lnTo>
                  <a:lnTo>
                    <a:pt x="11998" y="3982"/>
                  </a:lnTo>
                  <a:lnTo>
                    <a:pt x="12191" y="4065"/>
                  </a:lnTo>
                  <a:lnTo>
                    <a:pt x="12384" y="4147"/>
                  </a:lnTo>
                  <a:lnTo>
                    <a:pt x="12577" y="4236"/>
                  </a:lnTo>
                  <a:lnTo>
                    <a:pt x="12764" y="4333"/>
                  </a:lnTo>
                  <a:lnTo>
                    <a:pt x="12950" y="4429"/>
                  </a:lnTo>
                  <a:lnTo>
                    <a:pt x="13130" y="4539"/>
                  </a:lnTo>
                  <a:lnTo>
                    <a:pt x="13310" y="4649"/>
                  </a:lnTo>
                  <a:lnTo>
                    <a:pt x="13483" y="4759"/>
                  </a:lnTo>
                  <a:lnTo>
                    <a:pt x="13656" y="4883"/>
                  </a:lnTo>
                  <a:lnTo>
                    <a:pt x="13829" y="5007"/>
                  </a:lnTo>
                  <a:lnTo>
                    <a:pt x="13996" y="5130"/>
                  </a:lnTo>
                  <a:lnTo>
                    <a:pt x="14155" y="5261"/>
                  </a:lnTo>
                  <a:lnTo>
                    <a:pt x="14315" y="5398"/>
                  </a:lnTo>
                  <a:lnTo>
                    <a:pt x="14468" y="5543"/>
                  </a:lnTo>
                  <a:lnTo>
                    <a:pt x="14622" y="5687"/>
                  </a:lnTo>
                  <a:lnTo>
                    <a:pt x="14768" y="5832"/>
                  </a:lnTo>
                  <a:lnTo>
                    <a:pt x="14908" y="5983"/>
                  </a:lnTo>
                  <a:lnTo>
                    <a:pt x="15048" y="6134"/>
                  </a:lnTo>
                  <a:lnTo>
                    <a:pt x="15181" y="6292"/>
                  </a:lnTo>
                  <a:lnTo>
                    <a:pt x="15307" y="6450"/>
                  </a:lnTo>
                  <a:lnTo>
                    <a:pt x="15434" y="6615"/>
                  </a:lnTo>
                  <a:lnTo>
                    <a:pt x="15554" y="6781"/>
                  </a:lnTo>
                  <a:lnTo>
                    <a:pt x="15667" y="6952"/>
                  </a:lnTo>
                  <a:lnTo>
                    <a:pt x="15773" y="7117"/>
                  </a:lnTo>
                  <a:lnTo>
                    <a:pt x="15880" y="7296"/>
                  </a:lnTo>
                  <a:lnTo>
                    <a:pt x="15973" y="7468"/>
                  </a:lnTo>
                  <a:lnTo>
                    <a:pt x="16066" y="7647"/>
                  </a:lnTo>
                  <a:lnTo>
                    <a:pt x="16153" y="7826"/>
                  </a:lnTo>
                  <a:lnTo>
                    <a:pt x="16233" y="8004"/>
                  </a:lnTo>
                  <a:lnTo>
                    <a:pt x="16306" y="8190"/>
                  </a:lnTo>
                  <a:lnTo>
                    <a:pt x="16373" y="8369"/>
                  </a:lnTo>
                  <a:lnTo>
                    <a:pt x="16433" y="8554"/>
                  </a:lnTo>
                  <a:lnTo>
                    <a:pt x="16486" y="8740"/>
                  </a:lnTo>
                  <a:lnTo>
                    <a:pt x="16532" y="8926"/>
                  </a:lnTo>
                  <a:lnTo>
                    <a:pt x="16579" y="9118"/>
                  </a:lnTo>
                  <a:lnTo>
                    <a:pt x="16612" y="9304"/>
                  </a:lnTo>
                  <a:lnTo>
                    <a:pt x="16632" y="9496"/>
                  </a:lnTo>
                  <a:lnTo>
                    <a:pt x="16652" y="9682"/>
                  </a:lnTo>
                  <a:lnTo>
                    <a:pt x="16666" y="9875"/>
                  </a:lnTo>
                  <a:lnTo>
                    <a:pt x="16672" y="10067"/>
                  </a:lnTo>
                  <a:lnTo>
                    <a:pt x="16666" y="10253"/>
                  </a:lnTo>
                  <a:lnTo>
                    <a:pt x="16652" y="10445"/>
                  </a:lnTo>
                  <a:lnTo>
                    <a:pt x="16632" y="10631"/>
                  </a:lnTo>
                  <a:lnTo>
                    <a:pt x="16606" y="10824"/>
                  </a:lnTo>
                  <a:lnTo>
                    <a:pt x="16566" y="11009"/>
                  </a:lnTo>
                  <a:lnTo>
                    <a:pt x="16526" y="11195"/>
                  </a:lnTo>
                  <a:lnTo>
                    <a:pt x="16466" y="11387"/>
                  </a:lnTo>
                  <a:lnTo>
                    <a:pt x="16406" y="11573"/>
                  </a:lnTo>
                  <a:lnTo>
                    <a:pt x="16333" y="11752"/>
                  </a:lnTo>
                  <a:lnTo>
                    <a:pt x="16253" y="11937"/>
                  </a:lnTo>
                  <a:lnTo>
                    <a:pt x="16166" y="12116"/>
                  </a:lnTo>
                  <a:lnTo>
                    <a:pt x="16066" y="12302"/>
                  </a:lnTo>
                  <a:lnTo>
                    <a:pt x="15953" y="12481"/>
                  </a:lnTo>
                  <a:lnTo>
                    <a:pt x="15840" y="12653"/>
                  </a:lnTo>
                  <a:lnTo>
                    <a:pt x="15707" y="12831"/>
                  </a:lnTo>
                  <a:lnTo>
                    <a:pt x="15574" y="13003"/>
                  </a:lnTo>
                  <a:lnTo>
                    <a:pt x="15421" y="13168"/>
                  </a:lnTo>
                  <a:lnTo>
                    <a:pt x="15261" y="13340"/>
                  </a:lnTo>
                  <a:lnTo>
                    <a:pt x="15094" y="13505"/>
                  </a:lnTo>
                  <a:lnTo>
                    <a:pt x="14915" y="13663"/>
                  </a:lnTo>
                  <a:lnTo>
                    <a:pt x="14721" y="13828"/>
                  </a:lnTo>
                  <a:lnTo>
                    <a:pt x="14522" y="13980"/>
                  </a:lnTo>
                  <a:lnTo>
                    <a:pt x="14329" y="14124"/>
                  </a:lnTo>
                  <a:lnTo>
                    <a:pt x="14129" y="14255"/>
                  </a:lnTo>
                  <a:lnTo>
                    <a:pt x="13929" y="14378"/>
                  </a:lnTo>
                  <a:lnTo>
                    <a:pt x="13736" y="14495"/>
                  </a:lnTo>
                  <a:lnTo>
                    <a:pt x="13536" y="14598"/>
                  </a:lnTo>
                  <a:lnTo>
                    <a:pt x="13343" y="14695"/>
                  </a:lnTo>
                  <a:lnTo>
                    <a:pt x="13143" y="14784"/>
                  </a:lnTo>
                  <a:lnTo>
                    <a:pt x="12950" y="14860"/>
                  </a:lnTo>
                  <a:lnTo>
                    <a:pt x="12757" y="14928"/>
                  </a:lnTo>
                  <a:lnTo>
                    <a:pt x="12557" y="14990"/>
                  </a:lnTo>
                  <a:lnTo>
                    <a:pt x="12364" y="15045"/>
                  </a:lnTo>
                  <a:lnTo>
                    <a:pt x="12171" y="15087"/>
                  </a:lnTo>
                  <a:lnTo>
                    <a:pt x="11978" y="15121"/>
                  </a:lnTo>
                  <a:lnTo>
                    <a:pt x="11792" y="15155"/>
                  </a:lnTo>
                  <a:lnTo>
                    <a:pt x="11599" y="15176"/>
                  </a:lnTo>
                  <a:lnTo>
                    <a:pt x="11412" y="15183"/>
                  </a:lnTo>
                  <a:lnTo>
                    <a:pt x="11226" y="15190"/>
                  </a:lnTo>
                  <a:lnTo>
                    <a:pt x="11039" y="15190"/>
                  </a:lnTo>
                  <a:lnTo>
                    <a:pt x="10853" y="15176"/>
                  </a:lnTo>
                  <a:lnTo>
                    <a:pt x="10667" y="15162"/>
                  </a:lnTo>
                  <a:lnTo>
                    <a:pt x="10480" y="15142"/>
                  </a:lnTo>
                  <a:lnTo>
                    <a:pt x="10300" y="15107"/>
                  </a:lnTo>
                  <a:lnTo>
                    <a:pt x="10121" y="15073"/>
                  </a:lnTo>
                  <a:lnTo>
                    <a:pt x="9941" y="15025"/>
                  </a:lnTo>
                  <a:lnTo>
                    <a:pt x="9768" y="14977"/>
                  </a:lnTo>
                  <a:lnTo>
                    <a:pt x="9588" y="14922"/>
                  </a:lnTo>
                  <a:lnTo>
                    <a:pt x="9415" y="14853"/>
                  </a:lnTo>
                  <a:lnTo>
                    <a:pt x="9248" y="14784"/>
                  </a:lnTo>
                  <a:lnTo>
                    <a:pt x="9075" y="14708"/>
                  </a:lnTo>
                  <a:lnTo>
                    <a:pt x="8909" y="14633"/>
                  </a:lnTo>
                  <a:lnTo>
                    <a:pt x="8742" y="14543"/>
                  </a:lnTo>
                  <a:lnTo>
                    <a:pt x="8576" y="14454"/>
                  </a:lnTo>
                  <a:lnTo>
                    <a:pt x="8416" y="14351"/>
                  </a:lnTo>
                  <a:lnTo>
                    <a:pt x="8256" y="14248"/>
                  </a:lnTo>
                  <a:lnTo>
                    <a:pt x="8103" y="14145"/>
                  </a:lnTo>
                  <a:lnTo>
                    <a:pt x="7943" y="14028"/>
                  </a:lnTo>
                  <a:lnTo>
                    <a:pt x="7790" y="13911"/>
                  </a:lnTo>
                  <a:lnTo>
                    <a:pt x="7644" y="13787"/>
                  </a:lnTo>
                  <a:lnTo>
                    <a:pt x="7497" y="13663"/>
                  </a:lnTo>
                  <a:lnTo>
                    <a:pt x="7351" y="13526"/>
                  </a:lnTo>
                  <a:lnTo>
                    <a:pt x="7211" y="13395"/>
                  </a:lnTo>
                  <a:lnTo>
                    <a:pt x="7071" y="13251"/>
                  </a:lnTo>
                  <a:lnTo>
                    <a:pt x="6931" y="13106"/>
                  </a:lnTo>
                  <a:lnTo>
                    <a:pt x="6798" y="12955"/>
                  </a:lnTo>
                  <a:lnTo>
                    <a:pt x="6672" y="12804"/>
                  </a:lnTo>
                  <a:lnTo>
                    <a:pt x="6545" y="12653"/>
                  </a:lnTo>
                  <a:lnTo>
                    <a:pt x="6419" y="12488"/>
                  </a:lnTo>
                  <a:lnTo>
                    <a:pt x="6299" y="12329"/>
                  </a:lnTo>
                  <a:lnTo>
                    <a:pt x="6179" y="12157"/>
                  </a:lnTo>
                  <a:lnTo>
                    <a:pt x="6066" y="11992"/>
                  </a:lnTo>
                  <a:lnTo>
                    <a:pt x="5953" y="11821"/>
                  </a:lnTo>
                  <a:lnTo>
                    <a:pt x="5846" y="11642"/>
                  </a:lnTo>
                  <a:lnTo>
                    <a:pt x="5739" y="11463"/>
                  </a:lnTo>
                  <a:lnTo>
                    <a:pt x="5640" y="11284"/>
                  </a:lnTo>
                  <a:lnTo>
                    <a:pt x="5540" y="11099"/>
                  </a:lnTo>
                  <a:lnTo>
                    <a:pt x="5446" y="10913"/>
                  </a:lnTo>
                  <a:lnTo>
                    <a:pt x="5353" y="10727"/>
                  </a:lnTo>
                  <a:lnTo>
                    <a:pt x="5273" y="10542"/>
                  </a:lnTo>
                  <a:lnTo>
                    <a:pt x="5187" y="10349"/>
                  </a:lnTo>
                  <a:lnTo>
                    <a:pt x="5107" y="10157"/>
                  </a:lnTo>
                  <a:lnTo>
                    <a:pt x="5034" y="9957"/>
                  </a:lnTo>
                  <a:lnTo>
                    <a:pt x="4967" y="9765"/>
                  </a:lnTo>
                  <a:lnTo>
                    <a:pt x="4901" y="9565"/>
                  </a:lnTo>
                  <a:lnTo>
                    <a:pt x="4834" y="9366"/>
                  </a:lnTo>
                  <a:lnTo>
                    <a:pt x="4255" y="9634"/>
                  </a:lnTo>
                  <a:lnTo>
                    <a:pt x="3955" y="9765"/>
                  </a:lnTo>
                  <a:lnTo>
                    <a:pt x="3662" y="9895"/>
                  </a:lnTo>
                  <a:lnTo>
                    <a:pt x="3362" y="10019"/>
                  </a:lnTo>
                  <a:lnTo>
                    <a:pt x="3070" y="10136"/>
                  </a:lnTo>
                  <a:lnTo>
                    <a:pt x="2770" y="10246"/>
                  </a:lnTo>
                  <a:lnTo>
                    <a:pt x="2470" y="10356"/>
                  </a:lnTo>
                  <a:lnTo>
                    <a:pt x="2164" y="10466"/>
                  </a:lnTo>
                  <a:lnTo>
                    <a:pt x="1864" y="10562"/>
                  </a:lnTo>
                  <a:lnTo>
                    <a:pt x="1558" y="10659"/>
                  </a:lnTo>
                  <a:lnTo>
                    <a:pt x="1252" y="10748"/>
                  </a:lnTo>
                  <a:lnTo>
                    <a:pt x="939" y="10837"/>
                  </a:lnTo>
                  <a:lnTo>
                    <a:pt x="633" y="10913"/>
                  </a:lnTo>
                  <a:lnTo>
                    <a:pt x="320" y="10989"/>
                  </a:lnTo>
                  <a:lnTo>
                    <a:pt x="7" y="11057"/>
                  </a:lnTo>
                  <a:lnTo>
                    <a:pt x="0" y="11511"/>
                  </a:lnTo>
                  <a:lnTo>
                    <a:pt x="13" y="11958"/>
                  </a:lnTo>
                  <a:lnTo>
                    <a:pt x="40" y="12391"/>
                  </a:lnTo>
                  <a:lnTo>
                    <a:pt x="80" y="12824"/>
                  </a:lnTo>
                  <a:lnTo>
                    <a:pt x="133" y="13251"/>
                  </a:lnTo>
                  <a:lnTo>
                    <a:pt x="206" y="13670"/>
                  </a:lnTo>
                  <a:lnTo>
                    <a:pt x="293" y="14083"/>
                  </a:lnTo>
                  <a:lnTo>
                    <a:pt x="386" y="14488"/>
                  </a:lnTo>
                  <a:lnTo>
                    <a:pt x="499" y="14887"/>
                  </a:lnTo>
                  <a:lnTo>
                    <a:pt x="619" y="15279"/>
                  </a:lnTo>
                  <a:lnTo>
                    <a:pt x="759" y="15657"/>
                  </a:lnTo>
                  <a:lnTo>
                    <a:pt x="906" y="16035"/>
                  </a:lnTo>
                  <a:lnTo>
                    <a:pt x="1065" y="16407"/>
                  </a:lnTo>
                  <a:lnTo>
                    <a:pt x="1238" y="16764"/>
                  </a:lnTo>
                  <a:lnTo>
                    <a:pt x="1418" y="17115"/>
                  </a:lnTo>
                  <a:lnTo>
                    <a:pt x="1611" y="17466"/>
                  </a:lnTo>
                  <a:lnTo>
                    <a:pt x="1818" y="17803"/>
                  </a:lnTo>
                  <a:lnTo>
                    <a:pt x="2031" y="18133"/>
                  </a:lnTo>
                  <a:lnTo>
                    <a:pt x="2257" y="18456"/>
                  </a:lnTo>
                  <a:lnTo>
                    <a:pt x="2497" y="18765"/>
                  </a:lnTo>
                  <a:lnTo>
                    <a:pt x="2743" y="19075"/>
                  </a:lnTo>
                  <a:lnTo>
                    <a:pt x="2996" y="19370"/>
                  </a:lnTo>
                  <a:lnTo>
                    <a:pt x="3263" y="19659"/>
                  </a:lnTo>
                  <a:lnTo>
                    <a:pt x="3536" y="19934"/>
                  </a:lnTo>
                  <a:lnTo>
                    <a:pt x="3815" y="20209"/>
                  </a:lnTo>
                  <a:lnTo>
                    <a:pt x="4102" y="20470"/>
                  </a:lnTo>
                  <a:lnTo>
                    <a:pt x="4401" y="20725"/>
                  </a:lnTo>
                  <a:lnTo>
                    <a:pt x="4707" y="20972"/>
                  </a:lnTo>
                  <a:lnTo>
                    <a:pt x="5020" y="21206"/>
                  </a:lnTo>
                  <a:lnTo>
                    <a:pt x="5340" y="21433"/>
                  </a:lnTo>
                  <a:lnTo>
                    <a:pt x="5666" y="21653"/>
                  </a:lnTo>
                  <a:lnTo>
                    <a:pt x="5999" y="21866"/>
                  </a:lnTo>
                  <a:lnTo>
                    <a:pt x="6339" y="22066"/>
                  </a:lnTo>
                  <a:lnTo>
                    <a:pt x="6678" y="22251"/>
                  </a:lnTo>
                  <a:lnTo>
                    <a:pt x="7031" y="22437"/>
                  </a:lnTo>
                  <a:lnTo>
                    <a:pt x="7384" y="22609"/>
                  </a:lnTo>
                  <a:lnTo>
                    <a:pt x="7750" y="22767"/>
                  </a:lnTo>
                  <a:lnTo>
                    <a:pt x="8110" y="22918"/>
                  </a:lnTo>
                  <a:lnTo>
                    <a:pt x="8483" y="23063"/>
                  </a:lnTo>
                  <a:lnTo>
                    <a:pt x="8856" y="23193"/>
                  </a:lnTo>
                  <a:lnTo>
                    <a:pt x="9235" y="23317"/>
                  </a:lnTo>
                  <a:lnTo>
                    <a:pt x="9615" y="23427"/>
                  </a:lnTo>
                  <a:lnTo>
                    <a:pt x="10001" y="23530"/>
                  </a:lnTo>
                  <a:lnTo>
                    <a:pt x="10387" y="23626"/>
                  </a:lnTo>
                  <a:lnTo>
                    <a:pt x="10780" y="23709"/>
                  </a:lnTo>
                  <a:lnTo>
                    <a:pt x="11173" y="23778"/>
                  </a:lnTo>
                  <a:lnTo>
                    <a:pt x="11565" y="23840"/>
                  </a:lnTo>
                  <a:lnTo>
                    <a:pt x="11958" y="23888"/>
                  </a:lnTo>
                  <a:lnTo>
                    <a:pt x="12358" y="23929"/>
                  </a:lnTo>
                  <a:lnTo>
                    <a:pt x="12757" y="23957"/>
                  </a:lnTo>
                  <a:lnTo>
                    <a:pt x="13157" y="23970"/>
                  </a:lnTo>
                  <a:lnTo>
                    <a:pt x="13563" y="23977"/>
                  </a:lnTo>
                  <a:lnTo>
                    <a:pt x="13962" y="23977"/>
                  </a:lnTo>
                  <a:lnTo>
                    <a:pt x="14362" y="23963"/>
                  </a:lnTo>
                  <a:lnTo>
                    <a:pt x="14761" y="23936"/>
                  </a:lnTo>
                  <a:lnTo>
                    <a:pt x="15161" y="23895"/>
                  </a:lnTo>
                  <a:lnTo>
                    <a:pt x="15560" y="23847"/>
                  </a:lnTo>
                  <a:lnTo>
                    <a:pt x="15960" y="23785"/>
                  </a:lnTo>
                  <a:lnTo>
                    <a:pt x="16359" y="23709"/>
                  </a:lnTo>
                  <a:lnTo>
                    <a:pt x="16752" y="23626"/>
                  </a:lnTo>
                  <a:lnTo>
                    <a:pt x="17145" y="23530"/>
                  </a:lnTo>
                  <a:lnTo>
                    <a:pt x="17538" y="23420"/>
                  </a:lnTo>
                  <a:lnTo>
                    <a:pt x="17931" y="23303"/>
                  </a:lnTo>
                  <a:lnTo>
                    <a:pt x="18310" y="23173"/>
                  </a:lnTo>
                  <a:lnTo>
                    <a:pt x="18357" y="23118"/>
                  </a:lnTo>
                  <a:lnTo>
                    <a:pt x="18397" y="23070"/>
                  </a:lnTo>
                  <a:lnTo>
                    <a:pt x="18450" y="23021"/>
                  </a:lnTo>
                  <a:lnTo>
                    <a:pt x="18497" y="22980"/>
                  </a:lnTo>
                  <a:lnTo>
                    <a:pt x="18550" y="22939"/>
                  </a:lnTo>
                  <a:lnTo>
                    <a:pt x="18610" y="22905"/>
                  </a:lnTo>
                  <a:lnTo>
                    <a:pt x="18663" y="22870"/>
                  </a:lnTo>
                  <a:lnTo>
                    <a:pt x="18723" y="22843"/>
                  </a:lnTo>
                  <a:lnTo>
                    <a:pt x="18790" y="22822"/>
                  </a:lnTo>
                  <a:lnTo>
                    <a:pt x="18850" y="22801"/>
                  </a:lnTo>
                  <a:lnTo>
                    <a:pt x="18916" y="22788"/>
                  </a:lnTo>
                  <a:lnTo>
                    <a:pt x="18983" y="22781"/>
                  </a:lnTo>
                  <a:lnTo>
                    <a:pt x="19049" y="22774"/>
                  </a:lnTo>
                  <a:lnTo>
                    <a:pt x="19116" y="22774"/>
                  </a:lnTo>
                  <a:lnTo>
                    <a:pt x="19182" y="22781"/>
                  </a:lnTo>
                  <a:lnTo>
                    <a:pt x="19249" y="22794"/>
                  </a:lnTo>
                  <a:lnTo>
                    <a:pt x="19482" y="22691"/>
                  </a:lnTo>
                  <a:lnTo>
                    <a:pt x="19715" y="22581"/>
                  </a:lnTo>
                  <a:lnTo>
                    <a:pt x="19935" y="22464"/>
                  </a:lnTo>
                  <a:lnTo>
                    <a:pt x="20161" y="22341"/>
                  </a:lnTo>
                  <a:lnTo>
                    <a:pt x="20381" y="22217"/>
                  </a:lnTo>
                  <a:lnTo>
                    <a:pt x="20594" y="22093"/>
                  </a:lnTo>
                  <a:lnTo>
                    <a:pt x="20807" y="21963"/>
                  </a:lnTo>
                  <a:lnTo>
                    <a:pt x="21013" y="21825"/>
                  </a:lnTo>
                  <a:lnTo>
                    <a:pt x="21213" y="21687"/>
                  </a:lnTo>
                  <a:lnTo>
                    <a:pt x="21413" y="21543"/>
                  </a:lnTo>
                  <a:lnTo>
                    <a:pt x="21613" y="21392"/>
                  </a:lnTo>
                  <a:lnTo>
                    <a:pt x="21806" y="21247"/>
                  </a:lnTo>
                  <a:lnTo>
                    <a:pt x="21992" y="21089"/>
                  </a:lnTo>
                  <a:lnTo>
                    <a:pt x="22172" y="20931"/>
                  </a:lnTo>
                  <a:lnTo>
                    <a:pt x="22352" y="20773"/>
                  </a:lnTo>
                  <a:lnTo>
                    <a:pt x="22532" y="20608"/>
                  </a:lnTo>
                  <a:lnTo>
                    <a:pt x="22705" y="20436"/>
                  </a:lnTo>
                  <a:lnTo>
                    <a:pt x="22871" y="20264"/>
                  </a:lnTo>
                  <a:lnTo>
                    <a:pt x="23031" y="20092"/>
                  </a:lnTo>
                  <a:lnTo>
                    <a:pt x="23191" y="19913"/>
                  </a:lnTo>
                  <a:lnTo>
                    <a:pt x="23344" y="19735"/>
                  </a:lnTo>
                  <a:lnTo>
                    <a:pt x="23497" y="19549"/>
                  </a:lnTo>
                  <a:lnTo>
                    <a:pt x="23643" y="19363"/>
                  </a:lnTo>
                  <a:lnTo>
                    <a:pt x="23783" y="19171"/>
                  </a:lnTo>
                  <a:lnTo>
                    <a:pt x="23923" y="18978"/>
                  </a:lnTo>
                  <a:lnTo>
                    <a:pt x="24056" y="18786"/>
                  </a:lnTo>
                  <a:lnTo>
                    <a:pt x="24183" y="18586"/>
                  </a:lnTo>
                  <a:lnTo>
                    <a:pt x="24309" y="18380"/>
                  </a:lnTo>
                  <a:lnTo>
                    <a:pt x="24422" y="18181"/>
                  </a:lnTo>
                  <a:lnTo>
                    <a:pt x="24542" y="17974"/>
                  </a:lnTo>
                  <a:lnTo>
                    <a:pt x="24649" y="17761"/>
                  </a:lnTo>
                  <a:lnTo>
                    <a:pt x="24755" y="17548"/>
                  </a:lnTo>
                  <a:lnTo>
                    <a:pt x="24855" y="17335"/>
                  </a:lnTo>
                  <a:lnTo>
                    <a:pt x="24948" y="17122"/>
                  </a:lnTo>
                  <a:lnTo>
                    <a:pt x="25042" y="16902"/>
                  </a:lnTo>
                  <a:lnTo>
                    <a:pt x="25122" y="16682"/>
                  </a:lnTo>
                  <a:lnTo>
                    <a:pt x="25201" y="16455"/>
                  </a:lnTo>
                  <a:lnTo>
                    <a:pt x="25281" y="16228"/>
                  </a:lnTo>
                  <a:lnTo>
                    <a:pt x="25348" y="16001"/>
                  </a:lnTo>
                  <a:lnTo>
                    <a:pt x="25415" y="15774"/>
                  </a:lnTo>
                  <a:lnTo>
                    <a:pt x="25474" y="15540"/>
                  </a:lnTo>
                  <a:lnTo>
                    <a:pt x="25528" y="15307"/>
                  </a:lnTo>
                  <a:lnTo>
                    <a:pt x="25581" y="15073"/>
                  </a:lnTo>
                  <a:lnTo>
                    <a:pt x="25621" y="14832"/>
                  </a:lnTo>
                  <a:lnTo>
                    <a:pt x="25661" y="14592"/>
                  </a:lnTo>
                  <a:lnTo>
                    <a:pt x="25694" y="14351"/>
                  </a:lnTo>
                  <a:lnTo>
                    <a:pt x="25721" y="14110"/>
                  </a:lnTo>
                  <a:lnTo>
                    <a:pt x="25747" y="13863"/>
                  </a:lnTo>
                  <a:lnTo>
                    <a:pt x="25767" y="13622"/>
                  </a:lnTo>
                  <a:lnTo>
                    <a:pt x="25774" y="13375"/>
                  </a:lnTo>
                  <a:lnTo>
                    <a:pt x="25781" y="13120"/>
                  </a:lnTo>
                  <a:lnTo>
                    <a:pt x="25781" y="12873"/>
                  </a:lnTo>
                  <a:lnTo>
                    <a:pt x="25781" y="12618"/>
                  </a:lnTo>
                  <a:lnTo>
                    <a:pt x="25767" y="12371"/>
                  </a:lnTo>
                  <a:lnTo>
                    <a:pt x="25754" y="12116"/>
                  </a:lnTo>
                  <a:lnTo>
                    <a:pt x="25727" y="11862"/>
                  </a:lnTo>
                  <a:lnTo>
                    <a:pt x="25701" y="11601"/>
                  </a:lnTo>
                  <a:lnTo>
                    <a:pt x="25668" y="11346"/>
                  </a:lnTo>
                  <a:lnTo>
                    <a:pt x="25628" y="11085"/>
                  </a:lnTo>
                  <a:lnTo>
                    <a:pt x="25581" y="10830"/>
                  </a:lnTo>
                  <a:lnTo>
                    <a:pt x="25528" y="10569"/>
                  </a:lnTo>
                  <a:lnTo>
                    <a:pt x="25474" y="10308"/>
                  </a:lnTo>
                  <a:lnTo>
                    <a:pt x="25408" y="10047"/>
                  </a:lnTo>
                  <a:lnTo>
                    <a:pt x="25341" y="9778"/>
                  </a:lnTo>
                  <a:lnTo>
                    <a:pt x="25275" y="9552"/>
                  </a:lnTo>
                  <a:lnTo>
                    <a:pt x="25208" y="9331"/>
                  </a:lnTo>
                  <a:lnTo>
                    <a:pt x="25135" y="9105"/>
                  </a:lnTo>
                  <a:lnTo>
                    <a:pt x="25055" y="8891"/>
                  </a:lnTo>
                  <a:lnTo>
                    <a:pt x="24982" y="8671"/>
                  </a:lnTo>
                  <a:lnTo>
                    <a:pt x="24895" y="8458"/>
                  </a:lnTo>
                  <a:lnTo>
                    <a:pt x="24809" y="8252"/>
                  </a:lnTo>
                  <a:lnTo>
                    <a:pt x="24722" y="8039"/>
                  </a:lnTo>
                  <a:lnTo>
                    <a:pt x="24629" y="7833"/>
                  </a:lnTo>
                  <a:lnTo>
                    <a:pt x="24536" y="7633"/>
                  </a:lnTo>
                  <a:lnTo>
                    <a:pt x="24329" y="7234"/>
                  </a:lnTo>
                  <a:lnTo>
                    <a:pt x="24116" y="6849"/>
                  </a:lnTo>
                  <a:lnTo>
                    <a:pt x="23890" y="6471"/>
                  </a:lnTo>
                  <a:lnTo>
                    <a:pt x="23657" y="6107"/>
                  </a:lnTo>
                  <a:lnTo>
                    <a:pt x="23404" y="5749"/>
                  </a:lnTo>
                  <a:lnTo>
                    <a:pt x="23144" y="5398"/>
                  </a:lnTo>
                  <a:lnTo>
                    <a:pt x="22878" y="5062"/>
                  </a:lnTo>
                  <a:lnTo>
                    <a:pt x="22598" y="4731"/>
                  </a:lnTo>
                  <a:lnTo>
                    <a:pt x="22305" y="4415"/>
                  </a:lnTo>
                  <a:lnTo>
                    <a:pt x="22006" y="4106"/>
                  </a:lnTo>
                  <a:lnTo>
                    <a:pt x="21699" y="3803"/>
                  </a:lnTo>
                  <a:lnTo>
                    <a:pt x="21380" y="3508"/>
                  </a:lnTo>
                  <a:lnTo>
                    <a:pt x="21060" y="3226"/>
                  </a:lnTo>
                  <a:lnTo>
                    <a:pt x="20727" y="2944"/>
                  </a:lnTo>
                  <a:lnTo>
                    <a:pt x="20388" y="2676"/>
                  </a:lnTo>
                  <a:lnTo>
                    <a:pt x="20041" y="2414"/>
                  </a:lnTo>
                  <a:lnTo>
                    <a:pt x="19688" y="2160"/>
                  </a:lnTo>
                  <a:lnTo>
                    <a:pt x="19329" y="1912"/>
                  </a:lnTo>
                  <a:lnTo>
                    <a:pt x="18963" y="1672"/>
                  </a:lnTo>
                  <a:lnTo>
                    <a:pt x="18590" y="1445"/>
                  </a:lnTo>
                  <a:lnTo>
                    <a:pt x="18217" y="1218"/>
                  </a:lnTo>
                  <a:lnTo>
                    <a:pt x="17837" y="998"/>
                  </a:lnTo>
                  <a:lnTo>
                    <a:pt x="17451" y="785"/>
                  </a:lnTo>
                  <a:lnTo>
                    <a:pt x="17065" y="578"/>
                  </a:lnTo>
                  <a:lnTo>
                    <a:pt x="16679" y="379"/>
                  </a:lnTo>
                  <a:lnTo>
                    <a:pt x="16279" y="187"/>
                  </a:lnTo>
                  <a:lnTo>
                    <a:pt x="158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295850" y="-3410250"/>
              <a:ext cx="416325" cy="455550"/>
            </a:xfrm>
            <a:custGeom>
              <a:avLst/>
              <a:gdLst/>
              <a:ahLst/>
              <a:cxnLst/>
              <a:rect l="l" t="t" r="r" b="b"/>
              <a:pathLst>
                <a:path w="16653" h="18222" extrusionOk="0">
                  <a:moveTo>
                    <a:pt x="6179" y="1"/>
                  </a:moveTo>
                  <a:lnTo>
                    <a:pt x="5447" y="915"/>
                  </a:lnTo>
                  <a:lnTo>
                    <a:pt x="4701" y="1823"/>
                  </a:lnTo>
                  <a:lnTo>
                    <a:pt x="3949" y="2724"/>
                  </a:lnTo>
                  <a:lnTo>
                    <a:pt x="3177" y="3604"/>
                  </a:lnTo>
                  <a:lnTo>
                    <a:pt x="2398" y="4484"/>
                  </a:lnTo>
                  <a:lnTo>
                    <a:pt x="1612" y="5343"/>
                  </a:lnTo>
                  <a:lnTo>
                    <a:pt x="813" y="6196"/>
                  </a:lnTo>
                  <a:lnTo>
                    <a:pt x="1" y="7035"/>
                  </a:lnTo>
                  <a:lnTo>
                    <a:pt x="81" y="7083"/>
                  </a:lnTo>
                  <a:lnTo>
                    <a:pt x="154" y="7145"/>
                  </a:lnTo>
                  <a:lnTo>
                    <a:pt x="227" y="7207"/>
                  </a:lnTo>
                  <a:lnTo>
                    <a:pt x="287" y="7282"/>
                  </a:lnTo>
                  <a:lnTo>
                    <a:pt x="347" y="7358"/>
                  </a:lnTo>
                  <a:lnTo>
                    <a:pt x="400" y="7441"/>
                  </a:lnTo>
                  <a:lnTo>
                    <a:pt x="453" y="7530"/>
                  </a:lnTo>
                  <a:lnTo>
                    <a:pt x="493" y="7626"/>
                  </a:lnTo>
                  <a:lnTo>
                    <a:pt x="560" y="7784"/>
                  </a:lnTo>
                  <a:lnTo>
                    <a:pt x="640" y="7943"/>
                  </a:lnTo>
                  <a:lnTo>
                    <a:pt x="726" y="8101"/>
                  </a:lnTo>
                  <a:lnTo>
                    <a:pt x="826" y="8259"/>
                  </a:lnTo>
                  <a:lnTo>
                    <a:pt x="933" y="8417"/>
                  </a:lnTo>
                  <a:lnTo>
                    <a:pt x="1046" y="8575"/>
                  </a:lnTo>
                  <a:lnTo>
                    <a:pt x="1286" y="8891"/>
                  </a:lnTo>
                  <a:lnTo>
                    <a:pt x="1532" y="9194"/>
                  </a:lnTo>
                  <a:lnTo>
                    <a:pt x="1778" y="9496"/>
                  </a:lnTo>
                  <a:lnTo>
                    <a:pt x="2011" y="9792"/>
                  </a:lnTo>
                  <a:lnTo>
                    <a:pt x="2118" y="9930"/>
                  </a:lnTo>
                  <a:lnTo>
                    <a:pt x="2218" y="10067"/>
                  </a:lnTo>
                  <a:lnTo>
                    <a:pt x="2684" y="10762"/>
                  </a:lnTo>
                  <a:lnTo>
                    <a:pt x="3157" y="11456"/>
                  </a:lnTo>
                  <a:lnTo>
                    <a:pt x="3623" y="12144"/>
                  </a:lnTo>
                  <a:lnTo>
                    <a:pt x="4089" y="12838"/>
                  </a:lnTo>
                  <a:lnTo>
                    <a:pt x="4315" y="13148"/>
                  </a:lnTo>
                  <a:lnTo>
                    <a:pt x="4542" y="13464"/>
                  </a:lnTo>
                  <a:lnTo>
                    <a:pt x="5021" y="14096"/>
                  </a:lnTo>
                  <a:lnTo>
                    <a:pt x="5514" y="14743"/>
                  </a:lnTo>
                  <a:lnTo>
                    <a:pt x="5760" y="15073"/>
                  </a:lnTo>
                  <a:lnTo>
                    <a:pt x="5993" y="15410"/>
                  </a:lnTo>
                  <a:lnTo>
                    <a:pt x="6226" y="15747"/>
                  </a:lnTo>
                  <a:lnTo>
                    <a:pt x="6446" y="16084"/>
                  </a:lnTo>
                  <a:lnTo>
                    <a:pt x="6652" y="16427"/>
                  </a:lnTo>
                  <a:lnTo>
                    <a:pt x="6752" y="16606"/>
                  </a:lnTo>
                  <a:lnTo>
                    <a:pt x="6852" y="16778"/>
                  </a:lnTo>
                  <a:lnTo>
                    <a:pt x="6939" y="16957"/>
                  </a:lnTo>
                  <a:lnTo>
                    <a:pt x="7025" y="17136"/>
                  </a:lnTo>
                  <a:lnTo>
                    <a:pt x="7105" y="17314"/>
                  </a:lnTo>
                  <a:lnTo>
                    <a:pt x="7185" y="17493"/>
                  </a:lnTo>
                  <a:lnTo>
                    <a:pt x="7258" y="17672"/>
                  </a:lnTo>
                  <a:lnTo>
                    <a:pt x="7325" y="17858"/>
                  </a:lnTo>
                  <a:lnTo>
                    <a:pt x="7378" y="18043"/>
                  </a:lnTo>
                  <a:lnTo>
                    <a:pt x="7431" y="18222"/>
                  </a:lnTo>
                  <a:lnTo>
                    <a:pt x="8057" y="17789"/>
                  </a:lnTo>
                  <a:lnTo>
                    <a:pt x="8670" y="17342"/>
                  </a:lnTo>
                  <a:lnTo>
                    <a:pt x="9276" y="16888"/>
                  </a:lnTo>
                  <a:lnTo>
                    <a:pt x="9875" y="16427"/>
                  </a:lnTo>
                  <a:lnTo>
                    <a:pt x="10474" y="15960"/>
                  </a:lnTo>
                  <a:lnTo>
                    <a:pt x="11067" y="15485"/>
                  </a:lnTo>
                  <a:lnTo>
                    <a:pt x="11646" y="15004"/>
                  </a:lnTo>
                  <a:lnTo>
                    <a:pt x="12225" y="14509"/>
                  </a:lnTo>
                  <a:lnTo>
                    <a:pt x="12798" y="14014"/>
                  </a:lnTo>
                  <a:lnTo>
                    <a:pt x="13370" y="13512"/>
                  </a:lnTo>
                  <a:lnTo>
                    <a:pt x="13930" y="13003"/>
                  </a:lnTo>
                  <a:lnTo>
                    <a:pt x="14482" y="12481"/>
                  </a:lnTo>
                  <a:lnTo>
                    <a:pt x="15035" y="11958"/>
                  </a:lnTo>
                  <a:lnTo>
                    <a:pt x="15581" y="11429"/>
                  </a:lnTo>
                  <a:lnTo>
                    <a:pt x="16120" y="10892"/>
                  </a:lnTo>
                  <a:lnTo>
                    <a:pt x="16653" y="10356"/>
                  </a:lnTo>
                  <a:lnTo>
                    <a:pt x="16540" y="10287"/>
                  </a:lnTo>
                  <a:lnTo>
                    <a:pt x="16427" y="10225"/>
                  </a:lnTo>
                  <a:lnTo>
                    <a:pt x="16320" y="10150"/>
                  </a:lnTo>
                  <a:lnTo>
                    <a:pt x="16260" y="10102"/>
                  </a:lnTo>
                  <a:lnTo>
                    <a:pt x="16207" y="10047"/>
                  </a:lnTo>
                  <a:lnTo>
                    <a:pt x="15228" y="9098"/>
                  </a:lnTo>
                  <a:lnTo>
                    <a:pt x="14256" y="8142"/>
                  </a:lnTo>
                  <a:lnTo>
                    <a:pt x="13284" y="7193"/>
                  </a:lnTo>
                  <a:lnTo>
                    <a:pt x="12312" y="6244"/>
                  </a:lnTo>
                  <a:lnTo>
                    <a:pt x="11326" y="5309"/>
                  </a:lnTo>
                  <a:lnTo>
                    <a:pt x="10834" y="4841"/>
                  </a:lnTo>
                  <a:lnTo>
                    <a:pt x="10334" y="4388"/>
                  </a:lnTo>
                  <a:lnTo>
                    <a:pt x="9828" y="3927"/>
                  </a:lnTo>
                  <a:lnTo>
                    <a:pt x="9322" y="3480"/>
                  </a:lnTo>
                  <a:lnTo>
                    <a:pt x="8803" y="3033"/>
                  </a:lnTo>
                  <a:lnTo>
                    <a:pt x="8283" y="2593"/>
                  </a:lnTo>
                  <a:lnTo>
                    <a:pt x="8210" y="2517"/>
                  </a:lnTo>
                  <a:lnTo>
                    <a:pt x="8150" y="2442"/>
                  </a:lnTo>
                  <a:lnTo>
                    <a:pt x="8104" y="2359"/>
                  </a:lnTo>
                  <a:lnTo>
                    <a:pt x="8070" y="2284"/>
                  </a:lnTo>
                  <a:lnTo>
                    <a:pt x="8050" y="2201"/>
                  </a:lnTo>
                  <a:lnTo>
                    <a:pt x="8037" y="2119"/>
                  </a:lnTo>
                  <a:lnTo>
                    <a:pt x="8044" y="2036"/>
                  </a:lnTo>
                  <a:lnTo>
                    <a:pt x="8050" y="1954"/>
                  </a:lnTo>
                  <a:lnTo>
                    <a:pt x="7804" y="1720"/>
                  </a:lnTo>
                  <a:lnTo>
                    <a:pt x="7564" y="1486"/>
                  </a:lnTo>
                  <a:lnTo>
                    <a:pt x="7318" y="1245"/>
                  </a:lnTo>
                  <a:lnTo>
                    <a:pt x="7085" y="1005"/>
                  </a:lnTo>
                  <a:lnTo>
                    <a:pt x="6852" y="757"/>
                  </a:lnTo>
                  <a:lnTo>
                    <a:pt x="6619" y="503"/>
                  </a:lnTo>
                  <a:lnTo>
                    <a:pt x="6399" y="255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71300" y="-3194350"/>
              <a:ext cx="359250" cy="446450"/>
            </a:xfrm>
            <a:custGeom>
              <a:avLst/>
              <a:gdLst/>
              <a:ahLst/>
              <a:cxnLst/>
              <a:rect l="l" t="t" r="r" b="b"/>
              <a:pathLst>
                <a:path w="14370" h="17858" extrusionOk="0">
                  <a:moveTo>
                    <a:pt x="7391" y="1"/>
                  </a:moveTo>
                  <a:lnTo>
                    <a:pt x="6805" y="558"/>
                  </a:lnTo>
                  <a:lnTo>
                    <a:pt x="6213" y="1115"/>
                  </a:lnTo>
                  <a:lnTo>
                    <a:pt x="5620" y="1665"/>
                  </a:lnTo>
                  <a:lnTo>
                    <a:pt x="5028" y="2208"/>
                  </a:lnTo>
                  <a:lnTo>
                    <a:pt x="4422" y="2744"/>
                  </a:lnTo>
                  <a:lnTo>
                    <a:pt x="3822" y="3274"/>
                  </a:lnTo>
                  <a:lnTo>
                    <a:pt x="3210" y="3796"/>
                  </a:lnTo>
                  <a:lnTo>
                    <a:pt x="2597" y="4312"/>
                  </a:lnTo>
                  <a:lnTo>
                    <a:pt x="2498" y="4388"/>
                  </a:lnTo>
                  <a:lnTo>
                    <a:pt x="2398" y="4457"/>
                  </a:lnTo>
                  <a:lnTo>
                    <a:pt x="2291" y="4512"/>
                  </a:lnTo>
                  <a:lnTo>
                    <a:pt x="2185" y="4560"/>
                  </a:lnTo>
                  <a:lnTo>
                    <a:pt x="2085" y="4594"/>
                  </a:lnTo>
                  <a:lnTo>
                    <a:pt x="1978" y="4622"/>
                  </a:lnTo>
                  <a:lnTo>
                    <a:pt x="1872" y="4642"/>
                  </a:lnTo>
                  <a:lnTo>
                    <a:pt x="1765" y="4656"/>
                  </a:lnTo>
                  <a:lnTo>
                    <a:pt x="1659" y="4656"/>
                  </a:lnTo>
                  <a:lnTo>
                    <a:pt x="1559" y="4649"/>
                  </a:lnTo>
                  <a:lnTo>
                    <a:pt x="1459" y="4635"/>
                  </a:lnTo>
                  <a:lnTo>
                    <a:pt x="1359" y="4615"/>
                  </a:lnTo>
                  <a:lnTo>
                    <a:pt x="1259" y="4587"/>
                  </a:lnTo>
                  <a:lnTo>
                    <a:pt x="1166" y="4553"/>
                  </a:lnTo>
                  <a:lnTo>
                    <a:pt x="1073" y="4512"/>
                  </a:lnTo>
                  <a:lnTo>
                    <a:pt x="979" y="4463"/>
                  </a:lnTo>
                  <a:lnTo>
                    <a:pt x="820" y="6141"/>
                  </a:lnTo>
                  <a:lnTo>
                    <a:pt x="660" y="7812"/>
                  </a:lnTo>
                  <a:lnTo>
                    <a:pt x="520" y="9483"/>
                  </a:lnTo>
                  <a:lnTo>
                    <a:pt x="387" y="11154"/>
                  </a:lnTo>
                  <a:lnTo>
                    <a:pt x="267" y="12825"/>
                  </a:lnTo>
                  <a:lnTo>
                    <a:pt x="160" y="14502"/>
                  </a:lnTo>
                  <a:lnTo>
                    <a:pt x="114" y="15334"/>
                  </a:lnTo>
                  <a:lnTo>
                    <a:pt x="74" y="16173"/>
                  </a:lnTo>
                  <a:lnTo>
                    <a:pt x="34" y="17012"/>
                  </a:lnTo>
                  <a:lnTo>
                    <a:pt x="1" y="17858"/>
                  </a:lnTo>
                  <a:lnTo>
                    <a:pt x="953" y="17528"/>
                  </a:lnTo>
                  <a:lnTo>
                    <a:pt x="1898" y="17184"/>
                  </a:lnTo>
                  <a:lnTo>
                    <a:pt x="2837" y="16826"/>
                  </a:lnTo>
                  <a:lnTo>
                    <a:pt x="3763" y="16455"/>
                  </a:lnTo>
                  <a:lnTo>
                    <a:pt x="4688" y="16063"/>
                  </a:lnTo>
                  <a:lnTo>
                    <a:pt x="5607" y="15664"/>
                  </a:lnTo>
                  <a:lnTo>
                    <a:pt x="6512" y="15252"/>
                  </a:lnTo>
                  <a:lnTo>
                    <a:pt x="7418" y="14819"/>
                  </a:lnTo>
                  <a:lnTo>
                    <a:pt x="8317" y="14378"/>
                  </a:lnTo>
                  <a:lnTo>
                    <a:pt x="9202" y="13925"/>
                  </a:lnTo>
                  <a:lnTo>
                    <a:pt x="10081" y="13457"/>
                  </a:lnTo>
                  <a:lnTo>
                    <a:pt x="10953" y="12976"/>
                  </a:lnTo>
                  <a:lnTo>
                    <a:pt x="11819" y="12481"/>
                  </a:lnTo>
                  <a:lnTo>
                    <a:pt x="12678" y="11979"/>
                  </a:lnTo>
                  <a:lnTo>
                    <a:pt x="13530" y="11463"/>
                  </a:lnTo>
                  <a:lnTo>
                    <a:pt x="14369" y="10927"/>
                  </a:lnTo>
                  <a:lnTo>
                    <a:pt x="14209" y="10803"/>
                  </a:lnTo>
                  <a:lnTo>
                    <a:pt x="14050" y="10672"/>
                  </a:lnTo>
                  <a:lnTo>
                    <a:pt x="13890" y="10535"/>
                  </a:lnTo>
                  <a:lnTo>
                    <a:pt x="13737" y="10397"/>
                  </a:lnTo>
                  <a:lnTo>
                    <a:pt x="13583" y="10246"/>
                  </a:lnTo>
                  <a:lnTo>
                    <a:pt x="13437" y="10095"/>
                  </a:lnTo>
                  <a:lnTo>
                    <a:pt x="13291" y="9937"/>
                  </a:lnTo>
                  <a:lnTo>
                    <a:pt x="13151" y="9779"/>
                  </a:lnTo>
                  <a:lnTo>
                    <a:pt x="13011" y="9613"/>
                  </a:lnTo>
                  <a:lnTo>
                    <a:pt x="12871" y="9442"/>
                  </a:lnTo>
                  <a:lnTo>
                    <a:pt x="12605" y="9091"/>
                  </a:lnTo>
                  <a:lnTo>
                    <a:pt x="12352" y="8733"/>
                  </a:lnTo>
                  <a:lnTo>
                    <a:pt x="12099" y="8369"/>
                  </a:lnTo>
                  <a:lnTo>
                    <a:pt x="11859" y="7991"/>
                  </a:lnTo>
                  <a:lnTo>
                    <a:pt x="11619" y="7613"/>
                  </a:lnTo>
                  <a:lnTo>
                    <a:pt x="11393" y="7234"/>
                  </a:lnTo>
                  <a:lnTo>
                    <a:pt x="11167" y="6849"/>
                  </a:lnTo>
                  <a:lnTo>
                    <a:pt x="10734" y="6107"/>
                  </a:lnTo>
                  <a:lnTo>
                    <a:pt x="10521" y="5742"/>
                  </a:lnTo>
                  <a:lnTo>
                    <a:pt x="10308" y="5392"/>
                  </a:lnTo>
                  <a:lnTo>
                    <a:pt x="10121" y="5103"/>
                  </a:lnTo>
                  <a:lnTo>
                    <a:pt x="9928" y="4800"/>
                  </a:lnTo>
                  <a:lnTo>
                    <a:pt x="9509" y="4175"/>
                  </a:lnTo>
                  <a:lnTo>
                    <a:pt x="9069" y="3515"/>
                  </a:lnTo>
                  <a:lnTo>
                    <a:pt x="8856" y="3178"/>
                  </a:lnTo>
                  <a:lnTo>
                    <a:pt x="8643" y="2834"/>
                  </a:lnTo>
                  <a:lnTo>
                    <a:pt x="8430" y="2490"/>
                  </a:lnTo>
                  <a:lnTo>
                    <a:pt x="8230" y="2139"/>
                  </a:lnTo>
                  <a:lnTo>
                    <a:pt x="8044" y="1782"/>
                  </a:lnTo>
                  <a:lnTo>
                    <a:pt x="7877" y="1431"/>
                  </a:lnTo>
                  <a:lnTo>
                    <a:pt x="7797" y="1252"/>
                  </a:lnTo>
                  <a:lnTo>
                    <a:pt x="7718" y="1074"/>
                  </a:lnTo>
                  <a:lnTo>
                    <a:pt x="7651" y="895"/>
                  </a:lnTo>
                  <a:lnTo>
                    <a:pt x="7584" y="716"/>
                  </a:lnTo>
                  <a:lnTo>
                    <a:pt x="7524" y="537"/>
                  </a:lnTo>
                  <a:lnTo>
                    <a:pt x="7478" y="359"/>
                  </a:lnTo>
                  <a:lnTo>
                    <a:pt x="7431" y="180"/>
                  </a:lnTo>
                  <a:lnTo>
                    <a:pt x="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-120275" y="-3480725"/>
              <a:ext cx="210750" cy="945650"/>
            </a:xfrm>
            <a:custGeom>
              <a:avLst/>
              <a:gdLst/>
              <a:ahLst/>
              <a:cxnLst/>
              <a:rect l="l" t="t" r="r" b="b"/>
              <a:pathLst>
                <a:path w="8430" h="37826" extrusionOk="0">
                  <a:moveTo>
                    <a:pt x="1172" y="1"/>
                  </a:moveTo>
                  <a:lnTo>
                    <a:pt x="1232" y="1177"/>
                  </a:lnTo>
                  <a:lnTo>
                    <a:pt x="1285" y="2352"/>
                  </a:lnTo>
                  <a:lnTo>
                    <a:pt x="1332" y="3528"/>
                  </a:lnTo>
                  <a:lnTo>
                    <a:pt x="1372" y="4704"/>
                  </a:lnTo>
                  <a:lnTo>
                    <a:pt x="1405" y="5880"/>
                  </a:lnTo>
                  <a:lnTo>
                    <a:pt x="1425" y="7062"/>
                  </a:lnTo>
                  <a:lnTo>
                    <a:pt x="1445" y="8238"/>
                  </a:lnTo>
                  <a:lnTo>
                    <a:pt x="1452" y="9414"/>
                  </a:lnTo>
                  <a:lnTo>
                    <a:pt x="1458" y="10590"/>
                  </a:lnTo>
                  <a:lnTo>
                    <a:pt x="1458" y="11772"/>
                  </a:lnTo>
                  <a:lnTo>
                    <a:pt x="1445" y="12948"/>
                  </a:lnTo>
                  <a:lnTo>
                    <a:pt x="1432" y="14124"/>
                  </a:lnTo>
                  <a:lnTo>
                    <a:pt x="1405" y="15306"/>
                  </a:lnTo>
                  <a:lnTo>
                    <a:pt x="1378" y="16482"/>
                  </a:lnTo>
                  <a:lnTo>
                    <a:pt x="1345" y="17665"/>
                  </a:lnTo>
                  <a:lnTo>
                    <a:pt x="1305" y="18841"/>
                  </a:lnTo>
                  <a:lnTo>
                    <a:pt x="1258" y="20016"/>
                  </a:lnTo>
                  <a:lnTo>
                    <a:pt x="1205" y="21192"/>
                  </a:lnTo>
                  <a:lnTo>
                    <a:pt x="1152" y="22375"/>
                  </a:lnTo>
                  <a:lnTo>
                    <a:pt x="1092" y="23551"/>
                  </a:lnTo>
                  <a:lnTo>
                    <a:pt x="1025" y="24726"/>
                  </a:lnTo>
                  <a:lnTo>
                    <a:pt x="952" y="25902"/>
                  </a:lnTo>
                  <a:lnTo>
                    <a:pt x="872" y="27078"/>
                  </a:lnTo>
                  <a:lnTo>
                    <a:pt x="792" y="28254"/>
                  </a:lnTo>
                  <a:lnTo>
                    <a:pt x="706" y="29430"/>
                  </a:lnTo>
                  <a:lnTo>
                    <a:pt x="619" y="30605"/>
                  </a:lnTo>
                  <a:lnTo>
                    <a:pt x="526" y="31781"/>
                  </a:lnTo>
                  <a:lnTo>
                    <a:pt x="426" y="32957"/>
                  </a:lnTo>
                  <a:lnTo>
                    <a:pt x="220" y="35302"/>
                  </a:lnTo>
                  <a:lnTo>
                    <a:pt x="0" y="37646"/>
                  </a:lnTo>
                  <a:lnTo>
                    <a:pt x="692" y="37701"/>
                  </a:lnTo>
                  <a:lnTo>
                    <a:pt x="1312" y="37756"/>
                  </a:lnTo>
                  <a:lnTo>
                    <a:pt x="1851" y="37798"/>
                  </a:lnTo>
                  <a:lnTo>
                    <a:pt x="2091" y="37811"/>
                  </a:lnTo>
                  <a:lnTo>
                    <a:pt x="2317" y="37825"/>
                  </a:lnTo>
                  <a:lnTo>
                    <a:pt x="2530" y="37825"/>
                  </a:lnTo>
                  <a:lnTo>
                    <a:pt x="2723" y="37818"/>
                  </a:lnTo>
                  <a:lnTo>
                    <a:pt x="2910" y="37804"/>
                  </a:lnTo>
                  <a:lnTo>
                    <a:pt x="3076" y="37784"/>
                  </a:lnTo>
                  <a:lnTo>
                    <a:pt x="3229" y="37749"/>
                  </a:lnTo>
                  <a:lnTo>
                    <a:pt x="3369" y="37701"/>
                  </a:lnTo>
                  <a:lnTo>
                    <a:pt x="3442" y="37674"/>
                  </a:lnTo>
                  <a:lnTo>
                    <a:pt x="3502" y="37646"/>
                  </a:lnTo>
                  <a:lnTo>
                    <a:pt x="3562" y="37612"/>
                  </a:lnTo>
                  <a:lnTo>
                    <a:pt x="3622" y="37571"/>
                  </a:lnTo>
                  <a:lnTo>
                    <a:pt x="3682" y="37529"/>
                  </a:lnTo>
                  <a:lnTo>
                    <a:pt x="3735" y="37481"/>
                  </a:lnTo>
                  <a:lnTo>
                    <a:pt x="3789" y="37433"/>
                  </a:lnTo>
                  <a:lnTo>
                    <a:pt x="3835" y="37378"/>
                  </a:lnTo>
                  <a:lnTo>
                    <a:pt x="3882" y="37323"/>
                  </a:lnTo>
                  <a:lnTo>
                    <a:pt x="3928" y="37261"/>
                  </a:lnTo>
                  <a:lnTo>
                    <a:pt x="4015" y="37117"/>
                  </a:lnTo>
                  <a:lnTo>
                    <a:pt x="4095" y="36959"/>
                  </a:lnTo>
                  <a:lnTo>
                    <a:pt x="4168" y="36780"/>
                  </a:lnTo>
                  <a:lnTo>
                    <a:pt x="4235" y="36581"/>
                  </a:lnTo>
                  <a:lnTo>
                    <a:pt x="4301" y="36361"/>
                  </a:lnTo>
                  <a:lnTo>
                    <a:pt x="4361" y="36113"/>
                  </a:lnTo>
                  <a:lnTo>
                    <a:pt x="4414" y="35838"/>
                  </a:lnTo>
                  <a:lnTo>
                    <a:pt x="4468" y="35542"/>
                  </a:lnTo>
                  <a:lnTo>
                    <a:pt x="4521" y="35219"/>
                  </a:lnTo>
                  <a:lnTo>
                    <a:pt x="4568" y="34868"/>
                  </a:lnTo>
                  <a:lnTo>
                    <a:pt x="4621" y="34490"/>
                  </a:lnTo>
                  <a:lnTo>
                    <a:pt x="4727" y="33645"/>
                  </a:lnTo>
                  <a:lnTo>
                    <a:pt x="4767" y="33266"/>
                  </a:lnTo>
                  <a:lnTo>
                    <a:pt x="4807" y="32888"/>
                  </a:lnTo>
                  <a:lnTo>
                    <a:pt x="4867" y="32132"/>
                  </a:lnTo>
                  <a:lnTo>
                    <a:pt x="4914" y="31375"/>
                  </a:lnTo>
                  <a:lnTo>
                    <a:pt x="4954" y="30612"/>
                  </a:lnTo>
                  <a:lnTo>
                    <a:pt x="4980" y="29842"/>
                  </a:lnTo>
                  <a:lnTo>
                    <a:pt x="5000" y="29072"/>
                  </a:lnTo>
                  <a:lnTo>
                    <a:pt x="5007" y="28309"/>
                  </a:lnTo>
                  <a:lnTo>
                    <a:pt x="5020" y="27532"/>
                  </a:lnTo>
                  <a:lnTo>
                    <a:pt x="5034" y="25992"/>
                  </a:lnTo>
                  <a:lnTo>
                    <a:pt x="5047" y="25222"/>
                  </a:lnTo>
                  <a:lnTo>
                    <a:pt x="5060" y="24451"/>
                  </a:lnTo>
                  <a:lnTo>
                    <a:pt x="5087" y="23688"/>
                  </a:lnTo>
                  <a:lnTo>
                    <a:pt x="5114" y="22918"/>
                  </a:lnTo>
                  <a:lnTo>
                    <a:pt x="5160" y="22155"/>
                  </a:lnTo>
                  <a:lnTo>
                    <a:pt x="5213" y="21399"/>
                  </a:lnTo>
                  <a:lnTo>
                    <a:pt x="5327" y="20092"/>
                  </a:lnTo>
                  <a:lnTo>
                    <a:pt x="5453" y="18786"/>
                  </a:lnTo>
                  <a:lnTo>
                    <a:pt x="5586" y="17479"/>
                  </a:lnTo>
                  <a:lnTo>
                    <a:pt x="5733" y="16180"/>
                  </a:lnTo>
                  <a:lnTo>
                    <a:pt x="5893" y="14880"/>
                  </a:lnTo>
                  <a:lnTo>
                    <a:pt x="6059" y="13581"/>
                  </a:lnTo>
                  <a:lnTo>
                    <a:pt x="6239" y="12281"/>
                  </a:lnTo>
                  <a:lnTo>
                    <a:pt x="6432" y="10988"/>
                  </a:lnTo>
                  <a:lnTo>
                    <a:pt x="6638" y="9689"/>
                  </a:lnTo>
                  <a:lnTo>
                    <a:pt x="6851" y="8403"/>
                  </a:lnTo>
                  <a:lnTo>
                    <a:pt x="7084" y="7110"/>
                  </a:lnTo>
                  <a:lnTo>
                    <a:pt x="7324" y="5825"/>
                  </a:lnTo>
                  <a:lnTo>
                    <a:pt x="7584" y="4539"/>
                  </a:lnTo>
                  <a:lnTo>
                    <a:pt x="7850" y="3260"/>
                  </a:lnTo>
                  <a:lnTo>
                    <a:pt x="8136" y="1981"/>
                  </a:lnTo>
                  <a:lnTo>
                    <a:pt x="8429" y="709"/>
                  </a:lnTo>
                  <a:lnTo>
                    <a:pt x="8416" y="709"/>
                  </a:lnTo>
                  <a:lnTo>
                    <a:pt x="8396" y="716"/>
                  </a:lnTo>
                  <a:lnTo>
                    <a:pt x="8383" y="723"/>
                  </a:lnTo>
                  <a:lnTo>
                    <a:pt x="8369" y="730"/>
                  </a:lnTo>
                  <a:lnTo>
                    <a:pt x="7930" y="736"/>
                  </a:lnTo>
                  <a:lnTo>
                    <a:pt x="7491" y="730"/>
                  </a:lnTo>
                  <a:lnTo>
                    <a:pt x="7044" y="723"/>
                  </a:lnTo>
                  <a:lnTo>
                    <a:pt x="6598" y="695"/>
                  </a:lnTo>
                  <a:lnTo>
                    <a:pt x="6152" y="668"/>
                  </a:lnTo>
                  <a:lnTo>
                    <a:pt x="5699" y="633"/>
                  </a:lnTo>
                  <a:lnTo>
                    <a:pt x="5247" y="585"/>
                  </a:lnTo>
                  <a:lnTo>
                    <a:pt x="4794" y="537"/>
                  </a:lnTo>
                  <a:lnTo>
                    <a:pt x="4341" y="482"/>
                  </a:lnTo>
                  <a:lnTo>
                    <a:pt x="3882" y="427"/>
                  </a:lnTo>
                  <a:lnTo>
                    <a:pt x="2976" y="290"/>
                  </a:lnTo>
                  <a:lnTo>
                    <a:pt x="2071" y="152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-3471550" y="-757175"/>
              <a:ext cx="3417550" cy="888575"/>
            </a:xfrm>
            <a:custGeom>
              <a:avLst/>
              <a:gdLst/>
              <a:ahLst/>
              <a:cxnLst/>
              <a:rect l="l" t="t" r="r" b="b"/>
              <a:pathLst>
                <a:path w="136702" h="35543" extrusionOk="0">
                  <a:moveTo>
                    <a:pt x="14229" y="3762"/>
                  </a:moveTo>
                  <a:lnTo>
                    <a:pt x="15901" y="3885"/>
                  </a:lnTo>
                  <a:lnTo>
                    <a:pt x="17572" y="3995"/>
                  </a:lnTo>
                  <a:lnTo>
                    <a:pt x="19243" y="4105"/>
                  </a:lnTo>
                  <a:lnTo>
                    <a:pt x="20914" y="4202"/>
                  </a:lnTo>
                  <a:lnTo>
                    <a:pt x="22592" y="4298"/>
                  </a:lnTo>
                  <a:lnTo>
                    <a:pt x="24270" y="4387"/>
                  </a:lnTo>
                  <a:lnTo>
                    <a:pt x="25941" y="4470"/>
                  </a:lnTo>
                  <a:lnTo>
                    <a:pt x="27619" y="4545"/>
                  </a:lnTo>
                  <a:lnTo>
                    <a:pt x="29304" y="4621"/>
                  </a:lnTo>
                  <a:lnTo>
                    <a:pt x="30982" y="4690"/>
                  </a:lnTo>
                  <a:lnTo>
                    <a:pt x="32659" y="4752"/>
                  </a:lnTo>
                  <a:lnTo>
                    <a:pt x="34344" y="4807"/>
                  </a:lnTo>
                  <a:lnTo>
                    <a:pt x="36022" y="4862"/>
                  </a:lnTo>
                  <a:lnTo>
                    <a:pt x="37706" y="4910"/>
                  </a:lnTo>
                  <a:lnTo>
                    <a:pt x="39391" y="4951"/>
                  </a:lnTo>
                  <a:lnTo>
                    <a:pt x="41075" y="4992"/>
                  </a:lnTo>
                  <a:lnTo>
                    <a:pt x="44444" y="5061"/>
                  </a:lnTo>
                  <a:lnTo>
                    <a:pt x="47814" y="5109"/>
                  </a:lnTo>
                  <a:lnTo>
                    <a:pt x="51189" y="5151"/>
                  </a:lnTo>
                  <a:lnTo>
                    <a:pt x="54565" y="5171"/>
                  </a:lnTo>
                  <a:lnTo>
                    <a:pt x="57947" y="5185"/>
                  </a:lnTo>
                  <a:lnTo>
                    <a:pt x="61323" y="5185"/>
                  </a:lnTo>
                  <a:lnTo>
                    <a:pt x="64706" y="5171"/>
                  </a:lnTo>
                  <a:lnTo>
                    <a:pt x="68081" y="5151"/>
                  </a:lnTo>
                  <a:lnTo>
                    <a:pt x="71464" y="5130"/>
                  </a:lnTo>
                  <a:lnTo>
                    <a:pt x="74846" y="5096"/>
                  </a:lnTo>
                  <a:lnTo>
                    <a:pt x="78222" y="5054"/>
                  </a:lnTo>
                  <a:lnTo>
                    <a:pt x="81604" y="5013"/>
                  </a:lnTo>
                  <a:lnTo>
                    <a:pt x="88356" y="4924"/>
                  </a:lnTo>
                  <a:lnTo>
                    <a:pt x="95107" y="4827"/>
                  </a:lnTo>
                  <a:lnTo>
                    <a:pt x="101852" y="4738"/>
                  </a:lnTo>
                  <a:lnTo>
                    <a:pt x="105214" y="4697"/>
                  </a:lnTo>
                  <a:lnTo>
                    <a:pt x="108577" y="4662"/>
                  </a:lnTo>
                  <a:lnTo>
                    <a:pt x="111939" y="4635"/>
                  </a:lnTo>
                  <a:lnTo>
                    <a:pt x="115295" y="4614"/>
                  </a:lnTo>
                  <a:lnTo>
                    <a:pt x="118651" y="4601"/>
                  </a:lnTo>
                  <a:lnTo>
                    <a:pt x="122000" y="4601"/>
                  </a:lnTo>
                  <a:lnTo>
                    <a:pt x="122053" y="4724"/>
                  </a:lnTo>
                  <a:lnTo>
                    <a:pt x="122086" y="4793"/>
                  </a:lnTo>
                  <a:lnTo>
                    <a:pt x="122126" y="4848"/>
                  </a:lnTo>
                  <a:lnTo>
                    <a:pt x="122166" y="4910"/>
                  </a:lnTo>
                  <a:lnTo>
                    <a:pt x="122213" y="4965"/>
                  </a:lnTo>
                  <a:lnTo>
                    <a:pt x="122259" y="5020"/>
                  </a:lnTo>
                  <a:lnTo>
                    <a:pt x="122313" y="5075"/>
                  </a:lnTo>
                  <a:lnTo>
                    <a:pt x="122366" y="5123"/>
                  </a:lnTo>
                  <a:lnTo>
                    <a:pt x="122432" y="5171"/>
                  </a:lnTo>
                  <a:lnTo>
                    <a:pt x="122499" y="5212"/>
                  </a:lnTo>
                  <a:lnTo>
                    <a:pt x="122566" y="5254"/>
                  </a:lnTo>
                  <a:lnTo>
                    <a:pt x="122639" y="5288"/>
                  </a:lnTo>
                  <a:lnTo>
                    <a:pt x="122719" y="5316"/>
                  </a:lnTo>
                  <a:lnTo>
                    <a:pt x="122805" y="5343"/>
                  </a:lnTo>
                  <a:lnTo>
                    <a:pt x="122892" y="5371"/>
                  </a:lnTo>
                  <a:lnTo>
                    <a:pt x="123171" y="5439"/>
                  </a:lnTo>
                  <a:lnTo>
                    <a:pt x="123451" y="5522"/>
                  </a:lnTo>
                  <a:lnTo>
                    <a:pt x="123724" y="5604"/>
                  </a:lnTo>
                  <a:lnTo>
                    <a:pt x="123997" y="5694"/>
                  </a:lnTo>
                  <a:lnTo>
                    <a:pt x="124263" y="5797"/>
                  </a:lnTo>
                  <a:lnTo>
                    <a:pt x="124530" y="5900"/>
                  </a:lnTo>
                  <a:lnTo>
                    <a:pt x="124789" y="6010"/>
                  </a:lnTo>
                  <a:lnTo>
                    <a:pt x="125049" y="6127"/>
                  </a:lnTo>
                  <a:lnTo>
                    <a:pt x="125309" y="6251"/>
                  </a:lnTo>
                  <a:lnTo>
                    <a:pt x="125562" y="6381"/>
                  </a:lnTo>
                  <a:lnTo>
                    <a:pt x="125808" y="6512"/>
                  </a:lnTo>
                  <a:lnTo>
                    <a:pt x="126055" y="6650"/>
                  </a:lnTo>
                  <a:lnTo>
                    <a:pt x="126294" y="6801"/>
                  </a:lnTo>
                  <a:lnTo>
                    <a:pt x="126534" y="6952"/>
                  </a:lnTo>
                  <a:lnTo>
                    <a:pt x="126774" y="7103"/>
                  </a:lnTo>
                  <a:lnTo>
                    <a:pt x="127000" y="7268"/>
                  </a:lnTo>
                  <a:lnTo>
                    <a:pt x="127233" y="7433"/>
                  </a:lnTo>
                  <a:lnTo>
                    <a:pt x="127453" y="7605"/>
                  </a:lnTo>
                  <a:lnTo>
                    <a:pt x="127679" y="7784"/>
                  </a:lnTo>
                  <a:lnTo>
                    <a:pt x="127892" y="7963"/>
                  </a:lnTo>
                  <a:lnTo>
                    <a:pt x="128112" y="8148"/>
                  </a:lnTo>
                  <a:lnTo>
                    <a:pt x="128318" y="8341"/>
                  </a:lnTo>
                  <a:lnTo>
                    <a:pt x="128525" y="8540"/>
                  </a:lnTo>
                  <a:lnTo>
                    <a:pt x="128731" y="8740"/>
                  </a:lnTo>
                  <a:lnTo>
                    <a:pt x="128924" y="8939"/>
                  </a:lnTo>
                  <a:lnTo>
                    <a:pt x="129124" y="9152"/>
                  </a:lnTo>
                  <a:lnTo>
                    <a:pt x="129310" y="9366"/>
                  </a:lnTo>
                  <a:lnTo>
                    <a:pt x="129503" y="9579"/>
                  </a:lnTo>
                  <a:lnTo>
                    <a:pt x="129683" y="9799"/>
                  </a:lnTo>
                  <a:lnTo>
                    <a:pt x="129863" y="10026"/>
                  </a:lnTo>
                  <a:lnTo>
                    <a:pt x="130036" y="10252"/>
                  </a:lnTo>
                  <a:lnTo>
                    <a:pt x="130209" y="10486"/>
                  </a:lnTo>
                  <a:lnTo>
                    <a:pt x="130376" y="10727"/>
                  </a:lnTo>
                  <a:lnTo>
                    <a:pt x="130535" y="10961"/>
                  </a:lnTo>
                  <a:lnTo>
                    <a:pt x="130695" y="11208"/>
                  </a:lnTo>
                  <a:lnTo>
                    <a:pt x="130848" y="11449"/>
                  </a:lnTo>
                  <a:lnTo>
                    <a:pt x="130995" y="11703"/>
                  </a:lnTo>
                  <a:lnTo>
                    <a:pt x="131141" y="11951"/>
                  </a:lnTo>
                  <a:lnTo>
                    <a:pt x="131281" y="12212"/>
                  </a:lnTo>
                  <a:lnTo>
                    <a:pt x="131421" y="12467"/>
                  </a:lnTo>
                  <a:lnTo>
                    <a:pt x="131554" y="12728"/>
                  </a:lnTo>
                  <a:lnTo>
                    <a:pt x="131681" y="12996"/>
                  </a:lnTo>
                  <a:lnTo>
                    <a:pt x="131801" y="13257"/>
                  </a:lnTo>
                  <a:lnTo>
                    <a:pt x="131920" y="13525"/>
                  </a:lnTo>
                  <a:lnTo>
                    <a:pt x="132034" y="13800"/>
                  </a:lnTo>
                  <a:lnTo>
                    <a:pt x="132140" y="14075"/>
                  </a:lnTo>
                  <a:lnTo>
                    <a:pt x="132247" y="14351"/>
                  </a:lnTo>
                  <a:lnTo>
                    <a:pt x="132347" y="14626"/>
                  </a:lnTo>
                  <a:lnTo>
                    <a:pt x="132440" y="14907"/>
                  </a:lnTo>
                  <a:lnTo>
                    <a:pt x="132526" y="15189"/>
                  </a:lnTo>
                  <a:lnTo>
                    <a:pt x="132613" y="15471"/>
                  </a:lnTo>
                  <a:lnTo>
                    <a:pt x="132693" y="15760"/>
                  </a:lnTo>
                  <a:lnTo>
                    <a:pt x="132766" y="16049"/>
                  </a:lnTo>
                  <a:lnTo>
                    <a:pt x="132833" y="16338"/>
                  </a:lnTo>
                  <a:lnTo>
                    <a:pt x="132899" y="16626"/>
                  </a:lnTo>
                  <a:lnTo>
                    <a:pt x="132959" y="16915"/>
                  </a:lnTo>
                  <a:lnTo>
                    <a:pt x="133012" y="17211"/>
                  </a:lnTo>
                  <a:lnTo>
                    <a:pt x="133059" y="17507"/>
                  </a:lnTo>
                  <a:lnTo>
                    <a:pt x="133106" y="17795"/>
                  </a:lnTo>
                  <a:lnTo>
                    <a:pt x="133146" y="18091"/>
                  </a:lnTo>
                  <a:lnTo>
                    <a:pt x="133172" y="18394"/>
                  </a:lnTo>
                  <a:lnTo>
                    <a:pt x="133205" y="18689"/>
                  </a:lnTo>
                  <a:lnTo>
                    <a:pt x="133225" y="18985"/>
                  </a:lnTo>
                  <a:lnTo>
                    <a:pt x="133239" y="19287"/>
                  </a:lnTo>
                  <a:lnTo>
                    <a:pt x="133252" y="19624"/>
                  </a:lnTo>
                  <a:lnTo>
                    <a:pt x="133259" y="19961"/>
                  </a:lnTo>
                  <a:lnTo>
                    <a:pt x="133252" y="20291"/>
                  </a:lnTo>
                  <a:lnTo>
                    <a:pt x="133239" y="20614"/>
                  </a:lnTo>
                  <a:lnTo>
                    <a:pt x="133219" y="20931"/>
                  </a:lnTo>
                  <a:lnTo>
                    <a:pt x="133185" y="21247"/>
                  </a:lnTo>
                  <a:lnTo>
                    <a:pt x="133146" y="21550"/>
                  </a:lnTo>
                  <a:lnTo>
                    <a:pt x="133106" y="21852"/>
                  </a:lnTo>
                  <a:lnTo>
                    <a:pt x="133046" y="22155"/>
                  </a:lnTo>
                  <a:lnTo>
                    <a:pt x="132986" y="22443"/>
                  </a:lnTo>
                  <a:lnTo>
                    <a:pt x="132919" y="22732"/>
                  </a:lnTo>
                  <a:lnTo>
                    <a:pt x="132839" y="23014"/>
                  </a:lnTo>
                  <a:lnTo>
                    <a:pt x="132753" y="23289"/>
                  </a:lnTo>
                  <a:lnTo>
                    <a:pt x="132659" y="23557"/>
                  </a:lnTo>
                  <a:lnTo>
                    <a:pt x="132566" y="23826"/>
                  </a:lnTo>
                  <a:lnTo>
                    <a:pt x="132460" y="24087"/>
                  </a:lnTo>
                  <a:lnTo>
                    <a:pt x="132347" y="24341"/>
                  </a:lnTo>
                  <a:lnTo>
                    <a:pt x="132227" y="24589"/>
                  </a:lnTo>
                  <a:lnTo>
                    <a:pt x="132100" y="24836"/>
                  </a:lnTo>
                  <a:lnTo>
                    <a:pt x="131967" y="25070"/>
                  </a:lnTo>
                  <a:lnTo>
                    <a:pt x="131827" y="25311"/>
                  </a:lnTo>
                  <a:lnTo>
                    <a:pt x="131681" y="25538"/>
                  </a:lnTo>
                  <a:lnTo>
                    <a:pt x="131534" y="25765"/>
                  </a:lnTo>
                  <a:lnTo>
                    <a:pt x="131374" y="25985"/>
                  </a:lnTo>
                  <a:lnTo>
                    <a:pt x="131215" y="26198"/>
                  </a:lnTo>
                  <a:lnTo>
                    <a:pt x="131042" y="26404"/>
                  </a:lnTo>
                  <a:lnTo>
                    <a:pt x="130868" y="26610"/>
                  </a:lnTo>
                  <a:lnTo>
                    <a:pt x="130689" y="26810"/>
                  </a:lnTo>
                  <a:lnTo>
                    <a:pt x="130502" y="27009"/>
                  </a:lnTo>
                  <a:lnTo>
                    <a:pt x="130316" y="27195"/>
                  </a:lnTo>
                  <a:lnTo>
                    <a:pt x="130123" y="27380"/>
                  </a:lnTo>
                  <a:lnTo>
                    <a:pt x="129923" y="27566"/>
                  </a:lnTo>
                  <a:lnTo>
                    <a:pt x="129717" y="27738"/>
                  </a:lnTo>
                  <a:lnTo>
                    <a:pt x="129510" y="27910"/>
                  </a:lnTo>
                  <a:lnTo>
                    <a:pt x="129290" y="28075"/>
                  </a:lnTo>
                  <a:lnTo>
                    <a:pt x="129077" y="28240"/>
                  </a:lnTo>
                  <a:lnTo>
                    <a:pt x="128851" y="28398"/>
                  </a:lnTo>
                  <a:lnTo>
                    <a:pt x="128625" y="28549"/>
                  </a:lnTo>
                  <a:lnTo>
                    <a:pt x="128398" y="28694"/>
                  </a:lnTo>
                  <a:lnTo>
                    <a:pt x="128165" y="28838"/>
                  </a:lnTo>
                  <a:lnTo>
                    <a:pt x="127925" y="28976"/>
                  </a:lnTo>
                  <a:lnTo>
                    <a:pt x="127686" y="29113"/>
                  </a:lnTo>
                  <a:lnTo>
                    <a:pt x="127439" y="29244"/>
                  </a:lnTo>
                  <a:lnTo>
                    <a:pt x="127193" y="29368"/>
                  </a:lnTo>
                  <a:lnTo>
                    <a:pt x="126940" y="29484"/>
                  </a:lnTo>
                  <a:lnTo>
                    <a:pt x="126687" y="29601"/>
                  </a:lnTo>
                  <a:lnTo>
                    <a:pt x="126427" y="29711"/>
                  </a:lnTo>
                  <a:lnTo>
                    <a:pt x="126168" y="29821"/>
                  </a:lnTo>
                  <a:lnTo>
                    <a:pt x="125908" y="29924"/>
                  </a:lnTo>
                  <a:lnTo>
                    <a:pt x="125642" y="30021"/>
                  </a:lnTo>
                  <a:lnTo>
                    <a:pt x="125375" y="30117"/>
                  </a:lnTo>
                  <a:lnTo>
                    <a:pt x="125109" y="30206"/>
                  </a:lnTo>
                  <a:lnTo>
                    <a:pt x="124836" y="30296"/>
                  </a:lnTo>
                  <a:lnTo>
                    <a:pt x="124563" y="30371"/>
                  </a:lnTo>
                  <a:lnTo>
                    <a:pt x="124283" y="30454"/>
                  </a:lnTo>
                  <a:lnTo>
                    <a:pt x="124010" y="30523"/>
                  </a:lnTo>
                  <a:lnTo>
                    <a:pt x="123731" y="30591"/>
                  </a:lnTo>
                  <a:lnTo>
                    <a:pt x="123451" y="30660"/>
                  </a:lnTo>
                  <a:lnTo>
                    <a:pt x="123165" y="30715"/>
                  </a:lnTo>
                  <a:lnTo>
                    <a:pt x="122885" y="30777"/>
                  </a:lnTo>
                  <a:lnTo>
                    <a:pt x="122599" y="30825"/>
                  </a:lnTo>
                  <a:lnTo>
                    <a:pt x="122319" y="30873"/>
                  </a:lnTo>
                  <a:lnTo>
                    <a:pt x="121747" y="30963"/>
                  </a:lnTo>
                  <a:lnTo>
                    <a:pt x="121640" y="30873"/>
                  </a:lnTo>
                  <a:lnTo>
                    <a:pt x="121527" y="30791"/>
                  </a:lnTo>
                  <a:lnTo>
                    <a:pt x="121400" y="30722"/>
                  </a:lnTo>
                  <a:lnTo>
                    <a:pt x="121274" y="30660"/>
                  </a:lnTo>
                  <a:lnTo>
                    <a:pt x="121134" y="30612"/>
                  </a:lnTo>
                  <a:lnTo>
                    <a:pt x="120988" y="30571"/>
                  </a:lnTo>
                  <a:lnTo>
                    <a:pt x="120828" y="30550"/>
                  </a:lnTo>
                  <a:lnTo>
                    <a:pt x="120748" y="30543"/>
                  </a:lnTo>
                  <a:lnTo>
                    <a:pt x="120661" y="30543"/>
                  </a:lnTo>
                  <a:lnTo>
                    <a:pt x="112572" y="30564"/>
                  </a:lnTo>
                  <a:lnTo>
                    <a:pt x="104482" y="30598"/>
                  </a:lnTo>
                  <a:lnTo>
                    <a:pt x="96399" y="30640"/>
                  </a:lnTo>
                  <a:lnTo>
                    <a:pt x="88309" y="30688"/>
                  </a:lnTo>
                  <a:lnTo>
                    <a:pt x="72136" y="30798"/>
                  </a:lnTo>
                  <a:lnTo>
                    <a:pt x="55957" y="30915"/>
                  </a:lnTo>
                  <a:lnTo>
                    <a:pt x="54026" y="30935"/>
                  </a:lnTo>
                  <a:lnTo>
                    <a:pt x="52081" y="30963"/>
                  </a:lnTo>
                  <a:lnTo>
                    <a:pt x="50144" y="31004"/>
                  </a:lnTo>
                  <a:lnTo>
                    <a:pt x="48200" y="31052"/>
                  </a:lnTo>
                  <a:lnTo>
                    <a:pt x="44298" y="31148"/>
                  </a:lnTo>
                  <a:lnTo>
                    <a:pt x="42347" y="31196"/>
                  </a:lnTo>
                  <a:lnTo>
                    <a:pt x="40396" y="31238"/>
                  </a:lnTo>
                  <a:lnTo>
                    <a:pt x="38445" y="31272"/>
                  </a:lnTo>
                  <a:lnTo>
                    <a:pt x="36495" y="31300"/>
                  </a:lnTo>
                  <a:lnTo>
                    <a:pt x="34550" y="31313"/>
                  </a:lnTo>
                  <a:lnTo>
                    <a:pt x="33578" y="31307"/>
                  </a:lnTo>
                  <a:lnTo>
                    <a:pt x="32599" y="31307"/>
                  </a:lnTo>
                  <a:lnTo>
                    <a:pt x="31627" y="31293"/>
                  </a:lnTo>
                  <a:lnTo>
                    <a:pt x="30662" y="31279"/>
                  </a:lnTo>
                  <a:lnTo>
                    <a:pt x="29690" y="31258"/>
                  </a:lnTo>
                  <a:lnTo>
                    <a:pt x="28718" y="31238"/>
                  </a:lnTo>
                  <a:lnTo>
                    <a:pt x="27752" y="31203"/>
                  </a:lnTo>
                  <a:lnTo>
                    <a:pt x="26787" y="31169"/>
                  </a:lnTo>
                  <a:lnTo>
                    <a:pt x="25815" y="31121"/>
                  </a:lnTo>
                  <a:lnTo>
                    <a:pt x="24856" y="31073"/>
                  </a:lnTo>
                  <a:lnTo>
                    <a:pt x="24124" y="31025"/>
                  </a:lnTo>
                  <a:lnTo>
                    <a:pt x="23371" y="30976"/>
                  </a:lnTo>
                  <a:lnTo>
                    <a:pt x="22612" y="30921"/>
                  </a:lnTo>
                  <a:lnTo>
                    <a:pt x="21833" y="30853"/>
                  </a:lnTo>
                  <a:lnTo>
                    <a:pt x="21047" y="30777"/>
                  </a:lnTo>
                  <a:lnTo>
                    <a:pt x="20248" y="30695"/>
                  </a:lnTo>
                  <a:lnTo>
                    <a:pt x="19443" y="30591"/>
                  </a:lnTo>
                  <a:lnTo>
                    <a:pt x="18631" y="30481"/>
                  </a:lnTo>
                  <a:lnTo>
                    <a:pt x="17825" y="30351"/>
                  </a:lnTo>
                  <a:lnTo>
                    <a:pt x="17419" y="30282"/>
                  </a:lnTo>
                  <a:lnTo>
                    <a:pt x="17013" y="30206"/>
                  </a:lnTo>
                  <a:lnTo>
                    <a:pt x="16606" y="30124"/>
                  </a:lnTo>
                  <a:lnTo>
                    <a:pt x="16200" y="30041"/>
                  </a:lnTo>
                  <a:lnTo>
                    <a:pt x="15801" y="29952"/>
                  </a:lnTo>
                  <a:lnTo>
                    <a:pt x="15395" y="29856"/>
                  </a:lnTo>
                  <a:lnTo>
                    <a:pt x="14995" y="29753"/>
                  </a:lnTo>
                  <a:lnTo>
                    <a:pt x="14602" y="29649"/>
                  </a:lnTo>
                  <a:lnTo>
                    <a:pt x="14203" y="29539"/>
                  </a:lnTo>
                  <a:lnTo>
                    <a:pt x="13810" y="29416"/>
                  </a:lnTo>
                  <a:lnTo>
                    <a:pt x="13417" y="29299"/>
                  </a:lnTo>
                  <a:lnTo>
                    <a:pt x="13031" y="29168"/>
                  </a:lnTo>
                  <a:lnTo>
                    <a:pt x="12651" y="29031"/>
                  </a:lnTo>
                  <a:lnTo>
                    <a:pt x="12265" y="28886"/>
                  </a:lnTo>
                  <a:lnTo>
                    <a:pt x="11892" y="28735"/>
                  </a:lnTo>
                  <a:lnTo>
                    <a:pt x="11520" y="28584"/>
                  </a:lnTo>
                  <a:lnTo>
                    <a:pt x="11153" y="28419"/>
                  </a:lnTo>
                  <a:lnTo>
                    <a:pt x="10787" y="28247"/>
                  </a:lnTo>
                  <a:lnTo>
                    <a:pt x="10428" y="28068"/>
                  </a:lnTo>
                  <a:lnTo>
                    <a:pt x="10075" y="27882"/>
                  </a:lnTo>
                  <a:lnTo>
                    <a:pt x="9728" y="27690"/>
                  </a:lnTo>
                  <a:lnTo>
                    <a:pt x="9389" y="27490"/>
                  </a:lnTo>
                  <a:lnTo>
                    <a:pt x="9056" y="27284"/>
                  </a:lnTo>
                  <a:lnTo>
                    <a:pt x="8723" y="27064"/>
                  </a:lnTo>
                  <a:lnTo>
                    <a:pt x="8403" y="26837"/>
                  </a:lnTo>
                  <a:lnTo>
                    <a:pt x="8091" y="26603"/>
                  </a:lnTo>
                  <a:lnTo>
                    <a:pt x="7778" y="26356"/>
                  </a:lnTo>
                  <a:lnTo>
                    <a:pt x="7478" y="26108"/>
                  </a:lnTo>
                  <a:lnTo>
                    <a:pt x="7192" y="25847"/>
                  </a:lnTo>
                  <a:lnTo>
                    <a:pt x="6905" y="25572"/>
                  </a:lnTo>
                  <a:lnTo>
                    <a:pt x="6626" y="25290"/>
                  </a:lnTo>
                  <a:lnTo>
                    <a:pt x="6359" y="25001"/>
                  </a:lnTo>
                  <a:lnTo>
                    <a:pt x="6106" y="24699"/>
                  </a:lnTo>
                  <a:lnTo>
                    <a:pt x="5853" y="24389"/>
                  </a:lnTo>
                  <a:lnTo>
                    <a:pt x="5614" y="24066"/>
                  </a:lnTo>
                  <a:lnTo>
                    <a:pt x="5387" y="23736"/>
                  </a:lnTo>
                  <a:lnTo>
                    <a:pt x="5168" y="23399"/>
                  </a:lnTo>
                  <a:lnTo>
                    <a:pt x="4954" y="23042"/>
                  </a:lnTo>
                  <a:lnTo>
                    <a:pt x="4761" y="22677"/>
                  </a:lnTo>
                  <a:lnTo>
                    <a:pt x="4568" y="22306"/>
                  </a:lnTo>
                  <a:lnTo>
                    <a:pt x="4395" y="21921"/>
                  </a:lnTo>
                  <a:lnTo>
                    <a:pt x="4229" y="21522"/>
                  </a:lnTo>
                  <a:lnTo>
                    <a:pt x="4076" y="21110"/>
                  </a:lnTo>
                  <a:lnTo>
                    <a:pt x="3936" y="20690"/>
                  </a:lnTo>
                  <a:lnTo>
                    <a:pt x="3809" y="20257"/>
                  </a:lnTo>
                  <a:lnTo>
                    <a:pt x="3689" y="19810"/>
                  </a:lnTo>
                  <a:lnTo>
                    <a:pt x="3603" y="19425"/>
                  </a:lnTo>
                  <a:lnTo>
                    <a:pt x="3530" y="19040"/>
                  </a:lnTo>
                  <a:lnTo>
                    <a:pt x="3463" y="18662"/>
                  </a:lnTo>
                  <a:lnTo>
                    <a:pt x="3416" y="18290"/>
                  </a:lnTo>
                  <a:lnTo>
                    <a:pt x="3376" y="17926"/>
                  </a:lnTo>
                  <a:lnTo>
                    <a:pt x="3350" y="17562"/>
                  </a:lnTo>
                  <a:lnTo>
                    <a:pt x="3330" y="17204"/>
                  </a:lnTo>
                  <a:lnTo>
                    <a:pt x="3323" y="16853"/>
                  </a:lnTo>
                  <a:lnTo>
                    <a:pt x="3330" y="16503"/>
                  </a:lnTo>
                  <a:lnTo>
                    <a:pt x="3350" y="16166"/>
                  </a:lnTo>
                  <a:lnTo>
                    <a:pt x="3376" y="15829"/>
                  </a:lnTo>
                  <a:lnTo>
                    <a:pt x="3410" y="15492"/>
                  </a:lnTo>
                  <a:lnTo>
                    <a:pt x="3456" y="15169"/>
                  </a:lnTo>
                  <a:lnTo>
                    <a:pt x="3516" y="14846"/>
                  </a:lnTo>
                  <a:lnTo>
                    <a:pt x="3583" y="14522"/>
                  </a:lnTo>
                  <a:lnTo>
                    <a:pt x="3656" y="14213"/>
                  </a:lnTo>
                  <a:lnTo>
                    <a:pt x="3743" y="13904"/>
                  </a:lnTo>
                  <a:lnTo>
                    <a:pt x="3836" y="13594"/>
                  </a:lnTo>
                  <a:lnTo>
                    <a:pt x="3942" y="13299"/>
                  </a:lnTo>
                  <a:lnTo>
                    <a:pt x="4049" y="13003"/>
                  </a:lnTo>
                  <a:lnTo>
                    <a:pt x="4169" y="12707"/>
                  </a:lnTo>
                  <a:lnTo>
                    <a:pt x="4302" y="12418"/>
                  </a:lnTo>
                  <a:lnTo>
                    <a:pt x="4435" y="12136"/>
                  </a:lnTo>
                  <a:lnTo>
                    <a:pt x="4582" y="11861"/>
                  </a:lnTo>
                  <a:lnTo>
                    <a:pt x="4728" y="11586"/>
                  </a:lnTo>
                  <a:lnTo>
                    <a:pt x="4888" y="11318"/>
                  </a:lnTo>
                  <a:lnTo>
                    <a:pt x="5054" y="11050"/>
                  </a:lnTo>
                  <a:lnTo>
                    <a:pt x="5227" y="10789"/>
                  </a:lnTo>
                  <a:lnTo>
                    <a:pt x="5407" y="10534"/>
                  </a:lnTo>
                  <a:lnTo>
                    <a:pt x="5594" y="10280"/>
                  </a:lnTo>
                  <a:lnTo>
                    <a:pt x="5787" y="10032"/>
                  </a:lnTo>
                  <a:lnTo>
                    <a:pt x="5980" y="9785"/>
                  </a:lnTo>
                  <a:lnTo>
                    <a:pt x="6186" y="9544"/>
                  </a:lnTo>
                  <a:lnTo>
                    <a:pt x="6393" y="9304"/>
                  </a:lnTo>
                  <a:lnTo>
                    <a:pt x="6612" y="9070"/>
                  </a:lnTo>
                  <a:lnTo>
                    <a:pt x="6832" y="8843"/>
                  </a:lnTo>
                  <a:lnTo>
                    <a:pt x="7052" y="8616"/>
                  </a:lnTo>
                  <a:lnTo>
                    <a:pt x="7285" y="8389"/>
                  </a:lnTo>
                  <a:lnTo>
                    <a:pt x="7518" y="8176"/>
                  </a:lnTo>
                  <a:lnTo>
                    <a:pt x="7758" y="7956"/>
                  </a:lnTo>
                  <a:lnTo>
                    <a:pt x="7997" y="7743"/>
                  </a:lnTo>
                  <a:lnTo>
                    <a:pt x="8244" y="7537"/>
                  </a:lnTo>
                  <a:lnTo>
                    <a:pt x="8497" y="7330"/>
                  </a:lnTo>
                  <a:lnTo>
                    <a:pt x="8750" y="7131"/>
                  </a:lnTo>
                  <a:lnTo>
                    <a:pt x="9009" y="6931"/>
                  </a:lnTo>
                  <a:lnTo>
                    <a:pt x="9269" y="6739"/>
                  </a:lnTo>
                  <a:lnTo>
                    <a:pt x="9529" y="6546"/>
                  </a:lnTo>
                  <a:lnTo>
                    <a:pt x="9795" y="6361"/>
                  </a:lnTo>
                  <a:lnTo>
                    <a:pt x="10334" y="5996"/>
                  </a:lnTo>
                  <a:lnTo>
                    <a:pt x="10880" y="5639"/>
                  </a:lnTo>
                  <a:lnTo>
                    <a:pt x="11433" y="5302"/>
                  </a:lnTo>
                  <a:lnTo>
                    <a:pt x="11986" y="4972"/>
                  </a:lnTo>
                  <a:lnTo>
                    <a:pt x="12552" y="4649"/>
                  </a:lnTo>
                  <a:lnTo>
                    <a:pt x="13111" y="4346"/>
                  </a:lnTo>
                  <a:lnTo>
                    <a:pt x="13670" y="4050"/>
                  </a:lnTo>
                  <a:lnTo>
                    <a:pt x="14229" y="3762"/>
                  </a:lnTo>
                  <a:close/>
                  <a:moveTo>
                    <a:pt x="50510" y="1"/>
                  </a:moveTo>
                  <a:lnTo>
                    <a:pt x="47088" y="14"/>
                  </a:lnTo>
                  <a:lnTo>
                    <a:pt x="43679" y="42"/>
                  </a:lnTo>
                  <a:lnTo>
                    <a:pt x="41968" y="62"/>
                  </a:lnTo>
                  <a:lnTo>
                    <a:pt x="40263" y="83"/>
                  </a:lnTo>
                  <a:lnTo>
                    <a:pt x="38559" y="111"/>
                  </a:lnTo>
                  <a:lnTo>
                    <a:pt x="36854" y="145"/>
                  </a:lnTo>
                  <a:lnTo>
                    <a:pt x="35150" y="186"/>
                  </a:lnTo>
                  <a:lnTo>
                    <a:pt x="33445" y="227"/>
                  </a:lnTo>
                  <a:lnTo>
                    <a:pt x="31741" y="276"/>
                  </a:lnTo>
                  <a:lnTo>
                    <a:pt x="30043" y="331"/>
                  </a:lnTo>
                  <a:lnTo>
                    <a:pt x="28338" y="386"/>
                  </a:lnTo>
                  <a:lnTo>
                    <a:pt x="26640" y="447"/>
                  </a:lnTo>
                  <a:lnTo>
                    <a:pt x="24943" y="516"/>
                  </a:lnTo>
                  <a:lnTo>
                    <a:pt x="23245" y="592"/>
                  </a:lnTo>
                  <a:lnTo>
                    <a:pt x="21547" y="674"/>
                  </a:lnTo>
                  <a:lnTo>
                    <a:pt x="19849" y="757"/>
                  </a:lnTo>
                  <a:lnTo>
                    <a:pt x="18158" y="853"/>
                  </a:lnTo>
                  <a:lnTo>
                    <a:pt x="16460" y="949"/>
                  </a:lnTo>
                  <a:lnTo>
                    <a:pt x="14769" y="1059"/>
                  </a:lnTo>
                  <a:lnTo>
                    <a:pt x="13078" y="1169"/>
                  </a:lnTo>
                  <a:lnTo>
                    <a:pt x="12991" y="1176"/>
                  </a:lnTo>
                  <a:lnTo>
                    <a:pt x="12911" y="1183"/>
                  </a:lnTo>
                  <a:lnTo>
                    <a:pt x="12831" y="1204"/>
                  </a:lnTo>
                  <a:lnTo>
                    <a:pt x="12758" y="1224"/>
                  </a:lnTo>
                  <a:lnTo>
                    <a:pt x="12691" y="1252"/>
                  </a:lnTo>
                  <a:lnTo>
                    <a:pt x="12618" y="1279"/>
                  </a:lnTo>
                  <a:lnTo>
                    <a:pt x="12558" y="1314"/>
                  </a:lnTo>
                  <a:lnTo>
                    <a:pt x="12498" y="1348"/>
                  </a:lnTo>
                  <a:lnTo>
                    <a:pt x="12438" y="1389"/>
                  </a:lnTo>
                  <a:lnTo>
                    <a:pt x="12385" y="1431"/>
                  </a:lnTo>
                  <a:lnTo>
                    <a:pt x="12285" y="1527"/>
                  </a:lnTo>
                  <a:lnTo>
                    <a:pt x="12199" y="1630"/>
                  </a:lnTo>
                  <a:lnTo>
                    <a:pt x="12119" y="1740"/>
                  </a:lnTo>
                  <a:lnTo>
                    <a:pt x="11839" y="1816"/>
                  </a:lnTo>
                  <a:lnTo>
                    <a:pt x="11566" y="1891"/>
                  </a:lnTo>
                  <a:lnTo>
                    <a:pt x="11286" y="1981"/>
                  </a:lnTo>
                  <a:lnTo>
                    <a:pt x="11013" y="2070"/>
                  </a:lnTo>
                  <a:lnTo>
                    <a:pt x="10740" y="2166"/>
                  </a:lnTo>
                  <a:lnTo>
                    <a:pt x="10468" y="2263"/>
                  </a:lnTo>
                  <a:lnTo>
                    <a:pt x="10201" y="2373"/>
                  </a:lnTo>
                  <a:lnTo>
                    <a:pt x="9928" y="2483"/>
                  </a:lnTo>
                  <a:lnTo>
                    <a:pt x="9662" y="2593"/>
                  </a:lnTo>
                  <a:lnTo>
                    <a:pt x="9402" y="2717"/>
                  </a:lnTo>
                  <a:lnTo>
                    <a:pt x="9143" y="2840"/>
                  </a:lnTo>
                  <a:lnTo>
                    <a:pt x="8883" y="2971"/>
                  </a:lnTo>
                  <a:lnTo>
                    <a:pt x="8623" y="3102"/>
                  </a:lnTo>
                  <a:lnTo>
                    <a:pt x="8370" y="3239"/>
                  </a:lnTo>
                  <a:lnTo>
                    <a:pt x="8117" y="3383"/>
                  </a:lnTo>
                  <a:lnTo>
                    <a:pt x="7871" y="3528"/>
                  </a:lnTo>
                  <a:lnTo>
                    <a:pt x="7624" y="3679"/>
                  </a:lnTo>
                  <a:lnTo>
                    <a:pt x="7378" y="3837"/>
                  </a:lnTo>
                  <a:lnTo>
                    <a:pt x="7138" y="3995"/>
                  </a:lnTo>
                  <a:lnTo>
                    <a:pt x="6899" y="4160"/>
                  </a:lnTo>
                  <a:lnTo>
                    <a:pt x="6659" y="4332"/>
                  </a:lnTo>
                  <a:lnTo>
                    <a:pt x="6426" y="4504"/>
                  </a:lnTo>
                  <a:lnTo>
                    <a:pt x="6200" y="4683"/>
                  </a:lnTo>
                  <a:lnTo>
                    <a:pt x="5973" y="4862"/>
                  </a:lnTo>
                  <a:lnTo>
                    <a:pt x="5747" y="5047"/>
                  </a:lnTo>
                  <a:lnTo>
                    <a:pt x="5527" y="5240"/>
                  </a:lnTo>
                  <a:lnTo>
                    <a:pt x="5307" y="5432"/>
                  </a:lnTo>
                  <a:lnTo>
                    <a:pt x="5094" y="5632"/>
                  </a:lnTo>
                  <a:lnTo>
                    <a:pt x="4881" y="5831"/>
                  </a:lnTo>
                  <a:lnTo>
                    <a:pt x="4675" y="6038"/>
                  </a:lnTo>
                  <a:lnTo>
                    <a:pt x="4475" y="6244"/>
                  </a:lnTo>
                  <a:lnTo>
                    <a:pt x="4275" y="6457"/>
                  </a:lnTo>
                  <a:lnTo>
                    <a:pt x="4076" y="6677"/>
                  </a:lnTo>
                  <a:lnTo>
                    <a:pt x="3883" y="6897"/>
                  </a:lnTo>
                  <a:lnTo>
                    <a:pt x="3696" y="7117"/>
                  </a:lnTo>
                  <a:lnTo>
                    <a:pt x="3510" y="7344"/>
                  </a:lnTo>
                  <a:lnTo>
                    <a:pt x="3330" y="7578"/>
                  </a:lnTo>
                  <a:lnTo>
                    <a:pt x="3150" y="7812"/>
                  </a:lnTo>
                  <a:lnTo>
                    <a:pt x="2977" y="8045"/>
                  </a:lnTo>
                  <a:lnTo>
                    <a:pt x="2811" y="8293"/>
                  </a:lnTo>
                  <a:lnTo>
                    <a:pt x="2644" y="8534"/>
                  </a:lnTo>
                  <a:lnTo>
                    <a:pt x="2484" y="8781"/>
                  </a:lnTo>
                  <a:lnTo>
                    <a:pt x="2331" y="9035"/>
                  </a:lnTo>
                  <a:lnTo>
                    <a:pt x="2178" y="9283"/>
                  </a:lnTo>
                  <a:lnTo>
                    <a:pt x="2032" y="9544"/>
                  </a:lnTo>
                  <a:lnTo>
                    <a:pt x="1885" y="9806"/>
                  </a:lnTo>
                  <a:lnTo>
                    <a:pt x="1752" y="10067"/>
                  </a:lnTo>
                  <a:lnTo>
                    <a:pt x="1619" y="10335"/>
                  </a:lnTo>
                  <a:lnTo>
                    <a:pt x="1486" y="10603"/>
                  </a:lnTo>
                  <a:lnTo>
                    <a:pt x="1366" y="10871"/>
                  </a:lnTo>
                  <a:lnTo>
                    <a:pt x="1246" y="11146"/>
                  </a:lnTo>
                  <a:lnTo>
                    <a:pt x="1133" y="11428"/>
                  </a:lnTo>
                  <a:lnTo>
                    <a:pt x="1019" y="11703"/>
                  </a:lnTo>
                  <a:lnTo>
                    <a:pt x="920" y="11985"/>
                  </a:lnTo>
                  <a:lnTo>
                    <a:pt x="820" y="12274"/>
                  </a:lnTo>
                  <a:lnTo>
                    <a:pt x="727" y="12563"/>
                  </a:lnTo>
                  <a:lnTo>
                    <a:pt x="640" y="12852"/>
                  </a:lnTo>
                  <a:lnTo>
                    <a:pt x="553" y="13147"/>
                  </a:lnTo>
                  <a:lnTo>
                    <a:pt x="480" y="13443"/>
                  </a:lnTo>
                  <a:lnTo>
                    <a:pt x="407" y="13739"/>
                  </a:lnTo>
                  <a:lnTo>
                    <a:pt x="340" y="14041"/>
                  </a:lnTo>
                  <a:lnTo>
                    <a:pt x="280" y="14344"/>
                  </a:lnTo>
                  <a:lnTo>
                    <a:pt x="227" y="14646"/>
                  </a:lnTo>
                  <a:lnTo>
                    <a:pt x="181" y="14956"/>
                  </a:lnTo>
                  <a:lnTo>
                    <a:pt x="114" y="15396"/>
                  </a:lnTo>
                  <a:lnTo>
                    <a:pt x="67" y="15843"/>
                  </a:lnTo>
                  <a:lnTo>
                    <a:pt x="34" y="16276"/>
                  </a:lnTo>
                  <a:lnTo>
                    <a:pt x="14" y="16709"/>
                  </a:lnTo>
                  <a:lnTo>
                    <a:pt x="1" y="17135"/>
                  </a:lnTo>
                  <a:lnTo>
                    <a:pt x="7" y="17562"/>
                  </a:lnTo>
                  <a:lnTo>
                    <a:pt x="21" y="17974"/>
                  </a:lnTo>
                  <a:lnTo>
                    <a:pt x="47" y="18394"/>
                  </a:lnTo>
                  <a:lnTo>
                    <a:pt x="87" y="18799"/>
                  </a:lnTo>
                  <a:lnTo>
                    <a:pt x="141" y="19205"/>
                  </a:lnTo>
                  <a:lnTo>
                    <a:pt x="201" y="19604"/>
                  </a:lnTo>
                  <a:lnTo>
                    <a:pt x="274" y="20003"/>
                  </a:lnTo>
                  <a:lnTo>
                    <a:pt x="360" y="20394"/>
                  </a:lnTo>
                  <a:lnTo>
                    <a:pt x="460" y="20780"/>
                  </a:lnTo>
                  <a:lnTo>
                    <a:pt x="567" y="21158"/>
                  </a:lnTo>
                  <a:lnTo>
                    <a:pt x="680" y="21536"/>
                  </a:lnTo>
                  <a:lnTo>
                    <a:pt x="806" y="21907"/>
                  </a:lnTo>
                  <a:lnTo>
                    <a:pt x="946" y="22272"/>
                  </a:lnTo>
                  <a:lnTo>
                    <a:pt x="1093" y="22636"/>
                  </a:lnTo>
                  <a:lnTo>
                    <a:pt x="1246" y="22994"/>
                  </a:lnTo>
                  <a:lnTo>
                    <a:pt x="1412" y="23344"/>
                  </a:lnTo>
                  <a:lnTo>
                    <a:pt x="1592" y="23695"/>
                  </a:lnTo>
                  <a:lnTo>
                    <a:pt x="1772" y="24032"/>
                  </a:lnTo>
                  <a:lnTo>
                    <a:pt x="1965" y="24369"/>
                  </a:lnTo>
                  <a:lnTo>
                    <a:pt x="2171" y="24699"/>
                  </a:lnTo>
                  <a:lnTo>
                    <a:pt x="2378" y="25029"/>
                  </a:lnTo>
                  <a:lnTo>
                    <a:pt x="2597" y="25352"/>
                  </a:lnTo>
                  <a:lnTo>
                    <a:pt x="2824" y="25668"/>
                  </a:lnTo>
                  <a:lnTo>
                    <a:pt x="3057" y="25978"/>
                  </a:lnTo>
                  <a:lnTo>
                    <a:pt x="3297" y="26280"/>
                  </a:lnTo>
                  <a:lnTo>
                    <a:pt x="3550" y="26583"/>
                  </a:lnTo>
                  <a:lnTo>
                    <a:pt x="3803" y="26878"/>
                  </a:lnTo>
                  <a:lnTo>
                    <a:pt x="4069" y="27167"/>
                  </a:lnTo>
                  <a:lnTo>
                    <a:pt x="4335" y="27456"/>
                  </a:lnTo>
                  <a:lnTo>
                    <a:pt x="4615" y="27731"/>
                  </a:lnTo>
                  <a:lnTo>
                    <a:pt x="4895" y="28006"/>
                  </a:lnTo>
                  <a:lnTo>
                    <a:pt x="5188" y="28274"/>
                  </a:lnTo>
                  <a:lnTo>
                    <a:pt x="5480" y="28536"/>
                  </a:lnTo>
                  <a:lnTo>
                    <a:pt x="5780" y="28790"/>
                  </a:lnTo>
                  <a:lnTo>
                    <a:pt x="6086" y="29044"/>
                  </a:lnTo>
                  <a:lnTo>
                    <a:pt x="6399" y="29292"/>
                  </a:lnTo>
                  <a:lnTo>
                    <a:pt x="6719" y="29533"/>
                  </a:lnTo>
                  <a:lnTo>
                    <a:pt x="7039" y="29766"/>
                  </a:lnTo>
                  <a:lnTo>
                    <a:pt x="7365" y="29993"/>
                  </a:lnTo>
                  <a:lnTo>
                    <a:pt x="7698" y="30213"/>
                  </a:lnTo>
                  <a:lnTo>
                    <a:pt x="8031" y="30433"/>
                  </a:lnTo>
                  <a:lnTo>
                    <a:pt x="8370" y="30646"/>
                  </a:lnTo>
                  <a:lnTo>
                    <a:pt x="8716" y="30846"/>
                  </a:lnTo>
                  <a:lnTo>
                    <a:pt x="9063" y="31045"/>
                  </a:lnTo>
                  <a:lnTo>
                    <a:pt x="9409" y="31245"/>
                  </a:lnTo>
                  <a:lnTo>
                    <a:pt x="9762" y="31430"/>
                  </a:lnTo>
                  <a:lnTo>
                    <a:pt x="10121" y="31609"/>
                  </a:lnTo>
                  <a:lnTo>
                    <a:pt x="10481" y="31788"/>
                  </a:lnTo>
                  <a:lnTo>
                    <a:pt x="10840" y="31953"/>
                  </a:lnTo>
                  <a:lnTo>
                    <a:pt x="11207" y="32118"/>
                  </a:lnTo>
                  <a:lnTo>
                    <a:pt x="11573" y="32276"/>
                  </a:lnTo>
                  <a:lnTo>
                    <a:pt x="11946" y="32427"/>
                  </a:lnTo>
                  <a:lnTo>
                    <a:pt x="12319" y="32572"/>
                  </a:lnTo>
                  <a:lnTo>
                    <a:pt x="12691" y="32709"/>
                  </a:lnTo>
                  <a:lnTo>
                    <a:pt x="13064" y="32847"/>
                  </a:lnTo>
                  <a:lnTo>
                    <a:pt x="13437" y="32970"/>
                  </a:lnTo>
                  <a:lnTo>
                    <a:pt x="13817" y="33094"/>
                  </a:lnTo>
                  <a:lnTo>
                    <a:pt x="14189" y="33204"/>
                  </a:lnTo>
                  <a:lnTo>
                    <a:pt x="14569" y="33314"/>
                  </a:lnTo>
                  <a:lnTo>
                    <a:pt x="15288" y="33500"/>
                  </a:lnTo>
                  <a:lnTo>
                    <a:pt x="16007" y="33686"/>
                  </a:lnTo>
                  <a:lnTo>
                    <a:pt x="16733" y="33851"/>
                  </a:lnTo>
                  <a:lnTo>
                    <a:pt x="17465" y="34016"/>
                  </a:lnTo>
                  <a:lnTo>
                    <a:pt x="18198" y="34167"/>
                  </a:lnTo>
                  <a:lnTo>
                    <a:pt x="18937" y="34304"/>
                  </a:lnTo>
                  <a:lnTo>
                    <a:pt x="19683" y="34442"/>
                  </a:lnTo>
                  <a:lnTo>
                    <a:pt x="20428" y="34566"/>
                  </a:lnTo>
                  <a:lnTo>
                    <a:pt x="21187" y="34676"/>
                  </a:lnTo>
                  <a:lnTo>
                    <a:pt x="21940" y="34786"/>
                  </a:lnTo>
                  <a:lnTo>
                    <a:pt x="22705" y="34882"/>
                  </a:lnTo>
                  <a:lnTo>
                    <a:pt x="23464" y="34971"/>
                  </a:lnTo>
                  <a:lnTo>
                    <a:pt x="24237" y="35061"/>
                  </a:lnTo>
                  <a:lnTo>
                    <a:pt x="25009" y="35136"/>
                  </a:lnTo>
                  <a:lnTo>
                    <a:pt x="25781" y="35198"/>
                  </a:lnTo>
                  <a:lnTo>
                    <a:pt x="26560" y="35260"/>
                  </a:lnTo>
                  <a:lnTo>
                    <a:pt x="27339" y="35315"/>
                  </a:lnTo>
                  <a:lnTo>
                    <a:pt x="28125" y="35363"/>
                  </a:lnTo>
                  <a:lnTo>
                    <a:pt x="28911" y="35405"/>
                  </a:lnTo>
                  <a:lnTo>
                    <a:pt x="29696" y="35446"/>
                  </a:lnTo>
                  <a:lnTo>
                    <a:pt x="30489" y="35473"/>
                  </a:lnTo>
                  <a:lnTo>
                    <a:pt x="31281" y="35494"/>
                  </a:lnTo>
                  <a:lnTo>
                    <a:pt x="32073" y="35515"/>
                  </a:lnTo>
                  <a:lnTo>
                    <a:pt x="32872" y="35528"/>
                  </a:lnTo>
                  <a:lnTo>
                    <a:pt x="33671" y="35535"/>
                  </a:lnTo>
                  <a:lnTo>
                    <a:pt x="34470" y="35542"/>
                  </a:lnTo>
                  <a:lnTo>
                    <a:pt x="35269" y="35542"/>
                  </a:lnTo>
                  <a:lnTo>
                    <a:pt x="36068" y="35535"/>
                  </a:lnTo>
                  <a:lnTo>
                    <a:pt x="37680" y="35515"/>
                  </a:lnTo>
                  <a:lnTo>
                    <a:pt x="39284" y="35480"/>
                  </a:lnTo>
                  <a:lnTo>
                    <a:pt x="40896" y="35432"/>
                  </a:lnTo>
                  <a:lnTo>
                    <a:pt x="42507" y="35370"/>
                  </a:lnTo>
                  <a:lnTo>
                    <a:pt x="44112" y="35301"/>
                  </a:lnTo>
                  <a:lnTo>
                    <a:pt x="45716" y="35233"/>
                  </a:lnTo>
                  <a:lnTo>
                    <a:pt x="48912" y="35068"/>
                  </a:lnTo>
                  <a:lnTo>
                    <a:pt x="52088" y="34903"/>
                  </a:lnTo>
                  <a:lnTo>
                    <a:pt x="53659" y="34820"/>
                  </a:lnTo>
                  <a:lnTo>
                    <a:pt x="55224" y="34744"/>
                  </a:lnTo>
                  <a:lnTo>
                    <a:pt x="56776" y="34676"/>
                  </a:lnTo>
                  <a:lnTo>
                    <a:pt x="58307" y="34614"/>
                  </a:lnTo>
                  <a:lnTo>
                    <a:pt x="59832" y="34559"/>
                  </a:lnTo>
                  <a:lnTo>
                    <a:pt x="61343" y="34518"/>
                  </a:lnTo>
                  <a:lnTo>
                    <a:pt x="62835" y="34490"/>
                  </a:lnTo>
                  <a:lnTo>
                    <a:pt x="64306" y="34476"/>
                  </a:lnTo>
                  <a:lnTo>
                    <a:pt x="78388" y="34449"/>
                  </a:lnTo>
                  <a:lnTo>
                    <a:pt x="92484" y="34421"/>
                  </a:lnTo>
                  <a:lnTo>
                    <a:pt x="99528" y="34401"/>
                  </a:lnTo>
                  <a:lnTo>
                    <a:pt x="106573" y="34366"/>
                  </a:lnTo>
                  <a:lnTo>
                    <a:pt x="113617" y="34332"/>
                  </a:lnTo>
                  <a:lnTo>
                    <a:pt x="120661" y="34277"/>
                  </a:lnTo>
                  <a:lnTo>
                    <a:pt x="120775" y="34277"/>
                  </a:lnTo>
                  <a:lnTo>
                    <a:pt x="120881" y="34270"/>
                  </a:lnTo>
                  <a:lnTo>
                    <a:pt x="120988" y="34249"/>
                  </a:lnTo>
                  <a:lnTo>
                    <a:pt x="121087" y="34229"/>
                  </a:lnTo>
                  <a:lnTo>
                    <a:pt x="121187" y="34201"/>
                  </a:lnTo>
                  <a:lnTo>
                    <a:pt x="121281" y="34167"/>
                  </a:lnTo>
                  <a:lnTo>
                    <a:pt x="121374" y="34133"/>
                  </a:lnTo>
                  <a:lnTo>
                    <a:pt x="121460" y="34084"/>
                  </a:lnTo>
                  <a:lnTo>
                    <a:pt x="121540" y="34036"/>
                  </a:lnTo>
                  <a:lnTo>
                    <a:pt x="121620" y="33988"/>
                  </a:lnTo>
                  <a:lnTo>
                    <a:pt x="121693" y="33933"/>
                  </a:lnTo>
                  <a:lnTo>
                    <a:pt x="121760" y="33871"/>
                  </a:lnTo>
                  <a:lnTo>
                    <a:pt x="121827" y="33809"/>
                  </a:lnTo>
                  <a:lnTo>
                    <a:pt x="121886" y="33741"/>
                  </a:lnTo>
                  <a:lnTo>
                    <a:pt x="121946" y="33672"/>
                  </a:lnTo>
                  <a:lnTo>
                    <a:pt x="122000" y="33596"/>
                  </a:lnTo>
                  <a:lnTo>
                    <a:pt x="122346" y="33658"/>
                  </a:lnTo>
                  <a:lnTo>
                    <a:pt x="122685" y="33699"/>
                  </a:lnTo>
                  <a:lnTo>
                    <a:pt x="123025" y="33734"/>
                  </a:lnTo>
                  <a:lnTo>
                    <a:pt x="123365" y="33761"/>
                  </a:lnTo>
                  <a:lnTo>
                    <a:pt x="123704" y="33775"/>
                  </a:lnTo>
                  <a:lnTo>
                    <a:pt x="124037" y="33775"/>
                  </a:lnTo>
                  <a:lnTo>
                    <a:pt x="124370" y="33768"/>
                  </a:lnTo>
                  <a:lnTo>
                    <a:pt x="124710" y="33754"/>
                  </a:lnTo>
                  <a:lnTo>
                    <a:pt x="125036" y="33727"/>
                  </a:lnTo>
                  <a:lnTo>
                    <a:pt x="125369" y="33686"/>
                  </a:lnTo>
                  <a:lnTo>
                    <a:pt x="125695" y="33637"/>
                  </a:lnTo>
                  <a:lnTo>
                    <a:pt x="126021" y="33582"/>
                  </a:lnTo>
                  <a:lnTo>
                    <a:pt x="126347" y="33514"/>
                  </a:lnTo>
                  <a:lnTo>
                    <a:pt x="126667" y="33438"/>
                  </a:lnTo>
                  <a:lnTo>
                    <a:pt x="126987" y="33349"/>
                  </a:lnTo>
                  <a:lnTo>
                    <a:pt x="127300" y="33259"/>
                  </a:lnTo>
                  <a:lnTo>
                    <a:pt x="127613" y="33156"/>
                  </a:lnTo>
                  <a:lnTo>
                    <a:pt x="127925" y="33039"/>
                  </a:lnTo>
                  <a:lnTo>
                    <a:pt x="128232" y="32922"/>
                  </a:lnTo>
                  <a:lnTo>
                    <a:pt x="128538" y="32792"/>
                  </a:lnTo>
                  <a:lnTo>
                    <a:pt x="128838" y="32654"/>
                  </a:lnTo>
                  <a:lnTo>
                    <a:pt x="129131" y="32503"/>
                  </a:lnTo>
                  <a:lnTo>
                    <a:pt x="129424" y="32352"/>
                  </a:lnTo>
                  <a:lnTo>
                    <a:pt x="129717" y="32187"/>
                  </a:lnTo>
                  <a:lnTo>
                    <a:pt x="130003" y="32022"/>
                  </a:lnTo>
                  <a:lnTo>
                    <a:pt x="130282" y="31843"/>
                  </a:lnTo>
                  <a:lnTo>
                    <a:pt x="130562" y="31657"/>
                  </a:lnTo>
                  <a:lnTo>
                    <a:pt x="130835" y="31465"/>
                  </a:lnTo>
                  <a:lnTo>
                    <a:pt x="131101" y="31265"/>
                  </a:lnTo>
                  <a:lnTo>
                    <a:pt x="131368" y="31059"/>
                  </a:lnTo>
                  <a:lnTo>
                    <a:pt x="131627" y="30846"/>
                  </a:lnTo>
                  <a:lnTo>
                    <a:pt x="131880" y="30626"/>
                  </a:lnTo>
                  <a:lnTo>
                    <a:pt x="132133" y="30399"/>
                  </a:lnTo>
                  <a:lnTo>
                    <a:pt x="132373" y="30165"/>
                  </a:lnTo>
                  <a:lnTo>
                    <a:pt x="132613" y="29924"/>
                  </a:lnTo>
                  <a:lnTo>
                    <a:pt x="132853" y="29677"/>
                  </a:lnTo>
                  <a:lnTo>
                    <a:pt x="133079" y="29429"/>
                  </a:lnTo>
                  <a:lnTo>
                    <a:pt x="133299" y="29168"/>
                  </a:lnTo>
                  <a:lnTo>
                    <a:pt x="133518" y="28907"/>
                  </a:lnTo>
                  <a:lnTo>
                    <a:pt x="133731" y="28639"/>
                  </a:lnTo>
                  <a:lnTo>
                    <a:pt x="133931" y="28364"/>
                  </a:lnTo>
                  <a:lnTo>
                    <a:pt x="134131" y="28082"/>
                  </a:lnTo>
                  <a:lnTo>
                    <a:pt x="134324" y="27800"/>
                  </a:lnTo>
                  <a:lnTo>
                    <a:pt x="134510" y="27511"/>
                  </a:lnTo>
                  <a:lnTo>
                    <a:pt x="134690" y="27215"/>
                  </a:lnTo>
                  <a:lnTo>
                    <a:pt x="134863" y="26913"/>
                  </a:lnTo>
                  <a:lnTo>
                    <a:pt x="135030" y="26610"/>
                  </a:lnTo>
                  <a:lnTo>
                    <a:pt x="135190" y="26301"/>
                  </a:lnTo>
                  <a:lnTo>
                    <a:pt x="135343" y="25991"/>
                  </a:lnTo>
                  <a:lnTo>
                    <a:pt x="135483" y="25675"/>
                  </a:lnTo>
                  <a:lnTo>
                    <a:pt x="135622" y="25352"/>
                  </a:lnTo>
                  <a:lnTo>
                    <a:pt x="135749" y="25029"/>
                  </a:lnTo>
                  <a:lnTo>
                    <a:pt x="135875" y="24699"/>
                  </a:lnTo>
                  <a:lnTo>
                    <a:pt x="135989" y="24369"/>
                  </a:lnTo>
                  <a:lnTo>
                    <a:pt x="136095" y="24032"/>
                  </a:lnTo>
                  <a:lnTo>
                    <a:pt x="136195" y="23695"/>
                  </a:lnTo>
                  <a:lnTo>
                    <a:pt x="136282" y="23351"/>
                  </a:lnTo>
                  <a:lnTo>
                    <a:pt x="136361" y="23007"/>
                  </a:lnTo>
                  <a:lnTo>
                    <a:pt x="136435" y="22664"/>
                  </a:lnTo>
                  <a:lnTo>
                    <a:pt x="136501" y="22313"/>
                  </a:lnTo>
                  <a:lnTo>
                    <a:pt x="136555" y="21962"/>
                  </a:lnTo>
                  <a:lnTo>
                    <a:pt x="136601" y="21605"/>
                  </a:lnTo>
                  <a:lnTo>
                    <a:pt x="136641" y="21247"/>
                  </a:lnTo>
                  <a:lnTo>
                    <a:pt x="136668" y="20890"/>
                  </a:lnTo>
                  <a:lnTo>
                    <a:pt x="136688" y="20553"/>
                  </a:lnTo>
                  <a:lnTo>
                    <a:pt x="136701" y="20209"/>
                  </a:lnTo>
                  <a:lnTo>
                    <a:pt x="136701" y="19858"/>
                  </a:lnTo>
                  <a:lnTo>
                    <a:pt x="136694" y="19507"/>
                  </a:lnTo>
                  <a:lnTo>
                    <a:pt x="136681" y="19150"/>
                  </a:lnTo>
                  <a:lnTo>
                    <a:pt x="136654" y="18785"/>
                  </a:lnTo>
                  <a:lnTo>
                    <a:pt x="136621" y="18414"/>
                  </a:lnTo>
                  <a:lnTo>
                    <a:pt x="136581" y="18043"/>
                  </a:lnTo>
                  <a:lnTo>
                    <a:pt x="136535" y="17672"/>
                  </a:lnTo>
                  <a:lnTo>
                    <a:pt x="136481" y="17293"/>
                  </a:lnTo>
                  <a:lnTo>
                    <a:pt x="136415" y="16908"/>
                  </a:lnTo>
                  <a:lnTo>
                    <a:pt x="136348" y="16530"/>
                  </a:lnTo>
                  <a:lnTo>
                    <a:pt x="136268" y="16145"/>
                  </a:lnTo>
                  <a:lnTo>
                    <a:pt x="136182" y="15753"/>
                  </a:lnTo>
                  <a:lnTo>
                    <a:pt x="136088" y="15368"/>
                  </a:lnTo>
                  <a:lnTo>
                    <a:pt x="135989" y="14976"/>
                  </a:lnTo>
                  <a:lnTo>
                    <a:pt x="135875" y="14591"/>
                  </a:lnTo>
                  <a:lnTo>
                    <a:pt x="135762" y="14199"/>
                  </a:lnTo>
                  <a:lnTo>
                    <a:pt x="135636" y="13814"/>
                  </a:lnTo>
                  <a:lnTo>
                    <a:pt x="135509" y="13422"/>
                  </a:lnTo>
                  <a:lnTo>
                    <a:pt x="135369" y="13037"/>
                  </a:lnTo>
                  <a:lnTo>
                    <a:pt x="135223" y="12652"/>
                  </a:lnTo>
                  <a:lnTo>
                    <a:pt x="135070" y="12267"/>
                  </a:lnTo>
                  <a:lnTo>
                    <a:pt x="134910" y="11882"/>
                  </a:lnTo>
                  <a:lnTo>
                    <a:pt x="134750" y="11504"/>
                  </a:lnTo>
                  <a:lnTo>
                    <a:pt x="134577" y="11126"/>
                  </a:lnTo>
                  <a:lnTo>
                    <a:pt x="134397" y="10754"/>
                  </a:lnTo>
                  <a:lnTo>
                    <a:pt x="134211" y="10383"/>
                  </a:lnTo>
                  <a:lnTo>
                    <a:pt x="134018" y="10012"/>
                  </a:lnTo>
                  <a:lnTo>
                    <a:pt x="133818" y="9654"/>
                  </a:lnTo>
                  <a:lnTo>
                    <a:pt x="133618" y="9297"/>
                  </a:lnTo>
                  <a:lnTo>
                    <a:pt x="133405" y="8946"/>
                  </a:lnTo>
                  <a:lnTo>
                    <a:pt x="133185" y="8595"/>
                  </a:lnTo>
                  <a:lnTo>
                    <a:pt x="132966" y="8258"/>
                  </a:lnTo>
                  <a:lnTo>
                    <a:pt x="132733" y="7922"/>
                  </a:lnTo>
                  <a:lnTo>
                    <a:pt x="132500" y="7592"/>
                  </a:lnTo>
                  <a:lnTo>
                    <a:pt x="132253" y="7268"/>
                  </a:lnTo>
                  <a:lnTo>
                    <a:pt x="132007" y="6959"/>
                  </a:lnTo>
                  <a:lnTo>
                    <a:pt x="131754" y="6650"/>
                  </a:lnTo>
                  <a:lnTo>
                    <a:pt x="131494" y="6354"/>
                  </a:lnTo>
                  <a:lnTo>
                    <a:pt x="131235" y="6058"/>
                  </a:lnTo>
                  <a:lnTo>
                    <a:pt x="130962" y="5783"/>
                  </a:lnTo>
                  <a:lnTo>
                    <a:pt x="130689" y="5508"/>
                  </a:lnTo>
                  <a:lnTo>
                    <a:pt x="130409" y="5247"/>
                  </a:lnTo>
                  <a:lnTo>
                    <a:pt x="130123" y="4992"/>
                  </a:lnTo>
                  <a:lnTo>
                    <a:pt x="129830" y="4752"/>
                  </a:lnTo>
                  <a:lnTo>
                    <a:pt x="129530" y="4518"/>
                  </a:lnTo>
                  <a:lnTo>
                    <a:pt x="129230" y="4298"/>
                  </a:lnTo>
                  <a:lnTo>
                    <a:pt x="128924" y="4085"/>
                  </a:lnTo>
                  <a:lnTo>
                    <a:pt x="128611" y="3885"/>
                  </a:lnTo>
                  <a:lnTo>
                    <a:pt x="128292" y="3700"/>
                  </a:lnTo>
                  <a:lnTo>
                    <a:pt x="127972" y="3528"/>
                  </a:lnTo>
                  <a:lnTo>
                    <a:pt x="127646" y="3370"/>
                  </a:lnTo>
                  <a:lnTo>
                    <a:pt x="127313" y="3218"/>
                  </a:lnTo>
                  <a:lnTo>
                    <a:pt x="126980" y="3088"/>
                  </a:lnTo>
                  <a:lnTo>
                    <a:pt x="126640" y="2964"/>
                  </a:lnTo>
                  <a:lnTo>
                    <a:pt x="126294" y="2861"/>
                  </a:lnTo>
                  <a:lnTo>
                    <a:pt x="125948" y="2772"/>
                  </a:lnTo>
                  <a:lnTo>
                    <a:pt x="125595" y="2696"/>
                  </a:lnTo>
                  <a:lnTo>
                    <a:pt x="125236" y="2634"/>
                  </a:lnTo>
                  <a:lnTo>
                    <a:pt x="124876" y="2586"/>
                  </a:lnTo>
                  <a:lnTo>
                    <a:pt x="124696" y="2572"/>
                  </a:lnTo>
                  <a:lnTo>
                    <a:pt x="124510" y="2558"/>
                  </a:lnTo>
                  <a:lnTo>
                    <a:pt x="124323" y="2551"/>
                  </a:lnTo>
                  <a:lnTo>
                    <a:pt x="123771" y="2551"/>
                  </a:lnTo>
                  <a:lnTo>
                    <a:pt x="123744" y="2414"/>
                  </a:lnTo>
                  <a:lnTo>
                    <a:pt x="123711" y="2276"/>
                  </a:lnTo>
                  <a:lnTo>
                    <a:pt x="123664" y="2146"/>
                  </a:lnTo>
                  <a:lnTo>
                    <a:pt x="123611" y="2015"/>
                  </a:lnTo>
                  <a:lnTo>
                    <a:pt x="123551" y="1891"/>
                  </a:lnTo>
                  <a:lnTo>
                    <a:pt x="123478" y="1775"/>
                  </a:lnTo>
                  <a:lnTo>
                    <a:pt x="123391" y="1664"/>
                  </a:lnTo>
                  <a:lnTo>
                    <a:pt x="123298" y="1561"/>
                  </a:lnTo>
                  <a:lnTo>
                    <a:pt x="123198" y="1465"/>
                  </a:lnTo>
                  <a:lnTo>
                    <a:pt x="123085" y="1383"/>
                  </a:lnTo>
                  <a:lnTo>
                    <a:pt x="122958" y="1307"/>
                  </a:lnTo>
                  <a:lnTo>
                    <a:pt x="122825" y="1245"/>
                  </a:lnTo>
                  <a:lnTo>
                    <a:pt x="122685" y="1190"/>
                  </a:lnTo>
                  <a:lnTo>
                    <a:pt x="122532" y="1156"/>
                  </a:lnTo>
                  <a:lnTo>
                    <a:pt x="122366" y="1135"/>
                  </a:lnTo>
                  <a:lnTo>
                    <a:pt x="122193" y="1121"/>
                  </a:lnTo>
                  <a:lnTo>
                    <a:pt x="118804" y="1094"/>
                  </a:lnTo>
                  <a:lnTo>
                    <a:pt x="115408" y="1053"/>
                  </a:lnTo>
                  <a:lnTo>
                    <a:pt x="112012" y="1004"/>
                  </a:lnTo>
                  <a:lnTo>
                    <a:pt x="108610" y="949"/>
                  </a:lnTo>
                  <a:lnTo>
                    <a:pt x="105208" y="888"/>
                  </a:lnTo>
                  <a:lnTo>
                    <a:pt x="101799" y="819"/>
                  </a:lnTo>
                  <a:lnTo>
                    <a:pt x="94974" y="674"/>
                  </a:lnTo>
                  <a:lnTo>
                    <a:pt x="88143" y="523"/>
                  </a:lnTo>
                  <a:lnTo>
                    <a:pt x="81298" y="372"/>
                  </a:lnTo>
                  <a:lnTo>
                    <a:pt x="77882" y="303"/>
                  </a:lnTo>
                  <a:lnTo>
                    <a:pt x="74460" y="234"/>
                  </a:lnTo>
                  <a:lnTo>
                    <a:pt x="71037" y="179"/>
                  </a:lnTo>
                  <a:lnTo>
                    <a:pt x="67615" y="124"/>
                  </a:lnTo>
                  <a:lnTo>
                    <a:pt x="64186" y="76"/>
                  </a:lnTo>
                  <a:lnTo>
                    <a:pt x="60770" y="42"/>
                  </a:lnTo>
                  <a:lnTo>
                    <a:pt x="57348" y="14"/>
                  </a:lnTo>
                  <a:lnTo>
                    <a:pt x="5392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-3388475" y="-663150"/>
              <a:ext cx="3248400" cy="688825"/>
            </a:xfrm>
            <a:custGeom>
              <a:avLst/>
              <a:gdLst/>
              <a:ahLst/>
              <a:cxnLst/>
              <a:rect l="l" t="t" r="r" b="b"/>
              <a:pathLst>
                <a:path w="129936" h="27553" extrusionOk="0">
                  <a:moveTo>
                    <a:pt x="16073" y="6395"/>
                  </a:moveTo>
                  <a:lnTo>
                    <a:pt x="16260" y="6402"/>
                  </a:lnTo>
                  <a:lnTo>
                    <a:pt x="16453" y="6409"/>
                  </a:lnTo>
                  <a:lnTo>
                    <a:pt x="16639" y="6423"/>
                  </a:lnTo>
                  <a:lnTo>
                    <a:pt x="16826" y="6443"/>
                  </a:lnTo>
                  <a:lnTo>
                    <a:pt x="17012" y="6471"/>
                  </a:lnTo>
                  <a:lnTo>
                    <a:pt x="17198" y="6498"/>
                  </a:lnTo>
                  <a:lnTo>
                    <a:pt x="17385" y="6533"/>
                  </a:lnTo>
                  <a:lnTo>
                    <a:pt x="17571" y="6574"/>
                  </a:lnTo>
                  <a:lnTo>
                    <a:pt x="17751" y="6615"/>
                  </a:lnTo>
                  <a:lnTo>
                    <a:pt x="17938" y="6670"/>
                  </a:lnTo>
                  <a:lnTo>
                    <a:pt x="18117" y="6718"/>
                  </a:lnTo>
                  <a:lnTo>
                    <a:pt x="18297" y="6780"/>
                  </a:lnTo>
                  <a:lnTo>
                    <a:pt x="18477" y="6842"/>
                  </a:lnTo>
                  <a:lnTo>
                    <a:pt x="18657" y="6911"/>
                  </a:lnTo>
                  <a:lnTo>
                    <a:pt x="18830" y="6980"/>
                  </a:lnTo>
                  <a:lnTo>
                    <a:pt x="19003" y="7055"/>
                  </a:lnTo>
                  <a:lnTo>
                    <a:pt x="19176" y="7138"/>
                  </a:lnTo>
                  <a:lnTo>
                    <a:pt x="19349" y="7220"/>
                  </a:lnTo>
                  <a:lnTo>
                    <a:pt x="19516" y="7310"/>
                  </a:lnTo>
                  <a:lnTo>
                    <a:pt x="19682" y="7406"/>
                  </a:lnTo>
                  <a:lnTo>
                    <a:pt x="19842" y="7502"/>
                  </a:lnTo>
                  <a:lnTo>
                    <a:pt x="20002" y="7599"/>
                  </a:lnTo>
                  <a:lnTo>
                    <a:pt x="20161" y="7709"/>
                  </a:lnTo>
                  <a:lnTo>
                    <a:pt x="20321" y="7819"/>
                  </a:lnTo>
                  <a:lnTo>
                    <a:pt x="20468" y="7929"/>
                  </a:lnTo>
                  <a:lnTo>
                    <a:pt x="20621" y="8045"/>
                  </a:lnTo>
                  <a:lnTo>
                    <a:pt x="20767" y="8169"/>
                  </a:lnTo>
                  <a:lnTo>
                    <a:pt x="20907" y="8293"/>
                  </a:lnTo>
                  <a:lnTo>
                    <a:pt x="21047" y="8424"/>
                  </a:lnTo>
                  <a:lnTo>
                    <a:pt x="21187" y="8561"/>
                  </a:lnTo>
                  <a:lnTo>
                    <a:pt x="21313" y="8692"/>
                  </a:lnTo>
                  <a:lnTo>
                    <a:pt x="21446" y="8836"/>
                  </a:lnTo>
                  <a:lnTo>
                    <a:pt x="21573" y="8981"/>
                  </a:lnTo>
                  <a:lnTo>
                    <a:pt x="21693" y="9125"/>
                  </a:lnTo>
                  <a:lnTo>
                    <a:pt x="21806" y="9276"/>
                  </a:lnTo>
                  <a:lnTo>
                    <a:pt x="21919" y="9434"/>
                  </a:lnTo>
                  <a:lnTo>
                    <a:pt x="22026" y="9593"/>
                  </a:lnTo>
                  <a:lnTo>
                    <a:pt x="22132" y="9758"/>
                  </a:lnTo>
                  <a:lnTo>
                    <a:pt x="22232" y="9923"/>
                  </a:lnTo>
                  <a:lnTo>
                    <a:pt x="22325" y="10088"/>
                  </a:lnTo>
                  <a:lnTo>
                    <a:pt x="22412" y="10259"/>
                  </a:lnTo>
                  <a:lnTo>
                    <a:pt x="22498" y="10438"/>
                  </a:lnTo>
                  <a:lnTo>
                    <a:pt x="22578" y="10617"/>
                  </a:lnTo>
                  <a:lnTo>
                    <a:pt x="22652" y="10796"/>
                  </a:lnTo>
                  <a:lnTo>
                    <a:pt x="22725" y="10981"/>
                  </a:lnTo>
                  <a:lnTo>
                    <a:pt x="22785" y="11174"/>
                  </a:lnTo>
                  <a:lnTo>
                    <a:pt x="22845" y="11367"/>
                  </a:lnTo>
                  <a:lnTo>
                    <a:pt x="22898" y="11559"/>
                  </a:lnTo>
                  <a:lnTo>
                    <a:pt x="22938" y="11752"/>
                  </a:lnTo>
                  <a:lnTo>
                    <a:pt x="22978" y="11944"/>
                  </a:lnTo>
                  <a:lnTo>
                    <a:pt x="23011" y="12137"/>
                  </a:lnTo>
                  <a:lnTo>
                    <a:pt x="23038" y="12322"/>
                  </a:lnTo>
                  <a:lnTo>
                    <a:pt x="23058" y="12515"/>
                  </a:lnTo>
                  <a:lnTo>
                    <a:pt x="23071" y="12700"/>
                  </a:lnTo>
                  <a:lnTo>
                    <a:pt x="23078" y="12886"/>
                  </a:lnTo>
                  <a:lnTo>
                    <a:pt x="23084" y="13072"/>
                  </a:lnTo>
                  <a:lnTo>
                    <a:pt x="23078" y="13257"/>
                  </a:lnTo>
                  <a:lnTo>
                    <a:pt x="23071" y="13436"/>
                  </a:lnTo>
                  <a:lnTo>
                    <a:pt x="23058" y="13622"/>
                  </a:lnTo>
                  <a:lnTo>
                    <a:pt x="23038" y="13801"/>
                  </a:lnTo>
                  <a:lnTo>
                    <a:pt x="23011" y="13979"/>
                  </a:lnTo>
                  <a:lnTo>
                    <a:pt x="22978" y="14158"/>
                  </a:lnTo>
                  <a:lnTo>
                    <a:pt x="22945" y="14330"/>
                  </a:lnTo>
                  <a:lnTo>
                    <a:pt x="22905" y="14502"/>
                  </a:lnTo>
                  <a:lnTo>
                    <a:pt x="22858" y="14674"/>
                  </a:lnTo>
                  <a:lnTo>
                    <a:pt x="22805" y="14846"/>
                  </a:lnTo>
                  <a:lnTo>
                    <a:pt x="22751" y="15011"/>
                  </a:lnTo>
                  <a:lnTo>
                    <a:pt x="22691" y="15176"/>
                  </a:lnTo>
                  <a:lnTo>
                    <a:pt x="22625" y="15341"/>
                  </a:lnTo>
                  <a:lnTo>
                    <a:pt x="22558" y="15499"/>
                  </a:lnTo>
                  <a:lnTo>
                    <a:pt x="22485" y="15657"/>
                  </a:lnTo>
                  <a:lnTo>
                    <a:pt x="22405" y="15815"/>
                  </a:lnTo>
                  <a:lnTo>
                    <a:pt x="22325" y="15973"/>
                  </a:lnTo>
                  <a:lnTo>
                    <a:pt x="22232" y="16125"/>
                  </a:lnTo>
                  <a:lnTo>
                    <a:pt x="22146" y="16276"/>
                  </a:lnTo>
                  <a:lnTo>
                    <a:pt x="22046" y="16420"/>
                  </a:lnTo>
                  <a:lnTo>
                    <a:pt x="21952" y="16565"/>
                  </a:lnTo>
                  <a:lnTo>
                    <a:pt x="21846" y="16709"/>
                  </a:lnTo>
                  <a:lnTo>
                    <a:pt x="21739" y="16847"/>
                  </a:lnTo>
                  <a:lnTo>
                    <a:pt x="21626" y="16984"/>
                  </a:lnTo>
                  <a:lnTo>
                    <a:pt x="21513" y="17122"/>
                  </a:lnTo>
                  <a:lnTo>
                    <a:pt x="21400" y="17252"/>
                  </a:lnTo>
                  <a:lnTo>
                    <a:pt x="21273" y="17376"/>
                  </a:lnTo>
                  <a:lnTo>
                    <a:pt x="21153" y="17507"/>
                  </a:lnTo>
                  <a:lnTo>
                    <a:pt x="21020" y="17624"/>
                  </a:lnTo>
                  <a:lnTo>
                    <a:pt x="20894" y="17747"/>
                  </a:lnTo>
                  <a:lnTo>
                    <a:pt x="20754" y="17864"/>
                  </a:lnTo>
                  <a:lnTo>
                    <a:pt x="20621" y="17974"/>
                  </a:lnTo>
                  <a:lnTo>
                    <a:pt x="20481" y="18084"/>
                  </a:lnTo>
                  <a:lnTo>
                    <a:pt x="20334" y="18194"/>
                  </a:lnTo>
                  <a:lnTo>
                    <a:pt x="20188" y="18291"/>
                  </a:lnTo>
                  <a:lnTo>
                    <a:pt x="20042" y="18394"/>
                  </a:lnTo>
                  <a:lnTo>
                    <a:pt x="19888" y="18490"/>
                  </a:lnTo>
                  <a:lnTo>
                    <a:pt x="19735" y="18579"/>
                  </a:lnTo>
                  <a:lnTo>
                    <a:pt x="19582" y="18669"/>
                  </a:lnTo>
                  <a:lnTo>
                    <a:pt x="19422" y="18758"/>
                  </a:lnTo>
                  <a:lnTo>
                    <a:pt x="19256" y="18834"/>
                  </a:lnTo>
                  <a:lnTo>
                    <a:pt x="19096" y="18916"/>
                  </a:lnTo>
                  <a:lnTo>
                    <a:pt x="18930" y="18985"/>
                  </a:lnTo>
                  <a:lnTo>
                    <a:pt x="18763" y="19061"/>
                  </a:lnTo>
                  <a:lnTo>
                    <a:pt x="18590" y="19123"/>
                  </a:lnTo>
                  <a:lnTo>
                    <a:pt x="18424" y="19184"/>
                  </a:lnTo>
                  <a:lnTo>
                    <a:pt x="18250" y="19246"/>
                  </a:lnTo>
                  <a:lnTo>
                    <a:pt x="18077" y="19294"/>
                  </a:lnTo>
                  <a:lnTo>
                    <a:pt x="17898" y="19343"/>
                  </a:lnTo>
                  <a:lnTo>
                    <a:pt x="17718" y="19391"/>
                  </a:lnTo>
                  <a:lnTo>
                    <a:pt x="17538" y="19432"/>
                  </a:lnTo>
                  <a:lnTo>
                    <a:pt x="17358" y="19466"/>
                  </a:lnTo>
                  <a:lnTo>
                    <a:pt x="17178" y="19501"/>
                  </a:lnTo>
                  <a:lnTo>
                    <a:pt x="16992" y="19528"/>
                  </a:lnTo>
                  <a:lnTo>
                    <a:pt x="16659" y="19563"/>
                  </a:lnTo>
                  <a:lnTo>
                    <a:pt x="16320" y="19583"/>
                  </a:lnTo>
                  <a:lnTo>
                    <a:pt x="15973" y="19590"/>
                  </a:lnTo>
                  <a:lnTo>
                    <a:pt x="15634" y="19576"/>
                  </a:lnTo>
                  <a:lnTo>
                    <a:pt x="15294" y="19556"/>
                  </a:lnTo>
                  <a:lnTo>
                    <a:pt x="14955" y="19514"/>
                  </a:lnTo>
                  <a:lnTo>
                    <a:pt x="14615" y="19459"/>
                  </a:lnTo>
                  <a:lnTo>
                    <a:pt x="14282" y="19391"/>
                  </a:lnTo>
                  <a:lnTo>
                    <a:pt x="13949" y="19308"/>
                  </a:lnTo>
                  <a:lnTo>
                    <a:pt x="13623" y="19212"/>
                  </a:lnTo>
                  <a:lnTo>
                    <a:pt x="13303" y="19102"/>
                  </a:lnTo>
                  <a:lnTo>
                    <a:pt x="12990" y="18978"/>
                  </a:lnTo>
                  <a:lnTo>
                    <a:pt x="12678" y="18841"/>
                  </a:lnTo>
                  <a:lnTo>
                    <a:pt x="12378" y="18689"/>
                  </a:lnTo>
                  <a:lnTo>
                    <a:pt x="12078" y="18524"/>
                  </a:lnTo>
                  <a:lnTo>
                    <a:pt x="11792" y="18352"/>
                  </a:lnTo>
                  <a:lnTo>
                    <a:pt x="11519" y="18160"/>
                  </a:lnTo>
                  <a:lnTo>
                    <a:pt x="11386" y="18057"/>
                  </a:lnTo>
                  <a:lnTo>
                    <a:pt x="11253" y="17954"/>
                  </a:lnTo>
                  <a:lnTo>
                    <a:pt x="11119" y="17850"/>
                  </a:lnTo>
                  <a:lnTo>
                    <a:pt x="10993" y="17740"/>
                  </a:lnTo>
                  <a:lnTo>
                    <a:pt x="10873" y="17624"/>
                  </a:lnTo>
                  <a:lnTo>
                    <a:pt x="10753" y="17507"/>
                  </a:lnTo>
                  <a:lnTo>
                    <a:pt x="10633" y="17390"/>
                  </a:lnTo>
                  <a:lnTo>
                    <a:pt x="10520" y="17266"/>
                  </a:lnTo>
                  <a:lnTo>
                    <a:pt x="10407" y="17142"/>
                  </a:lnTo>
                  <a:lnTo>
                    <a:pt x="10301" y="17012"/>
                  </a:lnTo>
                  <a:lnTo>
                    <a:pt x="10194" y="16881"/>
                  </a:lnTo>
                  <a:lnTo>
                    <a:pt x="10094" y="16743"/>
                  </a:lnTo>
                  <a:lnTo>
                    <a:pt x="10001" y="16606"/>
                  </a:lnTo>
                  <a:lnTo>
                    <a:pt x="9908" y="16462"/>
                  </a:lnTo>
                  <a:lnTo>
                    <a:pt x="9814" y="16317"/>
                  </a:lnTo>
                  <a:lnTo>
                    <a:pt x="9728" y="16173"/>
                  </a:lnTo>
                  <a:lnTo>
                    <a:pt x="9648" y="16021"/>
                  </a:lnTo>
                  <a:lnTo>
                    <a:pt x="9568" y="15870"/>
                  </a:lnTo>
                  <a:lnTo>
                    <a:pt x="9495" y="15712"/>
                  </a:lnTo>
                  <a:lnTo>
                    <a:pt x="9428" y="15554"/>
                  </a:lnTo>
                  <a:lnTo>
                    <a:pt x="9362" y="15396"/>
                  </a:lnTo>
                  <a:lnTo>
                    <a:pt x="9302" y="15231"/>
                  </a:lnTo>
                  <a:lnTo>
                    <a:pt x="9249" y="15059"/>
                  </a:lnTo>
                  <a:lnTo>
                    <a:pt x="9195" y="14894"/>
                  </a:lnTo>
                  <a:lnTo>
                    <a:pt x="9149" y="14715"/>
                  </a:lnTo>
                  <a:lnTo>
                    <a:pt x="9109" y="14543"/>
                  </a:lnTo>
                  <a:lnTo>
                    <a:pt x="9069" y="14364"/>
                  </a:lnTo>
                  <a:lnTo>
                    <a:pt x="9035" y="14179"/>
                  </a:lnTo>
                  <a:lnTo>
                    <a:pt x="9009" y="13993"/>
                  </a:lnTo>
                  <a:lnTo>
                    <a:pt x="8989" y="13807"/>
                  </a:lnTo>
                  <a:lnTo>
                    <a:pt x="8969" y="13539"/>
                  </a:lnTo>
                  <a:lnTo>
                    <a:pt x="8962" y="13271"/>
                  </a:lnTo>
                  <a:lnTo>
                    <a:pt x="8962" y="13003"/>
                  </a:lnTo>
                  <a:lnTo>
                    <a:pt x="8969" y="12742"/>
                  </a:lnTo>
                  <a:lnTo>
                    <a:pt x="8996" y="12474"/>
                  </a:lnTo>
                  <a:lnTo>
                    <a:pt x="9022" y="12212"/>
                  </a:lnTo>
                  <a:lnTo>
                    <a:pt x="9062" y="11958"/>
                  </a:lnTo>
                  <a:lnTo>
                    <a:pt x="9115" y="11697"/>
                  </a:lnTo>
                  <a:lnTo>
                    <a:pt x="9175" y="11449"/>
                  </a:lnTo>
                  <a:lnTo>
                    <a:pt x="9249" y="11195"/>
                  </a:lnTo>
                  <a:lnTo>
                    <a:pt x="9322" y="10954"/>
                  </a:lnTo>
                  <a:lnTo>
                    <a:pt x="9415" y="10713"/>
                  </a:lnTo>
                  <a:lnTo>
                    <a:pt x="9508" y="10473"/>
                  </a:lnTo>
                  <a:lnTo>
                    <a:pt x="9615" y="10246"/>
                  </a:lnTo>
                  <a:lnTo>
                    <a:pt x="9728" y="10019"/>
                  </a:lnTo>
                  <a:lnTo>
                    <a:pt x="9848" y="9792"/>
                  </a:lnTo>
                  <a:lnTo>
                    <a:pt x="9981" y="9579"/>
                  </a:lnTo>
                  <a:lnTo>
                    <a:pt x="10121" y="9366"/>
                  </a:lnTo>
                  <a:lnTo>
                    <a:pt x="10267" y="9166"/>
                  </a:lnTo>
                  <a:lnTo>
                    <a:pt x="10420" y="8967"/>
                  </a:lnTo>
                  <a:lnTo>
                    <a:pt x="10580" y="8774"/>
                  </a:lnTo>
                  <a:lnTo>
                    <a:pt x="10747" y="8589"/>
                  </a:lnTo>
                  <a:lnTo>
                    <a:pt x="10926" y="8417"/>
                  </a:lnTo>
                  <a:lnTo>
                    <a:pt x="11106" y="8245"/>
                  </a:lnTo>
                  <a:lnTo>
                    <a:pt x="11299" y="8087"/>
                  </a:lnTo>
                  <a:lnTo>
                    <a:pt x="11492" y="7935"/>
                  </a:lnTo>
                  <a:lnTo>
                    <a:pt x="11699" y="7791"/>
                  </a:lnTo>
                  <a:lnTo>
                    <a:pt x="11905" y="7654"/>
                  </a:lnTo>
                  <a:lnTo>
                    <a:pt x="12118" y="7530"/>
                  </a:lnTo>
                  <a:lnTo>
                    <a:pt x="12338" y="7413"/>
                  </a:lnTo>
                  <a:lnTo>
                    <a:pt x="12571" y="7310"/>
                  </a:lnTo>
                  <a:lnTo>
                    <a:pt x="12804" y="7213"/>
                  </a:lnTo>
                  <a:lnTo>
                    <a:pt x="12970" y="7117"/>
                  </a:lnTo>
                  <a:lnTo>
                    <a:pt x="13144" y="7035"/>
                  </a:lnTo>
                  <a:lnTo>
                    <a:pt x="13317" y="6952"/>
                  </a:lnTo>
                  <a:lnTo>
                    <a:pt x="13490" y="6877"/>
                  </a:lnTo>
                  <a:lnTo>
                    <a:pt x="13670" y="6808"/>
                  </a:lnTo>
                  <a:lnTo>
                    <a:pt x="13849" y="6739"/>
                  </a:lnTo>
                  <a:lnTo>
                    <a:pt x="14029" y="6684"/>
                  </a:lnTo>
                  <a:lnTo>
                    <a:pt x="14209" y="6629"/>
                  </a:lnTo>
                  <a:lnTo>
                    <a:pt x="14395" y="6581"/>
                  </a:lnTo>
                  <a:lnTo>
                    <a:pt x="14575" y="6540"/>
                  </a:lnTo>
                  <a:lnTo>
                    <a:pt x="14762" y="6505"/>
                  </a:lnTo>
                  <a:lnTo>
                    <a:pt x="14948" y="6471"/>
                  </a:lnTo>
                  <a:lnTo>
                    <a:pt x="15134" y="6443"/>
                  </a:lnTo>
                  <a:lnTo>
                    <a:pt x="15321" y="6423"/>
                  </a:lnTo>
                  <a:lnTo>
                    <a:pt x="15507" y="6409"/>
                  </a:lnTo>
                  <a:lnTo>
                    <a:pt x="15694" y="6402"/>
                  </a:lnTo>
                  <a:lnTo>
                    <a:pt x="15887" y="6395"/>
                  </a:lnTo>
                  <a:close/>
                  <a:moveTo>
                    <a:pt x="62501" y="8176"/>
                  </a:moveTo>
                  <a:lnTo>
                    <a:pt x="62747" y="8183"/>
                  </a:lnTo>
                  <a:lnTo>
                    <a:pt x="63000" y="8204"/>
                  </a:lnTo>
                  <a:lnTo>
                    <a:pt x="63247" y="8238"/>
                  </a:lnTo>
                  <a:lnTo>
                    <a:pt x="63493" y="8279"/>
                  </a:lnTo>
                  <a:lnTo>
                    <a:pt x="63733" y="8334"/>
                  </a:lnTo>
                  <a:lnTo>
                    <a:pt x="63979" y="8396"/>
                  </a:lnTo>
                  <a:lnTo>
                    <a:pt x="64212" y="8472"/>
                  </a:lnTo>
                  <a:lnTo>
                    <a:pt x="64452" y="8561"/>
                  </a:lnTo>
                  <a:lnTo>
                    <a:pt x="64685" y="8657"/>
                  </a:lnTo>
                  <a:lnTo>
                    <a:pt x="64911" y="8767"/>
                  </a:lnTo>
                  <a:lnTo>
                    <a:pt x="65138" y="8891"/>
                  </a:lnTo>
                  <a:lnTo>
                    <a:pt x="65357" y="9022"/>
                  </a:lnTo>
                  <a:lnTo>
                    <a:pt x="65571" y="9166"/>
                  </a:lnTo>
                  <a:lnTo>
                    <a:pt x="65784" y="9324"/>
                  </a:lnTo>
                  <a:lnTo>
                    <a:pt x="65983" y="9489"/>
                  </a:lnTo>
                  <a:lnTo>
                    <a:pt x="66183" y="9668"/>
                  </a:lnTo>
                  <a:lnTo>
                    <a:pt x="66370" y="9854"/>
                  </a:lnTo>
                  <a:lnTo>
                    <a:pt x="66556" y="10053"/>
                  </a:lnTo>
                  <a:lnTo>
                    <a:pt x="66729" y="10266"/>
                  </a:lnTo>
                  <a:lnTo>
                    <a:pt x="66902" y="10486"/>
                  </a:lnTo>
                  <a:lnTo>
                    <a:pt x="67002" y="10638"/>
                  </a:lnTo>
                  <a:lnTo>
                    <a:pt x="67095" y="10782"/>
                  </a:lnTo>
                  <a:lnTo>
                    <a:pt x="67188" y="10933"/>
                  </a:lnTo>
                  <a:lnTo>
                    <a:pt x="67268" y="11085"/>
                  </a:lnTo>
                  <a:lnTo>
                    <a:pt x="67355" y="11236"/>
                  </a:lnTo>
                  <a:lnTo>
                    <a:pt x="67428" y="11387"/>
                  </a:lnTo>
                  <a:lnTo>
                    <a:pt x="67501" y="11545"/>
                  </a:lnTo>
                  <a:lnTo>
                    <a:pt x="67568" y="11697"/>
                  </a:lnTo>
                  <a:lnTo>
                    <a:pt x="67628" y="11855"/>
                  </a:lnTo>
                  <a:lnTo>
                    <a:pt x="67681" y="12013"/>
                  </a:lnTo>
                  <a:lnTo>
                    <a:pt x="67734" y="12164"/>
                  </a:lnTo>
                  <a:lnTo>
                    <a:pt x="67781" y="12322"/>
                  </a:lnTo>
                  <a:lnTo>
                    <a:pt x="67828" y="12480"/>
                  </a:lnTo>
                  <a:lnTo>
                    <a:pt x="67861" y="12639"/>
                  </a:lnTo>
                  <a:lnTo>
                    <a:pt x="67894" y="12797"/>
                  </a:lnTo>
                  <a:lnTo>
                    <a:pt x="67928" y="12955"/>
                  </a:lnTo>
                  <a:lnTo>
                    <a:pt x="67948" y="13113"/>
                  </a:lnTo>
                  <a:lnTo>
                    <a:pt x="67968" y="13278"/>
                  </a:lnTo>
                  <a:lnTo>
                    <a:pt x="67987" y="13436"/>
                  </a:lnTo>
                  <a:lnTo>
                    <a:pt x="67994" y="13594"/>
                  </a:lnTo>
                  <a:lnTo>
                    <a:pt x="68001" y="13752"/>
                  </a:lnTo>
                  <a:lnTo>
                    <a:pt x="68007" y="13911"/>
                  </a:lnTo>
                  <a:lnTo>
                    <a:pt x="68007" y="14069"/>
                  </a:lnTo>
                  <a:lnTo>
                    <a:pt x="68001" y="14227"/>
                  </a:lnTo>
                  <a:lnTo>
                    <a:pt x="67987" y="14385"/>
                  </a:lnTo>
                  <a:lnTo>
                    <a:pt x="67974" y="14536"/>
                  </a:lnTo>
                  <a:lnTo>
                    <a:pt x="67954" y="14694"/>
                  </a:lnTo>
                  <a:lnTo>
                    <a:pt x="67928" y="14853"/>
                  </a:lnTo>
                  <a:lnTo>
                    <a:pt x="67901" y="15004"/>
                  </a:lnTo>
                  <a:lnTo>
                    <a:pt x="67874" y="15155"/>
                  </a:lnTo>
                  <a:lnTo>
                    <a:pt x="67834" y="15306"/>
                  </a:lnTo>
                  <a:lnTo>
                    <a:pt x="67794" y="15458"/>
                  </a:lnTo>
                  <a:lnTo>
                    <a:pt x="67754" y="15609"/>
                  </a:lnTo>
                  <a:lnTo>
                    <a:pt x="67708" y="15760"/>
                  </a:lnTo>
                  <a:lnTo>
                    <a:pt x="67655" y="15905"/>
                  </a:lnTo>
                  <a:lnTo>
                    <a:pt x="67595" y="16056"/>
                  </a:lnTo>
                  <a:lnTo>
                    <a:pt x="67541" y="16200"/>
                  </a:lnTo>
                  <a:lnTo>
                    <a:pt x="67475" y="16345"/>
                  </a:lnTo>
                  <a:lnTo>
                    <a:pt x="67408" y="16482"/>
                  </a:lnTo>
                  <a:lnTo>
                    <a:pt x="67335" y="16627"/>
                  </a:lnTo>
                  <a:lnTo>
                    <a:pt x="67262" y="16764"/>
                  </a:lnTo>
                  <a:lnTo>
                    <a:pt x="67182" y="16895"/>
                  </a:lnTo>
                  <a:lnTo>
                    <a:pt x="67102" y="17032"/>
                  </a:lnTo>
                  <a:lnTo>
                    <a:pt x="67015" y="17163"/>
                  </a:lnTo>
                  <a:lnTo>
                    <a:pt x="66922" y="17294"/>
                  </a:lnTo>
                  <a:lnTo>
                    <a:pt x="66829" y="17424"/>
                  </a:lnTo>
                  <a:lnTo>
                    <a:pt x="66736" y="17548"/>
                  </a:lnTo>
                  <a:lnTo>
                    <a:pt x="66636" y="17672"/>
                  </a:lnTo>
                  <a:lnTo>
                    <a:pt x="66529" y="17795"/>
                  </a:lnTo>
                  <a:lnTo>
                    <a:pt x="66423" y="17912"/>
                  </a:lnTo>
                  <a:lnTo>
                    <a:pt x="66310" y="18029"/>
                  </a:lnTo>
                  <a:lnTo>
                    <a:pt x="66196" y="18139"/>
                  </a:lnTo>
                  <a:lnTo>
                    <a:pt x="66077" y="18249"/>
                  </a:lnTo>
                  <a:lnTo>
                    <a:pt x="65957" y="18359"/>
                  </a:lnTo>
                  <a:lnTo>
                    <a:pt x="65830" y="18462"/>
                  </a:lnTo>
                  <a:lnTo>
                    <a:pt x="65704" y="18566"/>
                  </a:lnTo>
                  <a:lnTo>
                    <a:pt x="65571" y="18662"/>
                  </a:lnTo>
                  <a:lnTo>
                    <a:pt x="65437" y="18758"/>
                  </a:lnTo>
                  <a:lnTo>
                    <a:pt x="65298" y="18854"/>
                  </a:lnTo>
                  <a:lnTo>
                    <a:pt x="65158" y="18937"/>
                  </a:lnTo>
                  <a:lnTo>
                    <a:pt x="65011" y="19026"/>
                  </a:lnTo>
                  <a:lnTo>
                    <a:pt x="64865" y="19109"/>
                  </a:lnTo>
                  <a:lnTo>
                    <a:pt x="64712" y="19184"/>
                  </a:lnTo>
                  <a:lnTo>
                    <a:pt x="64558" y="19260"/>
                  </a:lnTo>
                  <a:lnTo>
                    <a:pt x="64405" y="19336"/>
                  </a:lnTo>
                  <a:lnTo>
                    <a:pt x="64246" y="19398"/>
                  </a:lnTo>
                  <a:lnTo>
                    <a:pt x="64086" y="19459"/>
                  </a:lnTo>
                  <a:lnTo>
                    <a:pt x="63933" y="19521"/>
                  </a:lnTo>
                  <a:lnTo>
                    <a:pt x="63773" y="19576"/>
                  </a:lnTo>
                  <a:lnTo>
                    <a:pt x="63613" y="19624"/>
                  </a:lnTo>
                  <a:lnTo>
                    <a:pt x="63293" y="19714"/>
                  </a:lnTo>
                  <a:lnTo>
                    <a:pt x="62967" y="19789"/>
                  </a:lnTo>
                  <a:lnTo>
                    <a:pt x="62641" y="19844"/>
                  </a:lnTo>
                  <a:lnTo>
                    <a:pt x="62315" y="19886"/>
                  </a:lnTo>
                  <a:lnTo>
                    <a:pt x="61988" y="19906"/>
                  </a:lnTo>
                  <a:lnTo>
                    <a:pt x="61662" y="19913"/>
                  </a:lnTo>
                  <a:lnTo>
                    <a:pt x="61343" y="19906"/>
                  </a:lnTo>
                  <a:lnTo>
                    <a:pt x="61016" y="19886"/>
                  </a:lnTo>
                  <a:lnTo>
                    <a:pt x="60697" y="19844"/>
                  </a:lnTo>
                  <a:lnTo>
                    <a:pt x="60377" y="19796"/>
                  </a:lnTo>
                  <a:lnTo>
                    <a:pt x="60064" y="19728"/>
                  </a:lnTo>
                  <a:lnTo>
                    <a:pt x="59751" y="19638"/>
                  </a:lnTo>
                  <a:lnTo>
                    <a:pt x="59445" y="19542"/>
                  </a:lnTo>
                  <a:lnTo>
                    <a:pt x="59145" y="19425"/>
                  </a:lnTo>
                  <a:lnTo>
                    <a:pt x="58846" y="19301"/>
                  </a:lnTo>
                  <a:lnTo>
                    <a:pt x="58559" y="19157"/>
                  </a:lnTo>
                  <a:lnTo>
                    <a:pt x="58280" y="18999"/>
                  </a:lnTo>
                  <a:lnTo>
                    <a:pt x="58000" y="18827"/>
                  </a:lnTo>
                  <a:lnTo>
                    <a:pt x="57867" y="18737"/>
                  </a:lnTo>
                  <a:lnTo>
                    <a:pt x="57734" y="18641"/>
                  </a:lnTo>
                  <a:lnTo>
                    <a:pt x="57607" y="18545"/>
                  </a:lnTo>
                  <a:lnTo>
                    <a:pt x="57481" y="18442"/>
                  </a:lnTo>
                  <a:lnTo>
                    <a:pt x="57354" y="18339"/>
                  </a:lnTo>
                  <a:lnTo>
                    <a:pt x="57234" y="18229"/>
                  </a:lnTo>
                  <a:lnTo>
                    <a:pt x="57108" y="18119"/>
                  </a:lnTo>
                  <a:lnTo>
                    <a:pt x="56995" y="18002"/>
                  </a:lnTo>
                  <a:lnTo>
                    <a:pt x="56882" y="17885"/>
                  </a:lnTo>
                  <a:lnTo>
                    <a:pt x="56768" y="17761"/>
                  </a:lnTo>
                  <a:lnTo>
                    <a:pt x="56655" y="17637"/>
                  </a:lnTo>
                  <a:lnTo>
                    <a:pt x="56549" y="17507"/>
                  </a:lnTo>
                  <a:lnTo>
                    <a:pt x="56449" y="17369"/>
                  </a:lnTo>
                  <a:lnTo>
                    <a:pt x="56342" y="17239"/>
                  </a:lnTo>
                  <a:lnTo>
                    <a:pt x="56249" y="17094"/>
                  </a:lnTo>
                  <a:lnTo>
                    <a:pt x="56156" y="16957"/>
                  </a:lnTo>
                  <a:lnTo>
                    <a:pt x="56063" y="16805"/>
                  </a:lnTo>
                  <a:lnTo>
                    <a:pt x="55976" y="16661"/>
                  </a:lnTo>
                  <a:lnTo>
                    <a:pt x="55889" y="16510"/>
                  </a:lnTo>
                  <a:lnTo>
                    <a:pt x="55810" y="16352"/>
                  </a:lnTo>
                  <a:lnTo>
                    <a:pt x="55730" y="16193"/>
                  </a:lnTo>
                  <a:lnTo>
                    <a:pt x="55656" y="16028"/>
                  </a:lnTo>
                  <a:lnTo>
                    <a:pt x="55597" y="15891"/>
                  </a:lnTo>
                  <a:lnTo>
                    <a:pt x="55543" y="15746"/>
                  </a:lnTo>
                  <a:lnTo>
                    <a:pt x="55497" y="15602"/>
                  </a:lnTo>
                  <a:lnTo>
                    <a:pt x="55450" y="15451"/>
                  </a:lnTo>
                  <a:lnTo>
                    <a:pt x="55410" y="15306"/>
                  </a:lnTo>
                  <a:lnTo>
                    <a:pt x="55377" y="15155"/>
                  </a:lnTo>
                  <a:lnTo>
                    <a:pt x="55343" y="15004"/>
                  </a:lnTo>
                  <a:lnTo>
                    <a:pt x="55317" y="14853"/>
                  </a:lnTo>
                  <a:lnTo>
                    <a:pt x="55297" y="14694"/>
                  </a:lnTo>
                  <a:lnTo>
                    <a:pt x="55277" y="14543"/>
                  </a:lnTo>
                  <a:lnTo>
                    <a:pt x="55264" y="14385"/>
                  </a:lnTo>
                  <a:lnTo>
                    <a:pt x="55250" y="14234"/>
                  </a:lnTo>
                  <a:lnTo>
                    <a:pt x="55244" y="14076"/>
                  </a:lnTo>
                  <a:lnTo>
                    <a:pt x="55244" y="13917"/>
                  </a:lnTo>
                  <a:lnTo>
                    <a:pt x="55244" y="13759"/>
                  </a:lnTo>
                  <a:lnTo>
                    <a:pt x="55250" y="13608"/>
                  </a:lnTo>
                  <a:lnTo>
                    <a:pt x="55264" y="13450"/>
                  </a:lnTo>
                  <a:lnTo>
                    <a:pt x="55277" y="13292"/>
                  </a:lnTo>
                  <a:lnTo>
                    <a:pt x="55317" y="12982"/>
                  </a:lnTo>
                  <a:lnTo>
                    <a:pt x="55377" y="12673"/>
                  </a:lnTo>
                  <a:lnTo>
                    <a:pt x="55450" y="12370"/>
                  </a:lnTo>
                  <a:lnTo>
                    <a:pt x="55537" y="12068"/>
                  </a:lnTo>
                  <a:lnTo>
                    <a:pt x="55636" y="11779"/>
                  </a:lnTo>
                  <a:lnTo>
                    <a:pt x="55690" y="11635"/>
                  </a:lnTo>
                  <a:lnTo>
                    <a:pt x="55750" y="11490"/>
                  </a:lnTo>
                  <a:lnTo>
                    <a:pt x="55816" y="11353"/>
                  </a:lnTo>
                  <a:lnTo>
                    <a:pt x="55883" y="11215"/>
                  </a:lnTo>
                  <a:lnTo>
                    <a:pt x="55949" y="11078"/>
                  </a:lnTo>
                  <a:lnTo>
                    <a:pt x="56023" y="10947"/>
                  </a:lnTo>
                  <a:lnTo>
                    <a:pt x="56103" y="10816"/>
                  </a:lnTo>
                  <a:lnTo>
                    <a:pt x="56182" y="10693"/>
                  </a:lnTo>
                  <a:lnTo>
                    <a:pt x="56269" y="10569"/>
                  </a:lnTo>
                  <a:lnTo>
                    <a:pt x="56356" y="10445"/>
                  </a:lnTo>
                  <a:lnTo>
                    <a:pt x="56442" y="10328"/>
                  </a:lnTo>
                  <a:lnTo>
                    <a:pt x="56535" y="10218"/>
                  </a:lnTo>
                  <a:lnTo>
                    <a:pt x="56629" y="10108"/>
                  </a:lnTo>
                  <a:lnTo>
                    <a:pt x="56728" y="9998"/>
                  </a:lnTo>
                  <a:lnTo>
                    <a:pt x="56835" y="9895"/>
                  </a:lnTo>
                  <a:lnTo>
                    <a:pt x="56941" y="9799"/>
                  </a:lnTo>
                  <a:lnTo>
                    <a:pt x="57048" y="9709"/>
                  </a:lnTo>
                  <a:lnTo>
                    <a:pt x="57155" y="9613"/>
                  </a:lnTo>
                  <a:lnTo>
                    <a:pt x="57274" y="9531"/>
                  </a:lnTo>
                  <a:lnTo>
                    <a:pt x="57388" y="9448"/>
                  </a:lnTo>
                  <a:lnTo>
                    <a:pt x="57507" y="9372"/>
                  </a:lnTo>
                  <a:lnTo>
                    <a:pt x="57634" y="9304"/>
                  </a:lnTo>
                  <a:lnTo>
                    <a:pt x="57754" y="9235"/>
                  </a:lnTo>
                  <a:lnTo>
                    <a:pt x="57887" y="9180"/>
                  </a:lnTo>
                  <a:lnTo>
                    <a:pt x="58013" y="9118"/>
                  </a:lnTo>
                  <a:lnTo>
                    <a:pt x="58147" y="9070"/>
                  </a:lnTo>
                  <a:lnTo>
                    <a:pt x="58286" y="9029"/>
                  </a:lnTo>
                  <a:lnTo>
                    <a:pt x="58426" y="8987"/>
                  </a:lnTo>
                  <a:lnTo>
                    <a:pt x="58566" y="8953"/>
                  </a:lnTo>
                  <a:lnTo>
                    <a:pt x="58706" y="8932"/>
                  </a:lnTo>
                  <a:lnTo>
                    <a:pt x="58852" y="8912"/>
                  </a:lnTo>
                  <a:lnTo>
                    <a:pt x="58999" y="8898"/>
                  </a:lnTo>
                  <a:lnTo>
                    <a:pt x="59152" y="8891"/>
                  </a:lnTo>
                  <a:lnTo>
                    <a:pt x="59305" y="8884"/>
                  </a:lnTo>
                  <a:lnTo>
                    <a:pt x="59458" y="8891"/>
                  </a:lnTo>
                  <a:lnTo>
                    <a:pt x="59618" y="8905"/>
                  </a:lnTo>
                  <a:lnTo>
                    <a:pt x="59844" y="8788"/>
                  </a:lnTo>
                  <a:lnTo>
                    <a:pt x="60071" y="8678"/>
                  </a:lnTo>
                  <a:lnTo>
                    <a:pt x="60304" y="8575"/>
                  </a:lnTo>
                  <a:lnTo>
                    <a:pt x="60537" y="8492"/>
                  </a:lnTo>
                  <a:lnTo>
                    <a:pt x="60777" y="8410"/>
                  </a:lnTo>
                  <a:lnTo>
                    <a:pt x="61016" y="8348"/>
                  </a:lnTo>
                  <a:lnTo>
                    <a:pt x="61263" y="8286"/>
                  </a:lnTo>
                  <a:lnTo>
                    <a:pt x="61509" y="8245"/>
                  </a:lnTo>
                  <a:lnTo>
                    <a:pt x="61755" y="8210"/>
                  </a:lnTo>
                  <a:lnTo>
                    <a:pt x="62002" y="8190"/>
                  </a:lnTo>
                  <a:lnTo>
                    <a:pt x="62248" y="8176"/>
                  </a:lnTo>
                  <a:close/>
                  <a:moveTo>
                    <a:pt x="113630" y="7963"/>
                  </a:moveTo>
                  <a:lnTo>
                    <a:pt x="113690" y="7977"/>
                  </a:lnTo>
                  <a:lnTo>
                    <a:pt x="113750" y="7990"/>
                  </a:lnTo>
                  <a:lnTo>
                    <a:pt x="113803" y="8004"/>
                  </a:lnTo>
                  <a:lnTo>
                    <a:pt x="113856" y="8025"/>
                  </a:lnTo>
                  <a:lnTo>
                    <a:pt x="113903" y="8052"/>
                  </a:lnTo>
                  <a:lnTo>
                    <a:pt x="113949" y="8080"/>
                  </a:lnTo>
                  <a:lnTo>
                    <a:pt x="114036" y="8142"/>
                  </a:lnTo>
                  <a:lnTo>
                    <a:pt x="114109" y="8217"/>
                  </a:lnTo>
                  <a:lnTo>
                    <a:pt x="114176" y="8300"/>
                  </a:lnTo>
                  <a:lnTo>
                    <a:pt x="114229" y="8389"/>
                  </a:lnTo>
                  <a:lnTo>
                    <a:pt x="114269" y="8492"/>
                  </a:lnTo>
                  <a:lnTo>
                    <a:pt x="114302" y="8596"/>
                  </a:lnTo>
                  <a:lnTo>
                    <a:pt x="114322" y="8699"/>
                  </a:lnTo>
                  <a:lnTo>
                    <a:pt x="114329" y="8809"/>
                  </a:lnTo>
                  <a:lnTo>
                    <a:pt x="114329" y="8919"/>
                  </a:lnTo>
                  <a:lnTo>
                    <a:pt x="114315" y="9029"/>
                  </a:lnTo>
                  <a:lnTo>
                    <a:pt x="114289" y="9132"/>
                  </a:lnTo>
                  <a:lnTo>
                    <a:pt x="114249" y="9235"/>
                  </a:lnTo>
                  <a:lnTo>
                    <a:pt x="114522" y="9262"/>
                  </a:lnTo>
                  <a:lnTo>
                    <a:pt x="114788" y="9290"/>
                  </a:lnTo>
                  <a:lnTo>
                    <a:pt x="115061" y="9324"/>
                  </a:lnTo>
                  <a:lnTo>
                    <a:pt x="115328" y="9366"/>
                  </a:lnTo>
                  <a:lnTo>
                    <a:pt x="115594" y="9414"/>
                  </a:lnTo>
                  <a:lnTo>
                    <a:pt x="115860" y="9462"/>
                  </a:lnTo>
                  <a:lnTo>
                    <a:pt x="116120" y="9524"/>
                  </a:lnTo>
                  <a:lnTo>
                    <a:pt x="116380" y="9593"/>
                  </a:lnTo>
                  <a:lnTo>
                    <a:pt x="116633" y="9668"/>
                  </a:lnTo>
                  <a:lnTo>
                    <a:pt x="116879" y="9751"/>
                  </a:lnTo>
                  <a:lnTo>
                    <a:pt x="117125" y="9840"/>
                  </a:lnTo>
                  <a:lnTo>
                    <a:pt x="117365" y="9943"/>
                  </a:lnTo>
                  <a:lnTo>
                    <a:pt x="117598" y="10046"/>
                  </a:lnTo>
                  <a:lnTo>
                    <a:pt x="117824" y="10163"/>
                  </a:lnTo>
                  <a:lnTo>
                    <a:pt x="118044" y="10294"/>
                  </a:lnTo>
                  <a:lnTo>
                    <a:pt x="118257" y="10425"/>
                  </a:lnTo>
                  <a:lnTo>
                    <a:pt x="118464" y="10569"/>
                  </a:lnTo>
                  <a:lnTo>
                    <a:pt x="118657" y="10727"/>
                  </a:lnTo>
                  <a:lnTo>
                    <a:pt x="118843" y="10892"/>
                  </a:lnTo>
                  <a:lnTo>
                    <a:pt x="119023" y="11064"/>
                  </a:lnTo>
                  <a:lnTo>
                    <a:pt x="119189" y="11250"/>
                  </a:lnTo>
                  <a:lnTo>
                    <a:pt x="119349" y="11449"/>
                  </a:lnTo>
                  <a:lnTo>
                    <a:pt x="119496" y="11655"/>
                  </a:lnTo>
                  <a:lnTo>
                    <a:pt x="119635" y="11875"/>
                  </a:lnTo>
                  <a:lnTo>
                    <a:pt x="119695" y="11985"/>
                  </a:lnTo>
                  <a:lnTo>
                    <a:pt x="119755" y="12102"/>
                  </a:lnTo>
                  <a:lnTo>
                    <a:pt x="119815" y="12226"/>
                  </a:lnTo>
                  <a:lnTo>
                    <a:pt x="119868" y="12350"/>
                  </a:lnTo>
                  <a:lnTo>
                    <a:pt x="119922" y="12474"/>
                  </a:lnTo>
                  <a:lnTo>
                    <a:pt x="119968" y="12604"/>
                  </a:lnTo>
                  <a:lnTo>
                    <a:pt x="120008" y="12735"/>
                  </a:lnTo>
                  <a:lnTo>
                    <a:pt x="120055" y="12872"/>
                  </a:lnTo>
                  <a:lnTo>
                    <a:pt x="120088" y="13010"/>
                  </a:lnTo>
                  <a:lnTo>
                    <a:pt x="120121" y="13154"/>
                  </a:lnTo>
                  <a:lnTo>
                    <a:pt x="120155" y="13299"/>
                  </a:lnTo>
                  <a:lnTo>
                    <a:pt x="120181" y="13443"/>
                  </a:lnTo>
                  <a:lnTo>
                    <a:pt x="120208" y="13594"/>
                  </a:lnTo>
                  <a:lnTo>
                    <a:pt x="120228" y="13752"/>
                  </a:lnTo>
                  <a:lnTo>
                    <a:pt x="120241" y="13911"/>
                  </a:lnTo>
                  <a:lnTo>
                    <a:pt x="120255" y="14076"/>
                  </a:lnTo>
                  <a:lnTo>
                    <a:pt x="120261" y="14254"/>
                  </a:lnTo>
                  <a:lnTo>
                    <a:pt x="120268" y="14433"/>
                  </a:lnTo>
                  <a:lnTo>
                    <a:pt x="120268" y="14605"/>
                  </a:lnTo>
                  <a:lnTo>
                    <a:pt x="120261" y="14777"/>
                  </a:lnTo>
                  <a:lnTo>
                    <a:pt x="120248" y="14949"/>
                  </a:lnTo>
                  <a:lnTo>
                    <a:pt x="120235" y="15121"/>
                  </a:lnTo>
                  <a:lnTo>
                    <a:pt x="120208" y="15293"/>
                  </a:lnTo>
                  <a:lnTo>
                    <a:pt x="120188" y="15458"/>
                  </a:lnTo>
                  <a:lnTo>
                    <a:pt x="120155" y="15623"/>
                  </a:lnTo>
                  <a:lnTo>
                    <a:pt x="120121" y="15781"/>
                  </a:lnTo>
                  <a:lnTo>
                    <a:pt x="120082" y="15939"/>
                  </a:lnTo>
                  <a:lnTo>
                    <a:pt x="120035" y="16097"/>
                  </a:lnTo>
                  <a:lnTo>
                    <a:pt x="119988" y="16255"/>
                  </a:lnTo>
                  <a:lnTo>
                    <a:pt x="119935" y="16407"/>
                  </a:lnTo>
                  <a:lnTo>
                    <a:pt x="119875" y="16558"/>
                  </a:lnTo>
                  <a:lnTo>
                    <a:pt x="119815" y="16709"/>
                  </a:lnTo>
                  <a:lnTo>
                    <a:pt x="119755" y="16853"/>
                  </a:lnTo>
                  <a:lnTo>
                    <a:pt x="119682" y="16998"/>
                  </a:lnTo>
                  <a:lnTo>
                    <a:pt x="119609" y="17142"/>
                  </a:lnTo>
                  <a:lnTo>
                    <a:pt x="119536" y="17280"/>
                  </a:lnTo>
                  <a:lnTo>
                    <a:pt x="119456" y="17417"/>
                  </a:lnTo>
                  <a:lnTo>
                    <a:pt x="119369" y="17548"/>
                  </a:lnTo>
                  <a:lnTo>
                    <a:pt x="119283" y="17679"/>
                  </a:lnTo>
                  <a:lnTo>
                    <a:pt x="119189" y="17809"/>
                  </a:lnTo>
                  <a:lnTo>
                    <a:pt x="119096" y="17933"/>
                  </a:lnTo>
                  <a:lnTo>
                    <a:pt x="118996" y="18057"/>
                  </a:lnTo>
                  <a:lnTo>
                    <a:pt x="118896" y="18181"/>
                  </a:lnTo>
                  <a:lnTo>
                    <a:pt x="118796" y="18297"/>
                  </a:lnTo>
                  <a:lnTo>
                    <a:pt x="118690" y="18414"/>
                  </a:lnTo>
                  <a:lnTo>
                    <a:pt x="118577" y="18524"/>
                  </a:lnTo>
                  <a:lnTo>
                    <a:pt x="118350" y="18744"/>
                  </a:lnTo>
                  <a:lnTo>
                    <a:pt x="118111" y="18944"/>
                  </a:lnTo>
                  <a:lnTo>
                    <a:pt x="117858" y="19143"/>
                  </a:lnTo>
                  <a:lnTo>
                    <a:pt x="117598" y="19322"/>
                  </a:lnTo>
                  <a:lnTo>
                    <a:pt x="117332" y="19487"/>
                  </a:lnTo>
                  <a:lnTo>
                    <a:pt x="117052" y="19645"/>
                  </a:lnTo>
                  <a:lnTo>
                    <a:pt x="116766" y="19789"/>
                  </a:lnTo>
                  <a:lnTo>
                    <a:pt x="116473" y="19913"/>
                  </a:lnTo>
                  <a:lnTo>
                    <a:pt x="116173" y="20030"/>
                  </a:lnTo>
                  <a:lnTo>
                    <a:pt x="115874" y="20133"/>
                  </a:lnTo>
                  <a:lnTo>
                    <a:pt x="115561" y="20216"/>
                  </a:lnTo>
                  <a:lnTo>
                    <a:pt x="115248" y="20291"/>
                  </a:lnTo>
                  <a:lnTo>
                    <a:pt x="114928" y="20346"/>
                  </a:lnTo>
                  <a:lnTo>
                    <a:pt x="114608" y="20395"/>
                  </a:lnTo>
                  <a:lnTo>
                    <a:pt x="114282" y="20422"/>
                  </a:lnTo>
                  <a:lnTo>
                    <a:pt x="113956" y="20429"/>
                  </a:lnTo>
                  <a:lnTo>
                    <a:pt x="113630" y="20429"/>
                  </a:lnTo>
                  <a:lnTo>
                    <a:pt x="113317" y="20408"/>
                  </a:lnTo>
                  <a:lnTo>
                    <a:pt x="113010" y="20374"/>
                  </a:lnTo>
                  <a:lnTo>
                    <a:pt x="112704" y="20326"/>
                  </a:lnTo>
                  <a:lnTo>
                    <a:pt x="112398" y="20257"/>
                  </a:lnTo>
                  <a:lnTo>
                    <a:pt x="112105" y="20181"/>
                  </a:lnTo>
                  <a:lnTo>
                    <a:pt x="111812" y="20092"/>
                  </a:lnTo>
                  <a:lnTo>
                    <a:pt x="111526" y="19989"/>
                  </a:lnTo>
                  <a:lnTo>
                    <a:pt x="111246" y="19872"/>
                  </a:lnTo>
                  <a:lnTo>
                    <a:pt x="110973" y="19741"/>
                  </a:lnTo>
                  <a:lnTo>
                    <a:pt x="110707" y="19604"/>
                  </a:lnTo>
                  <a:lnTo>
                    <a:pt x="110447" y="19446"/>
                  </a:lnTo>
                  <a:lnTo>
                    <a:pt x="110201" y="19281"/>
                  </a:lnTo>
                  <a:lnTo>
                    <a:pt x="109961" y="19102"/>
                  </a:lnTo>
                  <a:lnTo>
                    <a:pt x="109728" y="18916"/>
                  </a:lnTo>
                  <a:lnTo>
                    <a:pt x="109508" y="18717"/>
                  </a:lnTo>
                  <a:lnTo>
                    <a:pt x="109295" y="18511"/>
                  </a:lnTo>
                  <a:lnTo>
                    <a:pt x="109095" y="18291"/>
                  </a:lnTo>
                  <a:lnTo>
                    <a:pt x="108909" y="18057"/>
                  </a:lnTo>
                  <a:lnTo>
                    <a:pt x="108729" y="17823"/>
                  </a:lnTo>
                  <a:lnTo>
                    <a:pt x="108563" y="17575"/>
                  </a:lnTo>
                  <a:lnTo>
                    <a:pt x="108410" y="17314"/>
                  </a:lnTo>
                  <a:lnTo>
                    <a:pt x="108270" y="17053"/>
                  </a:lnTo>
                  <a:lnTo>
                    <a:pt x="108143" y="16778"/>
                  </a:lnTo>
                  <a:lnTo>
                    <a:pt x="108083" y="16633"/>
                  </a:lnTo>
                  <a:lnTo>
                    <a:pt x="108030" y="16496"/>
                  </a:lnTo>
                  <a:lnTo>
                    <a:pt x="107977" y="16352"/>
                  </a:lnTo>
                  <a:lnTo>
                    <a:pt x="107930" y="16207"/>
                  </a:lnTo>
                  <a:lnTo>
                    <a:pt x="107890" y="16056"/>
                  </a:lnTo>
                  <a:lnTo>
                    <a:pt x="107850" y="15905"/>
                  </a:lnTo>
                  <a:lnTo>
                    <a:pt x="107810" y="15753"/>
                  </a:lnTo>
                  <a:lnTo>
                    <a:pt x="107784" y="15602"/>
                  </a:lnTo>
                  <a:lnTo>
                    <a:pt x="107750" y="15451"/>
                  </a:lnTo>
                  <a:lnTo>
                    <a:pt x="107730" y="15293"/>
                  </a:lnTo>
                  <a:lnTo>
                    <a:pt x="107711" y="15135"/>
                  </a:lnTo>
                  <a:lnTo>
                    <a:pt x="107697" y="14976"/>
                  </a:lnTo>
                  <a:lnTo>
                    <a:pt x="107684" y="14811"/>
                  </a:lnTo>
                  <a:lnTo>
                    <a:pt x="107677" y="14653"/>
                  </a:lnTo>
                  <a:lnTo>
                    <a:pt x="107671" y="14488"/>
                  </a:lnTo>
                  <a:lnTo>
                    <a:pt x="107677" y="14323"/>
                  </a:lnTo>
                  <a:lnTo>
                    <a:pt x="107684" y="14151"/>
                  </a:lnTo>
                  <a:lnTo>
                    <a:pt x="107691" y="13986"/>
                  </a:lnTo>
                  <a:lnTo>
                    <a:pt x="107717" y="13691"/>
                  </a:lnTo>
                  <a:lnTo>
                    <a:pt x="107764" y="13402"/>
                  </a:lnTo>
                  <a:lnTo>
                    <a:pt x="107817" y="13113"/>
                  </a:lnTo>
                  <a:lnTo>
                    <a:pt x="107884" y="12831"/>
                  </a:lnTo>
                  <a:lnTo>
                    <a:pt x="107957" y="12549"/>
                  </a:lnTo>
                  <a:lnTo>
                    <a:pt x="108050" y="12274"/>
                  </a:lnTo>
                  <a:lnTo>
                    <a:pt x="108150" y="11999"/>
                  </a:lnTo>
                  <a:lnTo>
                    <a:pt x="108263" y="11731"/>
                  </a:lnTo>
                  <a:lnTo>
                    <a:pt x="108383" y="11470"/>
                  </a:lnTo>
                  <a:lnTo>
                    <a:pt x="108516" y="11208"/>
                  </a:lnTo>
                  <a:lnTo>
                    <a:pt x="108663" y="10954"/>
                  </a:lnTo>
                  <a:lnTo>
                    <a:pt x="108816" y="10713"/>
                  </a:lnTo>
                  <a:lnTo>
                    <a:pt x="108976" y="10473"/>
                  </a:lnTo>
                  <a:lnTo>
                    <a:pt x="109149" y="10246"/>
                  </a:lnTo>
                  <a:lnTo>
                    <a:pt x="109328" y="10026"/>
                  </a:lnTo>
                  <a:lnTo>
                    <a:pt x="109522" y="9813"/>
                  </a:lnTo>
                  <a:lnTo>
                    <a:pt x="109721" y="9606"/>
                  </a:lnTo>
                  <a:lnTo>
                    <a:pt x="109928" y="9414"/>
                  </a:lnTo>
                  <a:lnTo>
                    <a:pt x="110141" y="9228"/>
                  </a:lnTo>
                  <a:lnTo>
                    <a:pt x="110360" y="9056"/>
                  </a:lnTo>
                  <a:lnTo>
                    <a:pt x="110587" y="8891"/>
                  </a:lnTo>
                  <a:lnTo>
                    <a:pt x="110827" y="8740"/>
                  </a:lnTo>
                  <a:lnTo>
                    <a:pt x="111066" y="8602"/>
                  </a:lnTo>
                  <a:lnTo>
                    <a:pt x="111319" y="8472"/>
                  </a:lnTo>
                  <a:lnTo>
                    <a:pt x="111572" y="8355"/>
                  </a:lnTo>
                  <a:lnTo>
                    <a:pt x="111832" y="8259"/>
                  </a:lnTo>
                  <a:lnTo>
                    <a:pt x="112098" y="8169"/>
                  </a:lnTo>
                  <a:lnTo>
                    <a:pt x="112371" y="8100"/>
                  </a:lnTo>
                  <a:lnTo>
                    <a:pt x="112651" y="8039"/>
                  </a:lnTo>
                  <a:lnTo>
                    <a:pt x="112931" y="7997"/>
                  </a:lnTo>
                  <a:lnTo>
                    <a:pt x="113217" y="7970"/>
                  </a:lnTo>
                  <a:lnTo>
                    <a:pt x="113357" y="7963"/>
                  </a:lnTo>
                  <a:close/>
                  <a:moveTo>
                    <a:pt x="39690" y="7599"/>
                  </a:moveTo>
                  <a:lnTo>
                    <a:pt x="39856" y="7605"/>
                  </a:lnTo>
                  <a:lnTo>
                    <a:pt x="40030" y="7612"/>
                  </a:lnTo>
                  <a:lnTo>
                    <a:pt x="40196" y="7626"/>
                  </a:lnTo>
                  <a:lnTo>
                    <a:pt x="40362" y="7640"/>
                  </a:lnTo>
                  <a:lnTo>
                    <a:pt x="40522" y="7667"/>
                  </a:lnTo>
                  <a:lnTo>
                    <a:pt x="40689" y="7695"/>
                  </a:lnTo>
                  <a:lnTo>
                    <a:pt x="40849" y="7729"/>
                  </a:lnTo>
                  <a:lnTo>
                    <a:pt x="41008" y="7770"/>
                  </a:lnTo>
                  <a:lnTo>
                    <a:pt x="41168" y="7819"/>
                  </a:lnTo>
                  <a:lnTo>
                    <a:pt x="41321" y="7867"/>
                  </a:lnTo>
                  <a:lnTo>
                    <a:pt x="41481" y="7922"/>
                  </a:lnTo>
                  <a:lnTo>
                    <a:pt x="41634" y="7984"/>
                  </a:lnTo>
                  <a:lnTo>
                    <a:pt x="41787" y="8045"/>
                  </a:lnTo>
                  <a:lnTo>
                    <a:pt x="41934" y="8121"/>
                  </a:lnTo>
                  <a:lnTo>
                    <a:pt x="42080" y="8190"/>
                  </a:lnTo>
                  <a:lnTo>
                    <a:pt x="42227" y="8272"/>
                  </a:lnTo>
                  <a:lnTo>
                    <a:pt x="42373" y="8355"/>
                  </a:lnTo>
                  <a:lnTo>
                    <a:pt x="42513" y="8444"/>
                  </a:lnTo>
                  <a:lnTo>
                    <a:pt x="42653" y="8541"/>
                  </a:lnTo>
                  <a:lnTo>
                    <a:pt x="42786" y="8637"/>
                  </a:lnTo>
                  <a:lnTo>
                    <a:pt x="42919" y="8740"/>
                  </a:lnTo>
                  <a:lnTo>
                    <a:pt x="43052" y="8843"/>
                  </a:lnTo>
                  <a:lnTo>
                    <a:pt x="43179" y="8953"/>
                  </a:lnTo>
                  <a:lnTo>
                    <a:pt x="43305" y="9070"/>
                  </a:lnTo>
                  <a:lnTo>
                    <a:pt x="43432" y="9187"/>
                  </a:lnTo>
                  <a:lnTo>
                    <a:pt x="43552" y="9311"/>
                  </a:lnTo>
                  <a:lnTo>
                    <a:pt x="43665" y="9434"/>
                  </a:lnTo>
                  <a:lnTo>
                    <a:pt x="43778" y="9565"/>
                  </a:lnTo>
                  <a:lnTo>
                    <a:pt x="43891" y="9703"/>
                  </a:lnTo>
                  <a:lnTo>
                    <a:pt x="43998" y="9840"/>
                  </a:lnTo>
                  <a:lnTo>
                    <a:pt x="44104" y="9978"/>
                  </a:lnTo>
                  <a:lnTo>
                    <a:pt x="44204" y="10122"/>
                  </a:lnTo>
                  <a:lnTo>
                    <a:pt x="44297" y="10273"/>
                  </a:lnTo>
                  <a:lnTo>
                    <a:pt x="44391" y="10418"/>
                  </a:lnTo>
                  <a:lnTo>
                    <a:pt x="44477" y="10569"/>
                  </a:lnTo>
                  <a:lnTo>
                    <a:pt x="44564" y="10727"/>
                  </a:lnTo>
                  <a:lnTo>
                    <a:pt x="44644" y="10885"/>
                  </a:lnTo>
                  <a:lnTo>
                    <a:pt x="44724" y="11043"/>
                  </a:lnTo>
                  <a:lnTo>
                    <a:pt x="44797" y="11201"/>
                  </a:lnTo>
                  <a:lnTo>
                    <a:pt x="44863" y="11360"/>
                  </a:lnTo>
                  <a:lnTo>
                    <a:pt x="44930" y="11525"/>
                  </a:lnTo>
                  <a:lnTo>
                    <a:pt x="44990" y="11690"/>
                  </a:lnTo>
                  <a:lnTo>
                    <a:pt x="45050" y="11855"/>
                  </a:lnTo>
                  <a:lnTo>
                    <a:pt x="45103" y="12027"/>
                  </a:lnTo>
                  <a:lnTo>
                    <a:pt x="45150" y="12192"/>
                  </a:lnTo>
                  <a:lnTo>
                    <a:pt x="45196" y="12364"/>
                  </a:lnTo>
                  <a:lnTo>
                    <a:pt x="45236" y="12535"/>
                  </a:lnTo>
                  <a:lnTo>
                    <a:pt x="45276" y="12707"/>
                  </a:lnTo>
                  <a:lnTo>
                    <a:pt x="45310" y="12879"/>
                  </a:lnTo>
                  <a:lnTo>
                    <a:pt x="45336" y="13058"/>
                  </a:lnTo>
                  <a:lnTo>
                    <a:pt x="45363" y="13230"/>
                  </a:lnTo>
                  <a:lnTo>
                    <a:pt x="45383" y="13409"/>
                  </a:lnTo>
                  <a:lnTo>
                    <a:pt x="45403" y="13581"/>
                  </a:lnTo>
                  <a:lnTo>
                    <a:pt x="45409" y="13759"/>
                  </a:lnTo>
                  <a:lnTo>
                    <a:pt x="45423" y="13931"/>
                  </a:lnTo>
                  <a:lnTo>
                    <a:pt x="45429" y="14110"/>
                  </a:lnTo>
                  <a:lnTo>
                    <a:pt x="45429" y="14289"/>
                  </a:lnTo>
                  <a:lnTo>
                    <a:pt x="45423" y="14461"/>
                  </a:lnTo>
                  <a:lnTo>
                    <a:pt x="45416" y="14639"/>
                  </a:lnTo>
                  <a:lnTo>
                    <a:pt x="45403" y="14811"/>
                  </a:lnTo>
                  <a:lnTo>
                    <a:pt x="45389" y="14990"/>
                  </a:lnTo>
                  <a:lnTo>
                    <a:pt x="45369" y="15162"/>
                  </a:lnTo>
                  <a:lnTo>
                    <a:pt x="45343" y="15334"/>
                  </a:lnTo>
                  <a:lnTo>
                    <a:pt x="45316" y="15506"/>
                  </a:lnTo>
                  <a:lnTo>
                    <a:pt x="45283" y="15678"/>
                  </a:lnTo>
                  <a:lnTo>
                    <a:pt x="45250" y="15850"/>
                  </a:lnTo>
                  <a:lnTo>
                    <a:pt x="45210" y="16021"/>
                  </a:lnTo>
                  <a:lnTo>
                    <a:pt x="45163" y="16187"/>
                  </a:lnTo>
                  <a:lnTo>
                    <a:pt x="45110" y="16352"/>
                  </a:lnTo>
                  <a:lnTo>
                    <a:pt x="45057" y="16517"/>
                  </a:lnTo>
                  <a:lnTo>
                    <a:pt x="45003" y="16682"/>
                  </a:lnTo>
                  <a:lnTo>
                    <a:pt x="44937" y="16847"/>
                  </a:lnTo>
                  <a:lnTo>
                    <a:pt x="44877" y="17005"/>
                  </a:lnTo>
                  <a:lnTo>
                    <a:pt x="44803" y="17163"/>
                  </a:lnTo>
                  <a:lnTo>
                    <a:pt x="44730" y="17321"/>
                  </a:lnTo>
                  <a:lnTo>
                    <a:pt x="44650" y="17472"/>
                  </a:lnTo>
                  <a:lnTo>
                    <a:pt x="44564" y="17624"/>
                  </a:lnTo>
                  <a:lnTo>
                    <a:pt x="44477" y="17775"/>
                  </a:lnTo>
                  <a:lnTo>
                    <a:pt x="44384" y="17919"/>
                  </a:lnTo>
                  <a:lnTo>
                    <a:pt x="44291" y="18064"/>
                  </a:lnTo>
                  <a:lnTo>
                    <a:pt x="44191" y="18201"/>
                  </a:lnTo>
                  <a:lnTo>
                    <a:pt x="44084" y="18346"/>
                  </a:lnTo>
                  <a:lnTo>
                    <a:pt x="43978" y="18476"/>
                  </a:lnTo>
                  <a:lnTo>
                    <a:pt x="43865" y="18614"/>
                  </a:lnTo>
                  <a:lnTo>
                    <a:pt x="43745" y="18737"/>
                  </a:lnTo>
                  <a:lnTo>
                    <a:pt x="43625" y="18868"/>
                  </a:lnTo>
                  <a:lnTo>
                    <a:pt x="43498" y="18992"/>
                  </a:lnTo>
                  <a:lnTo>
                    <a:pt x="43365" y="19109"/>
                  </a:lnTo>
                  <a:lnTo>
                    <a:pt x="43232" y="19226"/>
                  </a:lnTo>
                  <a:lnTo>
                    <a:pt x="43092" y="19336"/>
                  </a:lnTo>
                  <a:lnTo>
                    <a:pt x="42946" y="19446"/>
                  </a:lnTo>
                  <a:lnTo>
                    <a:pt x="42799" y="19549"/>
                  </a:lnTo>
                  <a:lnTo>
                    <a:pt x="42653" y="19645"/>
                  </a:lnTo>
                  <a:lnTo>
                    <a:pt x="42506" y="19734"/>
                  </a:lnTo>
                  <a:lnTo>
                    <a:pt x="42360" y="19817"/>
                  </a:lnTo>
                  <a:lnTo>
                    <a:pt x="42207" y="19900"/>
                  </a:lnTo>
                  <a:lnTo>
                    <a:pt x="42054" y="19975"/>
                  </a:lnTo>
                  <a:lnTo>
                    <a:pt x="41894" y="20044"/>
                  </a:lnTo>
                  <a:lnTo>
                    <a:pt x="41741" y="20113"/>
                  </a:lnTo>
                  <a:lnTo>
                    <a:pt x="41581" y="20175"/>
                  </a:lnTo>
                  <a:lnTo>
                    <a:pt x="41414" y="20236"/>
                  </a:lnTo>
                  <a:lnTo>
                    <a:pt x="41255" y="20291"/>
                  </a:lnTo>
                  <a:lnTo>
                    <a:pt x="41088" y="20340"/>
                  </a:lnTo>
                  <a:lnTo>
                    <a:pt x="40922" y="20388"/>
                  </a:lnTo>
                  <a:lnTo>
                    <a:pt x="40755" y="20429"/>
                  </a:lnTo>
                  <a:lnTo>
                    <a:pt x="40589" y="20463"/>
                  </a:lnTo>
                  <a:lnTo>
                    <a:pt x="40422" y="20498"/>
                  </a:lnTo>
                  <a:lnTo>
                    <a:pt x="40256" y="20525"/>
                  </a:lnTo>
                  <a:lnTo>
                    <a:pt x="40083" y="20546"/>
                  </a:lnTo>
                  <a:lnTo>
                    <a:pt x="39910" y="20566"/>
                  </a:lnTo>
                  <a:lnTo>
                    <a:pt x="39743" y="20580"/>
                  </a:lnTo>
                  <a:lnTo>
                    <a:pt x="39570" y="20587"/>
                  </a:lnTo>
                  <a:lnTo>
                    <a:pt x="39397" y="20594"/>
                  </a:lnTo>
                  <a:lnTo>
                    <a:pt x="39224" y="20601"/>
                  </a:lnTo>
                  <a:lnTo>
                    <a:pt x="39051" y="20594"/>
                  </a:lnTo>
                  <a:lnTo>
                    <a:pt x="38884" y="20587"/>
                  </a:lnTo>
                  <a:lnTo>
                    <a:pt x="38711" y="20580"/>
                  </a:lnTo>
                  <a:lnTo>
                    <a:pt x="38538" y="20566"/>
                  </a:lnTo>
                  <a:lnTo>
                    <a:pt x="38365" y="20546"/>
                  </a:lnTo>
                  <a:lnTo>
                    <a:pt x="38199" y="20525"/>
                  </a:lnTo>
                  <a:lnTo>
                    <a:pt x="38025" y="20498"/>
                  </a:lnTo>
                  <a:lnTo>
                    <a:pt x="37859" y="20463"/>
                  </a:lnTo>
                  <a:lnTo>
                    <a:pt x="37686" y="20429"/>
                  </a:lnTo>
                  <a:lnTo>
                    <a:pt x="37519" y="20388"/>
                  </a:lnTo>
                  <a:lnTo>
                    <a:pt x="37353" y="20346"/>
                  </a:lnTo>
                  <a:lnTo>
                    <a:pt x="37193" y="20298"/>
                  </a:lnTo>
                  <a:lnTo>
                    <a:pt x="37027" y="20243"/>
                  </a:lnTo>
                  <a:lnTo>
                    <a:pt x="36867" y="20188"/>
                  </a:lnTo>
                  <a:lnTo>
                    <a:pt x="36700" y="20126"/>
                  </a:lnTo>
                  <a:lnTo>
                    <a:pt x="36541" y="20065"/>
                  </a:lnTo>
                  <a:lnTo>
                    <a:pt x="36387" y="19996"/>
                  </a:lnTo>
                  <a:lnTo>
                    <a:pt x="36228" y="19927"/>
                  </a:lnTo>
                  <a:lnTo>
                    <a:pt x="36075" y="19851"/>
                  </a:lnTo>
                  <a:lnTo>
                    <a:pt x="35928" y="19769"/>
                  </a:lnTo>
                  <a:lnTo>
                    <a:pt x="35775" y="19686"/>
                  </a:lnTo>
                  <a:lnTo>
                    <a:pt x="35628" y="19597"/>
                  </a:lnTo>
                  <a:lnTo>
                    <a:pt x="35482" y="19508"/>
                  </a:lnTo>
                  <a:lnTo>
                    <a:pt x="35342" y="19411"/>
                  </a:lnTo>
                  <a:lnTo>
                    <a:pt x="35202" y="19308"/>
                  </a:lnTo>
                  <a:lnTo>
                    <a:pt x="35062" y="19205"/>
                  </a:lnTo>
                  <a:lnTo>
                    <a:pt x="34929" y="19102"/>
                  </a:lnTo>
                  <a:lnTo>
                    <a:pt x="34803" y="18992"/>
                  </a:lnTo>
                  <a:lnTo>
                    <a:pt x="34676" y="18875"/>
                  </a:lnTo>
                  <a:lnTo>
                    <a:pt x="34550" y="18758"/>
                  </a:lnTo>
                  <a:lnTo>
                    <a:pt x="34430" y="18634"/>
                  </a:lnTo>
                  <a:lnTo>
                    <a:pt x="34310" y="18504"/>
                  </a:lnTo>
                  <a:lnTo>
                    <a:pt x="34197" y="18380"/>
                  </a:lnTo>
                  <a:lnTo>
                    <a:pt x="34084" y="18242"/>
                  </a:lnTo>
                  <a:lnTo>
                    <a:pt x="33977" y="18105"/>
                  </a:lnTo>
                  <a:lnTo>
                    <a:pt x="33877" y="17967"/>
                  </a:lnTo>
                  <a:lnTo>
                    <a:pt x="33777" y="17823"/>
                  </a:lnTo>
                  <a:lnTo>
                    <a:pt x="33684" y="17672"/>
                  </a:lnTo>
                  <a:lnTo>
                    <a:pt x="33591" y="17520"/>
                  </a:lnTo>
                  <a:lnTo>
                    <a:pt x="33504" y="17362"/>
                  </a:lnTo>
                  <a:lnTo>
                    <a:pt x="33425" y="17204"/>
                  </a:lnTo>
                  <a:lnTo>
                    <a:pt x="33345" y="17039"/>
                  </a:lnTo>
                  <a:lnTo>
                    <a:pt x="33278" y="16881"/>
                  </a:lnTo>
                  <a:lnTo>
                    <a:pt x="33212" y="16723"/>
                  </a:lnTo>
                  <a:lnTo>
                    <a:pt x="33152" y="16565"/>
                  </a:lnTo>
                  <a:lnTo>
                    <a:pt x="33092" y="16400"/>
                  </a:lnTo>
                  <a:lnTo>
                    <a:pt x="33045" y="16242"/>
                  </a:lnTo>
                  <a:lnTo>
                    <a:pt x="32998" y="16077"/>
                  </a:lnTo>
                  <a:lnTo>
                    <a:pt x="32958" y="15918"/>
                  </a:lnTo>
                  <a:lnTo>
                    <a:pt x="32919" y="15753"/>
                  </a:lnTo>
                  <a:lnTo>
                    <a:pt x="32885" y="15588"/>
                  </a:lnTo>
                  <a:lnTo>
                    <a:pt x="32859" y="15430"/>
                  </a:lnTo>
                  <a:lnTo>
                    <a:pt x="32839" y="15265"/>
                  </a:lnTo>
                  <a:lnTo>
                    <a:pt x="32819" y="15107"/>
                  </a:lnTo>
                  <a:lnTo>
                    <a:pt x="32805" y="14942"/>
                  </a:lnTo>
                  <a:lnTo>
                    <a:pt x="32799" y="14777"/>
                  </a:lnTo>
                  <a:lnTo>
                    <a:pt x="32792" y="14619"/>
                  </a:lnTo>
                  <a:lnTo>
                    <a:pt x="32792" y="14454"/>
                  </a:lnTo>
                  <a:lnTo>
                    <a:pt x="32792" y="14296"/>
                  </a:lnTo>
                  <a:lnTo>
                    <a:pt x="32805" y="14137"/>
                  </a:lnTo>
                  <a:lnTo>
                    <a:pt x="32812" y="13972"/>
                  </a:lnTo>
                  <a:lnTo>
                    <a:pt x="32832" y="13814"/>
                  </a:lnTo>
                  <a:lnTo>
                    <a:pt x="32852" y="13656"/>
                  </a:lnTo>
                  <a:lnTo>
                    <a:pt x="32872" y="13498"/>
                  </a:lnTo>
                  <a:lnTo>
                    <a:pt x="32905" y="13340"/>
                  </a:lnTo>
                  <a:lnTo>
                    <a:pt x="32932" y="13189"/>
                  </a:lnTo>
                  <a:lnTo>
                    <a:pt x="32972" y="13030"/>
                  </a:lnTo>
                  <a:lnTo>
                    <a:pt x="33012" y="12879"/>
                  </a:lnTo>
                  <a:lnTo>
                    <a:pt x="33098" y="12577"/>
                  </a:lnTo>
                  <a:lnTo>
                    <a:pt x="33205" y="12274"/>
                  </a:lnTo>
                  <a:lnTo>
                    <a:pt x="33325" y="11978"/>
                  </a:lnTo>
                  <a:lnTo>
                    <a:pt x="33465" y="11697"/>
                  </a:lnTo>
                  <a:lnTo>
                    <a:pt x="33611" y="11415"/>
                  </a:lnTo>
                  <a:lnTo>
                    <a:pt x="33771" y="11140"/>
                  </a:lnTo>
                  <a:lnTo>
                    <a:pt x="33944" y="10878"/>
                  </a:lnTo>
                  <a:lnTo>
                    <a:pt x="34130" y="10624"/>
                  </a:lnTo>
                  <a:lnTo>
                    <a:pt x="34330" y="10376"/>
                  </a:lnTo>
                  <a:lnTo>
                    <a:pt x="34543" y="10143"/>
                  </a:lnTo>
                  <a:lnTo>
                    <a:pt x="34763" y="9916"/>
                  </a:lnTo>
                  <a:lnTo>
                    <a:pt x="34996" y="9703"/>
                  </a:lnTo>
                  <a:lnTo>
                    <a:pt x="35236" y="9496"/>
                  </a:lnTo>
                  <a:lnTo>
                    <a:pt x="35495" y="9304"/>
                  </a:lnTo>
                  <a:lnTo>
                    <a:pt x="35755" y="9125"/>
                  </a:lnTo>
                  <a:lnTo>
                    <a:pt x="35888" y="9042"/>
                  </a:lnTo>
                  <a:lnTo>
                    <a:pt x="36028" y="8960"/>
                  </a:lnTo>
                  <a:lnTo>
                    <a:pt x="36168" y="8884"/>
                  </a:lnTo>
                  <a:lnTo>
                    <a:pt x="36314" y="8809"/>
                  </a:lnTo>
                  <a:lnTo>
                    <a:pt x="36454" y="8740"/>
                  </a:lnTo>
                  <a:lnTo>
                    <a:pt x="36601" y="8678"/>
                  </a:lnTo>
                  <a:lnTo>
                    <a:pt x="36754" y="8616"/>
                  </a:lnTo>
                  <a:lnTo>
                    <a:pt x="36900" y="8554"/>
                  </a:lnTo>
                  <a:lnTo>
                    <a:pt x="37020" y="8465"/>
                  </a:lnTo>
                  <a:lnTo>
                    <a:pt x="37140" y="8382"/>
                  </a:lnTo>
                  <a:lnTo>
                    <a:pt x="37266" y="8300"/>
                  </a:lnTo>
                  <a:lnTo>
                    <a:pt x="37393" y="8224"/>
                  </a:lnTo>
                  <a:lnTo>
                    <a:pt x="37519" y="8149"/>
                  </a:lnTo>
                  <a:lnTo>
                    <a:pt x="37646" y="8080"/>
                  </a:lnTo>
                  <a:lnTo>
                    <a:pt x="37779" y="8018"/>
                  </a:lnTo>
                  <a:lnTo>
                    <a:pt x="37912" y="7956"/>
                  </a:lnTo>
                  <a:lnTo>
                    <a:pt x="38052" y="7901"/>
                  </a:lnTo>
                  <a:lnTo>
                    <a:pt x="38185" y="7846"/>
                  </a:lnTo>
                  <a:lnTo>
                    <a:pt x="38325" y="7805"/>
                  </a:lnTo>
                  <a:lnTo>
                    <a:pt x="38458" y="7764"/>
                  </a:lnTo>
                  <a:lnTo>
                    <a:pt x="38598" y="7729"/>
                  </a:lnTo>
                  <a:lnTo>
                    <a:pt x="38738" y="7695"/>
                  </a:lnTo>
                  <a:lnTo>
                    <a:pt x="38871" y="7674"/>
                  </a:lnTo>
                  <a:lnTo>
                    <a:pt x="39011" y="7654"/>
                  </a:lnTo>
                  <a:lnTo>
                    <a:pt x="39184" y="7633"/>
                  </a:lnTo>
                  <a:lnTo>
                    <a:pt x="39350" y="7612"/>
                  </a:lnTo>
                  <a:lnTo>
                    <a:pt x="39524" y="7605"/>
                  </a:lnTo>
                  <a:lnTo>
                    <a:pt x="39690" y="7599"/>
                  </a:lnTo>
                  <a:close/>
                  <a:moveTo>
                    <a:pt x="87283" y="8547"/>
                  </a:moveTo>
                  <a:lnTo>
                    <a:pt x="87576" y="8568"/>
                  </a:lnTo>
                  <a:lnTo>
                    <a:pt x="87876" y="8609"/>
                  </a:lnTo>
                  <a:lnTo>
                    <a:pt x="88162" y="8657"/>
                  </a:lnTo>
                  <a:lnTo>
                    <a:pt x="88455" y="8712"/>
                  </a:lnTo>
                  <a:lnTo>
                    <a:pt x="88741" y="8788"/>
                  </a:lnTo>
                  <a:lnTo>
                    <a:pt x="89028" y="8877"/>
                  </a:lnTo>
                  <a:lnTo>
                    <a:pt x="89307" y="8981"/>
                  </a:lnTo>
                  <a:lnTo>
                    <a:pt x="89587" y="9091"/>
                  </a:lnTo>
                  <a:lnTo>
                    <a:pt x="89853" y="9221"/>
                  </a:lnTo>
                  <a:lnTo>
                    <a:pt x="90119" y="9359"/>
                  </a:lnTo>
                  <a:lnTo>
                    <a:pt x="90379" y="9503"/>
                  </a:lnTo>
                  <a:lnTo>
                    <a:pt x="90632" y="9668"/>
                  </a:lnTo>
                  <a:lnTo>
                    <a:pt x="90872" y="9840"/>
                  </a:lnTo>
                  <a:lnTo>
                    <a:pt x="91105" y="10026"/>
                  </a:lnTo>
                  <a:lnTo>
                    <a:pt x="91331" y="10218"/>
                  </a:lnTo>
                  <a:lnTo>
                    <a:pt x="91544" y="10425"/>
                  </a:lnTo>
                  <a:lnTo>
                    <a:pt x="91751" y="10645"/>
                  </a:lnTo>
                  <a:lnTo>
                    <a:pt x="91944" y="10871"/>
                  </a:lnTo>
                  <a:lnTo>
                    <a:pt x="92124" y="11105"/>
                  </a:lnTo>
                  <a:lnTo>
                    <a:pt x="92210" y="11229"/>
                  </a:lnTo>
                  <a:lnTo>
                    <a:pt x="92290" y="11353"/>
                  </a:lnTo>
                  <a:lnTo>
                    <a:pt x="92370" y="11483"/>
                  </a:lnTo>
                  <a:lnTo>
                    <a:pt x="92450" y="11607"/>
                  </a:lnTo>
                  <a:lnTo>
                    <a:pt x="92530" y="11765"/>
                  </a:lnTo>
                  <a:lnTo>
                    <a:pt x="92610" y="11917"/>
                  </a:lnTo>
                  <a:lnTo>
                    <a:pt x="92683" y="12075"/>
                  </a:lnTo>
                  <a:lnTo>
                    <a:pt x="92749" y="12233"/>
                  </a:lnTo>
                  <a:lnTo>
                    <a:pt x="92816" y="12391"/>
                  </a:lnTo>
                  <a:lnTo>
                    <a:pt x="92869" y="12556"/>
                  </a:lnTo>
                  <a:lnTo>
                    <a:pt x="92923" y="12714"/>
                  </a:lnTo>
                  <a:lnTo>
                    <a:pt x="92976" y="12879"/>
                  </a:lnTo>
                  <a:lnTo>
                    <a:pt x="93016" y="13044"/>
                  </a:lnTo>
                  <a:lnTo>
                    <a:pt x="93056" y="13209"/>
                  </a:lnTo>
                  <a:lnTo>
                    <a:pt x="93089" y="13381"/>
                  </a:lnTo>
                  <a:lnTo>
                    <a:pt x="93122" y="13546"/>
                  </a:lnTo>
                  <a:lnTo>
                    <a:pt x="93142" y="13718"/>
                  </a:lnTo>
                  <a:lnTo>
                    <a:pt x="93162" y="13883"/>
                  </a:lnTo>
                  <a:lnTo>
                    <a:pt x="93182" y="14055"/>
                  </a:lnTo>
                  <a:lnTo>
                    <a:pt x="93189" y="14227"/>
                  </a:lnTo>
                  <a:lnTo>
                    <a:pt x="93196" y="14399"/>
                  </a:lnTo>
                  <a:lnTo>
                    <a:pt x="93202" y="14564"/>
                  </a:lnTo>
                  <a:lnTo>
                    <a:pt x="93196" y="14736"/>
                  </a:lnTo>
                  <a:lnTo>
                    <a:pt x="93189" y="14908"/>
                  </a:lnTo>
                  <a:lnTo>
                    <a:pt x="93182" y="15079"/>
                  </a:lnTo>
                  <a:lnTo>
                    <a:pt x="93169" y="15251"/>
                  </a:lnTo>
                  <a:lnTo>
                    <a:pt x="93149" y="15423"/>
                  </a:lnTo>
                  <a:lnTo>
                    <a:pt x="93122" y="15595"/>
                  </a:lnTo>
                  <a:lnTo>
                    <a:pt x="93096" y="15760"/>
                  </a:lnTo>
                  <a:lnTo>
                    <a:pt x="93062" y="15932"/>
                  </a:lnTo>
                  <a:lnTo>
                    <a:pt x="93029" y="16104"/>
                  </a:lnTo>
                  <a:lnTo>
                    <a:pt x="92989" y="16269"/>
                  </a:lnTo>
                  <a:lnTo>
                    <a:pt x="92943" y="16434"/>
                  </a:lnTo>
                  <a:lnTo>
                    <a:pt x="92896" y="16599"/>
                  </a:lnTo>
                  <a:lnTo>
                    <a:pt x="92849" y="16764"/>
                  </a:lnTo>
                  <a:lnTo>
                    <a:pt x="92789" y="16929"/>
                  </a:lnTo>
                  <a:lnTo>
                    <a:pt x="92729" y="17087"/>
                  </a:lnTo>
                  <a:lnTo>
                    <a:pt x="92670" y="17252"/>
                  </a:lnTo>
                  <a:lnTo>
                    <a:pt x="92603" y="17410"/>
                  </a:lnTo>
                  <a:lnTo>
                    <a:pt x="92530" y="17569"/>
                  </a:lnTo>
                  <a:lnTo>
                    <a:pt x="92457" y="17720"/>
                  </a:lnTo>
                  <a:lnTo>
                    <a:pt x="92383" y="17878"/>
                  </a:lnTo>
                  <a:lnTo>
                    <a:pt x="92303" y="18029"/>
                  </a:lnTo>
                  <a:lnTo>
                    <a:pt x="92217" y="18174"/>
                  </a:lnTo>
                  <a:lnTo>
                    <a:pt x="92130" y="18325"/>
                  </a:lnTo>
                  <a:lnTo>
                    <a:pt x="92037" y="18469"/>
                  </a:lnTo>
                  <a:lnTo>
                    <a:pt x="91944" y="18607"/>
                  </a:lnTo>
                  <a:lnTo>
                    <a:pt x="91844" y="18751"/>
                  </a:lnTo>
                  <a:lnTo>
                    <a:pt x="91744" y="18889"/>
                  </a:lnTo>
                  <a:lnTo>
                    <a:pt x="91638" y="19019"/>
                  </a:lnTo>
                  <a:lnTo>
                    <a:pt x="91531" y="19150"/>
                  </a:lnTo>
                  <a:lnTo>
                    <a:pt x="91418" y="19281"/>
                  </a:lnTo>
                  <a:lnTo>
                    <a:pt x="91305" y="19404"/>
                  </a:lnTo>
                  <a:lnTo>
                    <a:pt x="91191" y="19528"/>
                  </a:lnTo>
                  <a:lnTo>
                    <a:pt x="91072" y="19645"/>
                  </a:lnTo>
                  <a:lnTo>
                    <a:pt x="90945" y="19762"/>
                  </a:lnTo>
                  <a:lnTo>
                    <a:pt x="90819" y="19872"/>
                  </a:lnTo>
                  <a:lnTo>
                    <a:pt x="90692" y="19982"/>
                  </a:lnTo>
                  <a:lnTo>
                    <a:pt x="90559" y="20085"/>
                  </a:lnTo>
                  <a:lnTo>
                    <a:pt x="90426" y="20188"/>
                  </a:lnTo>
                  <a:lnTo>
                    <a:pt x="90286" y="20285"/>
                  </a:lnTo>
                  <a:lnTo>
                    <a:pt x="90146" y="20381"/>
                  </a:lnTo>
                  <a:lnTo>
                    <a:pt x="90006" y="20470"/>
                  </a:lnTo>
                  <a:lnTo>
                    <a:pt x="89860" y="20553"/>
                  </a:lnTo>
                  <a:lnTo>
                    <a:pt x="89713" y="20635"/>
                  </a:lnTo>
                  <a:lnTo>
                    <a:pt x="89560" y="20704"/>
                  </a:lnTo>
                  <a:lnTo>
                    <a:pt x="89407" y="20780"/>
                  </a:lnTo>
                  <a:lnTo>
                    <a:pt x="89254" y="20842"/>
                  </a:lnTo>
                  <a:lnTo>
                    <a:pt x="89081" y="20910"/>
                  </a:lnTo>
                  <a:lnTo>
                    <a:pt x="88908" y="20972"/>
                  </a:lnTo>
                  <a:lnTo>
                    <a:pt x="88735" y="21027"/>
                  </a:lnTo>
                  <a:lnTo>
                    <a:pt x="88561" y="21075"/>
                  </a:lnTo>
                  <a:lnTo>
                    <a:pt x="88388" y="21117"/>
                  </a:lnTo>
                  <a:lnTo>
                    <a:pt x="88209" y="21151"/>
                  </a:lnTo>
                  <a:lnTo>
                    <a:pt x="88035" y="21185"/>
                  </a:lnTo>
                  <a:lnTo>
                    <a:pt x="87856" y="21213"/>
                  </a:lnTo>
                  <a:lnTo>
                    <a:pt x="87683" y="21227"/>
                  </a:lnTo>
                  <a:lnTo>
                    <a:pt x="87503" y="21240"/>
                  </a:lnTo>
                  <a:lnTo>
                    <a:pt x="87323" y="21247"/>
                  </a:lnTo>
                  <a:lnTo>
                    <a:pt x="87150" y="21254"/>
                  </a:lnTo>
                  <a:lnTo>
                    <a:pt x="86970" y="21247"/>
                  </a:lnTo>
                  <a:lnTo>
                    <a:pt x="86797" y="21240"/>
                  </a:lnTo>
                  <a:lnTo>
                    <a:pt x="86617" y="21227"/>
                  </a:lnTo>
                  <a:lnTo>
                    <a:pt x="86444" y="21206"/>
                  </a:lnTo>
                  <a:lnTo>
                    <a:pt x="86271" y="21185"/>
                  </a:lnTo>
                  <a:lnTo>
                    <a:pt x="86098" y="21151"/>
                  </a:lnTo>
                  <a:lnTo>
                    <a:pt x="85925" y="21117"/>
                  </a:lnTo>
                  <a:lnTo>
                    <a:pt x="85752" y="21082"/>
                  </a:lnTo>
                  <a:lnTo>
                    <a:pt x="85579" y="21034"/>
                  </a:lnTo>
                  <a:lnTo>
                    <a:pt x="85412" y="20986"/>
                  </a:lnTo>
                  <a:lnTo>
                    <a:pt x="85239" y="20931"/>
                  </a:lnTo>
                  <a:lnTo>
                    <a:pt x="85073" y="20876"/>
                  </a:lnTo>
                  <a:lnTo>
                    <a:pt x="84906" y="20807"/>
                  </a:lnTo>
                  <a:lnTo>
                    <a:pt x="84746" y="20745"/>
                  </a:lnTo>
                  <a:lnTo>
                    <a:pt x="84580" y="20670"/>
                  </a:lnTo>
                  <a:lnTo>
                    <a:pt x="84420" y="20594"/>
                  </a:lnTo>
                  <a:lnTo>
                    <a:pt x="84260" y="20511"/>
                  </a:lnTo>
                  <a:lnTo>
                    <a:pt x="84107" y="20429"/>
                  </a:lnTo>
                  <a:lnTo>
                    <a:pt x="83954" y="20340"/>
                  </a:lnTo>
                  <a:lnTo>
                    <a:pt x="83801" y="20243"/>
                  </a:lnTo>
                  <a:lnTo>
                    <a:pt x="83648" y="20147"/>
                  </a:lnTo>
                  <a:lnTo>
                    <a:pt x="83501" y="20044"/>
                  </a:lnTo>
                  <a:lnTo>
                    <a:pt x="83355" y="19941"/>
                  </a:lnTo>
                  <a:lnTo>
                    <a:pt x="83215" y="19831"/>
                  </a:lnTo>
                  <a:lnTo>
                    <a:pt x="83075" y="19721"/>
                  </a:lnTo>
                  <a:lnTo>
                    <a:pt x="82935" y="19604"/>
                  </a:lnTo>
                  <a:lnTo>
                    <a:pt x="82802" y="19487"/>
                  </a:lnTo>
                  <a:lnTo>
                    <a:pt x="82676" y="19363"/>
                  </a:lnTo>
                  <a:lnTo>
                    <a:pt x="82542" y="19233"/>
                  </a:lnTo>
                  <a:lnTo>
                    <a:pt x="82423" y="19102"/>
                  </a:lnTo>
                  <a:lnTo>
                    <a:pt x="82303" y="18971"/>
                  </a:lnTo>
                  <a:lnTo>
                    <a:pt x="82183" y="18834"/>
                  </a:lnTo>
                  <a:lnTo>
                    <a:pt x="82070" y="18689"/>
                  </a:lnTo>
                  <a:lnTo>
                    <a:pt x="81963" y="18552"/>
                  </a:lnTo>
                  <a:lnTo>
                    <a:pt x="81857" y="18401"/>
                  </a:lnTo>
                  <a:lnTo>
                    <a:pt x="81750" y="18256"/>
                  </a:lnTo>
                  <a:lnTo>
                    <a:pt x="81650" y="18105"/>
                  </a:lnTo>
                  <a:lnTo>
                    <a:pt x="81557" y="17947"/>
                  </a:lnTo>
                  <a:lnTo>
                    <a:pt x="81470" y="17789"/>
                  </a:lnTo>
                  <a:lnTo>
                    <a:pt x="81384" y="17630"/>
                  </a:lnTo>
                  <a:lnTo>
                    <a:pt x="81304" y="17465"/>
                  </a:lnTo>
                  <a:lnTo>
                    <a:pt x="81224" y="17300"/>
                  </a:lnTo>
                  <a:lnTo>
                    <a:pt x="81157" y="17135"/>
                  </a:lnTo>
                  <a:lnTo>
                    <a:pt x="81091" y="16963"/>
                  </a:lnTo>
                  <a:lnTo>
                    <a:pt x="81024" y="16792"/>
                  </a:lnTo>
                  <a:lnTo>
                    <a:pt x="80971" y="16613"/>
                  </a:lnTo>
                  <a:lnTo>
                    <a:pt x="80918" y="16441"/>
                  </a:lnTo>
                  <a:lnTo>
                    <a:pt x="80871" y="16262"/>
                  </a:lnTo>
                  <a:lnTo>
                    <a:pt x="80831" y="16077"/>
                  </a:lnTo>
                  <a:lnTo>
                    <a:pt x="80791" y="15898"/>
                  </a:lnTo>
                  <a:lnTo>
                    <a:pt x="80765" y="15712"/>
                  </a:lnTo>
                  <a:lnTo>
                    <a:pt x="80738" y="15526"/>
                  </a:lnTo>
                  <a:lnTo>
                    <a:pt x="80711" y="15272"/>
                  </a:lnTo>
                  <a:lnTo>
                    <a:pt x="80698" y="15018"/>
                  </a:lnTo>
                  <a:lnTo>
                    <a:pt x="80698" y="14770"/>
                  </a:lnTo>
                  <a:lnTo>
                    <a:pt x="80705" y="14523"/>
                  </a:lnTo>
                  <a:lnTo>
                    <a:pt x="80725" y="14282"/>
                  </a:lnTo>
                  <a:lnTo>
                    <a:pt x="80751" y="14034"/>
                  </a:lnTo>
                  <a:lnTo>
                    <a:pt x="80785" y="13794"/>
                  </a:lnTo>
                  <a:lnTo>
                    <a:pt x="80831" y="13560"/>
                  </a:lnTo>
                  <a:lnTo>
                    <a:pt x="80891" y="13326"/>
                  </a:lnTo>
                  <a:lnTo>
                    <a:pt x="80958" y="13092"/>
                  </a:lnTo>
                  <a:lnTo>
                    <a:pt x="81031" y="12865"/>
                  </a:lnTo>
                  <a:lnTo>
                    <a:pt x="81111" y="12645"/>
                  </a:lnTo>
                  <a:lnTo>
                    <a:pt x="81204" y="12425"/>
                  </a:lnTo>
                  <a:lnTo>
                    <a:pt x="81304" y="12212"/>
                  </a:lnTo>
                  <a:lnTo>
                    <a:pt x="81410" y="11999"/>
                  </a:lnTo>
                  <a:lnTo>
                    <a:pt x="81524" y="11793"/>
                  </a:lnTo>
                  <a:lnTo>
                    <a:pt x="81644" y="11593"/>
                  </a:lnTo>
                  <a:lnTo>
                    <a:pt x="81777" y="11394"/>
                  </a:lnTo>
                  <a:lnTo>
                    <a:pt x="81910" y="11208"/>
                  </a:lnTo>
                  <a:lnTo>
                    <a:pt x="82056" y="11023"/>
                  </a:lnTo>
                  <a:lnTo>
                    <a:pt x="82203" y="10844"/>
                  </a:lnTo>
                  <a:lnTo>
                    <a:pt x="82356" y="10665"/>
                  </a:lnTo>
                  <a:lnTo>
                    <a:pt x="82522" y="10500"/>
                  </a:lnTo>
                  <a:lnTo>
                    <a:pt x="82689" y="10342"/>
                  </a:lnTo>
                  <a:lnTo>
                    <a:pt x="82862" y="10184"/>
                  </a:lnTo>
                  <a:lnTo>
                    <a:pt x="83042" y="10039"/>
                  </a:lnTo>
                  <a:lnTo>
                    <a:pt x="83222" y="9895"/>
                  </a:lnTo>
                  <a:lnTo>
                    <a:pt x="83408" y="9764"/>
                  </a:lnTo>
                  <a:lnTo>
                    <a:pt x="83601" y="9634"/>
                  </a:lnTo>
                  <a:lnTo>
                    <a:pt x="83801" y="9517"/>
                  </a:lnTo>
                  <a:lnTo>
                    <a:pt x="84001" y="9407"/>
                  </a:lnTo>
                  <a:lnTo>
                    <a:pt x="84207" y="9304"/>
                  </a:lnTo>
                  <a:lnTo>
                    <a:pt x="84333" y="9228"/>
                  </a:lnTo>
                  <a:lnTo>
                    <a:pt x="84467" y="9152"/>
                  </a:lnTo>
                  <a:lnTo>
                    <a:pt x="84593" y="9091"/>
                  </a:lnTo>
                  <a:lnTo>
                    <a:pt x="84726" y="9029"/>
                  </a:lnTo>
                  <a:lnTo>
                    <a:pt x="84859" y="8967"/>
                  </a:lnTo>
                  <a:lnTo>
                    <a:pt x="84993" y="8912"/>
                  </a:lnTo>
                  <a:lnTo>
                    <a:pt x="85132" y="8857"/>
                  </a:lnTo>
                  <a:lnTo>
                    <a:pt x="85266" y="8816"/>
                  </a:lnTo>
                  <a:lnTo>
                    <a:pt x="85545" y="8733"/>
                  </a:lnTo>
                  <a:lnTo>
                    <a:pt x="85832" y="8664"/>
                  </a:lnTo>
                  <a:lnTo>
                    <a:pt x="86118" y="8609"/>
                  </a:lnTo>
                  <a:lnTo>
                    <a:pt x="86404" y="8575"/>
                  </a:lnTo>
                  <a:lnTo>
                    <a:pt x="86697" y="8554"/>
                  </a:lnTo>
                  <a:lnTo>
                    <a:pt x="86990" y="8547"/>
                  </a:lnTo>
                  <a:close/>
                  <a:moveTo>
                    <a:pt x="10906" y="1"/>
                  </a:moveTo>
                  <a:lnTo>
                    <a:pt x="10347" y="289"/>
                  </a:lnTo>
                  <a:lnTo>
                    <a:pt x="9788" y="585"/>
                  </a:lnTo>
                  <a:lnTo>
                    <a:pt x="9229" y="888"/>
                  </a:lnTo>
                  <a:lnTo>
                    <a:pt x="8663" y="1211"/>
                  </a:lnTo>
                  <a:lnTo>
                    <a:pt x="8110" y="1541"/>
                  </a:lnTo>
                  <a:lnTo>
                    <a:pt x="7557" y="1878"/>
                  </a:lnTo>
                  <a:lnTo>
                    <a:pt x="7011" y="2235"/>
                  </a:lnTo>
                  <a:lnTo>
                    <a:pt x="6472" y="2600"/>
                  </a:lnTo>
                  <a:lnTo>
                    <a:pt x="6206" y="2785"/>
                  </a:lnTo>
                  <a:lnTo>
                    <a:pt x="5946" y="2978"/>
                  </a:lnTo>
                  <a:lnTo>
                    <a:pt x="5686" y="3170"/>
                  </a:lnTo>
                  <a:lnTo>
                    <a:pt x="5427" y="3370"/>
                  </a:lnTo>
                  <a:lnTo>
                    <a:pt x="5174" y="3569"/>
                  </a:lnTo>
                  <a:lnTo>
                    <a:pt x="4921" y="3776"/>
                  </a:lnTo>
                  <a:lnTo>
                    <a:pt x="4674" y="3982"/>
                  </a:lnTo>
                  <a:lnTo>
                    <a:pt x="4435" y="4195"/>
                  </a:lnTo>
                  <a:lnTo>
                    <a:pt x="4195" y="4415"/>
                  </a:lnTo>
                  <a:lnTo>
                    <a:pt x="3962" y="4628"/>
                  </a:lnTo>
                  <a:lnTo>
                    <a:pt x="3729" y="4855"/>
                  </a:lnTo>
                  <a:lnTo>
                    <a:pt x="3509" y="5082"/>
                  </a:lnTo>
                  <a:lnTo>
                    <a:pt x="3289" y="5309"/>
                  </a:lnTo>
                  <a:lnTo>
                    <a:pt x="3070" y="5543"/>
                  </a:lnTo>
                  <a:lnTo>
                    <a:pt x="2863" y="5783"/>
                  </a:lnTo>
                  <a:lnTo>
                    <a:pt x="2657" y="6024"/>
                  </a:lnTo>
                  <a:lnTo>
                    <a:pt x="2464" y="6271"/>
                  </a:lnTo>
                  <a:lnTo>
                    <a:pt x="2271" y="6519"/>
                  </a:lnTo>
                  <a:lnTo>
                    <a:pt x="2084" y="6773"/>
                  </a:lnTo>
                  <a:lnTo>
                    <a:pt x="1904" y="7028"/>
                  </a:lnTo>
                  <a:lnTo>
                    <a:pt x="1731" y="7289"/>
                  </a:lnTo>
                  <a:lnTo>
                    <a:pt x="1565" y="7557"/>
                  </a:lnTo>
                  <a:lnTo>
                    <a:pt x="1405" y="7825"/>
                  </a:lnTo>
                  <a:lnTo>
                    <a:pt x="1259" y="8100"/>
                  </a:lnTo>
                  <a:lnTo>
                    <a:pt x="1112" y="8375"/>
                  </a:lnTo>
                  <a:lnTo>
                    <a:pt x="979" y="8657"/>
                  </a:lnTo>
                  <a:lnTo>
                    <a:pt x="846" y="8946"/>
                  </a:lnTo>
                  <a:lnTo>
                    <a:pt x="726" y="9242"/>
                  </a:lnTo>
                  <a:lnTo>
                    <a:pt x="619" y="9538"/>
                  </a:lnTo>
                  <a:lnTo>
                    <a:pt x="513" y="9833"/>
                  </a:lnTo>
                  <a:lnTo>
                    <a:pt x="420" y="10143"/>
                  </a:lnTo>
                  <a:lnTo>
                    <a:pt x="333" y="10452"/>
                  </a:lnTo>
                  <a:lnTo>
                    <a:pt x="260" y="10761"/>
                  </a:lnTo>
                  <a:lnTo>
                    <a:pt x="193" y="11085"/>
                  </a:lnTo>
                  <a:lnTo>
                    <a:pt x="133" y="11408"/>
                  </a:lnTo>
                  <a:lnTo>
                    <a:pt x="87" y="11731"/>
                  </a:lnTo>
                  <a:lnTo>
                    <a:pt x="53" y="12068"/>
                  </a:lnTo>
                  <a:lnTo>
                    <a:pt x="27" y="12405"/>
                  </a:lnTo>
                  <a:lnTo>
                    <a:pt x="7" y="12742"/>
                  </a:lnTo>
                  <a:lnTo>
                    <a:pt x="0" y="13092"/>
                  </a:lnTo>
                  <a:lnTo>
                    <a:pt x="7" y="13443"/>
                  </a:lnTo>
                  <a:lnTo>
                    <a:pt x="27" y="13801"/>
                  </a:lnTo>
                  <a:lnTo>
                    <a:pt x="53" y="14165"/>
                  </a:lnTo>
                  <a:lnTo>
                    <a:pt x="93" y="14529"/>
                  </a:lnTo>
                  <a:lnTo>
                    <a:pt x="140" y="14901"/>
                  </a:lnTo>
                  <a:lnTo>
                    <a:pt x="207" y="15279"/>
                  </a:lnTo>
                  <a:lnTo>
                    <a:pt x="280" y="15664"/>
                  </a:lnTo>
                  <a:lnTo>
                    <a:pt x="366" y="16049"/>
                  </a:lnTo>
                  <a:lnTo>
                    <a:pt x="486" y="16496"/>
                  </a:lnTo>
                  <a:lnTo>
                    <a:pt x="613" y="16929"/>
                  </a:lnTo>
                  <a:lnTo>
                    <a:pt x="753" y="17349"/>
                  </a:lnTo>
                  <a:lnTo>
                    <a:pt x="906" y="17761"/>
                  </a:lnTo>
                  <a:lnTo>
                    <a:pt x="1072" y="18160"/>
                  </a:lnTo>
                  <a:lnTo>
                    <a:pt x="1245" y="18545"/>
                  </a:lnTo>
                  <a:lnTo>
                    <a:pt x="1438" y="18916"/>
                  </a:lnTo>
                  <a:lnTo>
                    <a:pt x="1631" y="19281"/>
                  </a:lnTo>
                  <a:lnTo>
                    <a:pt x="1845" y="19638"/>
                  </a:lnTo>
                  <a:lnTo>
                    <a:pt x="2064" y="19975"/>
                  </a:lnTo>
                  <a:lnTo>
                    <a:pt x="2291" y="20305"/>
                  </a:lnTo>
                  <a:lnTo>
                    <a:pt x="2530" y="20628"/>
                  </a:lnTo>
                  <a:lnTo>
                    <a:pt x="2783" y="20938"/>
                  </a:lnTo>
                  <a:lnTo>
                    <a:pt x="3036" y="21240"/>
                  </a:lnTo>
                  <a:lnTo>
                    <a:pt x="3303" y="21529"/>
                  </a:lnTo>
                  <a:lnTo>
                    <a:pt x="3582" y="21811"/>
                  </a:lnTo>
                  <a:lnTo>
                    <a:pt x="3869" y="22086"/>
                  </a:lnTo>
                  <a:lnTo>
                    <a:pt x="4155" y="22347"/>
                  </a:lnTo>
                  <a:lnTo>
                    <a:pt x="4455" y="22595"/>
                  </a:lnTo>
                  <a:lnTo>
                    <a:pt x="4768" y="22842"/>
                  </a:lnTo>
                  <a:lnTo>
                    <a:pt x="5080" y="23076"/>
                  </a:lnTo>
                  <a:lnTo>
                    <a:pt x="5400" y="23303"/>
                  </a:lnTo>
                  <a:lnTo>
                    <a:pt x="5733" y="23523"/>
                  </a:lnTo>
                  <a:lnTo>
                    <a:pt x="6066" y="23729"/>
                  </a:lnTo>
                  <a:lnTo>
                    <a:pt x="6405" y="23929"/>
                  </a:lnTo>
                  <a:lnTo>
                    <a:pt x="6752" y="24121"/>
                  </a:lnTo>
                  <a:lnTo>
                    <a:pt x="7105" y="24307"/>
                  </a:lnTo>
                  <a:lnTo>
                    <a:pt x="7464" y="24486"/>
                  </a:lnTo>
                  <a:lnTo>
                    <a:pt x="7830" y="24658"/>
                  </a:lnTo>
                  <a:lnTo>
                    <a:pt x="8197" y="24823"/>
                  </a:lnTo>
                  <a:lnTo>
                    <a:pt x="8569" y="24974"/>
                  </a:lnTo>
                  <a:lnTo>
                    <a:pt x="8942" y="25125"/>
                  </a:lnTo>
                  <a:lnTo>
                    <a:pt x="9328" y="25270"/>
                  </a:lnTo>
                  <a:lnTo>
                    <a:pt x="9708" y="25407"/>
                  </a:lnTo>
                  <a:lnTo>
                    <a:pt x="10094" y="25538"/>
                  </a:lnTo>
                  <a:lnTo>
                    <a:pt x="10487" y="25655"/>
                  </a:lnTo>
                  <a:lnTo>
                    <a:pt x="10880" y="25778"/>
                  </a:lnTo>
                  <a:lnTo>
                    <a:pt x="11279" y="25888"/>
                  </a:lnTo>
                  <a:lnTo>
                    <a:pt x="11672" y="25992"/>
                  </a:lnTo>
                  <a:lnTo>
                    <a:pt x="12072" y="26095"/>
                  </a:lnTo>
                  <a:lnTo>
                    <a:pt x="12478" y="26191"/>
                  </a:lnTo>
                  <a:lnTo>
                    <a:pt x="12877" y="26280"/>
                  </a:lnTo>
                  <a:lnTo>
                    <a:pt x="13283" y="26363"/>
                  </a:lnTo>
                  <a:lnTo>
                    <a:pt x="13690" y="26445"/>
                  </a:lnTo>
                  <a:lnTo>
                    <a:pt x="14096" y="26521"/>
                  </a:lnTo>
                  <a:lnTo>
                    <a:pt x="14502" y="26590"/>
                  </a:lnTo>
                  <a:lnTo>
                    <a:pt x="15308" y="26720"/>
                  </a:lnTo>
                  <a:lnTo>
                    <a:pt x="16120" y="26830"/>
                  </a:lnTo>
                  <a:lnTo>
                    <a:pt x="16925" y="26934"/>
                  </a:lnTo>
                  <a:lnTo>
                    <a:pt x="17724" y="27016"/>
                  </a:lnTo>
                  <a:lnTo>
                    <a:pt x="18510" y="27092"/>
                  </a:lnTo>
                  <a:lnTo>
                    <a:pt x="19289" y="27160"/>
                  </a:lnTo>
                  <a:lnTo>
                    <a:pt x="20048" y="27215"/>
                  </a:lnTo>
                  <a:lnTo>
                    <a:pt x="20801" y="27264"/>
                  </a:lnTo>
                  <a:lnTo>
                    <a:pt x="21533" y="27312"/>
                  </a:lnTo>
                  <a:lnTo>
                    <a:pt x="22492" y="27360"/>
                  </a:lnTo>
                  <a:lnTo>
                    <a:pt x="23464" y="27408"/>
                  </a:lnTo>
                  <a:lnTo>
                    <a:pt x="24429" y="27442"/>
                  </a:lnTo>
                  <a:lnTo>
                    <a:pt x="25395" y="27477"/>
                  </a:lnTo>
                  <a:lnTo>
                    <a:pt x="26367" y="27497"/>
                  </a:lnTo>
                  <a:lnTo>
                    <a:pt x="27339" y="27518"/>
                  </a:lnTo>
                  <a:lnTo>
                    <a:pt x="28304" y="27532"/>
                  </a:lnTo>
                  <a:lnTo>
                    <a:pt x="29276" y="27546"/>
                  </a:lnTo>
                  <a:lnTo>
                    <a:pt x="30255" y="27546"/>
                  </a:lnTo>
                  <a:lnTo>
                    <a:pt x="31227" y="27552"/>
                  </a:lnTo>
                  <a:lnTo>
                    <a:pt x="33172" y="27539"/>
                  </a:lnTo>
                  <a:lnTo>
                    <a:pt x="35122" y="27511"/>
                  </a:lnTo>
                  <a:lnTo>
                    <a:pt x="37073" y="27477"/>
                  </a:lnTo>
                  <a:lnTo>
                    <a:pt x="39024" y="27435"/>
                  </a:lnTo>
                  <a:lnTo>
                    <a:pt x="40975" y="27387"/>
                  </a:lnTo>
                  <a:lnTo>
                    <a:pt x="44877" y="27291"/>
                  </a:lnTo>
                  <a:lnTo>
                    <a:pt x="46821" y="27243"/>
                  </a:lnTo>
                  <a:lnTo>
                    <a:pt x="48758" y="27202"/>
                  </a:lnTo>
                  <a:lnTo>
                    <a:pt x="50703" y="27174"/>
                  </a:lnTo>
                  <a:lnTo>
                    <a:pt x="52634" y="27154"/>
                  </a:lnTo>
                  <a:lnTo>
                    <a:pt x="68813" y="27037"/>
                  </a:lnTo>
                  <a:lnTo>
                    <a:pt x="84986" y="26927"/>
                  </a:lnTo>
                  <a:lnTo>
                    <a:pt x="93076" y="26879"/>
                  </a:lnTo>
                  <a:lnTo>
                    <a:pt x="101159" y="26837"/>
                  </a:lnTo>
                  <a:lnTo>
                    <a:pt x="109249" y="26803"/>
                  </a:lnTo>
                  <a:lnTo>
                    <a:pt x="117338" y="26782"/>
                  </a:lnTo>
                  <a:lnTo>
                    <a:pt x="117425" y="26782"/>
                  </a:lnTo>
                  <a:lnTo>
                    <a:pt x="117505" y="26789"/>
                  </a:lnTo>
                  <a:lnTo>
                    <a:pt x="117665" y="26810"/>
                  </a:lnTo>
                  <a:lnTo>
                    <a:pt x="117811" y="26851"/>
                  </a:lnTo>
                  <a:lnTo>
                    <a:pt x="117951" y="26899"/>
                  </a:lnTo>
                  <a:lnTo>
                    <a:pt x="118077" y="26961"/>
                  </a:lnTo>
                  <a:lnTo>
                    <a:pt x="118204" y="27030"/>
                  </a:lnTo>
                  <a:lnTo>
                    <a:pt x="118317" y="27112"/>
                  </a:lnTo>
                  <a:lnTo>
                    <a:pt x="118424" y="27202"/>
                  </a:lnTo>
                  <a:lnTo>
                    <a:pt x="118996" y="27112"/>
                  </a:lnTo>
                  <a:lnTo>
                    <a:pt x="119276" y="27064"/>
                  </a:lnTo>
                  <a:lnTo>
                    <a:pt x="119562" y="27016"/>
                  </a:lnTo>
                  <a:lnTo>
                    <a:pt x="119842" y="26954"/>
                  </a:lnTo>
                  <a:lnTo>
                    <a:pt x="120128" y="26899"/>
                  </a:lnTo>
                  <a:lnTo>
                    <a:pt x="120408" y="26830"/>
                  </a:lnTo>
                  <a:lnTo>
                    <a:pt x="120687" y="26762"/>
                  </a:lnTo>
                  <a:lnTo>
                    <a:pt x="120960" y="26693"/>
                  </a:lnTo>
                  <a:lnTo>
                    <a:pt x="121240" y="26610"/>
                  </a:lnTo>
                  <a:lnTo>
                    <a:pt x="121513" y="26535"/>
                  </a:lnTo>
                  <a:lnTo>
                    <a:pt x="121786" y="26445"/>
                  </a:lnTo>
                  <a:lnTo>
                    <a:pt x="122052" y="26356"/>
                  </a:lnTo>
                  <a:lnTo>
                    <a:pt x="122319" y="26260"/>
                  </a:lnTo>
                  <a:lnTo>
                    <a:pt x="122585" y="26163"/>
                  </a:lnTo>
                  <a:lnTo>
                    <a:pt x="122845" y="26060"/>
                  </a:lnTo>
                  <a:lnTo>
                    <a:pt x="123104" y="25950"/>
                  </a:lnTo>
                  <a:lnTo>
                    <a:pt x="123364" y="25840"/>
                  </a:lnTo>
                  <a:lnTo>
                    <a:pt x="123617" y="25723"/>
                  </a:lnTo>
                  <a:lnTo>
                    <a:pt x="123870" y="25607"/>
                  </a:lnTo>
                  <a:lnTo>
                    <a:pt x="124116" y="25483"/>
                  </a:lnTo>
                  <a:lnTo>
                    <a:pt x="124363" y="25352"/>
                  </a:lnTo>
                  <a:lnTo>
                    <a:pt x="124602" y="25215"/>
                  </a:lnTo>
                  <a:lnTo>
                    <a:pt x="124842" y="25077"/>
                  </a:lnTo>
                  <a:lnTo>
                    <a:pt x="125075" y="24933"/>
                  </a:lnTo>
                  <a:lnTo>
                    <a:pt x="125302" y="24788"/>
                  </a:lnTo>
                  <a:lnTo>
                    <a:pt x="125528" y="24637"/>
                  </a:lnTo>
                  <a:lnTo>
                    <a:pt x="125754" y="24479"/>
                  </a:lnTo>
                  <a:lnTo>
                    <a:pt x="125967" y="24314"/>
                  </a:lnTo>
                  <a:lnTo>
                    <a:pt x="126187" y="24149"/>
                  </a:lnTo>
                  <a:lnTo>
                    <a:pt x="126394" y="23977"/>
                  </a:lnTo>
                  <a:lnTo>
                    <a:pt x="126600" y="23805"/>
                  </a:lnTo>
                  <a:lnTo>
                    <a:pt x="126800" y="23619"/>
                  </a:lnTo>
                  <a:lnTo>
                    <a:pt x="126993" y="23434"/>
                  </a:lnTo>
                  <a:lnTo>
                    <a:pt x="127179" y="23248"/>
                  </a:lnTo>
                  <a:lnTo>
                    <a:pt x="127366" y="23049"/>
                  </a:lnTo>
                  <a:lnTo>
                    <a:pt x="127545" y="22849"/>
                  </a:lnTo>
                  <a:lnTo>
                    <a:pt x="127719" y="22643"/>
                  </a:lnTo>
                  <a:lnTo>
                    <a:pt x="127892" y="22437"/>
                  </a:lnTo>
                  <a:lnTo>
                    <a:pt x="128051" y="22224"/>
                  </a:lnTo>
                  <a:lnTo>
                    <a:pt x="128211" y="22004"/>
                  </a:lnTo>
                  <a:lnTo>
                    <a:pt x="128358" y="21777"/>
                  </a:lnTo>
                  <a:lnTo>
                    <a:pt x="128504" y="21550"/>
                  </a:lnTo>
                  <a:lnTo>
                    <a:pt x="128644" y="21309"/>
                  </a:lnTo>
                  <a:lnTo>
                    <a:pt x="128777" y="21075"/>
                  </a:lnTo>
                  <a:lnTo>
                    <a:pt x="128904" y="20828"/>
                  </a:lnTo>
                  <a:lnTo>
                    <a:pt x="129024" y="20580"/>
                  </a:lnTo>
                  <a:lnTo>
                    <a:pt x="129137" y="20326"/>
                  </a:lnTo>
                  <a:lnTo>
                    <a:pt x="129243" y="20065"/>
                  </a:lnTo>
                  <a:lnTo>
                    <a:pt x="129336" y="19796"/>
                  </a:lnTo>
                  <a:lnTo>
                    <a:pt x="129430" y="19528"/>
                  </a:lnTo>
                  <a:lnTo>
                    <a:pt x="129516" y="19253"/>
                  </a:lnTo>
                  <a:lnTo>
                    <a:pt x="129596" y="18971"/>
                  </a:lnTo>
                  <a:lnTo>
                    <a:pt x="129663" y="18682"/>
                  </a:lnTo>
                  <a:lnTo>
                    <a:pt x="129723" y="18394"/>
                  </a:lnTo>
                  <a:lnTo>
                    <a:pt x="129783" y="18091"/>
                  </a:lnTo>
                  <a:lnTo>
                    <a:pt x="129823" y="17789"/>
                  </a:lnTo>
                  <a:lnTo>
                    <a:pt x="129862" y="17486"/>
                  </a:lnTo>
                  <a:lnTo>
                    <a:pt x="129896" y="17170"/>
                  </a:lnTo>
                  <a:lnTo>
                    <a:pt x="129916" y="16853"/>
                  </a:lnTo>
                  <a:lnTo>
                    <a:pt x="129929" y="16530"/>
                  </a:lnTo>
                  <a:lnTo>
                    <a:pt x="129936" y="16200"/>
                  </a:lnTo>
                  <a:lnTo>
                    <a:pt x="129929" y="15863"/>
                  </a:lnTo>
                  <a:lnTo>
                    <a:pt x="129916" y="15526"/>
                  </a:lnTo>
                  <a:lnTo>
                    <a:pt x="129902" y="15224"/>
                  </a:lnTo>
                  <a:lnTo>
                    <a:pt x="129882" y="14928"/>
                  </a:lnTo>
                  <a:lnTo>
                    <a:pt x="129849" y="14633"/>
                  </a:lnTo>
                  <a:lnTo>
                    <a:pt x="129823" y="14330"/>
                  </a:lnTo>
                  <a:lnTo>
                    <a:pt x="129783" y="14034"/>
                  </a:lnTo>
                  <a:lnTo>
                    <a:pt x="129736" y="13746"/>
                  </a:lnTo>
                  <a:lnTo>
                    <a:pt x="129689" y="13450"/>
                  </a:lnTo>
                  <a:lnTo>
                    <a:pt x="129636" y="13154"/>
                  </a:lnTo>
                  <a:lnTo>
                    <a:pt x="129576" y="12865"/>
                  </a:lnTo>
                  <a:lnTo>
                    <a:pt x="129510" y="12577"/>
                  </a:lnTo>
                  <a:lnTo>
                    <a:pt x="129443" y="12288"/>
                  </a:lnTo>
                  <a:lnTo>
                    <a:pt x="129370" y="11999"/>
                  </a:lnTo>
                  <a:lnTo>
                    <a:pt x="129290" y="11710"/>
                  </a:lnTo>
                  <a:lnTo>
                    <a:pt x="129203" y="11428"/>
                  </a:lnTo>
                  <a:lnTo>
                    <a:pt x="129117" y="11146"/>
                  </a:lnTo>
                  <a:lnTo>
                    <a:pt x="129024" y="10865"/>
                  </a:lnTo>
                  <a:lnTo>
                    <a:pt x="128924" y="10590"/>
                  </a:lnTo>
                  <a:lnTo>
                    <a:pt x="128817" y="10314"/>
                  </a:lnTo>
                  <a:lnTo>
                    <a:pt x="128711" y="10039"/>
                  </a:lnTo>
                  <a:lnTo>
                    <a:pt x="128597" y="9764"/>
                  </a:lnTo>
                  <a:lnTo>
                    <a:pt x="128478" y="9496"/>
                  </a:lnTo>
                  <a:lnTo>
                    <a:pt x="128358" y="9235"/>
                  </a:lnTo>
                  <a:lnTo>
                    <a:pt x="128231" y="8967"/>
                  </a:lnTo>
                  <a:lnTo>
                    <a:pt x="128098" y="8706"/>
                  </a:lnTo>
                  <a:lnTo>
                    <a:pt x="127958" y="8451"/>
                  </a:lnTo>
                  <a:lnTo>
                    <a:pt x="127818" y="8190"/>
                  </a:lnTo>
                  <a:lnTo>
                    <a:pt x="127672" y="7942"/>
                  </a:lnTo>
                  <a:lnTo>
                    <a:pt x="127525" y="7688"/>
                  </a:lnTo>
                  <a:lnTo>
                    <a:pt x="127372" y="7447"/>
                  </a:lnTo>
                  <a:lnTo>
                    <a:pt x="127212" y="7200"/>
                  </a:lnTo>
                  <a:lnTo>
                    <a:pt x="127053" y="6966"/>
                  </a:lnTo>
                  <a:lnTo>
                    <a:pt x="126886" y="6725"/>
                  </a:lnTo>
                  <a:lnTo>
                    <a:pt x="126713" y="6491"/>
                  </a:lnTo>
                  <a:lnTo>
                    <a:pt x="126540" y="6265"/>
                  </a:lnTo>
                  <a:lnTo>
                    <a:pt x="126360" y="6038"/>
                  </a:lnTo>
                  <a:lnTo>
                    <a:pt x="126180" y="5818"/>
                  </a:lnTo>
                  <a:lnTo>
                    <a:pt x="125987" y="5605"/>
                  </a:lnTo>
                  <a:lnTo>
                    <a:pt x="125801" y="5391"/>
                  </a:lnTo>
                  <a:lnTo>
                    <a:pt x="125601" y="5178"/>
                  </a:lnTo>
                  <a:lnTo>
                    <a:pt x="125408" y="4979"/>
                  </a:lnTo>
                  <a:lnTo>
                    <a:pt x="125202" y="4779"/>
                  </a:lnTo>
                  <a:lnTo>
                    <a:pt x="124995" y="4580"/>
                  </a:lnTo>
                  <a:lnTo>
                    <a:pt x="124789" y="4387"/>
                  </a:lnTo>
                  <a:lnTo>
                    <a:pt x="124569" y="4202"/>
                  </a:lnTo>
                  <a:lnTo>
                    <a:pt x="124356" y="4023"/>
                  </a:lnTo>
                  <a:lnTo>
                    <a:pt x="124130" y="3844"/>
                  </a:lnTo>
                  <a:lnTo>
                    <a:pt x="123910" y="3672"/>
                  </a:lnTo>
                  <a:lnTo>
                    <a:pt x="123677" y="3507"/>
                  </a:lnTo>
                  <a:lnTo>
                    <a:pt x="123451" y="3342"/>
                  </a:lnTo>
                  <a:lnTo>
                    <a:pt x="123211" y="3191"/>
                  </a:lnTo>
                  <a:lnTo>
                    <a:pt x="122971" y="3040"/>
                  </a:lnTo>
                  <a:lnTo>
                    <a:pt x="122732" y="2889"/>
                  </a:lnTo>
                  <a:lnTo>
                    <a:pt x="122485" y="2751"/>
                  </a:lnTo>
                  <a:lnTo>
                    <a:pt x="122239" y="2620"/>
                  </a:lnTo>
                  <a:lnTo>
                    <a:pt x="121986" y="2490"/>
                  </a:lnTo>
                  <a:lnTo>
                    <a:pt x="121726" y="2366"/>
                  </a:lnTo>
                  <a:lnTo>
                    <a:pt x="121466" y="2249"/>
                  </a:lnTo>
                  <a:lnTo>
                    <a:pt x="121207" y="2139"/>
                  </a:lnTo>
                  <a:lnTo>
                    <a:pt x="120940" y="2036"/>
                  </a:lnTo>
                  <a:lnTo>
                    <a:pt x="120674" y="1933"/>
                  </a:lnTo>
                  <a:lnTo>
                    <a:pt x="120401" y="1843"/>
                  </a:lnTo>
                  <a:lnTo>
                    <a:pt x="120128" y="1761"/>
                  </a:lnTo>
                  <a:lnTo>
                    <a:pt x="119848" y="1678"/>
                  </a:lnTo>
                  <a:lnTo>
                    <a:pt x="119569" y="1610"/>
                  </a:lnTo>
                  <a:lnTo>
                    <a:pt x="119482" y="1582"/>
                  </a:lnTo>
                  <a:lnTo>
                    <a:pt x="119396" y="1555"/>
                  </a:lnTo>
                  <a:lnTo>
                    <a:pt x="119316" y="1527"/>
                  </a:lnTo>
                  <a:lnTo>
                    <a:pt x="119243" y="1493"/>
                  </a:lnTo>
                  <a:lnTo>
                    <a:pt x="119176" y="1451"/>
                  </a:lnTo>
                  <a:lnTo>
                    <a:pt x="119109" y="1410"/>
                  </a:lnTo>
                  <a:lnTo>
                    <a:pt x="119043" y="1362"/>
                  </a:lnTo>
                  <a:lnTo>
                    <a:pt x="118990" y="1314"/>
                  </a:lnTo>
                  <a:lnTo>
                    <a:pt x="118936" y="1259"/>
                  </a:lnTo>
                  <a:lnTo>
                    <a:pt x="118890" y="1204"/>
                  </a:lnTo>
                  <a:lnTo>
                    <a:pt x="118843" y="1149"/>
                  </a:lnTo>
                  <a:lnTo>
                    <a:pt x="118803" y="1087"/>
                  </a:lnTo>
                  <a:lnTo>
                    <a:pt x="118763" y="1032"/>
                  </a:lnTo>
                  <a:lnTo>
                    <a:pt x="118730" y="963"/>
                  </a:lnTo>
                  <a:lnTo>
                    <a:pt x="118677" y="840"/>
                  </a:lnTo>
                  <a:lnTo>
                    <a:pt x="115328" y="840"/>
                  </a:lnTo>
                  <a:lnTo>
                    <a:pt x="111972" y="853"/>
                  </a:lnTo>
                  <a:lnTo>
                    <a:pt x="108616" y="874"/>
                  </a:lnTo>
                  <a:lnTo>
                    <a:pt x="105254" y="901"/>
                  </a:lnTo>
                  <a:lnTo>
                    <a:pt x="101891" y="936"/>
                  </a:lnTo>
                  <a:lnTo>
                    <a:pt x="98529" y="977"/>
                  </a:lnTo>
                  <a:lnTo>
                    <a:pt x="91784" y="1066"/>
                  </a:lnTo>
                  <a:lnTo>
                    <a:pt x="85033" y="1163"/>
                  </a:lnTo>
                  <a:lnTo>
                    <a:pt x="78281" y="1252"/>
                  </a:lnTo>
                  <a:lnTo>
                    <a:pt x="74899" y="1293"/>
                  </a:lnTo>
                  <a:lnTo>
                    <a:pt x="71523" y="1335"/>
                  </a:lnTo>
                  <a:lnTo>
                    <a:pt x="68141" y="1369"/>
                  </a:lnTo>
                  <a:lnTo>
                    <a:pt x="64758" y="1390"/>
                  </a:lnTo>
                  <a:lnTo>
                    <a:pt x="61383" y="1410"/>
                  </a:lnTo>
                  <a:lnTo>
                    <a:pt x="58000" y="1424"/>
                  </a:lnTo>
                  <a:lnTo>
                    <a:pt x="54624" y="1424"/>
                  </a:lnTo>
                  <a:lnTo>
                    <a:pt x="51242" y="1410"/>
                  </a:lnTo>
                  <a:lnTo>
                    <a:pt x="47866" y="1390"/>
                  </a:lnTo>
                  <a:lnTo>
                    <a:pt x="44491" y="1348"/>
                  </a:lnTo>
                  <a:lnTo>
                    <a:pt x="41121" y="1300"/>
                  </a:lnTo>
                  <a:lnTo>
                    <a:pt x="37752" y="1231"/>
                  </a:lnTo>
                  <a:lnTo>
                    <a:pt x="36068" y="1190"/>
                  </a:lnTo>
                  <a:lnTo>
                    <a:pt x="34383" y="1149"/>
                  </a:lnTo>
                  <a:lnTo>
                    <a:pt x="32699" y="1101"/>
                  </a:lnTo>
                  <a:lnTo>
                    <a:pt x="31021" y="1046"/>
                  </a:lnTo>
                  <a:lnTo>
                    <a:pt x="29336" y="991"/>
                  </a:lnTo>
                  <a:lnTo>
                    <a:pt x="27659" y="929"/>
                  </a:lnTo>
                  <a:lnTo>
                    <a:pt x="25981" y="860"/>
                  </a:lnTo>
                  <a:lnTo>
                    <a:pt x="24296" y="784"/>
                  </a:lnTo>
                  <a:lnTo>
                    <a:pt x="22618" y="709"/>
                  </a:lnTo>
                  <a:lnTo>
                    <a:pt x="20947" y="626"/>
                  </a:lnTo>
                  <a:lnTo>
                    <a:pt x="19269" y="537"/>
                  </a:lnTo>
                  <a:lnTo>
                    <a:pt x="17591" y="441"/>
                  </a:lnTo>
                  <a:lnTo>
                    <a:pt x="15920" y="344"/>
                  </a:lnTo>
                  <a:lnTo>
                    <a:pt x="14249" y="234"/>
                  </a:lnTo>
                  <a:lnTo>
                    <a:pt x="12578" y="124"/>
                  </a:lnTo>
                  <a:lnTo>
                    <a:pt x="109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-3354350" y="-4191175"/>
              <a:ext cx="3186475" cy="2642100"/>
            </a:xfrm>
            <a:custGeom>
              <a:avLst/>
              <a:gdLst/>
              <a:ahLst/>
              <a:cxnLst/>
              <a:rect l="l" t="t" r="r" b="b"/>
              <a:pathLst>
                <a:path w="127459" h="105684" extrusionOk="0">
                  <a:moveTo>
                    <a:pt x="23584" y="6808"/>
                  </a:moveTo>
                  <a:lnTo>
                    <a:pt x="23823" y="6815"/>
                  </a:lnTo>
                  <a:lnTo>
                    <a:pt x="24070" y="6828"/>
                  </a:lnTo>
                  <a:lnTo>
                    <a:pt x="24309" y="6849"/>
                  </a:lnTo>
                  <a:lnTo>
                    <a:pt x="24549" y="6877"/>
                  </a:lnTo>
                  <a:lnTo>
                    <a:pt x="24782" y="6911"/>
                  </a:lnTo>
                  <a:lnTo>
                    <a:pt x="25022" y="6952"/>
                  </a:lnTo>
                  <a:lnTo>
                    <a:pt x="25262" y="7000"/>
                  </a:lnTo>
                  <a:lnTo>
                    <a:pt x="25495" y="7055"/>
                  </a:lnTo>
                  <a:lnTo>
                    <a:pt x="25728" y="7117"/>
                  </a:lnTo>
                  <a:lnTo>
                    <a:pt x="25961" y="7186"/>
                  </a:lnTo>
                  <a:lnTo>
                    <a:pt x="26194" y="7262"/>
                  </a:lnTo>
                  <a:lnTo>
                    <a:pt x="26427" y="7344"/>
                  </a:lnTo>
                  <a:lnTo>
                    <a:pt x="26653" y="7433"/>
                  </a:lnTo>
                  <a:lnTo>
                    <a:pt x="26879" y="7530"/>
                  </a:lnTo>
                  <a:lnTo>
                    <a:pt x="27106" y="7626"/>
                  </a:lnTo>
                  <a:lnTo>
                    <a:pt x="27326" y="7736"/>
                  </a:lnTo>
                  <a:lnTo>
                    <a:pt x="27545" y="7846"/>
                  </a:lnTo>
                  <a:lnTo>
                    <a:pt x="27758" y="7963"/>
                  </a:lnTo>
                  <a:lnTo>
                    <a:pt x="27978" y="8087"/>
                  </a:lnTo>
                  <a:lnTo>
                    <a:pt x="28184" y="8217"/>
                  </a:lnTo>
                  <a:lnTo>
                    <a:pt x="28398" y="8355"/>
                  </a:lnTo>
                  <a:lnTo>
                    <a:pt x="28604" y="8499"/>
                  </a:lnTo>
                  <a:lnTo>
                    <a:pt x="28804" y="8644"/>
                  </a:lnTo>
                  <a:lnTo>
                    <a:pt x="29003" y="8795"/>
                  </a:lnTo>
                  <a:lnTo>
                    <a:pt x="29197" y="8953"/>
                  </a:lnTo>
                  <a:lnTo>
                    <a:pt x="29390" y="9118"/>
                  </a:lnTo>
                  <a:lnTo>
                    <a:pt x="29576" y="9283"/>
                  </a:lnTo>
                  <a:lnTo>
                    <a:pt x="29762" y="9462"/>
                  </a:lnTo>
                  <a:lnTo>
                    <a:pt x="29942" y="9641"/>
                  </a:lnTo>
                  <a:lnTo>
                    <a:pt x="30115" y="9819"/>
                  </a:lnTo>
                  <a:lnTo>
                    <a:pt x="30288" y="10012"/>
                  </a:lnTo>
                  <a:lnTo>
                    <a:pt x="30455" y="10204"/>
                  </a:lnTo>
                  <a:lnTo>
                    <a:pt x="30621" y="10404"/>
                  </a:lnTo>
                  <a:lnTo>
                    <a:pt x="30781" y="10603"/>
                  </a:lnTo>
                  <a:lnTo>
                    <a:pt x="30934" y="10816"/>
                  </a:lnTo>
                  <a:lnTo>
                    <a:pt x="31081" y="11030"/>
                  </a:lnTo>
                  <a:lnTo>
                    <a:pt x="31221" y="11243"/>
                  </a:lnTo>
                  <a:lnTo>
                    <a:pt x="31360" y="11463"/>
                  </a:lnTo>
                  <a:lnTo>
                    <a:pt x="31494" y="11690"/>
                  </a:lnTo>
                  <a:lnTo>
                    <a:pt x="31620" y="11917"/>
                  </a:lnTo>
                  <a:lnTo>
                    <a:pt x="31740" y="12150"/>
                  </a:lnTo>
                  <a:lnTo>
                    <a:pt x="31853" y="12391"/>
                  </a:lnTo>
                  <a:lnTo>
                    <a:pt x="31966" y="12632"/>
                  </a:lnTo>
                  <a:lnTo>
                    <a:pt x="32066" y="12879"/>
                  </a:lnTo>
                  <a:lnTo>
                    <a:pt x="32173" y="13140"/>
                  </a:lnTo>
                  <a:lnTo>
                    <a:pt x="32266" y="13409"/>
                  </a:lnTo>
                  <a:lnTo>
                    <a:pt x="32359" y="13684"/>
                  </a:lnTo>
                  <a:lnTo>
                    <a:pt x="32446" y="13952"/>
                  </a:lnTo>
                  <a:lnTo>
                    <a:pt x="32519" y="14227"/>
                  </a:lnTo>
                  <a:lnTo>
                    <a:pt x="32592" y="14502"/>
                  </a:lnTo>
                  <a:lnTo>
                    <a:pt x="32659" y="14777"/>
                  </a:lnTo>
                  <a:lnTo>
                    <a:pt x="32719" y="15052"/>
                  </a:lnTo>
                  <a:lnTo>
                    <a:pt x="32765" y="15327"/>
                  </a:lnTo>
                  <a:lnTo>
                    <a:pt x="32812" y="15602"/>
                  </a:lnTo>
                  <a:lnTo>
                    <a:pt x="32852" y="15884"/>
                  </a:lnTo>
                  <a:lnTo>
                    <a:pt x="32885" y="16159"/>
                  </a:lnTo>
                  <a:lnTo>
                    <a:pt x="32912" y="16441"/>
                  </a:lnTo>
                  <a:lnTo>
                    <a:pt x="32932" y="16716"/>
                  </a:lnTo>
                  <a:lnTo>
                    <a:pt x="32945" y="16998"/>
                  </a:lnTo>
                  <a:lnTo>
                    <a:pt x="32952" y="17273"/>
                  </a:lnTo>
                  <a:lnTo>
                    <a:pt x="32952" y="17555"/>
                  </a:lnTo>
                  <a:lnTo>
                    <a:pt x="32945" y="17830"/>
                  </a:lnTo>
                  <a:lnTo>
                    <a:pt x="32932" y="18105"/>
                  </a:lnTo>
                  <a:lnTo>
                    <a:pt x="32918" y="18387"/>
                  </a:lnTo>
                  <a:lnTo>
                    <a:pt x="32892" y="18662"/>
                  </a:lnTo>
                  <a:lnTo>
                    <a:pt x="32865" y="18937"/>
                  </a:lnTo>
                  <a:lnTo>
                    <a:pt x="32825" y="19212"/>
                  </a:lnTo>
                  <a:lnTo>
                    <a:pt x="32785" y="19480"/>
                  </a:lnTo>
                  <a:lnTo>
                    <a:pt x="32739" y="19755"/>
                  </a:lnTo>
                  <a:lnTo>
                    <a:pt x="32685" y="20023"/>
                  </a:lnTo>
                  <a:lnTo>
                    <a:pt x="32626" y="20291"/>
                  </a:lnTo>
                  <a:lnTo>
                    <a:pt x="32559" y="20560"/>
                  </a:lnTo>
                  <a:lnTo>
                    <a:pt x="32486" y="20828"/>
                  </a:lnTo>
                  <a:lnTo>
                    <a:pt x="32412" y="21089"/>
                  </a:lnTo>
                  <a:lnTo>
                    <a:pt x="32326" y="21350"/>
                  </a:lnTo>
                  <a:lnTo>
                    <a:pt x="32239" y="21605"/>
                  </a:lnTo>
                  <a:lnTo>
                    <a:pt x="32146" y="21866"/>
                  </a:lnTo>
                  <a:lnTo>
                    <a:pt x="32046" y="22120"/>
                  </a:lnTo>
                  <a:lnTo>
                    <a:pt x="31940" y="22368"/>
                  </a:lnTo>
                  <a:lnTo>
                    <a:pt x="31827" y="22622"/>
                  </a:lnTo>
                  <a:lnTo>
                    <a:pt x="31713" y="22863"/>
                  </a:lnTo>
                  <a:lnTo>
                    <a:pt x="31587" y="23111"/>
                  </a:lnTo>
                  <a:lnTo>
                    <a:pt x="31460" y="23351"/>
                  </a:lnTo>
                  <a:lnTo>
                    <a:pt x="31327" y="23585"/>
                  </a:lnTo>
                  <a:lnTo>
                    <a:pt x="31187" y="23819"/>
                  </a:lnTo>
                  <a:lnTo>
                    <a:pt x="31041" y="24053"/>
                  </a:lnTo>
                  <a:lnTo>
                    <a:pt x="30894" y="24279"/>
                  </a:lnTo>
                  <a:lnTo>
                    <a:pt x="30735" y="24499"/>
                  </a:lnTo>
                  <a:lnTo>
                    <a:pt x="30575" y="24720"/>
                  </a:lnTo>
                  <a:lnTo>
                    <a:pt x="30408" y="24933"/>
                  </a:lnTo>
                  <a:lnTo>
                    <a:pt x="30242" y="25146"/>
                  </a:lnTo>
                  <a:lnTo>
                    <a:pt x="30062" y="25352"/>
                  </a:lnTo>
                  <a:lnTo>
                    <a:pt x="29882" y="25551"/>
                  </a:lnTo>
                  <a:lnTo>
                    <a:pt x="29696" y="25751"/>
                  </a:lnTo>
                  <a:lnTo>
                    <a:pt x="29503" y="25943"/>
                  </a:lnTo>
                  <a:lnTo>
                    <a:pt x="29303" y="26136"/>
                  </a:lnTo>
                  <a:lnTo>
                    <a:pt x="29103" y="26322"/>
                  </a:lnTo>
                  <a:lnTo>
                    <a:pt x="28897" y="26500"/>
                  </a:lnTo>
                  <a:lnTo>
                    <a:pt x="28684" y="26672"/>
                  </a:lnTo>
                  <a:lnTo>
                    <a:pt x="28464" y="26837"/>
                  </a:lnTo>
                  <a:lnTo>
                    <a:pt x="28244" y="27002"/>
                  </a:lnTo>
                  <a:lnTo>
                    <a:pt x="28018" y="27160"/>
                  </a:lnTo>
                  <a:lnTo>
                    <a:pt x="27785" y="27312"/>
                  </a:lnTo>
                  <a:lnTo>
                    <a:pt x="27545" y="27456"/>
                  </a:lnTo>
                  <a:lnTo>
                    <a:pt x="27306" y="27601"/>
                  </a:lnTo>
                  <a:lnTo>
                    <a:pt x="27059" y="27731"/>
                  </a:lnTo>
                  <a:lnTo>
                    <a:pt x="26806" y="27862"/>
                  </a:lnTo>
                  <a:lnTo>
                    <a:pt x="26553" y="27979"/>
                  </a:lnTo>
                  <a:lnTo>
                    <a:pt x="26287" y="28096"/>
                  </a:lnTo>
                  <a:lnTo>
                    <a:pt x="26021" y="28206"/>
                  </a:lnTo>
                  <a:lnTo>
                    <a:pt x="25754" y="28309"/>
                  </a:lnTo>
                  <a:lnTo>
                    <a:pt x="25488" y="28405"/>
                  </a:lnTo>
                  <a:lnTo>
                    <a:pt x="25215" y="28487"/>
                  </a:lnTo>
                  <a:lnTo>
                    <a:pt x="24949" y="28570"/>
                  </a:lnTo>
                  <a:lnTo>
                    <a:pt x="24676" y="28639"/>
                  </a:lnTo>
                  <a:lnTo>
                    <a:pt x="24403" y="28701"/>
                  </a:lnTo>
                  <a:lnTo>
                    <a:pt x="24130" y="28756"/>
                  </a:lnTo>
                  <a:lnTo>
                    <a:pt x="23863" y="28804"/>
                  </a:lnTo>
                  <a:lnTo>
                    <a:pt x="23590" y="28838"/>
                  </a:lnTo>
                  <a:lnTo>
                    <a:pt x="23317" y="28873"/>
                  </a:lnTo>
                  <a:lnTo>
                    <a:pt x="23044" y="28900"/>
                  </a:lnTo>
                  <a:lnTo>
                    <a:pt x="22778" y="28914"/>
                  </a:lnTo>
                  <a:lnTo>
                    <a:pt x="22505" y="28921"/>
                  </a:lnTo>
                  <a:lnTo>
                    <a:pt x="22232" y="28928"/>
                  </a:lnTo>
                  <a:lnTo>
                    <a:pt x="21966" y="28921"/>
                  </a:lnTo>
                  <a:lnTo>
                    <a:pt x="21693" y="28907"/>
                  </a:lnTo>
                  <a:lnTo>
                    <a:pt x="21426" y="28893"/>
                  </a:lnTo>
                  <a:lnTo>
                    <a:pt x="21160" y="28866"/>
                  </a:lnTo>
                  <a:lnTo>
                    <a:pt x="20894" y="28831"/>
                  </a:lnTo>
                  <a:lnTo>
                    <a:pt x="20627" y="28790"/>
                  </a:lnTo>
                  <a:lnTo>
                    <a:pt x="20368" y="28742"/>
                  </a:lnTo>
                  <a:lnTo>
                    <a:pt x="20108" y="28694"/>
                  </a:lnTo>
                  <a:lnTo>
                    <a:pt x="19842" y="28632"/>
                  </a:lnTo>
                  <a:lnTo>
                    <a:pt x="19589" y="28563"/>
                  </a:lnTo>
                  <a:lnTo>
                    <a:pt x="19329" y="28487"/>
                  </a:lnTo>
                  <a:lnTo>
                    <a:pt x="19076" y="28412"/>
                  </a:lnTo>
                  <a:lnTo>
                    <a:pt x="18823" y="28322"/>
                  </a:lnTo>
                  <a:lnTo>
                    <a:pt x="18577" y="28226"/>
                  </a:lnTo>
                  <a:lnTo>
                    <a:pt x="18324" y="28130"/>
                  </a:lnTo>
                  <a:lnTo>
                    <a:pt x="18084" y="28020"/>
                  </a:lnTo>
                  <a:lnTo>
                    <a:pt x="17838" y="27910"/>
                  </a:lnTo>
                  <a:lnTo>
                    <a:pt x="17598" y="27793"/>
                  </a:lnTo>
                  <a:lnTo>
                    <a:pt x="17365" y="27662"/>
                  </a:lnTo>
                  <a:lnTo>
                    <a:pt x="17132" y="27532"/>
                  </a:lnTo>
                  <a:lnTo>
                    <a:pt x="16899" y="27394"/>
                  </a:lnTo>
                  <a:lnTo>
                    <a:pt x="16672" y="27257"/>
                  </a:lnTo>
                  <a:lnTo>
                    <a:pt x="16446" y="27105"/>
                  </a:lnTo>
                  <a:lnTo>
                    <a:pt x="16226" y="26947"/>
                  </a:lnTo>
                  <a:lnTo>
                    <a:pt x="16007" y="26789"/>
                  </a:lnTo>
                  <a:lnTo>
                    <a:pt x="15793" y="26617"/>
                  </a:lnTo>
                  <a:lnTo>
                    <a:pt x="15587" y="26445"/>
                  </a:lnTo>
                  <a:lnTo>
                    <a:pt x="15381" y="26267"/>
                  </a:lnTo>
                  <a:lnTo>
                    <a:pt x="15181" y="26088"/>
                  </a:lnTo>
                  <a:lnTo>
                    <a:pt x="14981" y="25895"/>
                  </a:lnTo>
                  <a:lnTo>
                    <a:pt x="14788" y="25703"/>
                  </a:lnTo>
                  <a:lnTo>
                    <a:pt x="14602" y="25496"/>
                  </a:lnTo>
                  <a:lnTo>
                    <a:pt x="14422" y="25290"/>
                  </a:lnTo>
                  <a:lnTo>
                    <a:pt x="14242" y="25084"/>
                  </a:lnTo>
                  <a:lnTo>
                    <a:pt x="14069" y="24864"/>
                  </a:lnTo>
                  <a:lnTo>
                    <a:pt x="13896" y="24644"/>
                  </a:lnTo>
                  <a:lnTo>
                    <a:pt x="13736" y="24417"/>
                  </a:lnTo>
                  <a:lnTo>
                    <a:pt x="13576" y="24183"/>
                  </a:lnTo>
                  <a:lnTo>
                    <a:pt x="13423" y="23943"/>
                  </a:lnTo>
                  <a:lnTo>
                    <a:pt x="13277" y="23702"/>
                  </a:lnTo>
                  <a:lnTo>
                    <a:pt x="13137" y="23454"/>
                  </a:lnTo>
                  <a:lnTo>
                    <a:pt x="12997" y="23200"/>
                  </a:lnTo>
                  <a:lnTo>
                    <a:pt x="12871" y="22946"/>
                  </a:lnTo>
                  <a:lnTo>
                    <a:pt x="12744" y="22677"/>
                  </a:lnTo>
                  <a:lnTo>
                    <a:pt x="12624" y="22416"/>
                  </a:lnTo>
                  <a:lnTo>
                    <a:pt x="12511" y="22141"/>
                  </a:lnTo>
                  <a:lnTo>
                    <a:pt x="12411" y="21866"/>
                  </a:lnTo>
                  <a:lnTo>
                    <a:pt x="12311" y="21584"/>
                  </a:lnTo>
                  <a:lnTo>
                    <a:pt x="12225" y="21323"/>
                  </a:lnTo>
                  <a:lnTo>
                    <a:pt x="12145" y="21055"/>
                  </a:lnTo>
                  <a:lnTo>
                    <a:pt x="12078" y="20793"/>
                  </a:lnTo>
                  <a:lnTo>
                    <a:pt x="12012" y="20525"/>
                  </a:lnTo>
                  <a:lnTo>
                    <a:pt x="11958" y="20264"/>
                  </a:lnTo>
                  <a:lnTo>
                    <a:pt x="11905" y="20003"/>
                  </a:lnTo>
                  <a:lnTo>
                    <a:pt x="11865" y="19734"/>
                  </a:lnTo>
                  <a:lnTo>
                    <a:pt x="11832" y="19473"/>
                  </a:lnTo>
                  <a:lnTo>
                    <a:pt x="11799" y="19205"/>
                  </a:lnTo>
                  <a:lnTo>
                    <a:pt x="11779" y="18944"/>
                  </a:lnTo>
                  <a:lnTo>
                    <a:pt x="11765" y="18682"/>
                  </a:lnTo>
                  <a:lnTo>
                    <a:pt x="11759" y="18414"/>
                  </a:lnTo>
                  <a:lnTo>
                    <a:pt x="11752" y="18153"/>
                  </a:lnTo>
                  <a:lnTo>
                    <a:pt x="11759" y="17892"/>
                  </a:lnTo>
                  <a:lnTo>
                    <a:pt x="11772" y="17637"/>
                  </a:lnTo>
                  <a:lnTo>
                    <a:pt x="11792" y="17376"/>
                  </a:lnTo>
                  <a:lnTo>
                    <a:pt x="11812" y="17115"/>
                  </a:lnTo>
                  <a:lnTo>
                    <a:pt x="11845" y="16860"/>
                  </a:lnTo>
                  <a:lnTo>
                    <a:pt x="11878" y="16606"/>
                  </a:lnTo>
                  <a:lnTo>
                    <a:pt x="11925" y="16352"/>
                  </a:lnTo>
                  <a:lnTo>
                    <a:pt x="11972" y="16097"/>
                  </a:lnTo>
                  <a:lnTo>
                    <a:pt x="12032" y="15850"/>
                  </a:lnTo>
                  <a:lnTo>
                    <a:pt x="12092" y="15602"/>
                  </a:lnTo>
                  <a:lnTo>
                    <a:pt x="12158" y="15355"/>
                  </a:lnTo>
                  <a:lnTo>
                    <a:pt x="12231" y="15107"/>
                  </a:lnTo>
                  <a:lnTo>
                    <a:pt x="12311" y="14866"/>
                  </a:lnTo>
                  <a:lnTo>
                    <a:pt x="12391" y="14626"/>
                  </a:lnTo>
                  <a:lnTo>
                    <a:pt x="12484" y="14385"/>
                  </a:lnTo>
                  <a:lnTo>
                    <a:pt x="12578" y="14151"/>
                  </a:lnTo>
                  <a:lnTo>
                    <a:pt x="12677" y="13917"/>
                  </a:lnTo>
                  <a:lnTo>
                    <a:pt x="12784" y="13691"/>
                  </a:lnTo>
                  <a:lnTo>
                    <a:pt x="12897" y="13464"/>
                  </a:lnTo>
                  <a:lnTo>
                    <a:pt x="13017" y="13237"/>
                  </a:lnTo>
                  <a:lnTo>
                    <a:pt x="13137" y="13017"/>
                  </a:lnTo>
                  <a:lnTo>
                    <a:pt x="13263" y="12797"/>
                  </a:lnTo>
                  <a:lnTo>
                    <a:pt x="13397" y="12584"/>
                  </a:lnTo>
                  <a:lnTo>
                    <a:pt x="13536" y="12370"/>
                  </a:lnTo>
                  <a:lnTo>
                    <a:pt x="13676" y="12164"/>
                  </a:lnTo>
                  <a:lnTo>
                    <a:pt x="13823" y="11958"/>
                  </a:lnTo>
                  <a:lnTo>
                    <a:pt x="13976" y="11758"/>
                  </a:lnTo>
                  <a:lnTo>
                    <a:pt x="14136" y="11559"/>
                  </a:lnTo>
                  <a:lnTo>
                    <a:pt x="14295" y="11366"/>
                  </a:lnTo>
                  <a:lnTo>
                    <a:pt x="14462" y="11174"/>
                  </a:lnTo>
                  <a:lnTo>
                    <a:pt x="14635" y="10995"/>
                  </a:lnTo>
                  <a:lnTo>
                    <a:pt x="14808" y="10810"/>
                  </a:lnTo>
                  <a:lnTo>
                    <a:pt x="14995" y="10638"/>
                  </a:lnTo>
                  <a:lnTo>
                    <a:pt x="15174" y="10466"/>
                  </a:lnTo>
                  <a:lnTo>
                    <a:pt x="15367" y="10294"/>
                  </a:lnTo>
                  <a:lnTo>
                    <a:pt x="15560" y="10129"/>
                  </a:lnTo>
                  <a:lnTo>
                    <a:pt x="15754" y="9971"/>
                  </a:lnTo>
                  <a:lnTo>
                    <a:pt x="15960" y="9819"/>
                  </a:lnTo>
                  <a:lnTo>
                    <a:pt x="16166" y="9675"/>
                  </a:lnTo>
                  <a:lnTo>
                    <a:pt x="16373" y="9531"/>
                  </a:lnTo>
                  <a:lnTo>
                    <a:pt x="16586" y="9393"/>
                  </a:lnTo>
                  <a:lnTo>
                    <a:pt x="16806" y="9262"/>
                  </a:lnTo>
                  <a:lnTo>
                    <a:pt x="17025" y="9132"/>
                  </a:lnTo>
                  <a:lnTo>
                    <a:pt x="17252" y="9008"/>
                  </a:lnTo>
                  <a:lnTo>
                    <a:pt x="17485" y="8898"/>
                  </a:lnTo>
                  <a:lnTo>
                    <a:pt x="17718" y="8788"/>
                  </a:lnTo>
                  <a:lnTo>
                    <a:pt x="17951" y="8678"/>
                  </a:lnTo>
                  <a:lnTo>
                    <a:pt x="18190" y="8582"/>
                  </a:lnTo>
                  <a:lnTo>
                    <a:pt x="18437" y="8492"/>
                  </a:lnTo>
                  <a:lnTo>
                    <a:pt x="18683" y="8403"/>
                  </a:lnTo>
                  <a:lnTo>
                    <a:pt x="18930" y="8327"/>
                  </a:lnTo>
                  <a:lnTo>
                    <a:pt x="19149" y="8169"/>
                  </a:lnTo>
                  <a:lnTo>
                    <a:pt x="19369" y="8025"/>
                  </a:lnTo>
                  <a:lnTo>
                    <a:pt x="19589" y="7887"/>
                  </a:lnTo>
                  <a:lnTo>
                    <a:pt x="19815" y="7757"/>
                  </a:lnTo>
                  <a:lnTo>
                    <a:pt x="20041" y="7640"/>
                  </a:lnTo>
                  <a:lnTo>
                    <a:pt x="20268" y="7523"/>
                  </a:lnTo>
                  <a:lnTo>
                    <a:pt x="20494" y="7420"/>
                  </a:lnTo>
                  <a:lnTo>
                    <a:pt x="20727" y="7323"/>
                  </a:lnTo>
                  <a:lnTo>
                    <a:pt x="20960" y="7241"/>
                  </a:lnTo>
                  <a:lnTo>
                    <a:pt x="21193" y="7158"/>
                  </a:lnTo>
                  <a:lnTo>
                    <a:pt x="21433" y="7090"/>
                  </a:lnTo>
                  <a:lnTo>
                    <a:pt x="21666" y="7028"/>
                  </a:lnTo>
                  <a:lnTo>
                    <a:pt x="21906" y="6973"/>
                  </a:lnTo>
                  <a:lnTo>
                    <a:pt x="22145" y="6925"/>
                  </a:lnTo>
                  <a:lnTo>
                    <a:pt x="22385" y="6890"/>
                  </a:lnTo>
                  <a:lnTo>
                    <a:pt x="22625" y="6856"/>
                  </a:lnTo>
                  <a:lnTo>
                    <a:pt x="22865" y="6835"/>
                  </a:lnTo>
                  <a:lnTo>
                    <a:pt x="23104" y="6815"/>
                  </a:lnTo>
                  <a:lnTo>
                    <a:pt x="23344" y="6808"/>
                  </a:lnTo>
                  <a:close/>
                  <a:moveTo>
                    <a:pt x="107917" y="7440"/>
                  </a:moveTo>
                  <a:lnTo>
                    <a:pt x="108183" y="7447"/>
                  </a:lnTo>
                  <a:lnTo>
                    <a:pt x="108443" y="7461"/>
                  </a:lnTo>
                  <a:lnTo>
                    <a:pt x="108709" y="7488"/>
                  </a:lnTo>
                  <a:lnTo>
                    <a:pt x="108962" y="7523"/>
                  </a:lnTo>
                  <a:lnTo>
                    <a:pt x="109222" y="7571"/>
                  </a:lnTo>
                  <a:lnTo>
                    <a:pt x="109482" y="7619"/>
                  </a:lnTo>
                  <a:lnTo>
                    <a:pt x="109735" y="7681"/>
                  </a:lnTo>
                  <a:lnTo>
                    <a:pt x="109988" y="7750"/>
                  </a:lnTo>
                  <a:lnTo>
                    <a:pt x="110234" y="7825"/>
                  </a:lnTo>
                  <a:lnTo>
                    <a:pt x="110480" y="7915"/>
                  </a:lnTo>
                  <a:lnTo>
                    <a:pt x="110727" y="8011"/>
                  </a:lnTo>
                  <a:lnTo>
                    <a:pt x="110966" y="8107"/>
                  </a:lnTo>
                  <a:lnTo>
                    <a:pt x="111206" y="8217"/>
                  </a:lnTo>
                  <a:lnTo>
                    <a:pt x="111446" y="8334"/>
                  </a:lnTo>
                  <a:lnTo>
                    <a:pt x="111679" y="8458"/>
                  </a:lnTo>
                  <a:lnTo>
                    <a:pt x="111912" y="8589"/>
                  </a:lnTo>
                  <a:lnTo>
                    <a:pt x="112138" y="8726"/>
                  </a:lnTo>
                  <a:lnTo>
                    <a:pt x="112365" y="8871"/>
                  </a:lnTo>
                  <a:lnTo>
                    <a:pt x="112584" y="9022"/>
                  </a:lnTo>
                  <a:lnTo>
                    <a:pt x="112804" y="9180"/>
                  </a:lnTo>
                  <a:lnTo>
                    <a:pt x="113017" y="9345"/>
                  </a:lnTo>
                  <a:lnTo>
                    <a:pt x="113230" y="9517"/>
                  </a:lnTo>
                  <a:lnTo>
                    <a:pt x="113437" y="9689"/>
                  </a:lnTo>
                  <a:lnTo>
                    <a:pt x="113643" y="9868"/>
                  </a:lnTo>
                  <a:lnTo>
                    <a:pt x="113843" y="10060"/>
                  </a:lnTo>
                  <a:lnTo>
                    <a:pt x="114036" y="10253"/>
                  </a:lnTo>
                  <a:lnTo>
                    <a:pt x="114229" y="10445"/>
                  </a:lnTo>
                  <a:lnTo>
                    <a:pt x="114415" y="10651"/>
                  </a:lnTo>
                  <a:lnTo>
                    <a:pt x="114595" y="10858"/>
                  </a:lnTo>
                  <a:lnTo>
                    <a:pt x="114775" y="11071"/>
                  </a:lnTo>
                  <a:lnTo>
                    <a:pt x="114948" y="11284"/>
                  </a:lnTo>
                  <a:lnTo>
                    <a:pt x="115114" y="11504"/>
                  </a:lnTo>
                  <a:lnTo>
                    <a:pt x="115281" y="11731"/>
                  </a:lnTo>
                  <a:lnTo>
                    <a:pt x="115441" y="11965"/>
                  </a:lnTo>
                  <a:lnTo>
                    <a:pt x="115594" y="12192"/>
                  </a:lnTo>
                  <a:lnTo>
                    <a:pt x="115740" y="12432"/>
                  </a:lnTo>
                  <a:lnTo>
                    <a:pt x="115887" y="12673"/>
                  </a:lnTo>
                  <a:lnTo>
                    <a:pt x="116020" y="12914"/>
                  </a:lnTo>
                  <a:lnTo>
                    <a:pt x="116153" y="13161"/>
                  </a:lnTo>
                  <a:lnTo>
                    <a:pt x="116280" y="13416"/>
                  </a:lnTo>
                  <a:lnTo>
                    <a:pt x="116399" y="13670"/>
                  </a:lnTo>
                  <a:lnTo>
                    <a:pt x="116513" y="13924"/>
                  </a:lnTo>
                  <a:lnTo>
                    <a:pt x="116626" y="14179"/>
                  </a:lnTo>
                  <a:lnTo>
                    <a:pt x="116726" y="14440"/>
                  </a:lnTo>
                  <a:lnTo>
                    <a:pt x="116826" y="14701"/>
                  </a:lnTo>
                  <a:lnTo>
                    <a:pt x="116912" y="14969"/>
                  </a:lnTo>
                  <a:lnTo>
                    <a:pt x="116999" y="15238"/>
                  </a:lnTo>
                  <a:lnTo>
                    <a:pt x="117072" y="15506"/>
                  </a:lnTo>
                  <a:lnTo>
                    <a:pt x="117145" y="15774"/>
                  </a:lnTo>
                  <a:lnTo>
                    <a:pt x="117205" y="16049"/>
                  </a:lnTo>
                  <a:lnTo>
                    <a:pt x="117265" y="16317"/>
                  </a:lnTo>
                  <a:lnTo>
                    <a:pt x="117312" y="16592"/>
                  </a:lnTo>
                  <a:lnTo>
                    <a:pt x="117358" y="16888"/>
                  </a:lnTo>
                  <a:lnTo>
                    <a:pt x="117398" y="17184"/>
                  </a:lnTo>
                  <a:lnTo>
                    <a:pt x="117425" y="17479"/>
                  </a:lnTo>
                  <a:lnTo>
                    <a:pt x="117445" y="17775"/>
                  </a:lnTo>
                  <a:lnTo>
                    <a:pt x="117465" y="18064"/>
                  </a:lnTo>
                  <a:lnTo>
                    <a:pt x="117471" y="18359"/>
                  </a:lnTo>
                  <a:lnTo>
                    <a:pt x="117471" y="18648"/>
                  </a:lnTo>
                  <a:lnTo>
                    <a:pt x="117465" y="18937"/>
                  </a:lnTo>
                  <a:lnTo>
                    <a:pt x="117451" y="19226"/>
                  </a:lnTo>
                  <a:lnTo>
                    <a:pt x="117425" y="19508"/>
                  </a:lnTo>
                  <a:lnTo>
                    <a:pt x="117398" y="19789"/>
                  </a:lnTo>
                  <a:lnTo>
                    <a:pt x="117365" y="20071"/>
                  </a:lnTo>
                  <a:lnTo>
                    <a:pt x="117325" y="20353"/>
                  </a:lnTo>
                  <a:lnTo>
                    <a:pt x="117272" y="20635"/>
                  </a:lnTo>
                  <a:lnTo>
                    <a:pt x="117218" y="20910"/>
                  </a:lnTo>
                  <a:lnTo>
                    <a:pt x="117158" y="21185"/>
                  </a:lnTo>
                  <a:lnTo>
                    <a:pt x="117092" y="21453"/>
                  </a:lnTo>
                  <a:lnTo>
                    <a:pt x="117019" y="21722"/>
                  </a:lnTo>
                  <a:lnTo>
                    <a:pt x="116932" y="21990"/>
                  </a:lnTo>
                  <a:lnTo>
                    <a:pt x="116846" y="22251"/>
                  </a:lnTo>
                  <a:lnTo>
                    <a:pt x="116752" y="22512"/>
                  </a:lnTo>
                  <a:lnTo>
                    <a:pt x="116652" y="22774"/>
                  </a:lnTo>
                  <a:lnTo>
                    <a:pt x="116553" y="23028"/>
                  </a:lnTo>
                  <a:lnTo>
                    <a:pt x="116439" y="23282"/>
                  </a:lnTo>
                  <a:lnTo>
                    <a:pt x="116320" y="23530"/>
                  </a:lnTo>
                  <a:lnTo>
                    <a:pt x="116200" y="23778"/>
                  </a:lnTo>
                  <a:lnTo>
                    <a:pt x="116067" y="24018"/>
                  </a:lnTo>
                  <a:lnTo>
                    <a:pt x="115933" y="24259"/>
                  </a:lnTo>
                  <a:lnTo>
                    <a:pt x="115794" y="24493"/>
                  </a:lnTo>
                  <a:lnTo>
                    <a:pt x="115647" y="24726"/>
                  </a:lnTo>
                  <a:lnTo>
                    <a:pt x="115501" y="24953"/>
                  </a:lnTo>
                  <a:lnTo>
                    <a:pt x="115341" y="25180"/>
                  </a:lnTo>
                  <a:lnTo>
                    <a:pt x="115181" y="25400"/>
                  </a:lnTo>
                  <a:lnTo>
                    <a:pt x="115015" y="25613"/>
                  </a:lnTo>
                  <a:lnTo>
                    <a:pt x="114841" y="25827"/>
                  </a:lnTo>
                  <a:lnTo>
                    <a:pt x="114668" y="26033"/>
                  </a:lnTo>
                  <a:lnTo>
                    <a:pt x="114489" y="26239"/>
                  </a:lnTo>
                  <a:lnTo>
                    <a:pt x="114302" y="26438"/>
                  </a:lnTo>
                  <a:lnTo>
                    <a:pt x="114109" y="26631"/>
                  </a:lnTo>
                  <a:lnTo>
                    <a:pt x="113916" y="26824"/>
                  </a:lnTo>
                  <a:lnTo>
                    <a:pt x="113710" y="27009"/>
                  </a:lnTo>
                  <a:lnTo>
                    <a:pt x="113510" y="27188"/>
                  </a:lnTo>
                  <a:lnTo>
                    <a:pt x="113297" y="27367"/>
                  </a:lnTo>
                  <a:lnTo>
                    <a:pt x="113084" y="27539"/>
                  </a:lnTo>
                  <a:lnTo>
                    <a:pt x="112864" y="27704"/>
                  </a:lnTo>
                  <a:lnTo>
                    <a:pt x="112644" y="27862"/>
                  </a:lnTo>
                  <a:lnTo>
                    <a:pt x="112418" y="28020"/>
                  </a:lnTo>
                  <a:lnTo>
                    <a:pt x="112185" y="28171"/>
                  </a:lnTo>
                  <a:lnTo>
                    <a:pt x="111952" y="28316"/>
                  </a:lnTo>
                  <a:lnTo>
                    <a:pt x="111712" y="28453"/>
                  </a:lnTo>
                  <a:lnTo>
                    <a:pt x="111472" y="28584"/>
                  </a:lnTo>
                  <a:lnTo>
                    <a:pt x="111226" y="28708"/>
                  </a:lnTo>
                  <a:lnTo>
                    <a:pt x="110973" y="28831"/>
                  </a:lnTo>
                  <a:lnTo>
                    <a:pt x="110720" y="28948"/>
                  </a:lnTo>
                  <a:lnTo>
                    <a:pt x="110467" y="29051"/>
                  </a:lnTo>
                  <a:lnTo>
                    <a:pt x="110207" y="29154"/>
                  </a:lnTo>
                  <a:lnTo>
                    <a:pt x="109941" y="29251"/>
                  </a:lnTo>
                  <a:lnTo>
                    <a:pt x="109675" y="29340"/>
                  </a:lnTo>
                  <a:lnTo>
                    <a:pt x="109402" y="29429"/>
                  </a:lnTo>
                  <a:lnTo>
                    <a:pt x="109129" y="29505"/>
                  </a:lnTo>
                  <a:lnTo>
                    <a:pt x="108856" y="29574"/>
                  </a:lnTo>
                  <a:lnTo>
                    <a:pt x="108576" y="29636"/>
                  </a:lnTo>
                  <a:lnTo>
                    <a:pt x="108296" y="29691"/>
                  </a:lnTo>
                  <a:lnTo>
                    <a:pt x="108010" y="29739"/>
                  </a:lnTo>
                  <a:lnTo>
                    <a:pt x="107730" y="29780"/>
                  </a:lnTo>
                  <a:lnTo>
                    <a:pt x="107457" y="29815"/>
                  </a:lnTo>
                  <a:lnTo>
                    <a:pt x="107184" y="29835"/>
                  </a:lnTo>
                  <a:lnTo>
                    <a:pt x="106911" y="29849"/>
                  </a:lnTo>
                  <a:lnTo>
                    <a:pt x="106638" y="29863"/>
                  </a:lnTo>
                  <a:lnTo>
                    <a:pt x="106365" y="29863"/>
                  </a:lnTo>
                  <a:lnTo>
                    <a:pt x="106093" y="29856"/>
                  </a:lnTo>
                  <a:lnTo>
                    <a:pt x="105826" y="29842"/>
                  </a:lnTo>
                  <a:lnTo>
                    <a:pt x="105560" y="29821"/>
                  </a:lnTo>
                  <a:lnTo>
                    <a:pt x="105294" y="29794"/>
                  </a:lnTo>
                  <a:lnTo>
                    <a:pt x="105027" y="29760"/>
                  </a:lnTo>
                  <a:lnTo>
                    <a:pt x="104768" y="29718"/>
                  </a:lnTo>
                  <a:lnTo>
                    <a:pt x="104508" y="29670"/>
                  </a:lnTo>
                  <a:lnTo>
                    <a:pt x="104248" y="29615"/>
                  </a:lnTo>
                  <a:lnTo>
                    <a:pt x="103989" y="29553"/>
                  </a:lnTo>
                  <a:lnTo>
                    <a:pt x="103735" y="29485"/>
                  </a:lnTo>
                  <a:lnTo>
                    <a:pt x="103482" y="29409"/>
                  </a:lnTo>
                  <a:lnTo>
                    <a:pt x="103229" y="29326"/>
                  </a:lnTo>
                  <a:lnTo>
                    <a:pt x="102983" y="29237"/>
                  </a:lnTo>
                  <a:lnTo>
                    <a:pt x="102737" y="29148"/>
                  </a:lnTo>
                  <a:lnTo>
                    <a:pt x="102497" y="29044"/>
                  </a:lnTo>
                  <a:lnTo>
                    <a:pt x="102257" y="28941"/>
                  </a:lnTo>
                  <a:lnTo>
                    <a:pt x="102018" y="28824"/>
                  </a:lnTo>
                  <a:lnTo>
                    <a:pt x="101785" y="28708"/>
                  </a:lnTo>
                  <a:lnTo>
                    <a:pt x="101552" y="28584"/>
                  </a:lnTo>
                  <a:lnTo>
                    <a:pt x="101319" y="28453"/>
                  </a:lnTo>
                  <a:lnTo>
                    <a:pt x="101092" y="28322"/>
                  </a:lnTo>
                  <a:lnTo>
                    <a:pt x="100872" y="28178"/>
                  </a:lnTo>
                  <a:lnTo>
                    <a:pt x="100653" y="28034"/>
                  </a:lnTo>
                  <a:lnTo>
                    <a:pt x="100440" y="27882"/>
                  </a:lnTo>
                  <a:lnTo>
                    <a:pt x="100227" y="27724"/>
                  </a:lnTo>
                  <a:lnTo>
                    <a:pt x="100014" y="27566"/>
                  </a:lnTo>
                  <a:lnTo>
                    <a:pt x="99814" y="27394"/>
                  </a:lnTo>
                  <a:lnTo>
                    <a:pt x="99607" y="27222"/>
                  </a:lnTo>
                  <a:lnTo>
                    <a:pt x="99414" y="27050"/>
                  </a:lnTo>
                  <a:lnTo>
                    <a:pt x="99221" y="26865"/>
                  </a:lnTo>
                  <a:lnTo>
                    <a:pt x="99028" y="26679"/>
                  </a:lnTo>
                  <a:lnTo>
                    <a:pt x="98848" y="26487"/>
                  </a:lnTo>
                  <a:lnTo>
                    <a:pt x="98662" y="26294"/>
                  </a:lnTo>
                  <a:lnTo>
                    <a:pt x="98489" y="26095"/>
                  </a:lnTo>
                  <a:lnTo>
                    <a:pt x="98316" y="25888"/>
                  </a:lnTo>
                  <a:lnTo>
                    <a:pt x="98149" y="25682"/>
                  </a:lnTo>
                  <a:lnTo>
                    <a:pt x="97989" y="25469"/>
                  </a:lnTo>
                  <a:lnTo>
                    <a:pt x="97830" y="25249"/>
                  </a:lnTo>
                  <a:lnTo>
                    <a:pt x="97676" y="25029"/>
                  </a:lnTo>
                  <a:lnTo>
                    <a:pt x="97530" y="24802"/>
                  </a:lnTo>
                  <a:lnTo>
                    <a:pt x="97384" y="24575"/>
                  </a:lnTo>
                  <a:lnTo>
                    <a:pt x="97244" y="24341"/>
                  </a:lnTo>
                  <a:lnTo>
                    <a:pt x="97111" y="24108"/>
                  </a:lnTo>
                  <a:lnTo>
                    <a:pt x="96984" y="23867"/>
                  </a:lnTo>
                  <a:lnTo>
                    <a:pt x="96864" y="23619"/>
                  </a:lnTo>
                  <a:lnTo>
                    <a:pt x="96744" y="23372"/>
                  </a:lnTo>
                  <a:lnTo>
                    <a:pt x="96638" y="23124"/>
                  </a:lnTo>
                  <a:lnTo>
                    <a:pt x="96531" y="22870"/>
                  </a:lnTo>
                  <a:lnTo>
                    <a:pt x="96431" y="22615"/>
                  </a:lnTo>
                  <a:lnTo>
                    <a:pt x="96338" y="22354"/>
                  </a:lnTo>
                  <a:lnTo>
                    <a:pt x="96252" y="22093"/>
                  </a:lnTo>
                  <a:lnTo>
                    <a:pt x="96165" y="21825"/>
                  </a:lnTo>
                  <a:lnTo>
                    <a:pt x="96092" y="21557"/>
                  </a:lnTo>
                  <a:lnTo>
                    <a:pt x="96019" y="21288"/>
                  </a:lnTo>
                  <a:lnTo>
                    <a:pt x="95959" y="21013"/>
                  </a:lnTo>
                  <a:lnTo>
                    <a:pt x="95905" y="20738"/>
                  </a:lnTo>
                  <a:lnTo>
                    <a:pt x="95852" y="20456"/>
                  </a:lnTo>
                  <a:lnTo>
                    <a:pt x="95812" y="20175"/>
                  </a:lnTo>
                  <a:lnTo>
                    <a:pt x="95772" y="19893"/>
                  </a:lnTo>
                  <a:lnTo>
                    <a:pt x="95746" y="19618"/>
                  </a:lnTo>
                  <a:lnTo>
                    <a:pt x="95726" y="19343"/>
                  </a:lnTo>
                  <a:lnTo>
                    <a:pt x="95712" y="19068"/>
                  </a:lnTo>
                  <a:lnTo>
                    <a:pt x="95699" y="18799"/>
                  </a:lnTo>
                  <a:lnTo>
                    <a:pt x="95699" y="18531"/>
                  </a:lnTo>
                  <a:lnTo>
                    <a:pt x="95706" y="18263"/>
                  </a:lnTo>
                  <a:lnTo>
                    <a:pt x="95719" y="18002"/>
                  </a:lnTo>
                  <a:lnTo>
                    <a:pt x="95739" y="17740"/>
                  </a:lnTo>
                  <a:lnTo>
                    <a:pt x="95766" y="17479"/>
                  </a:lnTo>
                  <a:lnTo>
                    <a:pt x="95792" y="17225"/>
                  </a:lnTo>
                  <a:lnTo>
                    <a:pt x="95832" y="16970"/>
                  </a:lnTo>
                  <a:lnTo>
                    <a:pt x="95879" y="16723"/>
                  </a:lnTo>
                  <a:lnTo>
                    <a:pt x="95925" y="16475"/>
                  </a:lnTo>
                  <a:lnTo>
                    <a:pt x="95979" y="16228"/>
                  </a:lnTo>
                  <a:lnTo>
                    <a:pt x="96045" y="15987"/>
                  </a:lnTo>
                  <a:lnTo>
                    <a:pt x="96112" y="15753"/>
                  </a:lnTo>
                  <a:lnTo>
                    <a:pt x="96185" y="15513"/>
                  </a:lnTo>
                  <a:lnTo>
                    <a:pt x="96258" y="15286"/>
                  </a:lnTo>
                  <a:lnTo>
                    <a:pt x="96345" y="15052"/>
                  </a:lnTo>
                  <a:lnTo>
                    <a:pt x="96438" y="14825"/>
                  </a:lnTo>
                  <a:lnTo>
                    <a:pt x="96531" y="14605"/>
                  </a:lnTo>
                  <a:lnTo>
                    <a:pt x="96631" y="14385"/>
                  </a:lnTo>
                  <a:lnTo>
                    <a:pt x="96738" y="14165"/>
                  </a:lnTo>
                  <a:lnTo>
                    <a:pt x="96844" y="13952"/>
                  </a:lnTo>
                  <a:lnTo>
                    <a:pt x="96964" y="13746"/>
                  </a:lnTo>
                  <a:lnTo>
                    <a:pt x="97084" y="13539"/>
                  </a:lnTo>
                  <a:lnTo>
                    <a:pt x="97210" y="13333"/>
                  </a:lnTo>
                  <a:lnTo>
                    <a:pt x="97337" y="13134"/>
                  </a:lnTo>
                  <a:lnTo>
                    <a:pt x="97470" y="12934"/>
                  </a:lnTo>
                  <a:lnTo>
                    <a:pt x="97610" y="12742"/>
                  </a:lnTo>
                  <a:lnTo>
                    <a:pt x="97756" y="12556"/>
                  </a:lnTo>
                  <a:lnTo>
                    <a:pt x="97903" y="12370"/>
                  </a:lnTo>
                  <a:lnTo>
                    <a:pt x="98056" y="12185"/>
                  </a:lnTo>
                  <a:lnTo>
                    <a:pt x="98209" y="12013"/>
                  </a:lnTo>
                  <a:lnTo>
                    <a:pt x="98376" y="11834"/>
                  </a:lnTo>
                  <a:lnTo>
                    <a:pt x="98535" y="11662"/>
                  </a:lnTo>
                  <a:lnTo>
                    <a:pt x="98709" y="11497"/>
                  </a:lnTo>
                  <a:lnTo>
                    <a:pt x="98882" y="11339"/>
                  </a:lnTo>
                  <a:lnTo>
                    <a:pt x="99055" y="11174"/>
                  </a:lnTo>
                  <a:lnTo>
                    <a:pt x="99235" y="11023"/>
                  </a:lnTo>
                  <a:lnTo>
                    <a:pt x="99421" y="10871"/>
                  </a:lnTo>
                  <a:lnTo>
                    <a:pt x="99607" y="10727"/>
                  </a:lnTo>
                  <a:lnTo>
                    <a:pt x="99800" y="10583"/>
                  </a:lnTo>
                  <a:lnTo>
                    <a:pt x="99994" y="10445"/>
                  </a:lnTo>
                  <a:lnTo>
                    <a:pt x="100193" y="10314"/>
                  </a:lnTo>
                  <a:lnTo>
                    <a:pt x="100393" y="10184"/>
                  </a:lnTo>
                  <a:lnTo>
                    <a:pt x="100599" y="10053"/>
                  </a:lnTo>
                  <a:lnTo>
                    <a:pt x="100806" y="9936"/>
                  </a:lnTo>
                  <a:lnTo>
                    <a:pt x="101012" y="9819"/>
                  </a:lnTo>
                  <a:lnTo>
                    <a:pt x="101225" y="9709"/>
                  </a:lnTo>
                  <a:lnTo>
                    <a:pt x="101445" y="9599"/>
                  </a:lnTo>
                  <a:lnTo>
                    <a:pt x="101658" y="9496"/>
                  </a:lnTo>
                  <a:lnTo>
                    <a:pt x="101885" y="9400"/>
                  </a:lnTo>
                  <a:lnTo>
                    <a:pt x="102104" y="9304"/>
                  </a:lnTo>
                  <a:lnTo>
                    <a:pt x="102331" y="9214"/>
                  </a:lnTo>
                  <a:lnTo>
                    <a:pt x="102564" y="9132"/>
                  </a:lnTo>
                  <a:lnTo>
                    <a:pt x="102790" y="9049"/>
                  </a:lnTo>
                  <a:lnTo>
                    <a:pt x="103023" y="8974"/>
                  </a:lnTo>
                  <a:lnTo>
                    <a:pt x="103256" y="8905"/>
                  </a:lnTo>
                  <a:lnTo>
                    <a:pt x="103496" y="8843"/>
                  </a:lnTo>
                  <a:lnTo>
                    <a:pt x="103735" y="8781"/>
                  </a:lnTo>
                  <a:lnTo>
                    <a:pt x="103975" y="8726"/>
                  </a:lnTo>
                  <a:lnTo>
                    <a:pt x="104222" y="8678"/>
                  </a:lnTo>
                  <a:lnTo>
                    <a:pt x="104248" y="8602"/>
                  </a:lnTo>
                  <a:lnTo>
                    <a:pt x="104281" y="8527"/>
                  </a:lnTo>
                  <a:lnTo>
                    <a:pt x="104328" y="8458"/>
                  </a:lnTo>
                  <a:lnTo>
                    <a:pt x="104381" y="8389"/>
                  </a:lnTo>
                  <a:lnTo>
                    <a:pt x="104441" y="8320"/>
                  </a:lnTo>
                  <a:lnTo>
                    <a:pt x="104515" y="8259"/>
                  </a:lnTo>
                  <a:lnTo>
                    <a:pt x="104594" y="8204"/>
                  </a:lnTo>
                  <a:lnTo>
                    <a:pt x="104688" y="8149"/>
                  </a:lnTo>
                  <a:lnTo>
                    <a:pt x="104961" y="8032"/>
                  </a:lnTo>
                  <a:lnTo>
                    <a:pt x="105234" y="7922"/>
                  </a:lnTo>
                  <a:lnTo>
                    <a:pt x="105500" y="7825"/>
                  </a:lnTo>
                  <a:lnTo>
                    <a:pt x="105773" y="7743"/>
                  </a:lnTo>
                  <a:lnTo>
                    <a:pt x="106046" y="7667"/>
                  </a:lnTo>
                  <a:lnTo>
                    <a:pt x="106312" y="7605"/>
                  </a:lnTo>
                  <a:lnTo>
                    <a:pt x="106585" y="7550"/>
                  </a:lnTo>
                  <a:lnTo>
                    <a:pt x="106852" y="7509"/>
                  </a:lnTo>
                  <a:lnTo>
                    <a:pt x="107118" y="7475"/>
                  </a:lnTo>
                  <a:lnTo>
                    <a:pt x="107391" y="7454"/>
                  </a:lnTo>
                  <a:lnTo>
                    <a:pt x="107657" y="7440"/>
                  </a:lnTo>
                  <a:close/>
                  <a:moveTo>
                    <a:pt x="65957" y="21419"/>
                  </a:moveTo>
                  <a:lnTo>
                    <a:pt x="66090" y="21426"/>
                  </a:lnTo>
                  <a:lnTo>
                    <a:pt x="66223" y="21440"/>
                  </a:lnTo>
                  <a:lnTo>
                    <a:pt x="66349" y="21467"/>
                  </a:lnTo>
                  <a:lnTo>
                    <a:pt x="66476" y="21515"/>
                  </a:lnTo>
                  <a:lnTo>
                    <a:pt x="66589" y="21570"/>
                  </a:lnTo>
                  <a:lnTo>
                    <a:pt x="66702" y="21639"/>
                  </a:lnTo>
                  <a:lnTo>
                    <a:pt x="66809" y="21722"/>
                  </a:lnTo>
                  <a:lnTo>
                    <a:pt x="66856" y="21763"/>
                  </a:lnTo>
                  <a:lnTo>
                    <a:pt x="66902" y="21818"/>
                  </a:lnTo>
                  <a:lnTo>
                    <a:pt x="66949" y="21873"/>
                  </a:lnTo>
                  <a:lnTo>
                    <a:pt x="66989" y="21928"/>
                  </a:lnTo>
                  <a:lnTo>
                    <a:pt x="67029" y="21990"/>
                  </a:lnTo>
                  <a:lnTo>
                    <a:pt x="67062" y="22059"/>
                  </a:lnTo>
                  <a:lnTo>
                    <a:pt x="67095" y="22127"/>
                  </a:lnTo>
                  <a:lnTo>
                    <a:pt x="67129" y="22196"/>
                  </a:lnTo>
                  <a:lnTo>
                    <a:pt x="67155" y="22272"/>
                  </a:lnTo>
                  <a:lnTo>
                    <a:pt x="67182" y="22354"/>
                  </a:lnTo>
                  <a:lnTo>
                    <a:pt x="67202" y="22437"/>
                  </a:lnTo>
                  <a:lnTo>
                    <a:pt x="67215" y="22526"/>
                  </a:lnTo>
                  <a:lnTo>
                    <a:pt x="67248" y="22732"/>
                  </a:lnTo>
                  <a:lnTo>
                    <a:pt x="67275" y="22939"/>
                  </a:lnTo>
                  <a:lnTo>
                    <a:pt x="67295" y="23145"/>
                  </a:lnTo>
                  <a:lnTo>
                    <a:pt x="67308" y="23344"/>
                  </a:lnTo>
                  <a:lnTo>
                    <a:pt x="67315" y="23551"/>
                  </a:lnTo>
                  <a:lnTo>
                    <a:pt x="67322" y="23757"/>
                  </a:lnTo>
                  <a:lnTo>
                    <a:pt x="67322" y="23963"/>
                  </a:lnTo>
                  <a:lnTo>
                    <a:pt x="67315" y="24163"/>
                  </a:lnTo>
                  <a:lnTo>
                    <a:pt x="67302" y="24369"/>
                  </a:lnTo>
                  <a:lnTo>
                    <a:pt x="67288" y="24575"/>
                  </a:lnTo>
                  <a:lnTo>
                    <a:pt x="67268" y="24775"/>
                  </a:lnTo>
                  <a:lnTo>
                    <a:pt x="67242" y="24974"/>
                  </a:lnTo>
                  <a:lnTo>
                    <a:pt x="67208" y="25180"/>
                  </a:lnTo>
                  <a:lnTo>
                    <a:pt x="67175" y="25380"/>
                  </a:lnTo>
                  <a:lnTo>
                    <a:pt x="67135" y="25579"/>
                  </a:lnTo>
                  <a:lnTo>
                    <a:pt x="67089" y="25772"/>
                  </a:lnTo>
                  <a:lnTo>
                    <a:pt x="67035" y="25971"/>
                  </a:lnTo>
                  <a:lnTo>
                    <a:pt x="66982" y="26163"/>
                  </a:lnTo>
                  <a:lnTo>
                    <a:pt x="66922" y="26356"/>
                  </a:lnTo>
                  <a:lnTo>
                    <a:pt x="66862" y="26548"/>
                  </a:lnTo>
                  <a:lnTo>
                    <a:pt x="66789" y="26734"/>
                  </a:lnTo>
                  <a:lnTo>
                    <a:pt x="66716" y="26927"/>
                  </a:lnTo>
                  <a:lnTo>
                    <a:pt x="66642" y="27112"/>
                  </a:lnTo>
                  <a:lnTo>
                    <a:pt x="66563" y="27291"/>
                  </a:lnTo>
                  <a:lnTo>
                    <a:pt x="66476" y="27477"/>
                  </a:lnTo>
                  <a:lnTo>
                    <a:pt x="66383" y="27649"/>
                  </a:lnTo>
                  <a:lnTo>
                    <a:pt x="66290" y="27827"/>
                  </a:lnTo>
                  <a:lnTo>
                    <a:pt x="66190" y="27999"/>
                  </a:lnTo>
                  <a:lnTo>
                    <a:pt x="66090" y="28171"/>
                  </a:lnTo>
                  <a:lnTo>
                    <a:pt x="65983" y="28336"/>
                  </a:lnTo>
                  <a:lnTo>
                    <a:pt x="65870" y="28501"/>
                  </a:lnTo>
                  <a:lnTo>
                    <a:pt x="65757" y="28666"/>
                  </a:lnTo>
                  <a:lnTo>
                    <a:pt x="65637" y="28824"/>
                  </a:lnTo>
                  <a:lnTo>
                    <a:pt x="65517" y="28976"/>
                  </a:lnTo>
                  <a:lnTo>
                    <a:pt x="65391" y="29134"/>
                  </a:lnTo>
                  <a:lnTo>
                    <a:pt x="65264" y="29278"/>
                  </a:lnTo>
                  <a:lnTo>
                    <a:pt x="65131" y="29423"/>
                  </a:lnTo>
                  <a:lnTo>
                    <a:pt x="64991" y="29567"/>
                  </a:lnTo>
                  <a:lnTo>
                    <a:pt x="64851" y="29698"/>
                  </a:lnTo>
                  <a:lnTo>
                    <a:pt x="64712" y="29835"/>
                  </a:lnTo>
                  <a:lnTo>
                    <a:pt x="64558" y="29959"/>
                  </a:lnTo>
                  <a:lnTo>
                    <a:pt x="64412" y="30090"/>
                  </a:lnTo>
                  <a:lnTo>
                    <a:pt x="64259" y="30206"/>
                  </a:lnTo>
                  <a:lnTo>
                    <a:pt x="64099" y="30323"/>
                  </a:lnTo>
                  <a:lnTo>
                    <a:pt x="63939" y="30433"/>
                  </a:lnTo>
                  <a:lnTo>
                    <a:pt x="63773" y="30537"/>
                  </a:lnTo>
                  <a:lnTo>
                    <a:pt x="63606" y="30640"/>
                  </a:lnTo>
                  <a:lnTo>
                    <a:pt x="63440" y="30736"/>
                  </a:lnTo>
                  <a:lnTo>
                    <a:pt x="63267" y="30832"/>
                  </a:lnTo>
                  <a:lnTo>
                    <a:pt x="63087" y="30915"/>
                  </a:lnTo>
                  <a:lnTo>
                    <a:pt x="62907" y="30997"/>
                  </a:lnTo>
                  <a:lnTo>
                    <a:pt x="62727" y="31073"/>
                  </a:lnTo>
                  <a:lnTo>
                    <a:pt x="62541" y="31142"/>
                  </a:lnTo>
                  <a:lnTo>
                    <a:pt x="62355" y="31210"/>
                  </a:lnTo>
                  <a:lnTo>
                    <a:pt x="62168" y="31265"/>
                  </a:lnTo>
                  <a:lnTo>
                    <a:pt x="61975" y="31320"/>
                  </a:lnTo>
                  <a:lnTo>
                    <a:pt x="61775" y="31368"/>
                  </a:lnTo>
                  <a:lnTo>
                    <a:pt x="61582" y="31410"/>
                  </a:lnTo>
                  <a:lnTo>
                    <a:pt x="61376" y="31444"/>
                  </a:lnTo>
                  <a:lnTo>
                    <a:pt x="61176" y="31472"/>
                  </a:lnTo>
                  <a:lnTo>
                    <a:pt x="60970" y="31492"/>
                  </a:lnTo>
                  <a:lnTo>
                    <a:pt x="60763" y="31513"/>
                  </a:lnTo>
                  <a:lnTo>
                    <a:pt x="60550" y="31520"/>
                  </a:lnTo>
                  <a:lnTo>
                    <a:pt x="60151" y="31520"/>
                  </a:lnTo>
                  <a:lnTo>
                    <a:pt x="59958" y="31506"/>
                  </a:lnTo>
                  <a:lnTo>
                    <a:pt x="59764" y="31485"/>
                  </a:lnTo>
                  <a:lnTo>
                    <a:pt x="59578" y="31465"/>
                  </a:lnTo>
                  <a:lnTo>
                    <a:pt x="59392" y="31430"/>
                  </a:lnTo>
                  <a:lnTo>
                    <a:pt x="59205" y="31396"/>
                  </a:lnTo>
                  <a:lnTo>
                    <a:pt x="59019" y="31355"/>
                  </a:lnTo>
                  <a:lnTo>
                    <a:pt x="58832" y="31307"/>
                  </a:lnTo>
                  <a:lnTo>
                    <a:pt x="58653" y="31252"/>
                  </a:lnTo>
                  <a:lnTo>
                    <a:pt x="58473" y="31190"/>
                  </a:lnTo>
                  <a:lnTo>
                    <a:pt x="58293" y="31128"/>
                  </a:lnTo>
                  <a:lnTo>
                    <a:pt x="58113" y="31052"/>
                  </a:lnTo>
                  <a:lnTo>
                    <a:pt x="57940" y="30977"/>
                  </a:lnTo>
                  <a:lnTo>
                    <a:pt x="57767" y="30894"/>
                  </a:lnTo>
                  <a:lnTo>
                    <a:pt x="57601" y="30812"/>
                  </a:lnTo>
                  <a:lnTo>
                    <a:pt x="57434" y="30715"/>
                  </a:lnTo>
                  <a:lnTo>
                    <a:pt x="57268" y="30619"/>
                  </a:lnTo>
                  <a:lnTo>
                    <a:pt x="57101" y="30516"/>
                  </a:lnTo>
                  <a:lnTo>
                    <a:pt x="56941" y="30413"/>
                  </a:lnTo>
                  <a:lnTo>
                    <a:pt x="56782" y="30303"/>
                  </a:lnTo>
                  <a:lnTo>
                    <a:pt x="56628" y="30186"/>
                  </a:lnTo>
                  <a:lnTo>
                    <a:pt x="56475" y="30062"/>
                  </a:lnTo>
                  <a:lnTo>
                    <a:pt x="56329" y="29938"/>
                  </a:lnTo>
                  <a:lnTo>
                    <a:pt x="56182" y="29815"/>
                  </a:lnTo>
                  <a:lnTo>
                    <a:pt x="56043" y="29684"/>
                  </a:lnTo>
                  <a:lnTo>
                    <a:pt x="55903" y="29546"/>
                  </a:lnTo>
                  <a:lnTo>
                    <a:pt x="55770" y="29409"/>
                  </a:lnTo>
                  <a:lnTo>
                    <a:pt x="55636" y="29264"/>
                  </a:lnTo>
                  <a:lnTo>
                    <a:pt x="55510" y="29120"/>
                  </a:lnTo>
                  <a:lnTo>
                    <a:pt x="55383" y="28969"/>
                  </a:lnTo>
                  <a:lnTo>
                    <a:pt x="55264" y="28818"/>
                  </a:lnTo>
                  <a:lnTo>
                    <a:pt x="55144" y="28659"/>
                  </a:lnTo>
                  <a:lnTo>
                    <a:pt x="55030" y="28501"/>
                  </a:lnTo>
                  <a:lnTo>
                    <a:pt x="54924" y="28336"/>
                  </a:lnTo>
                  <a:lnTo>
                    <a:pt x="54817" y="28178"/>
                  </a:lnTo>
                  <a:lnTo>
                    <a:pt x="54718" y="28006"/>
                  </a:lnTo>
                  <a:lnTo>
                    <a:pt x="54624" y="27841"/>
                  </a:lnTo>
                  <a:lnTo>
                    <a:pt x="54531" y="27669"/>
                  </a:lnTo>
                  <a:lnTo>
                    <a:pt x="54445" y="27490"/>
                  </a:lnTo>
                  <a:lnTo>
                    <a:pt x="54365" y="27319"/>
                  </a:lnTo>
                  <a:lnTo>
                    <a:pt x="54291" y="27140"/>
                  </a:lnTo>
                  <a:lnTo>
                    <a:pt x="54218" y="26954"/>
                  </a:lnTo>
                  <a:lnTo>
                    <a:pt x="54152" y="26775"/>
                  </a:lnTo>
                  <a:lnTo>
                    <a:pt x="54092" y="26590"/>
                  </a:lnTo>
                  <a:lnTo>
                    <a:pt x="54032" y="26404"/>
                  </a:lnTo>
                  <a:lnTo>
                    <a:pt x="53985" y="26218"/>
                  </a:lnTo>
                  <a:lnTo>
                    <a:pt x="53939" y="26033"/>
                  </a:lnTo>
                  <a:lnTo>
                    <a:pt x="53899" y="25840"/>
                  </a:lnTo>
                  <a:lnTo>
                    <a:pt x="53865" y="25648"/>
                  </a:lnTo>
                  <a:lnTo>
                    <a:pt x="53832" y="25462"/>
                  </a:lnTo>
                  <a:lnTo>
                    <a:pt x="53812" y="25270"/>
                  </a:lnTo>
                  <a:lnTo>
                    <a:pt x="53799" y="25077"/>
                  </a:lnTo>
                  <a:lnTo>
                    <a:pt x="53785" y="24885"/>
                  </a:lnTo>
                  <a:lnTo>
                    <a:pt x="53779" y="24685"/>
                  </a:lnTo>
                  <a:lnTo>
                    <a:pt x="53785" y="24493"/>
                  </a:lnTo>
                  <a:lnTo>
                    <a:pt x="53792" y="24300"/>
                  </a:lnTo>
                  <a:lnTo>
                    <a:pt x="53805" y="24101"/>
                  </a:lnTo>
                  <a:lnTo>
                    <a:pt x="53825" y="23908"/>
                  </a:lnTo>
                  <a:lnTo>
                    <a:pt x="53859" y="23716"/>
                  </a:lnTo>
                  <a:lnTo>
                    <a:pt x="53892" y="23523"/>
                  </a:lnTo>
                  <a:lnTo>
                    <a:pt x="53932" y="23324"/>
                  </a:lnTo>
                  <a:lnTo>
                    <a:pt x="53985" y="23131"/>
                  </a:lnTo>
                  <a:lnTo>
                    <a:pt x="54038" y="22939"/>
                  </a:lnTo>
                  <a:lnTo>
                    <a:pt x="54105" y="22746"/>
                  </a:lnTo>
                  <a:lnTo>
                    <a:pt x="54132" y="22670"/>
                  </a:lnTo>
                  <a:lnTo>
                    <a:pt x="54172" y="22595"/>
                  </a:lnTo>
                  <a:lnTo>
                    <a:pt x="54212" y="22526"/>
                  </a:lnTo>
                  <a:lnTo>
                    <a:pt x="54251" y="22464"/>
                  </a:lnTo>
                  <a:lnTo>
                    <a:pt x="54305" y="22409"/>
                  </a:lnTo>
                  <a:lnTo>
                    <a:pt x="54358" y="22361"/>
                  </a:lnTo>
                  <a:lnTo>
                    <a:pt x="54411" y="22313"/>
                  </a:lnTo>
                  <a:lnTo>
                    <a:pt x="54471" y="22279"/>
                  </a:lnTo>
                  <a:lnTo>
                    <a:pt x="54531" y="22244"/>
                  </a:lnTo>
                  <a:lnTo>
                    <a:pt x="54598" y="22217"/>
                  </a:lnTo>
                  <a:lnTo>
                    <a:pt x="54658" y="22196"/>
                  </a:lnTo>
                  <a:lnTo>
                    <a:pt x="54724" y="22175"/>
                  </a:lnTo>
                  <a:lnTo>
                    <a:pt x="54791" y="22169"/>
                  </a:lnTo>
                  <a:lnTo>
                    <a:pt x="54857" y="22162"/>
                  </a:lnTo>
                  <a:lnTo>
                    <a:pt x="54924" y="22162"/>
                  </a:lnTo>
                  <a:lnTo>
                    <a:pt x="54991" y="22169"/>
                  </a:lnTo>
                  <a:lnTo>
                    <a:pt x="55057" y="22175"/>
                  </a:lnTo>
                  <a:lnTo>
                    <a:pt x="55124" y="22196"/>
                  </a:lnTo>
                  <a:lnTo>
                    <a:pt x="55184" y="22217"/>
                  </a:lnTo>
                  <a:lnTo>
                    <a:pt x="55250" y="22244"/>
                  </a:lnTo>
                  <a:lnTo>
                    <a:pt x="55303" y="22272"/>
                  </a:lnTo>
                  <a:lnTo>
                    <a:pt x="55363" y="22313"/>
                  </a:lnTo>
                  <a:lnTo>
                    <a:pt x="55417" y="22354"/>
                  </a:lnTo>
                  <a:lnTo>
                    <a:pt x="55463" y="22402"/>
                  </a:lnTo>
                  <a:lnTo>
                    <a:pt x="55510" y="22457"/>
                  </a:lnTo>
                  <a:lnTo>
                    <a:pt x="55550" y="22512"/>
                  </a:lnTo>
                  <a:lnTo>
                    <a:pt x="55583" y="22574"/>
                  </a:lnTo>
                  <a:lnTo>
                    <a:pt x="55616" y="22643"/>
                  </a:lnTo>
                  <a:lnTo>
                    <a:pt x="55643" y="22719"/>
                  </a:lnTo>
                  <a:lnTo>
                    <a:pt x="55656" y="22794"/>
                  </a:lnTo>
                  <a:lnTo>
                    <a:pt x="55670" y="22877"/>
                  </a:lnTo>
                  <a:lnTo>
                    <a:pt x="55676" y="22966"/>
                  </a:lnTo>
                  <a:lnTo>
                    <a:pt x="55683" y="23207"/>
                  </a:lnTo>
                  <a:lnTo>
                    <a:pt x="55696" y="23454"/>
                  </a:lnTo>
                  <a:lnTo>
                    <a:pt x="55723" y="23695"/>
                  </a:lnTo>
                  <a:lnTo>
                    <a:pt x="55756" y="23936"/>
                  </a:lnTo>
                  <a:lnTo>
                    <a:pt x="55796" y="24176"/>
                  </a:lnTo>
                  <a:lnTo>
                    <a:pt x="55843" y="24417"/>
                  </a:lnTo>
                  <a:lnTo>
                    <a:pt x="55903" y="24658"/>
                  </a:lnTo>
                  <a:lnTo>
                    <a:pt x="55969" y="24891"/>
                  </a:lnTo>
                  <a:lnTo>
                    <a:pt x="56043" y="25125"/>
                  </a:lnTo>
                  <a:lnTo>
                    <a:pt x="56129" y="25352"/>
                  </a:lnTo>
                  <a:lnTo>
                    <a:pt x="56216" y="25579"/>
                  </a:lnTo>
                  <a:lnTo>
                    <a:pt x="56316" y="25799"/>
                  </a:lnTo>
                  <a:lnTo>
                    <a:pt x="56422" y="26019"/>
                  </a:lnTo>
                  <a:lnTo>
                    <a:pt x="56542" y="26232"/>
                  </a:lnTo>
                  <a:lnTo>
                    <a:pt x="56662" y="26438"/>
                  </a:lnTo>
                  <a:lnTo>
                    <a:pt x="56795" y="26638"/>
                  </a:lnTo>
                  <a:lnTo>
                    <a:pt x="56935" y="26824"/>
                  </a:lnTo>
                  <a:lnTo>
                    <a:pt x="57081" y="27009"/>
                  </a:lnTo>
                  <a:lnTo>
                    <a:pt x="57241" y="27188"/>
                  </a:lnTo>
                  <a:lnTo>
                    <a:pt x="57401" y="27360"/>
                  </a:lnTo>
                  <a:lnTo>
                    <a:pt x="57574" y="27518"/>
                  </a:lnTo>
                  <a:lnTo>
                    <a:pt x="57754" y="27669"/>
                  </a:lnTo>
                  <a:lnTo>
                    <a:pt x="57940" y="27807"/>
                  </a:lnTo>
                  <a:lnTo>
                    <a:pt x="58133" y="27937"/>
                  </a:lnTo>
                  <a:lnTo>
                    <a:pt x="58333" y="28061"/>
                  </a:lnTo>
                  <a:lnTo>
                    <a:pt x="58546" y="28171"/>
                  </a:lnTo>
                  <a:lnTo>
                    <a:pt x="58759" y="28267"/>
                  </a:lnTo>
                  <a:lnTo>
                    <a:pt x="58985" y="28350"/>
                  </a:lnTo>
                  <a:lnTo>
                    <a:pt x="59219" y="28419"/>
                  </a:lnTo>
                  <a:lnTo>
                    <a:pt x="59458" y="28481"/>
                  </a:lnTo>
                  <a:lnTo>
                    <a:pt x="59705" y="28522"/>
                  </a:lnTo>
                  <a:lnTo>
                    <a:pt x="59958" y="28556"/>
                  </a:lnTo>
                  <a:lnTo>
                    <a:pt x="60077" y="28563"/>
                  </a:lnTo>
                  <a:lnTo>
                    <a:pt x="60324" y="28563"/>
                  </a:lnTo>
                  <a:lnTo>
                    <a:pt x="60444" y="28556"/>
                  </a:lnTo>
                  <a:lnTo>
                    <a:pt x="60563" y="28549"/>
                  </a:lnTo>
                  <a:lnTo>
                    <a:pt x="60683" y="28536"/>
                  </a:lnTo>
                  <a:lnTo>
                    <a:pt x="60923" y="28501"/>
                  </a:lnTo>
                  <a:lnTo>
                    <a:pt x="61156" y="28446"/>
                  </a:lnTo>
                  <a:lnTo>
                    <a:pt x="61382" y="28377"/>
                  </a:lnTo>
                  <a:lnTo>
                    <a:pt x="61602" y="28295"/>
                  </a:lnTo>
                  <a:lnTo>
                    <a:pt x="61822" y="28206"/>
                  </a:lnTo>
                  <a:lnTo>
                    <a:pt x="62035" y="28096"/>
                  </a:lnTo>
                  <a:lnTo>
                    <a:pt x="62241" y="27972"/>
                  </a:lnTo>
                  <a:lnTo>
                    <a:pt x="62434" y="27841"/>
                  </a:lnTo>
                  <a:lnTo>
                    <a:pt x="62628" y="27697"/>
                  </a:lnTo>
                  <a:lnTo>
                    <a:pt x="62814" y="27539"/>
                  </a:lnTo>
                  <a:lnTo>
                    <a:pt x="62987" y="27374"/>
                  </a:lnTo>
                  <a:lnTo>
                    <a:pt x="63160" y="27202"/>
                  </a:lnTo>
                  <a:lnTo>
                    <a:pt x="63320" y="27016"/>
                  </a:lnTo>
                  <a:lnTo>
                    <a:pt x="63466" y="26830"/>
                  </a:lnTo>
                  <a:lnTo>
                    <a:pt x="63606" y="26631"/>
                  </a:lnTo>
                  <a:lnTo>
                    <a:pt x="63739" y="26425"/>
                  </a:lnTo>
                  <a:lnTo>
                    <a:pt x="63859" y="26212"/>
                  </a:lnTo>
                  <a:lnTo>
                    <a:pt x="63973" y="25992"/>
                  </a:lnTo>
                  <a:lnTo>
                    <a:pt x="64072" y="25765"/>
                  </a:lnTo>
                  <a:lnTo>
                    <a:pt x="64159" y="25538"/>
                  </a:lnTo>
                  <a:lnTo>
                    <a:pt x="64232" y="25297"/>
                  </a:lnTo>
                  <a:lnTo>
                    <a:pt x="64299" y="25063"/>
                  </a:lnTo>
                  <a:lnTo>
                    <a:pt x="64352" y="24823"/>
                  </a:lnTo>
                  <a:lnTo>
                    <a:pt x="64385" y="24575"/>
                  </a:lnTo>
                  <a:lnTo>
                    <a:pt x="64412" y="24334"/>
                  </a:lnTo>
                  <a:lnTo>
                    <a:pt x="64419" y="24087"/>
                  </a:lnTo>
                  <a:lnTo>
                    <a:pt x="64419" y="23839"/>
                  </a:lnTo>
                  <a:lnTo>
                    <a:pt x="64399" y="23592"/>
                  </a:lnTo>
                  <a:lnTo>
                    <a:pt x="64365" y="23344"/>
                  </a:lnTo>
                  <a:lnTo>
                    <a:pt x="64352" y="23255"/>
                  </a:lnTo>
                  <a:lnTo>
                    <a:pt x="64345" y="23166"/>
                  </a:lnTo>
                  <a:lnTo>
                    <a:pt x="64339" y="23076"/>
                  </a:lnTo>
                  <a:lnTo>
                    <a:pt x="64339" y="22994"/>
                  </a:lnTo>
                  <a:lnTo>
                    <a:pt x="64345" y="22911"/>
                  </a:lnTo>
                  <a:lnTo>
                    <a:pt x="64352" y="22829"/>
                  </a:lnTo>
                  <a:lnTo>
                    <a:pt x="64365" y="22753"/>
                  </a:lnTo>
                  <a:lnTo>
                    <a:pt x="64379" y="22670"/>
                  </a:lnTo>
                  <a:lnTo>
                    <a:pt x="64425" y="22526"/>
                  </a:lnTo>
                  <a:lnTo>
                    <a:pt x="64479" y="22382"/>
                  </a:lnTo>
                  <a:lnTo>
                    <a:pt x="64552" y="22251"/>
                  </a:lnTo>
                  <a:lnTo>
                    <a:pt x="64632" y="22127"/>
                  </a:lnTo>
                  <a:lnTo>
                    <a:pt x="64718" y="22010"/>
                  </a:lnTo>
                  <a:lnTo>
                    <a:pt x="64818" y="21907"/>
                  </a:lnTo>
                  <a:lnTo>
                    <a:pt x="64925" y="21811"/>
                  </a:lnTo>
                  <a:lnTo>
                    <a:pt x="65044" y="21722"/>
                  </a:lnTo>
                  <a:lnTo>
                    <a:pt x="65164" y="21646"/>
                  </a:lnTo>
                  <a:lnTo>
                    <a:pt x="65291" y="21584"/>
                  </a:lnTo>
                  <a:lnTo>
                    <a:pt x="65417" y="21529"/>
                  </a:lnTo>
                  <a:lnTo>
                    <a:pt x="65551" y="21481"/>
                  </a:lnTo>
                  <a:lnTo>
                    <a:pt x="65684" y="21453"/>
                  </a:lnTo>
                  <a:lnTo>
                    <a:pt x="65823" y="21433"/>
                  </a:lnTo>
                  <a:lnTo>
                    <a:pt x="65957" y="21419"/>
                  </a:lnTo>
                  <a:close/>
                  <a:moveTo>
                    <a:pt x="71257" y="38066"/>
                  </a:moveTo>
                  <a:lnTo>
                    <a:pt x="71922" y="38072"/>
                  </a:lnTo>
                  <a:lnTo>
                    <a:pt x="72588" y="38086"/>
                  </a:lnTo>
                  <a:lnTo>
                    <a:pt x="73254" y="38107"/>
                  </a:lnTo>
                  <a:lnTo>
                    <a:pt x="73913" y="38134"/>
                  </a:lnTo>
                  <a:lnTo>
                    <a:pt x="74579" y="38169"/>
                  </a:lnTo>
                  <a:lnTo>
                    <a:pt x="75245" y="38210"/>
                  </a:lnTo>
                  <a:lnTo>
                    <a:pt x="75904" y="38258"/>
                  </a:lnTo>
                  <a:lnTo>
                    <a:pt x="76570" y="38313"/>
                  </a:lnTo>
                  <a:lnTo>
                    <a:pt x="77229" y="38375"/>
                  </a:lnTo>
                  <a:lnTo>
                    <a:pt x="77888" y="38444"/>
                  </a:lnTo>
                  <a:lnTo>
                    <a:pt x="78547" y="38513"/>
                  </a:lnTo>
                  <a:lnTo>
                    <a:pt x="79207" y="38602"/>
                  </a:lnTo>
                  <a:lnTo>
                    <a:pt x="79866" y="38691"/>
                  </a:lnTo>
                  <a:lnTo>
                    <a:pt x="80518" y="38788"/>
                  </a:lnTo>
                  <a:lnTo>
                    <a:pt x="81171" y="38898"/>
                  </a:lnTo>
                  <a:lnTo>
                    <a:pt x="81823" y="39008"/>
                  </a:lnTo>
                  <a:lnTo>
                    <a:pt x="82476" y="39131"/>
                  </a:lnTo>
                  <a:lnTo>
                    <a:pt x="83122" y="39262"/>
                  </a:lnTo>
                  <a:lnTo>
                    <a:pt x="83767" y="39400"/>
                  </a:lnTo>
                  <a:lnTo>
                    <a:pt x="84407" y="39551"/>
                  </a:lnTo>
                  <a:lnTo>
                    <a:pt x="85052" y="39702"/>
                  </a:lnTo>
                  <a:lnTo>
                    <a:pt x="85685" y="39867"/>
                  </a:lnTo>
                  <a:lnTo>
                    <a:pt x="86324" y="40046"/>
                  </a:lnTo>
                  <a:lnTo>
                    <a:pt x="86957" y="40225"/>
                  </a:lnTo>
                  <a:lnTo>
                    <a:pt x="87583" y="40417"/>
                  </a:lnTo>
                  <a:lnTo>
                    <a:pt x="88215" y="40617"/>
                  </a:lnTo>
                  <a:lnTo>
                    <a:pt x="88834" y="40830"/>
                  </a:lnTo>
                  <a:lnTo>
                    <a:pt x="89454" y="41050"/>
                  </a:lnTo>
                  <a:lnTo>
                    <a:pt x="90073" y="41284"/>
                  </a:lnTo>
                  <a:lnTo>
                    <a:pt x="90685" y="41524"/>
                  </a:lnTo>
                  <a:lnTo>
                    <a:pt x="91298" y="41772"/>
                  </a:lnTo>
                  <a:lnTo>
                    <a:pt x="91904" y="42033"/>
                  </a:lnTo>
                  <a:lnTo>
                    <a:pt x="92503" y="42301"/>
                  </a:lnTo>
                  <a:lnTo>
                    <a:pt x="93102" y="42583"/>
                  </a:lnTo>
                  <a:lnTo>
                    <a:pt x="93695" y="42872"/>
                  </a:lnTo>
                  <a:lnTo>
                    <a:pt x="94287" y="43174"/>
                  </a:lnTo>
                  <a:lnTo>
                    <a:pt x="94873" y="43484"/>
                  </a:lnTo>
                  <a:lnTo>
                    <a:pt x="95453" y="43807"/>
                  </a:lnTo>
                  <a:lnTo>
                    <a:pt x="96032" y="44144"/>
                  </a:lnTo>
                  <a:lnTo>
                    <a:pt x="96605" y="44488"/>
                  </a:lnTo>
                  <a:lnTo>
                    <a:pt x="97170" y="44845"/>
                  </a:lnTo>
                  <a:lnTo>
                    <a:pt x="97730" y="45217"/>
                  </a:lnTo>
                  <a:lnTo>
                    <a:pt x="98289" y="45595"/>
                  </a:lnTo>
                  <a:lnTo>
                    <a:pt x="98842" y="45987"/>
                  </a:lnTo>
                  <a:lnTo>
                    <a:pt x="99388" y="46385"/>
                  </a:lnTo>
                  <a:lnTo>
                    <a:pt x="99927" y="46805"/>
                  </a:lnTo>
                  <a:lnTo>
                    <a:pt x="100460" y="47231"/>
                  </a:lnTo>
                  <a:lnTo>
                    <a:pt x="100992" y="47671"/>
                  </a:lnTo>
                  <a:lnTo>
                    <a:pt x="101518" y="48118"/>
                  </a:lnTo>
                  <a:lnTo>
                    <a:pt x="101984" y="48544"/>
                  </a:lnTo>
                  <a:lnTo>
                    <a:pt x="102444" y="48971"/>
                  </a:lnTo>
                  <a:lnTo>
                    <a:pt x="102890" y="49404"/>
                  </a:lnTo>
                  <a:lnTo>
                    <a:pt x="103329" y="49844"/>
                  </a:lnTo>
                  <a:lnTo>
                    <a:pt x="103749" y="50284"/>
                  </a:lnTo>
                  <a:lnTo>
                    <a:pt x="104162" y="50731"/>
                  </a:lnTo>
                  <a:lnTo>
                    <a:pt x="104554" y="51185"/>
                  </a:lnTo>
                  <a:lnTo>
                    <a:pt x="104947" y="51646"/>
                  </a:lnTo>
                  <a:lnTo>
                    <a:pt x="105320" y="52106"/>
                  </a:lnTo>
                  <a:lnTo>
                    <a:pt x="105686" y="52574"/>
                  </a:lnTo>
                  <a:lnTo>
                    <a:pt x="106039" y="53048"/>
                  </a:lnTo>
                  <a:lnTo>
                    <a:pt x="106379" y="53530"/>
                  </a:lnTo>
                  <a:lnTo>
                    <a:pt x="106712" y="54011"/>
                  </a:lnTo>
                  <a:lnTo>
                    <a:pt x="107031" y="54492"/>
                  </a:lnTo>
                  <a:lnTo>
                    <a:pt x="107338" y="54987"/>
                  </a:lnTo>
                  <a:lnTo>
                    <a:pt x="107637" y="55482"/>
                  </a:lnTo>
                  <a:lnTo>
                    <a:pt x="107930" y="55977"/>
                  </a:lnTo>
                  <a:lnTo>
                    <a:pt x="108210" y="56486"/>
                  </a:lnTo>
                  <a:lnTo>
                    <a:pt x="108476" y="56988"/>
                  </a:lnTo>
                  <a:lnTo>
                    <a:pt x="108736" y="57504"/>
                  </a:lnTo>
                  <a:lnTo>
                    <a:pt x="108989" y="58019"/>
                  </a:lnTo>
                  <a:lnTo>
                    <a:pt x="109229" y="58535"/>
                  </a:lnTo>
                  <a:lnTo>
                    <a:pt x="109462" y="59065"/>
                  </a:lnTo>
                  <a:lnTo>
                    <a:pt x="109681" y="59587"/>
                  </a:lnTo>
                  <a:lnTo>
                    <a:pt x="109901" y="60117"/>
                  </a:lnTo>
                  <a:lnTo>
                    <a:pt x="110101" y="60653"/>
                  </a:lnTo>
                  <a:lnTo>
                    <a:pt x="110301" y="61189"/>
                  </a:lnTo>
                  <a:lnTo>
                    <a:pt x="110487" y="61732"/>
                  </a:lnTo>
                  <a:lnTo>
                    <a:pt x="110667" y="62276"/>
                  </a:lnTo>
                  <a:lnTo>
                    <a:pt x="110840" y="62826"/>
                  </a:lnTo>
                  <a:lnTo>
                    <a:pt x="111006" y="63376"/>
                  </a:lnTo>
                  <a:lnTo>
                    <a:pt x="111159" y="63926"/>
                  </a:lnTo>
                  <a:lnTo>
                    <a:pt x="111313" y="64483"/>
                  </a:lnTo>
                  <a:lnTo>
                    <a:pt x="111452" y="65047"/>
                  </a:lnTo>
                  <a:lnTo>
                    <a:pt x="111586" y="65610"/>
                  </a:lnTo>
                  <a:lnTo>
                    <a:pt x="111719" y="66174"/>
                  </a:lnTo>
                  <a:lnTo>
                    <a:pt x="111839" y="66745"/>
                  </a:lnTo>
                  <a:lnTo>
                    <a:pt x="111952" y="67316"/>
                  </a:lnTo>
                  <a:lnTo>
                    <a:pt x="112058" y="67886"/>
                  </a:lnTo>
                  <a:lnTo>
                    <a:pt x="112158" y="68464"/>
                  </a:lnTo>
                  <a:lnTo>
                    <a:pt x="112251" y="69042"/>
                  </a:lnTo>
                  <a:lnTo>
                    <a:pt x="112345" y="69619"/>
                  </a:lnTo>
                  <a:lnTo>
                    <a:pt x="112424" y="70204"/>
                  </a:lnTo>
                  <a:lnTo>
                    <a:pt x="112504" y="70788"/>
                  </a:lnTo>
                  <a:lnTo>
                    <a:pt x="112571" y="71379"/>
                  </a:lnTo>
                  <a:lnTo>
                    <a:pt x="112638" y="71971"/>
                  </a:lnTo>
                  <a:lnTo>
                    <a:pt x="112704" y="72562"/>
                  </a:lnTo>
                  <a:lnTo>
                    <a:pt x="112757" y="73153"/>
                  </a:lnTo>
                  <a:lnTo>
                    <a:pt x="112811" y="73745"/>
                  </a:lnTo>
                  <a:lnTo>
                    <a:pt x="112857" y="74343"/>
                  </a:lnTo>
                  <a:lnTo>
                    <a:pt x="112897" y="74941"/>
                  </a:lnTo>
                  <a:lnTo>
                    <a:pt x="112931" y="75539"/>
                  </a:lnTo>
                  <a:lnTo>
                    <a:pt x="112964" y="76144"/>
                  </a:lnTo>
                  <a:lnTo>
                    <a:pt x="112997" y="76749"/>
                  </a:lnTo>
                  <a:lnTo>
                    <a:pt x="113044" y="77960"/>
                  </a:lnTo>
                  <a:lnTo>
                    <a:pt x="113077" y="79170"/>
                  </a:lnTo>
                  <a:lnTo>
                    <a:pt x="113090" y="80387"/>
                  </a:lnTo>
                  <a:lnTo>
                    <a:pt x="113097" y="81611"/>
                  </a:lnTo>
                  <a:lnTo>
                    <a:pt x="113097" y="82835"/>
                  </a:lnTo>
                  <a:lnTo>
                    <a:pt x="113097" y="82952"/>
                  </a:lnTo>
                  <a:lnTo>
                    <a:pt x="113084" y="83055"/>
                  </a:lnTo>
                  <a:lnTo>
                    <a:pt x="113070" y="83158"/>
                  </a:lnTo>
                  <a:lnTo>
                    <a:pt x="113050" y="83261"/>
                  </a:lnTo>
                  <a:lnTo>
                    <a:pt x="113024" y="83350"/>
                  </a:lnTo>
                  <a:lnTo>
                    <a:pt x="112990" y="83440"/>
                  </a:lnTo>
                  <a:lnTo>
                    <a:pt x="112950" y="83522"/>
                  </a:lnTo>
                  <a:lnTo>
                    <a:pt x="112911" y="83605"/>
                  </a:lnTo>
                  <a:lnTo>
                    <a:pt x="112864" y="83680"/>
                  </a:lnTo>
                  <a:lnTo>
                    <a:pt x="112817" y="83749"/>
                  </a:lnTo>
                  <a:lnTo>
                    <a:pt x="112757" y="83818"/>
                  </a:lnTo>
                  <a:lnTo>
                    <a:pt x="112704" y="83880"/>
                  </a:lnTo>
                  <a:lnTo>
                    <a:pt x="112638" y="83935"/>
                  </a:lnTo>
                  <a:lnTo>
                    <a:pt x="112578" y="83990"/>
                  </a:lnTo>
                  <a:lnTo>
                    <a:pt x="112504" y="84045"/>
                  </a:lnTo>
                  <a:lnTo>
                    <a:pt x="112438" y="84093"/>
                  </a:lnTo>
                  <a:lnTo>
                    <a:pt x="112371" y="84169"/>
                  </a:lnTo>
                  <a:lnTo>
                    <a:pt x="112291" y="84244"/>
                  </a:lnTo>
                  <a:lnTo>
                    <a:pt x="112211" y="84313"/>
                  </a:lnTo>
                  <a:lnTo>
                    <a:pt x="112118" y="84375"/>
                  </a:lnTo>
                  <a:lnTo>
                    <a:pt x="112012" y="84423"/>
                  </a:lnTo>
                  <a:lnTo>
                    <a:pt x="111898" y="84464"/>
                  </a:lnTo>
                  <a:lnTo>
                    <a:pt x="111779" y="84492"/>
                  </a:lnTo>
                  <a:lnTo>
                    <a:pt x="111652" y="84505"/>
                  </a:lnTo>
                  <a:lnTo>
                    <a:pt x="111479" y="84512"/>
                  </a:lnTo>
                  <a:lnTo>
                    <a:pt x="111306" y="84512"/>
                  </a:lnTo>
                  <a:lnTo>
                    <a:pt x="110966" y="84505"/>
                  </a:lnTo>
                  <a:lnTo>
                    <a:pt x="110627" y="84478"/>
                  </a:lnTo>
                  <a:lnTo>
                    <a:pt x="110287" y="84444"/>
                  </a:lnTo>
                  <a:lnTo>
                    <a:pt x="109954" y="84402"/>
                  </a:lnTo>
                  <a:lnTo>
                    <a:pt x="109615" y="84354"/>
                  </a:lnTo>
                  <a:lnTo>
                    <a:pt x="108942" y="84265"/>
                  </a:lnTo>
                  <a:lnTo>
                    <a:pt x="108856" y="84361"/>
                  </a:lnTo>
                  <a:lnTo>
                    <a:pt x="108749" y="84444"/>
                  </a:lnTo>
                  <a:lnTo>
                    <a:pt x="108636" y="84519"/>
                  </a:lnTo>
                  <a:lnTo>
                    <a:pt x="108516" y="84588"/>
                  </a:lnTo>
                  <a:lnTo>
                    <a:pt x="108383" y="84636"/>
                  </a:lnTo>
                  <a:lnTo>
                    <a:pt x="108236" y="84677"/>
                  </a:lnTo>
                  <a:lnTo>
                    <a:pt x="108083" y="84698"/>
                  </a:lnTo>
                  <a:lnTo>
                    <a:pt x="108003" y="84705"/>
                  </a:lnTo>
                  <a:lnTo>
                    <a:pt x="107924" y="84705"/>
                  </a:lnTo>
                  <a:lnTo>
                    <a:pt x="102064" y="84836"/>
                  </a:lnTo>
                  <a:lnTo>
                    <a:pt x="96192" y="84959"/>
                  </a:lnTo>
                  <a:lnTo>
                    <a:pt x="90306" y="85076"/>
                  </a:lnTo>
                  <a:lnTo>
                    <a:pt x="87363" y="85124"/>
                  </a:lnTo>
                  <a:lnTo>
                    <a:pt x="84413" y="85172"/>
                  </a:lnTo>
                  <a:lnTo>
                    <a:pt x="81470" y="85214"/>
                  </a:lnTo>
                  <a:lnTo>
                    <a:pt x="78514" y="85248"/>
                  </a:lnTo>
                  <a:lnTo>
                    <a:pt x="75564" y="85276"/>
                  </a:lnTo>
                  <a:lnTo>
                    <a:pt x="72615" y="85296"/>
                  </a:lnTo>
                  <a:lnTo>
                    <a:pt x="69659" y="85310"/>
                  </a:lnTo>
                  <a:lnTo>
                    <a:pt x="66702" y="85310"/>
                  </a:lnTo>
                  <a:lnTo>
                    <a:pt x="63746" y="85303"/>
                  </a:lnTo>
                  <a:lnTo>
                    <a:pt x="60797" y="85289"/>
                  </a:lnTo>
                  <a:lnTo>
                    <a:pt x="57840" y="85262"/>
                  </a:lnTo>
                  <a:lnTo>
                    <a:pt x="54884" y="85221"/>
                  </a:lnTo>
                  <a:lnTo>
                    <a:pt x="51934" y="85172"/>
                  </a:lnTo>
                  <a:lnTo>
                    <a:pt x="48978" y="85111"/>
                  </a:lnTo>
                  <a:lnTo>
                    <a:pt x="46029" y="85028"/>
                  </a:lnTo>
                  <a:lnTo>
                    <a:pt x="43079" y="84939"/>
                  </a:lnTo>
                  <a:lnTo>
                    <a:pt x="40129" y="84836"/>
                  </a:lnTo>
                  <a:lnTo>
                    <a:pt x="37186" y="84712"/>
                  </a:lnTo>
                  <a:lnTo>
                    <a:pt x="35715" y="84643"/>
                  </a:lnTo>
                  <a:lnTo>
                    <a:pt x="34243" y="84574"/>
                  </a:lnTo>
                  <a:lnTo>
                    <a:pt x="32772" y="84499"/>
                  </a:lnTo>
                  <a:lnTo>
                    <a:pt x="31301" y="84423"/>
                  </a:lnTo>
                  <a:lnTo>
                    <a:pt x="29829" y="84334"/>
                  </a:lnTo>
                  <a:lnTo>
                    <a:pt x="28358" y="84244"/>
                  </a:lnTo>
                  <a:lnTo>
                    <a:pt x="26893" y="84155"/>
                  </a:lnTo>
                  <a:lnTo>
                    <a:pt x="25428" y="84059"/>
                  </a:lnTo>
                  <a:lnTo>
                    <a:pt x="23956" y="83955"/>
                  </a:lnTo>
                  <a:lnTo>
                    <a:pt x="22492" y="83845"/>
                  </a:lnTo>
                  <a:lnTo>
                    <a:pt x="21027" y="83735"/>
                  </a:lnTo>
                  <a:lnTo>
                    <a:pt x="19562" y="83618"/>
                  </a:lnTo>
                  <a:lnTo>
                    <a:pt x="18097" y="83495"/>
                  </a:lnTo>
                  <a:lnTo>
                    <a:pt x="16639" y="83371"/>
                  </a:lnTo>
                  <a:lnTo>
                    <a:pt x="15174" y="83240"/>
                  </a:lnTo>
                  <a:lnTo>
                    <a:pt x="13716" y="83103"/>
                  </a:lnTo>
                  <a:lnTo>
                    <a:pt x="13610" y="83089"/>
                  </a:lnTo>
                  <a:lnTo>
                    <a:pt x="13516" y="83062"/>
                  </a:lnTo>
                  <a:lnTo>
                    <a:pt x="13423" y="83027"/>
                  </a:lnTo>
                  <a:lnTo>
                    <a:pt x="13343" y="82993"/>
                  </a:lnTo>
                  <a:lnTo>
                    <a:pt x="13263" y="82945"/>
                  </a:lnTo>
                  <a:lnTo>
                    <a:pt x="13197" y="82890"/>
                  </a:lnTo>
                  <a:lnTo>
                    <a:pt x="13130" y="82828"/>
                  </a:lnTo>
                  <a:lnTo>
                    <a:pt x="13070" y="82766"/>
                  </a:lnTo>
                  <a:lnTo>
                    <a:pt x="13024" y="82697"/>
                  </a:lnTo>
                  <a:lnTo>
                    <a:pt x="12977" y="82621"/>
                  </a:lnTo>
                  <a:lnTo>
                    <a:pt x="12944" y="82546"/>
                  </a:lnTo>
                  <a:lnTo>
                    <a:pt x="12910" y="82470"/>
                  </a:lnTo>
                  <a:lnTo>
                    <a:pt x="12884" y="82388"/>
                  </a:lnTo>
                  <a:lnTo>
                    <a:pt x="12871" y="82305"/>
                  </a:lnTo>
                  <a:lnTo>
                    <a:pt x="12857" y="82216"/>
                  </a:lnTo>
                  <a:lnTo>
                    <a:pt x="12851" y="82133"/>
                  </a:lnTo>
                  <a:lnTo>
                    <a:pt x="12857" y="82051"/>
                  </a:lnTo>
                  <a:lnTo>
                    <a:pt x="12864" y="81968"/>
                  </a:lnTo>
                  <a:lnTo>
                    <a:pt x="12877" y="81886"/>
                  </a:lnTo>
                  <a:lnTo>
                    <a:pt x="12904" y="81803"/>
                  </a:lnTo>
                  <a:lnTo>
                    <a:pt x="12930" y="81728"/>
                  </a:lnTo>
                  <a:lnTo>
                    <a:pt x="12970" y="81652"/>
                  </a:lnTo>
                  <a:lnTo>
                    <a:pt x="13010" y="81583"/>
                  </a:lnTo>
                  <a:lnTo>
                    <a:pt x="13064" y="81514"/>
                  </a:lnTo>
                  <a:lnTo>
                    <a:pt x="13117" y="81459"/>
                  </a:lnTo>
                  <a:lnTo>
                    <a:pt x="13183" y="81404"/>
                  </a:lnTo>
                  <a:lnTo>
                    <a:pt x="13257" y="81356"/>
                  </a:lnTo>
                  <a:lnTo>
                    <a:pt x="13330" y="81315"/>
                  </a:lnTo>
                  <a:lnTo>
                    <a:pt x="13417" y="81281"/>
                  </a:lnTo>
                  <a:lnTo>
                    <a:pt x="13510" y="81253"/>
                  </a:lnTo>
                  <a:lnTo>
                    <a:pt x="13610" y="81239"/>
                  </a:lnTo>
                  <a:lnTo>
                    <a:pt x="13716" y="81233"/>
                  </a:lnTo>
                  <a:lnTo>
                    <a:pt x="14162" y="81233"/>
                  </a:lnTo>
                  <a:lnTo>
                    <a:pt x="14082" y="80586"/>
                  </a:lnTo>
                  <a:lnTo>
                    <a:pt x="14009" y="79947"/>
                  </a:lnTo>
                  <a:lnTo>
                    <a:pt x="13956" y="79314"/>
                  </a:lnTo>
                  <a:lnTo>
                    <a:pt x="13909" y="78688"/>
                  </a:lnTo>
                  <a:lnTo>
                    <a:pt x="13876" y="78063"/>
                  </a:lnTo>
                  <a:lnTo>
                    <a:pt x="13849" y="77444"/>
                  </a:lnTo>
                  <a:lnTo>
                    <a:pt x="13843" y="76832"/>
                  </a:lnTo>
                  <a:lnTo>
                    <a:pt x="13836" y="76227"/>
                  </a:lnTo>
                  <a:lnTo>
                    <a:pt x="13849" y="75629"/>
                  </a:lnTo>
                  <a:lnTo>
                    <a:pt x="13869" y="75030"/>
                  </a:lnTo>
                  <a:lnTo>
                    <a:pt x="13903" y="74439"/>
                  </a:lnTo>
                  <a:lnTo>
                    <a:pt x="13949" y="73855"/>
                  </a:lnTo>
                  <a:lnTo>
                    <a:pt x="14002" y="73277"/>
                  </a:lnTo>
                  <a:lnTo>
                    <a:pt x="14062" y="72700"/>
                  </a:lnTo>
                  <a:lnTo>
                    <a:pt x="14136" y="72136"/>
                  </a:lnTo>
                  <a:lnTo>
                    <a:pt x="14222" y="71572"/>
                  </a:lnTo>
                  <a:lnTo>
                    <a:pt x="14315" y="71015"/>
                  </a:lnTo>
                  <a:lnTo>
                    <a:pt x="14422" y="70458"/>
                  </a:lnTo>
                  <a:lnTo>
                    <a:pt x="14535" y="69908"/>
                  </a:lnTo>
                  <a:lnTo>
                    <a:pt x="14662" y="69365"/>
                  </a:lnTo>
                  <a:lnTo>
                    <a:pt x="14795" y="68828"/>
                  </a:lnTo>
                  <a:lnTo>
                    <a:pt x="14941" y="68299"/>
                  </a:lnTo>
                  <a:lnTo>
                    <a:pt x="15094" y="67770"/>
                  </a:lnTo>
                  <a:lnTo>
                    <a:pt x="15254" y="67247"/>
                  </a:lnTo>
                  <a:lnTo>
                    <a:pt x="15427" y="66731"/>
                  </a:lnTo>
                  <a:lnTo>
                    <a:pt x="15607" y="66222"/>
                  </a:lnTo>
                  <a:lnTo>
                    <a:pt x="15800" y="65714"/>
                  </a:lnTo>
                  <a:lnTo>
                    <a:pt x="16000" y="65212"/>
                  </a:lnTo>
                  <a:lnTo>
                    <a:pt x="16206" y="64717"/>
                  </a:lnTo>
                  <a:lnTo>
                    <a:pt x="16419" y="64228"/>
                  </a:lnTo>
                  <a:lnTo>
                    <a:pt x="16646" y="63740"/>
                  </a:lnTo>
                  <a:lnTo>
                    <a:pt x="16879" y="63259"/>
                  </a:lnTo>
                  <a:lnTo>
                    <a:pt x="17125" y="62784"/>
                  </a:lnTo>
                  <a:lnTo>
                    <a:pt x="17372" y="62310"/>
                  </a:lnTo>
                  <a:lnTo>
                    <a:pt x="17631" y="61842"/>
                  </a:lnTo>
                  <a:lnTo>
                    <a:pt x="17898" y="61382"/>
                  </a:lnTo>
                  <a:lnTo>
                    <a:pt x="18170" y="60928"/>
                  </a:lnTo>
                  <a:lnTo>
                    <a:pt x="18450" y="60474"/>
                  </a:lnTo>
                  <a:lnTo>
                    <a:pt x="18743" y="60034"/>
                  </a:lnTo>
                  <a:lnTo>
                    <a:pt x="19036" y="59587"/>
                  </a:lnTo>
                  <a:lnTo>
                    <a:pt x="19342" y="59154"/>
                  </a:lnTo>
                  <a:lnTo>
                    <a:pt x="19655" y="58721"/>
                  </a:lnTo>
                  <a:lnTo>
                    <a:pt x="19968" y="58295"/>
                  </a:lnTo>
                  <a:lnTo>
                    <a:pt x="20294" y="57875"/>
                  </a:lnTo>
                  <a:lnTo>
                    <a:pt x="20627" y="57463"/>
                  </a:lnTo>
                  <a:lnTo>
                    <a:pt x="20967" y="57050"/>
                  </a:lnTo>
                  <a:lnTo>
                    <a:pt x="21313" y="56644"/>
                  </a:lnTo>
                  <a:lnTo>
                    <a:pt x="21666" y="56239"/>
                  </a:lnTo>
                  <a:lnTo>
                    <a:pt x="22026" y="55840"/>
                  </a:lnTo>
                  <a:lnTo>
                    <a:pt x="22392" y="55448"/>
                  </a:lnTo>
                  <a:lnTo>
                    <a:pt x="22765" y="55063"/>
                  </a:lnTo>
                  <a:lnTo>
                    <a:pt x="23144" y="54678"/>
                  </a:lnTo>
                  <a:lnTo>
                    <a:pt x="23530" y="54300"/>
                  </a:lnTo>
                  <a:lnTo>
                    <a:pt x="23917" y="53928"/>
                  </a:lnTo>
                  <a:lnTo>
                    <a:pt x="24316" y="53564"/>
                  </a:lnTo>
                  <a:lnTo>
                    <a:pt x="24716" y="53199"/>
                  </a:lnTo>
                  <a:lnTo>
                    <a:pt x="25122" y="52842"/>
                  </a:lnTo>
                  <a:lnTo>
                    <a:pt x="25534" y="52484"/>
                  </a:lnTo>
                  <a:lnTo>
                    <a:pt x="25954" y="52134"/>
                  </a:lnTo>
                  <a:lnTo>
                    <a:pt x="26380" y="51790"/>
                  </a:lnTo>
                  <a:lnTo>
                    <a:pt x="26806" y="51453"/>
                  </a:lnTo>
                  <a:lnTo>
                    <a:pt x="27239" y="51116"/>
                  </a:lnTo>
                  <a:lnTo>
                    <a:pt x="27678" y="50786"/>
                  </a:lnTo>
                  <a:lnTo>
                    <a:pt x="28125" y="50463"/>
                  </a:lnTo>
                  <a:lnTo>
                    <a:pt x="28571" y="50140"/>
                  </a:lnTo>
                  <a:lnTo>
                    <a:pt x="29023" y="49823"/>
                  </a:lnTo>
                  <a:lnTo>
                    <a:pt x="29483" y="49507"/>
                  </a:lnTo>
                  <a:lnTo>
                    <a:pt x="29942" y="49205"/>
                  </a:lnTo>
                  <a:lnTo>
                    <a:pt x="30408" y="48895"/>
                  </a:lnTo>
                  <a:lnTo>
                    <a:pt x="30881" y="48600"/>
                  </a:lnTo>
                  <a:lnTo>
                    <a:pt x="31354" y="48304"/>
                  </a:lnTo>
                  <a:lnTo>
                    <a:pt x="31827" y="48015"/>
                  </a:lnTo>
                  <a:lnTo>
                    <a:pt x="32313" y="47733"/>
                  </a:lnTo>
                  <a:lnTo>
                    <a:pt x="32799" y="47451"/>
                  </a:lnTo>
                  <a:lnTo>
                    <a:pt x="33285" y="47176"/>
                  </a:lnTo>
                  <a:lnTo>
                    <a:pt x="33777" y="46901"/>
                  </a:lnTo>
                  <a:lnTo>
                    <a:pt x="34277" y="46633"/>
                  </a:lnTo>
                  <a:lnTo>
                    <a:pt x="34776" y="46372"/>
                  </a:lnTo>
                  <a:lnTo>
                    <a:pt x="35276" y="46117"/>
                  </a:lnTo>
                  <a:lnTo>
                    <a:pt x="35782" y="45863"/>
                  </a:lnTo>
                  <a:lnTo>
                    <a:pt x="36288" y="45615"/>
                  </a:lnTo>
                  <a:lnTo>
                    <a:pt x="36800" y="45368"/>
                  </a:lnTo>
                  <a:lnTo>
                    <a:pt x="37313" y="45127"/>
                  </a:lnTo>
                  <a:lnTo>
                    <a:pt x="37826" y="44893"/>
                  </a:lnTo>
                  <a:lnTo>
                    <a:pt x="38345" y="44660"/>
                  </a:lnTo>
                  <a:lnTo>
                    <a:pt x="38871" y="44433"/>
                  </a:lnTo>
                  <a:lnTo>
                    <a:pt x="39390" y="44206"/>
                  </a:lnTo>
                  <a:lnTo>
                    <a:pt x="39916" y="43986"/>
                  </a:lnTo>
                  <a:lnTo>
                    <a:pt x="40442" y="43773"/>
                  </a:lnTo>
                  <a:lnTo>
                    <a:pt x="40975" y="43566"/>
                  </a:lnTo>
                  <a:lnTo>
                    <a:pt x="41501" y="43360"/>
                  </a:lnTo>
                  <a:lnTo>
                    <a:pt x="42034" y="43154"/>
                  </a:lnTo>
                  <a:lnTo>
                    <a:pt x="42566" y="42954"/>
                  </a:lnTo>
                  <a:lnTo>
                    <a:pt x="43106" y="42762"/>
                  </a:lnTo>
                  <a:lnTo>
                    <a:pt x="43638" y="42576"/>
                  </a:lnTo>
                  <a:lnTo>
                    <a:pt x="44178" y="42391"/>
                  </a:lnTo>
                  <a:lnTo>
                    <a:pt x="44717" y="42212"/>
                  </a:lnTo>
                  <a:lnTo>
                    <a:pt x="45256" y="42033"/>
                  </a:lnTo>
                  <a:lnTo>
                    <a:pt x="45796" y="41861"/>
                  </a:lnTo>
                  <a:lnTo>
                    <a:pt x="46341" y="41689"/>
                  </a:lnTo>
                  <a:lnTo>
                    <a:pt x="47427" y="41366"/>
                  </a:lnTo>
                  <a:lnTo>
                    <a:pt x="48512" y="41057"/>
                  </a:lnTo>
                  <a:lnTo>
                    <a:pt x="49597" y="40768"/>
                  </a:lnTo>
                  <a:lnTo>
                    <a:pt x="50683" y="40493"/>
                  </a:lnTo>
                  <a:lnTo>
                    <a:pt x="51768" y="40232"/>
                  </a:lnTo>
                  <a:lnTo>
                    <a:pt x="52853" y="39991"/>
                  </a:lnTo>
                  <a:lnTo>
                    <a:pt x="53932" y="39757"/>
                  </a:lnTo>
                  <a:lnTo>
                    <a:pt x="55011" y="39551"/>
                  </a:lnTo>
                  <a:lnTo>
                    <a:pt x="56082" y="39351"/>
                  </a:lnTo>
                  <a:lnTo>
                    <a:pt x="57148" y="39173"/>
                  </a:lnTo>
                  <a:lnTo>
                    <a:pt x="58206" y="39008"/>
                  </a:lnTo>
                  <a:lnTo>
                    <a:pt x="59258" y="38856"/>
                  </a:lnTo>
                  <a:lnTo>
                    <a:pt x="60304" y="38719"/>
                  </a:lnTo>
                  <a:lnTo>
                    <a:pt x="61342" y="38602"/>
                  </a:lnTo>
                  <a:lnTo>
                    <a:pt x="61995" y="38533"/>
                  </a:lnTo>
                  <a:lnTo>
                    <a:pt x="62648" y="38464"/>
                  </a:lnTo>
                  <a:lnTo>
                    <a:pt x="63300" y="38409"/>
                  </a:lnTo>
                  <a:lnTo>
                    <a:pt x="63959" y="38348"/>
                  </a:lnTo>
                  <a:lnTo>
                    <a:pt x="64618" y="38299"/>
                  </a:lnTo>
                  <a:lnTo>
                    <a:pt x="65278" y="38251"/>
                  </a:lnTo>
                  <a:lnTo>
                    <a:pt x="65943" y="38210"/>
                  </a:lnTo>
                  <a:lnTo>
                    <a:pt x="66603" y="38176"/>
                  </a:lnTo>
                  <a:lnTo>
                    <a:pt x="67268" y="38141"/>
                  </a:lnTo>
                  <a:lnTo>
                    <a:pt x="67927" y="38114"/>
                  </a:lnTo>
                  <a:lnTo>
                    <a:pt x="68593" y="38093"/>
                  </a:lnTo>
                  <a:lnTo>
                    <a:pt x="69259" y="38079"/>
                  </a:lnTo>
                  <a:lnTo>
                    <a:pt x="69925" y="38072"/>
                  </a:lnTo>
                  <a:lnTo>
                    <a:pt x="70591" y="38066"/>
                  </a:lnTo>
                  <a:close/>
                  <a:moveTo>
                    <a:pt x="18830" y="1"/>
                  </a:moveTo>
                  <a:lnTo>
                    <a:pt x="18337" y="8"/>
                  </a:lnTo>
                  <a:lnTo>
                    <a:pt x="17844" y="21"/>
                  </a:lnTo>
                  <a:lnTo>
                    <a:pt x="17358" y="42"/>
                  </a:lnTo>
                  <a:lnTo>
                    <a:pt x="16879" y="69"/>
                  </a:lnTo>
                  <a:lnTo>
                    <a:pt x="16399" y="104"/>
                  </a:lnTo>
                  <a:lnTo>
                    <a:pt x="15920" y="152"/>
                  </a:lnTo>
                  <a:lnTo>
                    <a:pt x="15454" y="207"/>
                  </a:lnTo>
                  <a:lnTo>
                    <a:pt x="14988" y="269"/>
                  </a:lnTo>
                  <a:lnTo>
                    <a:pt x="14522" y="344"/>
                  </a:lnTo>
                  <a:lnTo>
                    <a:pt x="14209" y="399"/>
                  </a:lnTo>
                  <a:lnTo>
                    <a:pt x="13896" y="461"/>
                  </a:lnTo>
                  <a:lnTo>
                    <a:pt x="13590" y="523"/>
                  </a:lnTo>
                  <a:lnTo>
                    <a:pt x="13290" y="592"/>
                  </a:lnTo>
                  <a:lnTo>
                    <a:pt x="12990" y="661"/>
                  </a:lnTo>
                  <a:lnTo>
                    <a:pt x="12704" y="736"/>
                  </a:lnTo>
                  <a:lnTo>
                    <a:pt x="12418" y="812"/>
                  </a:lnTo>
                  <a:lnTo>
                    <a:pt x="12131" y="894"/>
                  </a:lnTo>
                  <a:lnTo>
                    <a:pt x="11858" y="977"/>
                  </a:lnTo>
                  <a:lnTo>
                    <a:pt x="11585" y="1066"/>
                  </a:lnTo>
                  <a:lnTo>
                    <a:pt x="11319" y="1156"/>
                  </a:lnTo>
                  <a:lnTo>
                    <a:pt x="11053" y="1245"/>
                  </a:lnTo>
                  <a:lnTo>
                    <a:pt x="10800" y="1341"/>
                  </a:lnTo>
                  <a:lnTo>
                    <a:pt x="10540" y="1445"/>
                  </a:lnTo>
                  <a:lnTo>
                    <a:pt x="10294" y="1548"/>
                  </a:lnTo>
                  <a:lnTo>
                    <a:pt x="10047" y="1651"/>
                  </a:lnTo>
                  <a:lnTo>
                    <a:pt x="9808" y="1761"/>
                  </a:lnTo>
                  <a:lnTo>
                    <a:pt x="9575" y="1871"/>
                  </a:lnTo>
                  <a:lnTo>
                    <a:pt x="9342" y="1988"/>
                  </a:lnTo>
                  <a:lnTo>
                    <a:pt x="9115" y="2105"/>
                  </a:lnTo>
                  <a:lnTo>
                    <a:pt x="8896" y="2222"/>
                  </a:lnTo>
                  <a:lnTo>
                    <a:pt x="8676" y="2345"/>
                  </a:lnTo>
                  <a:lnTo>
                    <a:pt x="8463" y="2469"/>
                  </a:lnTo>
                  <a:lnTo>
                    <a:pt x="8250" y="2600"/>
                  </a:lnTo>
                  <a:lnTo>
                    <a:pt x="8043" y="2730"/>
                  </a:lnTo>
                  <a:lnTo>
                    <a:pt x="7844" y="2861"/>
                  </a:lnTo>
                  <a:lnTo>
                    <a:pt x="7644" y="2999"/>
                  </a:lnTo>
                  <a:lnTo>
                    <a:pt x="7451" y="3136"/>
                  </a:lnTo>
                  <a:lnTo>
                    <a:pt x="7264" y="3280"/>
                  </a:lnTo>
                  <a:lnTo>
                    <a:pt x="7078" y="3425"/>
                  </a:lnTo>
                  <a:lnTo>
                    <a:pt x="6891" y="3569"/>
                  </a:lnTo>
                  <a:lnTo>
                    <a:pt x="6718" y="3720"/>
                  </a:lnTo>
                  <a:lnTo>
                    <a:pt x="6539" y="3872"/>
                  </a:lnTo>
                  <a:lnTo>
                    <a:pt x="6372" y="4023"/>
                  </a:lnTo>
                  <a:lnTo>
                    <a:pt x="6206" y="4181"/>
                  </a:lnTo>
                  <a:lnTo>
                    <a:pt x="6039" y="4339"/>
                  </a:lnTo>
                  <a:lnTo>
                    <a:pt x="5879" y="4497"/>
                  </a:lnTo>
                  <a:lnTo>
                    <a:pt x="5720" y="4662"/>
                  </a:lnTo>
                  <a:lnTo>
                    <a:pt x="5566" y="4828"/>
                  </a:lnTo>
                  <a:lnTo>
                    <a:pt x="5420" y="4999"/>
                  </a:lnTo>
                  <a:lnTo>
                    <a:pt x="5134" y="5343"/>
                  </a:lnTo>
                  <a:lnTo>
                    <a:pt x="4854" y="5694"/>
                  </a:lnTo>
                  <a:lnTo>
                    <a:pt x="4594" y="6051"/>
                  </a:lnTo>
                  <a:lnTo>
                    <a:pt x="4341" y="6416"/>
                  </a:lnTo>
                  <a:lnTo>
                    <a:pt x="4102" y="6794"/>
                  </a:lnTo>
                  <a:lnTo>
                    <a:pt x="3875" y="7172"/>
                  </a:lnTo>
                  <a:lnTo>
                    <a:pt x="3662" y="7564"/>
                  </a:lnTo>
                  <a:lnTo>
                    <a:pt x="3456" y="7963"/>
                  </a:lnTo>
                  <a:lnTo>
                    <a:pt x="3263" y="8369"/>
                  </a:lnTo>
                  <a:lnTo>
                    <a:pt x="3083" y="8774"/>
                  </a:lnTo>
                  <a:lnTo>
                    <a:pt x="2910" y="9194"/>
                  </a:lnTo>
                  <a:lnTo>
                    <a:pt x="2750" y="9613"/>
                  </a:lnTo>
                  <a:lnTo>
                    <a:pt x="2597" y="10039"/>
                  </a:lnTo>
                  <a:lnTo>
                    <a:pt x="2450" y="10480"/>
                  </a:lnTo>
                  <a:lnTo>
                    <a:pt x="2311" y="10913"/>
                  </a:lnTo>
                  <a:lnTo>
                    <a:pt x="2184" y="11360"/>
                  </a:lnTo>
                  <a:lnTo>
                    <a:pt x="2064" y="11807"/>
                  </a:lnTo>
                  <a:lnTo>
                    <a:pt x="1958" y="12260"/>
                  </a:lnTo>
                  <a:lnTo>
                    <a:pt x="1851" y="12721"/>
                  </a:lnTo>
                  <a:lnTo>
                    <a:pt x="1751" y="13182"/>
                  </a:lnTo>
                  <a:lnTo>
                    <a:pt x="1665" y="13642"/>
                  </a:lnTo>
                  <a:lnTo>
                    <a:pt x="1578" y="14110"/>
                  </a:lnTo>
                  <a:lnTo>
                    <a:pt x="1498" y="14584"/>
                  </a:lnTo>
                  <a:lnTo>
                    <a:pt x="1425" y="15059"/>
                  </a:lnTo>
                  <a:lnTo>
                    <a:pt x="1358" y="15533"/>
                  </a:lnTo>
                  <a:lnTo>
                    <a:pt x="1299" y="16015"/>
                  </a:lnTo>
                  <a:lnTo>
                    <a:pt x="1239" y="16496"/>
                  </a:lnTo>
                  <a:lnTo>
                    <a:pt x="1185" y="16984"/>
                  </a:lnTo>
                  <a:lnTo>
                    <a:pt x="1085" y="17954"/>
                  </a:lnTo>
                  <a:lnTo>
                    <a:pt x="1006" y="18930"/>
                  </a:lnTo>
                  <a:lnTo>
                    <a:pt x="926" y="19906"/>
                  </a:lnTo>
                  <a:lnTo>
                    <a:pt x="859" y="20890"/>
                  </a:lnTo>
                  <a:lnTo>
                    <a:pt x="733" y="22842"/>
                  </a:lnTo>
                  <a:lnTo>
                    <a:pt x="666" y="23812"/>
                  </a:lnTo>
                  <a:lnTo>
                    <a:pt x="599" y="24775"/>
                  </a:lnTo>
                  <a:lnTo>
                    <a:pt x="513" y="25930"/>
                  </a:lnTo>
                  <a:lnTo>
                    <a:pt x="433" y="27092"/>
                  </a:lnTo>
                  <a:lnTo>
                    <a:pt x="360" y="28247"/>
                  </a:lnTo>
                  <a:lnTo>
                    <a:pt x="300" y="29409"/>
                  </a:lnTo>
                  <a:lnTo>
                    <a:pt x="240" y="30571"/>
                  </a:lnTo>
                  <a:lnTo>
                    <a:pt x="187" y="31726"/>
                  </a:lnTo>
                  <a:lnTo>
                    <a:pt x="140" y="32888"/>
                  </a:lnTo>
                  <a:lnTo>
                    <a:pt x="107" y="34050"/>
                  </a:lnTo>
                  <a:lnTo>
                    <a:pt x="73" y="35212"/>
                  </a:lnTo>
                  <a:lnTo>
                    <a:pt x="47" y="36367"/>
                  </a:lnTo>
                  <a:lnTo>
                    <a:pt x="27" y="37529"/>
                  </a:lnTo>
                  <a:lnTo>
                    <a:pt x="13" y="38691"/>
                  </a:lnTo>
                  <a:lnTo>
                    <a:pt x="7" y="39853"/>
                  </a:lnTo>
                  <a:lnTo>
                    <a:pt x="0" y="41015"/>
                  </a:lnTo>
                  <a:lnTo>
                    <a:pt x="0" y="42177"/>
                  </a:lnTo>
                  <a:lnTo>
                    <a:pt x="13" y="43339"/>
                  </a:lnTo>
                  <a:lnTo>
                    <a:pt x="27" y="44501"/>
                  </a:lnTo>
                  <a:lnTo>
                    <a:pt x="40" y="45663"/>
                  </a:lnTo>
                  <a:lnTo>
                    <a:pt x="67" y="46826"/>
                  </a:lnTo>
                  <a:lnTo>
                    <a:pt x="93" y="47988"/>
                  </a:lnTo>
                  <a:lnTo>
                    <a:pt x="127" y="49143"/>
                  </a:lnTo>
                  <a:lnTo>
                    <a:pt x="160" y="50305"/>
                  </a:lnTo>
                  <a:lnTo>
                    <a:pt x="207" y="51467"/>
                  </a:lnTo>
                  <a:lnTo>
                    <a:pt x="247" y="52629"/>
                  </a:lnTo>
                  <a:lnTo>
                    <a:pt x="300" y="53791"/>
                  </a:lnTo>
                  <a:lnTo>
                    <a:pt x="353" y="54953"/>
                  </a:lnTo>
                  <a:lnTo>
                    <a:pt x="473" y="57270"/>
                  </a:lnTo>
                  <a:lnTo>
                    <a:pt x="606" y="59587"/>
                  </a:lnTo>
                  <a:lnTo>
                    <a:pt x="746" y="61904"/>
                  </a:lnTo>
                  <a:lnTo>
                    <a:pt x="892" y="63974"/>
                  </a:lnTo>
                  <a:lnTo>
                    <a:pt x="1039" y="66044"/>
                  </a:lnTo>
                  <a:lnTo>
                    <a:pt x="1205" y="68106"/>
                  </a:lnTo>
                  <a:lnTo>
                    <a:pt x="1372" y="70176"/>
                  </a:lnTo>
                  <a:lnTo>
                    <a:pt x="1552" y="72239"/>
                  </a:lnTo>
                  <a:lnTo>
                    <a:pt x="1731" y="74302"/>
                  </a:lnTo>
                  <a:lnTo>
                    <a:pt x="2111" y="78441"/>
                  </a:lnTo>
                  <a:lnTo>
                    <a:pt x="2171" y="79074"/>
                  </a:lnTo>
                  <a:lnTo>
                    <a:pt x="2217" y="79706"/>
                  </a:lnTo>
                  <a:lnTo>
                    <a:pt x="2311" y="80999"/>
                  </a:lnTo>
                  <a:lnTo>
                    <a:pt x="2404" y="82305"/>
                  </a:lnTo>
                  <a:lnTo>
                    <a:pt x="2497" y="83618"/>
                  </a:lnTo>
                  <a:lnTo>
                    <a:pt x="2544" y="84272"/>
                  </a:lnTo>
                  <a:lnTo>
                    <a:pt x="2604" y="84925"/>
                  </a:lnTo>
                  <a:lnTo>
                    <a:pt x="2670" y="85571"/>
                  </a:lnTo>
                  <a:lnTo>
                    <a:pt x="2737" y="86218"/>
                  </a:lnTo>
                  <a:lnTo>
                    <a:pt x="2823" y="86857"/>
                  </a:lnTo>
                  <a:lnTo>
                    <a:pt x="2910" y="87490"/>
                  </a:lnTo>
                  <a:lnTo>
                    <a:pt x="3016" y="88115"/>
                  </a:lnTo>
                  <a:lnTo>
                    <a:pt x="3130" y="88727"/>
                  </a:lnTo>
                  <a:lnTo>
                    <a:pt x="3209" y="89071"/>
                  </a:lnTo>
                  <a:lnTo>
                    <a:pt x="3316" y="89463"/>
                  </a:lnTo>
                  <a:lnTo>
                    <a:pt x="3449" y="89903"/>
                  </a:lnTo>
                  <a:lnTo>
                    <a:pt x="3609" y="90377"/>
                  </a:lnTo>
                  <a:lnTo>
                    <a:pt x="3782" y="90893"/>
                  </a:lnTo>
                  <a:lnTo>
                    <a:pt x="3988" y="91443"/>
                  </a:lnTo>
                  <a:lnTo>
                    <a:pt x="4208" y="92021"/>
                  </a:lnTo>
                  <a:lnTo>
                    <a:pt x="4448" y="92626"/>
                  </a:lnTo>
                  <a:lnTo>
                    <a:pt x="4708" y="93245"/>
                  </a:lnTo>
                  <a:lnTo>
                    <a:pt x="4981" y="93884"/>
                  </a:lnTo>
                  <a:lnTo>
                    <a:pt x="5273" y="94537"/>
                  </a:lnTo>
                  <a:lnTo>
                    <a:pt x="5580" y="95197"/>
                  </a:lnTo>
                  <a:lnTo>
                    <a:pt x="5899" y="95864"/>
                  </a:lnTo>
                  <a:lnTo>
                    <a:pt x="6226" y="96531"/>
                  </a:lnTo>
                  <a:lnTo>
                    <a:pt x="6572" y="97198"/>
                  </a:lnTo>
                  <a:lnTo>
                    <a:pt x="6925" y="97852"/>
                  </a:lnTo>
                  <a:lnTo>
                    <a:pt x="7284" y="98498"/>
                  </a:lnTo>
                  <a:lnTo>
                    <a:pt x="7650" y="99131"/>
                  </a:lnTo>
                  <a:lnTo>
                    <a:pt x="8023" y="99736"/>
                  </a:lnTo>
                  <a:lnTo>
                    <a:pt x="8210" y="100038"/>
                  </a:lnTo>
                  <a:lnTo>
                    <a:pt x="8403" y="100327"/>
                  </a:lnTo>
                  <a:lnTo>
                    <a:pt x="8596" y="100609"/>
                  </a:lnTo>
                  <a:lnTo>
                    <a:pt x="8782" y="100884"/>
                  </a:lnTo>
                  <a:lnTo>
                    <a:pt x="8975" y="101152"/>
                  </a:lnTo>
                  <a:lnTo>
                    <a:pt x="9169" y="101413"/>
                  </a:lnTo>
                  <a:lnTo>
                    <a:pt x="9362" y="101661"/>
                  </a:lnTo>
                  <a:lnTo>
                    <a:pt x="9555" y="101908"/>
                  </a:lnTo>
                  <a:lnTo>
                    <a:pt x="9748" y="102135"/>
                  </a:lnTo>
                  <a:lnTo>
                    <a:pt x="9941" y="102355"/>
                  </a:lnTo>
                  <a:lnTo>
                    <a:pt x="10134" y="102568"/>
                  </a:lnTo>
                  <a:lnTo>
                    <a:pt x="10327" y="102768"/>
                  </a:lnTo>
                  <a:lnTo>
                    <a:pt x="10520" y="102954"/>
                  </a:lnTo>
                  <a:lnTo>
                    <a:pt x="10707" y="103132"/>
                  </a:lnTo>
                  <a:lnTo>
                    <a:pt x="10900" y="103290"/>
                  </a:lnTo>
                  <a:lnTo>
                    <a:pt x="11086" y="103442"/>
                  </a:lnTo>
                  <a:lnTo>
                    <a:pt x="11273" y="103572"/>
                  </a:lnTo>
                  <a:lnTo>
                    <a:pt x="11459" y="103696"/>
                  </a:lnTo>
                  <a:lnTo>
                    <a:pt x="11645" y="103799"/>
                  </a:lnTo>
                  <a:lnTo>
                    <a:pt x="11825" y="103889"/>
                  </a:lnTo>
                  <a:lnTo>
                    <a:pt x="12012" y="103964"/>
                  </a:lnTo>
                  <a:lnTo>
                    <a:pt x="12191" y="104019"/>
                  </a:lnTo>
                  <a:lnTo>
                    <a:pt x="12365" y="104061"/>
                  </a:lnTo>
                  <a:lnTo>
                    <a:pt x="12451" y="104074"/>
                  </a:lnTo>
                  <a:lnTo>
                    <a:pt x="12544" y="104081"/>
                  </a:lnTo>
                  <a:lnTo>
                    <a:pt x="12631" y="104088"/>
                  </a:lnTo>
                  <a:lnTo>
                    <a:pt x="12797" y="104088"/>
                  </a:lnTo>
                  <a:lnTo>
                    <a:pt x="12884" y="104074"/>
                  </a:lnTo>
                  <a:lnTo>
                    <a:pt x="12970" y="104074"/>
                  </a:lnTo>
                  <a:lnTo>
                    <a:pt x="13050" y="104081"/>
                  </a:lnTo>
                  <a:lnTo>
                    <a:pt x="13130" y="104102"/>
                  </a:lnTo>
                  <a:lnTo>
                    <a:pt x="13203" y="104129"/>
                  </a:lnTo>
                  <a:lnTo>
                    <a:pt x="13270" y="104171"/>
                  </a:lnTo>
                  <a:lnTo>
                    <a:pt x="13330" y="104212"/>
                  </a:lnTo>
                  <a:lnTo>
                    <a:pt x="13383" y="104260"/>
                  </a:lnTo>
                  <a:lnTo>
                    <a:pt x="13436" y="104315"/>
                  </a:lnTo>
                  <a:lnTo>
                    <a:pt x="13996" y="104287"/>
                  </a:lnTo>
                  <a:lnTo>
                    <a:pt x="14555" y="104260"/>
                  </a:lnTo>
                  <a:lnTo>
                    <a:pt x="15108" y="104239"/>
                  </a:lnTo>
                  <a:lnTo>
                    <a:pt x="15667" y="104226"/>
                  </a:lnTo>
                  <a:lnTo>
                    <a:pt x="16233" y="104212"/>
                  </a:lnTo>
                  <a:lnTo>
                    <a:pt x="16792" y="104212"/>
                  </a:lnTo>
                  <a:lnTo>
                    <a:pt x="17352" y="104205"/>
                  </a:lnTo>
                  <a:lnTo>
                    <a:pt x="17911" y="104212"/>
                  </a:lnTo>
                  <a:lnTo>
                    <a:pt x="19036" y="104226"/>
                  </a:lnTo>
                  <a:lnTo>
                    <a:pt x="20155" y="104260"/>
                  </a:lnTo>
                  <a:lnTo>
                    <a:pt x="21280" y="104301"/>
                  </a:lnTo>
                  <a:lnTo>
                    <a:pt x="22405" y="104356"/>
                  </a:lnTo>
                  <a:lnTo>
                    <a:pt x="23524" y="104411"/>
                  </a:lnTo>
                  <a:lnTo>
                    <a:pt x="24649" y="104473"/>
                  </a:lnTo>
                  <a:lnTo>
                    <a:pt x="26886" y="104597"/>
                  </a:lnTo>
                  <a:lnTo>
                    <a:pt x="27998" y="104659"/>
                  </a:lnTo>
                  <a:lnTo>
                    <a:pt x="29110" y="104714"/>
                  </a:lnTo>
                  <a:lnTo>
                    <a:pt x="30215" y="104762"/>
                  </a:lnTo>
                  <a:lnTo>
                    <a:pt x="31321" y="104803"/>
                  </a:lnTo>
                  <a:lnTo>
                    <a:pt x="38631" y="104996"/>
                  </a:lnTo>
                  <a:lnTo>
                    <a:pt x="42293" y="105085"/>
                  </a:lnTo>
                  <a:lnTo>
                    <a:pt x="45949" y="105174"/>
                  </a:lnTo>
                  <a:lnTo>
                    <a:pt x="49604" y="105257"/>
                  </a:lnTo>
                  <a:lnTo>
                    <a:pt x="53259" y="105333"/>
                  </a:lnTo>
                  <a:lnTo>
                    <a:pt x="56915" y="105401"/>
                  </a:lnTo>
                  <a:lnTo>
                    <a:pt x="60577" y="105463"/>
                  </a:lnTo>
                  <a:lnTo>
                    <a:pt x="64212" y="105511"/>
                  </a:lnTo>
                  <a:lnTo>
                    <a:pt x="67854" y="105559"/>
                  </a:lnTo>
                  <a:lnTo>
                    <a:pt x="71496" y="105601"/>
                  </a:lnTo>
                  <a:lnTo>
                    <a:pt x="75132" y="105628"/>
                  </a:lnTo>
                  <a:lnTo>
                    <a:pt x="78774" y="105656"/>
                  </a:lnTo>
                  <a:lnTo>
                    <a:pt x="82409" y="105669"/>
                  </a:lnTo>
                  <a:lnTo>
                    <a:pt x="86051" y="105676"/>
                  </a:lnTo>
                  <a:lnTo>
                    <a:pt x="89687" y="105683"/>
                  </a:lnTo>
                  <a:lnTo>
                    <a:pt x="93322" y="105683"/>
                  </a:lnTo>
                  <a:lnTo>
                    <a:pt x="96957" y="105676"/>
                  </a:lnTo>
                  <a:lnTo>
                    <a:pt x="100599" y="105663"/>
                  </a:lnTo>
                  <a:lnTo>
                    <a:pt x="104235" y="105642"/>
                  </a:lnTo>
                  <a:lnTo>
                    <a:pt x="107870" y="105621"/>
                  </a:lnTo>
                  <a:lnTo>
                    <a:pt x="111506" y="105594"/>
                  </a:lnTo>
                  <a:lnTo>
                    <a:pt x="118783" y="105525"/>
                  </a:lnTo>
                  <a:lnTo>
                    <a:pt x="119023" y="105298"/>
                  </a:lnTo>
                  <a:lnTo>
                    <a:pt x="119263" y="105051"/>
                  </a:lnTo>
                  <a:lnTo>
                    <a:pt x="119489" y="104796"/>
                  </a:lnTo>
                  <a:lnTo>
                    <a:pt x="119709" y="104528"/>
                  </a:lnTo>
                  <a:lnTo>
                    <a:pt x="119922" y="104253"/>
                  </a:lnTo>
                  <a:lnTo>
                    <a:pt x="120128" y="103964"/>
                  </a:lnTo>
                  <a:lnTo>
                    <a:pt x="120328" y="103662"/>
                  </a:lnTo>
                  <a:lnTo>
                    <a:pt x="120514" y="103352"/>
                  </a:lnTo>
                  <a:lnTo>
                    <a:pt x="120701" y="103036"/>
                  </a:lnTo>
                  <a:lnTo>
                    <a:pt x="120880" y="102706"/>
                  </a:lnTo>
                  <a:lnTo>
                    <a:pt x="121047" y="102369"/>
                  </a:lnTo>
                  <a:lnTo>
                    <a:pt x="121213" y="102025"/>
                  </a:lnTo>
                  <a:lnTo>
                    <a:pt x="121367" y="101675"/>
                  </a:lnTo>
                  <a:lnTo>
                    <a:pt x="121520" y="101310"/>
                  </a:lnTo>
                  <a:lnTo>
                    <a:pt x="121666" y="100946"/>
                  </a:lnTo>
                  <a:lnTo>
                    <a:pt x="121799" y="100568"/>
                  </a:lnTo>
                  <a:lnTo>
                    <a:pt x="121932" y="100189"/>
                  </a:lnTo>
                  <a:lnTo>
                    <a:pt x="122059" y="99797"/>
                  </a:lnTo>
                  <a:lnTo>
                    <a:pt x="122185" y="99406"/>
                  </a:lnTo>
                  <a:lnTo>
                    <a:pt x="122299" y="99007"/>
                  </a:lnTo>
                  <a:lnTo>
                    <a:pt x="122412" y="98601"/>
                  </a:lnTo>
                  <a:lnTo>
                    <a:pt x="122518" y="98189"/>
                  </a:lnTo>
                  <a:lnTo>
                    <a:pt x="122618" y="97776"/>
                  </a:lnTo>
                  <a:lnTo>
                    <a:pt x="122711" y="97357"/>
                  </a:lnTo>
                  <a:lnTo>
                    <a:pt x="122805" y="96937"/>
                  </a:lnTo>
                  <a:lnTo>
                    <a:pt x="122891" y="96511"/>
                  </a:lnTo>
                  <a:lnTo>
                    <a:pt x="122978" y="96078"/>
                  </a:lnTo>
                  <a:lnTo>
                    <a:pt x="123058" y="95644"/>
                  </a:lnTo>
                  <a:lnTo>
                    <a:pt x="123131" y="95211"/>
                  </a:lnTo>
                  <a:lnTo>
                    <a:pt x="123198" y="94778"/>
                  </a:lnTo>
                  <a:lnTo>
                    <a:pt x="123331" y="93898"/>
                  </a:lnTo>
                  <a:lnTo>
                    <a:pt x="123451" y="93018"/>
                  </a:lnTo>
                  <a:lnTo>
                    <a:pt x="123557" y="92138"/>
                  </a:lnTo>
                  <a:lnTo>
                    <a:pt x="123650" y="91258"/>
                  </a:lnTo>
                  <a:lnTo>
                    <a:pt x="123737" y="90377"/>
                  </a:lnTo>
                  <a:lnTo>
                    <a:pt x="123817" y="89511"/>
                  </a:lnTo>
                  <a:lnTo>
                    <a:pt x="123883" y="88659"/>
                  </a:lnTo>
                  <a:lnTo>
                    <a:pt x="124010" y="86988"/>
                  </a:lnTo>
                  <a:lnTo>
                    <a:pt x="124116" y="85392"/>
                  </a:lnTo>
                  <a:lnTo>
                    <a:pt x="124223" y="83894"/>
                  </a:lnTo>
                  <a:lnTo>
                    <a:pt x="124283" y="83192"/>
                  </a:lnTo>
                  <a:lnTo>
                    <a:pt x="124336" y="82525"/>
                  </a:lnTo>
                  <a:lnTo>
                    <a:pt x="124396" y="81893"/>
                  </a:lnTo>
                  <a:lnTo>
                    <a:pt x="124469" y="81301"/>
                  </a:lnTo>
                  <a:lnTo>
                    <a:pt x="124729" y="79211"/>
                  </a:lnTo>
                  <a:lnTo>
                    <a:pt x="124982" y="77121"/>
                  </a:lnTo>
                  <a:lnTo>
                    <a:pt x="125228" y="75030"/>
                  </a:lnTo>
                  <a:lnTo>
                    <a:pt x="125461" y="72940"/>
                  </a:lnTo>
                  <a:lnTo>
                    <a:pt x="125688" y="70850"/>
                  </a:lnTo>
                  <a:lnTo>
                    <a:pt x="125901" y="68767"/>
                  </a:lnTo>
                  <a:lnTo>
                    <a:pt x="126107" y="66676"/>
                  </a:lnTo>
                  <a:lnTo>
                    <a:pt x="126300" y="64586"/>
                  </a:lnTo>
                  <a:lnTo>
                    <a:pt x="126400" y="63417"/>
                  </a:lnTo>
                  <a:lnTo>
                    <a:pt x="126500" y="62248"/>
                  </a:lnTo>
                  <a:lnTo>
                    <a:pt x="126593" y="61072"/>
                  </a:lnTo>
                  <a:lnTo>
                    <a:pt x="126686" y="59903"/>
                  </a:lnTo>
                  <a:lnTo>
                    <a:pt x="126773" y="58728"/>
                  </a:lnTo>
                  <a:lnTo>
                    <a:pt x="126860" y="57552"/>
                  </a:lnTo>
                  <a:lnTo>
                    <a:pt x="126933" y="56376"/>
                  </a:lnTo>
                  <a:lnTo>
                    <a:pt x="127006" y="55207"/>
                  </a:lnTo>
                  <a:lnTo>
                    <a:pt x="127079" y="54031"/>
                  </a:lnTo>
                  <a:lnTo>
                    <a:pt x="127139" y="52856"/>
                  </a:lnTo>
                  <a:lnTo>
                    <a:pt x="127199" y="51680"/>
                  </a:lnTo>
                  <a:lnTo>
                    <a:pt x="127246" y="50504"/>
                  </a:lnTo>
                  <a:lnTo>
                    <a:pt x="127292" y="49328"/>
                  </a:lnTo>
                  <a:lnTo>
                    <a:pt x="127339" y="48153"/>
                  </a:lnTo>
                  <a:lnTo>
                    <a:pt x="127372" y="46977"/>
                  </a:lnTo>
                  <a:lnTo>
                    <a:pt x="127399" y="45801"/>
                  </a:lnTo>
                  <a:lnTo>
                    <a:pt x="127425" y="44625"/>
                  </a:lnTo>
                  <a:lnTo>
                    <a:pt x="127439" y="43443"/>
                  </a:lnTo>
                  <a:lnTo>
                    <a:pt x="127452" y="42267"/>
                  </a:lnTo>
                  <a:lnTo>
                    <a:pt x="127459" y="41091"/>
                  </a:lnTo>
                  <a:lnTo>
                    <a:pt x="127452" y="39915"/>
                  </a:lnTo>
                  <a:lnTo>
                    <a:pt x="127445" y="38739"/>
                  </a:lnTo>
                  <a:lnTo>
                    <a:pt x="127432" y="37564"/>
                  </a:lnTo>
                  <a:lnTo>
                    <a:pt x="127406" y="36388"/>
                  </a:lnTo>
                  <a:lnTo>
                    <a:pt x="127379" y="35212"/>
                  </a:lnTo>
                  <a:lnTo>
                    <a:pt x="127339" y="34036"/>
                  </a:lnTo>
                  <a:lnTo>
                    <a:pt x="127299" y="32861"/>
                  </a:lnTo>
                  <a:lnTo>
                    <a:pt x="127246" y="31685"/>
                  </a:lnTo>
                  <a:lnTo>
                    <a:pt x="127186" y="30516"/>
                  </a:lnTo>
                  <a:lnTo>
                    <a:pt x="127119" y="29340"/>
                  </a:lnTo>
                  <a:lnTo>
                    <a:pt x="127039" y="28164"/>
                  </a:lnTo>
                  <a:lnTo>
                    <a:pt x="126959" y="26989"/>
                  </a:lnTo>
                  <a:lnTo>
                    <a:pt x="126919" y="26452"/>
                  </a:lnTo>
                  <a:lnTo>
                    <a:pt x="126886" y="25902"/>
                  </a:lnTo>
                  <a:lnTo>
                    <a:pt x="126826" y="24775"/>
                  </a:lnTo>
                  <a:lnTo>
                    <a:pt x="126773" y="23612"/>
                  </a:lnTo>
                  <a:lnTo>
                    <a:pt x="126720" y="22423"/>
                  </a:lnTo>
                  <a:lnTo>
                    <a:pt x="126666" y="21213"/>
                  </a:lnTo>
                  <a:lnTo>
                    <a:pt x="126600" y="19996"/>
                  </a:lnTo>
                  <a:lnTo>
                    <a:pt x="126527" y="18765"/>
                  </a:lnTo>
                  <a:lnTo>
                    <a:pt x="126487" y="18146"/>
                  </a:lnTo>
                  <a:lnTo>
                    <a:pt x="126433" y="17527"/>
                  </a:lnTo>
                  <a:lnTo>
                    <a:pt x="126380" y="16915"/>
                  </a:lnTo>
                  <a:lnTo>
                    <a:pt x="126320" y="16303"/>
                  </a:lnTo>
                  <a:lnTo>
                    <a:pt x="126254" y="15691"/>
                  </a:lnTo>
                  <a:lnTo>
                    <a:pt x="126180" y="15086"/>
                  </a:lnTo>
                  <a:lnTo>
                    <a:pt x="126101" y="14481"/>
                  </a:lnTo>
                  <a:lnTo>
                    <a:pt x="126007" y="13883"/>
                  </a:lnTo>
                  <a:lnTo>
                    <a:pt x="125907" y="13292"/>
                  </a:lnTo>
                  <a:lnTo>
                    <a:pt x="125801" y="12707"/>
                  </a:lnTo>
                  <a:lnTo>
                    <a:pt x="125681" y="12123"/>
                  </a:lnTo>
                  <a:lnTo>
                    <a:pt x="125555" y="11559"/>
                  </a:lnTo>
                  <a:lnTo>
                    <a:pt x="125408" y="10995"/>
                  </a:lnTo>
                  <a:lnTo>
                    <a:pt x="125255" y="10445"/>
                  </a:lnTo>
                  <a:lnTo>
                    <a:pt x="125088" y="9902"/>
                  </a:lnTo>
                  <a:lnTo>
                    <a:pt x="125002" y="9634"/>
                  </a:lnTo>
                  <a:lnTo>
                    <a:pt x="124909" y="9372"/>
                  </a:lnTo>
                  <a:lnTo>
                    <a:pt x="124815" y="9111"/>
                  </a:lnTo>
                  <a:lnTo>
                    <a:pt x="124716" y="8850"/>
                  </a:lnTo>
                  <a:lnTo>
                    <a:pt x="124616" y="8596"/>
                  </a:lnTo>
                  <a:lnTo>
                    <a:pt x="124509" y="8348"/>
                  </a:lnTo>
                  <a:lnTo>
                    <a:pt x="124336" y="7970"/>
                  </a:lnTo>
                  <a:lnTo>
                    <a:pt x="124150" y="7605"/>
                  </a:lnTo>
                  <a:lnTo>
                    <a:pt x="123957" y="7255"/>
                  </a:lnTo>
                  <a:lnTo>
                    <a:pt x="123757" y="6918"/>
                  </a:lnTo>
                  <a:lnTo>
                    <a:pt x="123544" y="6595"/>
                  </a:lnTo>
                  <a:lnTo>
                    <a:pt x="123324" y="6285"/>
                  </a:lnTo>
                  <a:lnTo>
                    <a:pt x="123098" y="5990"/>
                  </a:lnTo>
                  <a:lnTo>
                    <a:pt x="122858" y="5708"/>
                  </a:lnTo>
                  <a:lnTo>
                    <a:pt x="122618" y="5433"/>
                  </a:lnTo>
                  <a:lnTo>
                    <a:pt x="122365" y="5178"/>
                  </a:lnTo>
                  <a:lnTo>
                    <a:pt x="122106" y="4931"/>
                  </a:lnTo>
                  <a:lnTo>
                    <a:pt x="121833" y="4704"/>
                  </a:lnTo>
                  <a:lnTo>
                    <a:pt x="121560" y="4477"/>
                  </a:lnTo>
                  <a:lnTo>
                    <a:pt x="121280" y="4271"/>
                  </a:lnTo>
                  <a:lnTo>
                    <a:pt x="120994" y="4071"/>
                  </a:lnTo>
                  <a:lnTo>
                    <a:pt x="120694" y="3886"/>
                  </a:lnTo>
                  <a:lnTo>
                    <a:pt x="120394" y="3707"/>
                  </a:lnTo>
                  <a:lnTo>
                    <a:pt x="120088" y="3535"/>
                  </a:lnTo>
                  <a:lnTo>
                    <a:pt x="119775" y="3384"/>
                  </a:lnTo>
                  <a:lnTo>
                    <a:pt x="119456" y="3232"/>
                  </a:lnTo>
                  <a:lnTo>
                    <a:pt x="119129" y="3095"/>
                  </a:lnTo>
                  <a:lnTo>
                    <a:pt x="118803" y="2964"/>
                  </a:lnTo>
                  <a:lnTo>
                    <a:pt x="118470" y="2847"/>
                  </a:lnTo>
                  <a:lnTo>
                    <a:pt x="118131" y="2730"/>
                  </a:lnTo>
                  <a:lnTo>
                    <a:pt x="117791" y="2627"/>
                  </a:lnTo>
                  <a:lnTo>
                    <a:pt x="117445" y="2531"/>
                  </a:lnTo>
                  <a:lnTo>
                    <a:pt x="117092" y="2448"/>
                  </a:lnTo>
                  <a:lnTo>
                    <a:pt x="116739" y="2366"/>
                  </a:lnTo>
                  <a:lnTo>
                    <a:pt x="116379" y="2290"/>
                  </a:lnTo>
                  <a:lnTo>
                    <a:pt x="116020" y="2228"/>
                  </a:lnTo>
                  <a:lnTo>
                    <a:pt x="115654" y="2167"/>
                  </a:lnTo>
                  <a:lnTo>
                    <a:pt x="115288" y="2112"/>
                  </a:lnTo>
                  <a:lnTo>
                    <a:pt x="114921" y="2063"/>
                  </a:lnTo>
                  <a:lnTo>
                    <a:pt x="114548" y="2022"/>
                  </a:lnTo>
                  <a:lnTo>
                    <a:pt x="114176" y="1988"/>
                  </a:lnTo>
                  <a:lnTo>
                    <a:pt x="113796" y="1953"/>
                  </a:lnTo>
                  <a:lnTo>
                    <a:pt x="113423" y="1926"/>
                  </a:lnTo>
                  <a:lnTo>
                    <a:pt x="113044" y="1905"/>
                  </a:lnTo>
                  <a:lnTo>
                    <a:pt x="112285" y="1871"/>
                  </a:lnTo>
                  <a:lnTo>
                    <a:pt x="111519" y="1857"/>
                  </a:lnTo>
                  <a:lnTo>
                    <a:pt x="110760" y="1850"/>
                  </a:lnTo>
                  <a:lnTo>
                    <a:pt x="109994" y="1857"/>
                  </a:lnTo>
                  <a:lnTo>
                    <a:pt x="109235" y="1871"/>
                  </a:lnTo>
                  <a:lnTo>
                    <a:pt x="108483" y="1892"/>
                  </a:lnTo>
                  <a:lnTo>
                    <a:pt x="107737" y="1912"/>
                  </a:lnTo>
                  <a:lnTo>
                    <a:pt x="106266" y="1960"/>
                  </a:lnTo>
                  <a:lnTo>
                    <a:pt x="105553" y="1981"/>
                  </a:lnTo>
                  <a:lnTo>
                    <a:pt x="104847" y="1995"/>
                  </a:lnTo>
                  <a:lnTo>
                    <a:pt x="103496" y="1995"/>
                  </a:lnTo>
                  <a:lnTo>
                    <a:pt x="67874" y="1335"/>
                  </a:lnTo>
                  <a:lnTo>
                    <a:pt x="30149" y="606"/>
                  </a:lnTo>
                  <a:lnTo>
                    <a:pt x="29683" y="599"/>
                  </a:lnTo>
                  <a:lnTo>
                    <a:pt x="29217" y="578"/>
                  </a:lnTo>
                  <a:lnTo>
                    <a:pt x="28264" y="530"/>
                  </a:lnTo>
                  <a:lnTo>
                    <a:pt x="27292" y="468"/>
                  </a:lnTo>
                  <a:lnTo>
                    <a:pt x="26314" y="399"/>
                  </a:lnTo>
                  <a:lnTo>
                    <a:pt x="24329" y="248"/>
                  </a:lnTo>
                  <a:lnTo>
                    <a:pt x="23324" y="179"/>
                  </a:lnTo>
                  <a:lnTo>
                    <a:pt x="22319" y="111"/>
                  </a:lnTo>
                  <a:lnTo>
                    <a:pt x="21320" y="63"/>
                  </a:lnTo>
                  <a:lnTo>
                    <a:pt x="20814" y="42"/>
                  </a:lnTo>
                  <a:lnTo>
                    <a:pt x="20314" y="21"/>
                  </a:lnTo>
                  <a:lnTo>
                    <a:pt x="19822" y="8"/>
                  </a:lnTo>
                  <a:lnTo>
                    <a:pt x="193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-3536300" y="-827825"/>
              <a:ext cx="3517250" cy="992225"/>
            </a:xfrm>
            <a:custGeom>
              <a:avLst/>
              <a:gdLst/>
              <a:ahLst/>
              <a:cxnLst/>
              <a:rect l="l" t="t" r="r" b="b"/>
              <a:pathLst>
                <a:path w="140690" h="39689" extrusionOk="0">
                  <a:moveTo>
                    <a:pt x="56516" y="2827"/>
                  </a:moveTo>
                  <a:lnTo>
                    <a:pt x="59938" y="2840"/>
                  </a:lnTo>
                  <a:lnTo>
                    <a:pt x="63360" y="2868"/>
                  </a:lnTo>
                  <a:lnTo>
                    <a:pt x="66776" y="2902"/>
                  </a:lnTo>
                  <a:lnTo>
                    <a:pt x="70205" y="2950"/>
                  </a:lnTo>
                  <a:lnTo>
                    <a:pt x="73627" y="3005"/>
                  </a:lnTo>
                  <a:lnTo>
                    <a:pt x="77050" y="3060"/>
                  </a:lnTo>
                  <a:lnTo>
                    <a:pt x="80472" y="3129"/>
                  </a:lnTo>
                  <a:lnTo>
                    <a:pt x="83888" y="3198"/>
                  </a:lnTo>
                  <a:lnTo>
                    <a:pt x="90733" y="3349"/>
                  </a:lnTo>
                  <a:lnTo>
                    <a:pt x="97564" y="3500"/>
                  </a:lnTo>
                  <a:lnTo>
                    <a:pt x="104389" y="3645"/>
                  </a:lnTo>
                  <a:lnTo>
                    <a:pt x="107798" y="3714"/>
                  </a:lnTo>
                  <a:lnTo>
                    <a:pt x="111200" y="3775"/>
                  </a:lnTo>
                  <a:lnTo>
                    <a:pt x="114602" y="3830"/>
                  </a:lnTo>
                  <a:lnTo>
                    <a:pt x="117998" y="3879"/>
                  </a:lnTo>
                  <a:lnTo>
                    <a:pt x="121394" y="3920"/>
                  </a:lnTo>
                  <a:lnTo>
                    <a:pt x="124783" y="3947"/>
                  </a:lnTo>
                  <a:lnTo>
                    <a:pt x="124956" y="3961"/>
                  </a:lnTo>
                  <a:lnTo>
                    <a:pt x="125122" y="3982"/>
                  </a:lnTo>
                  <a:lnTo>
                    <a:pt x="125275" y="4016"/>
                  </a:lnTo>
                  <a:lnTo>
                    <a:pt x="125415" y="4071"/>
                  </a:lnTo>
                  <a:lnTo>
                    <a:pt x="125548" y="4133"/>
                  </a:lnTo>
                  <a:lnTo>
                    <a:pt x="125675" y="4209"/>
                  </a:lnTo>
                  <a:lnTo>
                    <a:pt x="125788" y="4291"/>
                  </a:lnTo>
                  <a:lnTo>
                    <a:pt x="125888" y="4387"/>
                  </a:lnTo>
                  <a:lnTo>
                    <a:pt x="125981" y="4490"/>
                  </a:lnTo>
                  <a:lnTo>
                    <a:pt x="126068" y="4601"/>
                  </a:lnTo>
                  <a:lnTo>
                    <a:pt x="126141" y="4717"/>
                  </a:lnTo>
                  <a:lnTo>
                    <a:pt x="126201" y="4841"/>
                  </a:lnTo>
                  <a:lnTo>
                    <a:pt x="126254" y="4972"/>
                  </a:lnTo>
                  <a:lnTo>
                    <a:pt x="126301" y="5102"/>
                  </a:lnTo>
                  <a:lnTo>
                    <a:pt x="126334" y="5240"/>
                  </a:lnTo>
                  <a:lnTo>
                    <a:pt x="126361" y="5377"/>
                  </a:lnTo>
                  <a:lnTo>
                    <a:pt x="126913" y="5377"/>
                  </a:lnTo>
                  <a:lnTo>
                    <a:pt x="127100" y="5384"/>
                  </a:lnTo>
                  <a:lnTo>
                    <a:pt x="127286" y="5398"/>
                  </a:lnTo>
                  <a:lnTo>
                    <a:pt x="127466" y="5412"/>
                  </a:lnTo>
                  <a:lnTo>
                    <a:pt x="127826" y="5460"/>
                  </a:lnTo>
                  <a:lnTo>
                    <a:pt x="128185" y="5522"/>
                  </a:lnTo>
                  <a:lnTo>
                    <a:pt x="128538" y="5598"/>
                  </a:lnTo>
                  <a:lnTo>
                    <a:pt x="128884" y="5687"/>
                  </a:lnTo>
                  <a:lnTo>
                    <a:pt x="129230" y="5790"/>
                  </a:lnTo>
                  <a:lnTo>
                    <a:pt x="129570" y="5914"/>
                  </a:lnTo>
                  <a:lnTo>
                    <a:pt x="129903" y="6044"/>
                  </a:lnTo>
                  <a:lnTo>
                    <a:pt x="130236" y="6196"/>
                  </a:lnTo>
                  <a:lnTo>
                    <a:pt x="130562" y="6354"/>
                  </a:lnTo>
                  <a:lnTo>
                    <a:pt x="130882" y="6526"/>
                  </a:lnTo>
                  <a:lnTo>
                    <a:pt x="131201" y="6711"/>
                  </a:lnTo>
                  <a:lnTo>
                    <a:pt x="131514" y="6911"/>
                  </a:lnTo>
                  <a:lnTo>
                    <a:pt x="131820" y="7124"/>
                  </a:lnTo>
                  <a:lnTo>
                    <a:pt x="132120" y="7344"/>
                  </a:lnTo>
                  <a:lnTo>
                    <a:pt x="132420" y="7578"/>
                  </a:lnTo>
                  <a:lnTo>
                    <a:pt x="132713" y="7818"/>
                  </a:lnTo>
                  <a:lnTo>
                    <a:pt x="132999" y="8073"/>
                  </a:lnTo>
                  <a:lnTo>
                    <a:pt x="133279" y="8334"/>
                  </a:lnTo>
                  <a:lnTo>
                    <a:pt x="133552" y="8609"/>
                  </a:lnTo>
                  <a:lnTo>
                    <a:pt x="133825" y="8884"/>
                  </a:lnTo>
                  <a:lnTo>
                    <a:pt x="134084" y="9180"/>
                  </a:lnTo>
                  <a:lnTo>
                    <a:pt x="134344" y="9476"/>
                  </a:lnTo>
                  <a:lnTo>
                    <a:pt x="134597" y="9785"/>
                  </a:lnTo>
                  <a:lnTo>
                    <a:pt x="134843" y="10094"/>
                  </a:lnTo>
                  <a:lnTo>
                    <a:pt x="135090" y="10418"/>
                  </a:lnTo>
                  <a:lnTo>
                    <a:pt x="135323" y="10748"/>
                  </a:lnTo>
                  <a:lnTo>
                    <a:pt x="135556" y="11084"/>
                  </a:lnTo>
                  <a:lnTo>
                    <a:pt x="135775" y="11421"/>
                  </a:lnTo>
                  <a:lnTo>
                    <a:pt x="135995" y="11772"/>
                  </a:lnTo>
                  <a:lnTo>
                    <a:pt x="136208" y="12123"/>
                  </a:lnTo>
                  <a:lnTo>
                    <a:pt x="136408" y="12480"/>
                  </a:lnTo>
                  <a:lnTo>
                    <a:pt x="136608" y="12838"/>
                  </a:lnTo>
                  <a:lnTo>
                    <a:pt x="136801" y="13209"/>
                  </a:lnTo>
                  <a:lnTo>
                    <a:pt x="136987" y="13580"/>
                  </a:lnTo>
                  <a:lnTo>
                    <a:pt x="137167" y="13952"/>
                  </a:lnTo>
                  <a:lnTo>
                    <a:pt x="137340" y="14330"/>
                  </a:lnTo>
                  <a:lnTo>
                    <a:pt x="137500" y="14708"/>
                  </a:lnTo>
                  <a:lnTo>
                    <a:pt x="137660" y="15093"/>
                  </a:lnTo>
                  <a:lnTo>
                    <a:pt x="137813" y="15478"/>
                  </a:lnTo>
                  <a:lnTo>
                    <a:pt x="137959" y="15863"/>
                  </a:lnTo>
                  <a:lnTo>
                    <a:pt x="138099" y="16248"/>
                  </a:lnTo>
                  <a:lnTo>
                    <a:pt x="138226" y="16640"/>
                  </a:lnTo>
                  <a:lnTo>
                    <a:pt x="138352" y="17025"/>
                  </a:lnTo>
                  <a:lnTo>
                    <a:pt x="138465" y="17417"/>
                  </a:lnTo>
                  <a:lnTo>
                    <a:pt x="138579" y="17802"/>
                  </a:lnTo>
                  <a:lnTo>
                    <a:pt x="138678" y="18194"/>
                  </a:lnTo>
                  <a:lnTo>
                    <a:pt x="138772" y="18579"/>
                  </a:lnTo>
                  <a:lnTo>
                    <a:pt x="138858" y="18971"/>
                  </a:lnTo>
                  <a:lnTo>
                    <a:pt x="138938" y="19356"/>
                  </a:lnTo>
                  <a:lnTo>
                    <a:pt x="139005" y="19734"/>
                  </a:lnTo>
                  <a:lnTo>
                    <a:pt x="139071" y="20119"/>
                  </a:lnTo>
                  <a:lnTo>
                    <a:pt x="139125" y="20498"/>
                  </a:lnTo>
                  <a:lnTo>
                    <a:pt x="139171" y="20869"/>
                  </a:lnTo>
                  <a:lnTo>
                    <a:pt x="139211" y="21240"/>
                  </a:lnTo>
                  <a:lnTo>
                    <a:pt x="139244" y="21611"/>
                  </a:lnTo>
                  <a:lnTo>
                    <a:pt x="139271" y="21976"/>
                  </a:lnTo>
                  <a:lnTo>
                    <a:pt x="139284" y="22333"/>
                  </a:lnTo>
                  <a:lnTo>
                    <a:pt x="139291" y="22684"/>
                  </a:lnTo>
                  <a:lnTo>
                    <a:pt x="139291" y="23035"/>
                  </a:lnTo>
                  <a:lnTo>
                    <a:pt x="139278" y="23379"/>
                  </a:lnTo>
                  <a:lnTo>
                    <a:pt x="139258" y="23716"/>
                  </a:lnTo>
                  <a:lnTo>
                    <a:pt x="139231" y="24073"/>
                  </a:lnTo>
                  <a:lnTo>
                    <a:pt x="139191" y="24431"/>
                  </a:lnTo>
                  <a:lnTo>
                    <a:pt x="139145" y="24788"/>
                  </a:lnTo>
                  <a:lnTo>
                    <a:pt x="139091" y="25139"/>
                  </a:lnTo>
                  <a:lnTo>
                    <a:pt x="139025" y="25490"/>
                  </a:lnTo>
                  <a:lnTo>
                    <a:pt x="138951" y="25833"/>
                  </a:lnTo>
                  <a:lnTo>
                    <a:pt x="138872" y="26177"/>
                  </a:lnTo>
                  <a:lnTo>
                    <a:pt x="138785" y="26521"/>
                  </a:lnTo>
                  <a:lnTo>
                    <a:pt x="138685" y="26858"/>
                  </a:lnTo>
                  <a:lnTo>
                    <a:pt x="138579" y="27195"/>
                  </a:lnTo>
                  <a:lnTo>
                    <a:pt x="138465" y="27525"/>
                  </a:lnTo>
                  <a:lnTo>
                    <a:pt x="138339" y="27855"/>
                  </a:lnTo>
                  <a:lnTo>
                    <a:pt x="138212" y="28178"/>
                  </a:lnTo>
                  <a:lnTo>
                    <a:pt x="138073" y="28501"/>
                  </a:lnTo>
                  <a:lnTo>
                    <a:pt x="137933" y="28817"/>
                  </a:lnTo>
                  <a:lnTo>
                    <a:pt x="137780" y="29127"/>
                  </a:lnTo>
                  <a:lnTo>
                    <a:pt x="137620" y="29436"/>
                  </a:lnTo>
                  <a:lnTo>
                    <a:pt x="137453" y="29739"/>
                  </a:lnTo>
                  <a:lnTo>
                    <a:pt x="137280" y="30041"/>
                  </a:lnTo>
                  <a:lnTo>
                    <a:pt x="137100" y="30337"/>
                  </a:lnTo>
                  <a:lnTo>
                    <a:pt x="136914" y="30626"/>
                  </a:lnTo>
                  <a:lnTo>
                    <a:pt x="136721" y="30908"/>
                  </a:lnTo>
                  <a:lnTo>
                    <a:pt x="136521" y="31190"/>
                  </a:lnTo>
                  <a:lnTo>
                    <a:pt x="136321" y="31465"/>
                  </a:lnTo>
                  <a:lnTo>
                    <a:pt x="136108" y="31733"/>
                  </a:lnTo>
                  <a:lnTo>
                    <a:pt x="135889" y="31994"/>
                  </a:lnTo>
                  <a:lnTo>
                    <a:pt x="135669" y="32255"/>
                  </a:lnTo>
                  <a:lnTo>
                    <a:pt x="135443" y="32503"/>
                  </a:lnTo>
                  <a:lnTo>
                    <a:pt x="135203" y="32750"/>
                  </a:lnTo>
                  <a:lnTo>
                    <a:pt x="134963" y="32991"/>
                  </a:lnTo>
                  <a:lnTo>
                    <a:pt x="134723" y="33225"/>
                  </a:lnTo>
                  <a:lnTo>
                    <a:pt x="134470" y="33452"/>
                  </a:lnTo>
                  <a:lnTo>
                    <a:pt x="134217" y="33672"/>
                  </a:lnTo>
                  <a:lnTo>
                    <a:pt x="133958" y="33885"/>
                  </a:lnTo>
                  <a:lnTo>
                    <a:pt x="133691" y="34091"/>
                  </a:lnTo>
                  <a:lnTo>
                    <a:pt x="133425" y="34291"/>
                  </a:lnTo>
                  <a:lnTo>
                    <a:pt x="133152" y="34483"/>
                  </a:lnTo>
                  <a:lnTo>
                    <a:pt x="132872" y="34669"/>
                  </a:lnTo>
                  <a:lnTo>
                    <a:pt x="132593" y="34848"/>
                  </a:lnTo>
                  <a:lnTo>
                    <a:pt x="132307" y="35013"/>
                  </a:lnTo>
                  <a:lnTo>
                    <a:pt x="132014" y="35178"/>
                  </a:lnTo>
                  <a:lnTo>
                    <a:pt x="131721" y="35329"/>
                  </a:lnTo>
                  <a:lnTo>
                    <a:pt x="131428" y="35480"/>
                  </a:lnTo>
                  <a:lnTo>
                    <a:pt x="131128" y="35618"/>
                  </a:lnTo>
                  <a:lnTo>
                    <a:pt x="130822" y="35748"/>
                  </a:lnTo>
                  <a:lnTo>
                    <a:pt x="130515" y="35865"/>
                  </a:lnTo>
                  <a:lnTo>
                    <a:pt x="130203" y="35982"/>
                  </a:lnTo>
                  <a:lnTo>
                    <a:pt x="129890" y="36085"/>
                  </a:lnTo>
                  <a:lnTo>
                    <a:pt x="129577" y="36175"/>
                  </a:lnTo>
                  <a:lnTo>
                    <a:pt x="129257" y="36264"/>
                  </a:lnTo>
                  <a:lnTo>
                    <a:pt x="128937" y="36340"/>
                  </a:lnTo>
                  <a:lnTo>
                    <a:pt x="128611" y="36408"/>
                  </a:lnTo>
                  <a:lnTo>
                    <a:pt x="128285" y="36463"/>
                  </a:lnTo>
                  <a:lnTo>
                    <a:pt x="127959" y="36512"/>
                  </a:lnTo>
                  <a:lnTo>
                    <a:pt x="127626" y="36553"/>
                  </a:lnTo>
                  <a:lnTo>
                    <a:pt x="127300" y="36580"/>
                  </a:lnTo>
                  <a:lnTo>
                    <a:pt x="126960" y="36594"/>
                  </a:lnTo>
                  <a:lnTo>
                    <a:pt x="126627" y="36601"/>
                  </a:lnTo>
                  <a:lnTo>
                    <a:pt x="126294" y="36601"/>
                  </a:lnTo>
                  <a:lnTo>
                    <a:pt x="125955" y="36587"/>
                  </a:lnTo>
                  <a:lnTo>
                    <a:pt x="125615" y="36560"/>
                  </a:lnTo>
                  <a:lnTo>
                    <a:pt x="125275" y="36525"/>
                  </a:lnTo>
                  <a:lnTo>
                    <a:pt x="124936" y="36484"/>
                  </a:lnTo>
                  <a:lnTo>
                    <a:pt x="124590" y="36422"/>
                  </a:lnTo>
                  <a:lnTo>
                    <a:pt x="124536" y="36498"/>
                  </a:lnTo>
                  <a:lnTo>
                    <a:pt x="124476" y="36567"/>
                  </a:lnTo>
                  <a:lnTo>
                    <a:pt x="124417" y="36635"/>
                  </a:lnTo>
                  <a:lnTo>
                    <a:pt x="124350" y="36697"/>
                  </a:lnTo>
                  <a:lnTo>
                    <a:pt x="124283" y="36759"/>
                  </a:lnTo>
                  <a:lnTo>
                    <a:pt x="124210" y="36814"/>
                  </a:lnTo>
                  <a:lnTo>
                    <a:pt x="124130" y="36862"/>
                  </a:lnTo>
                  <a:lnTo>
                    <a:pt x="124050" y="36910"/>
                  </a:lnTo>
                  <a:lnTo>
                    <a:pt x="123964" y="36959"/>
                  </a:lnTo>
                  <a:lnTo>
                    <a:pt x="123871" y="36993"/>
                  </a:lnTo>
                  <a:lnTo>
                    <a:pt x="123777" y="37027"/>
                  </a:lnTo>
                  <a:lnTo>
                    <a:pt x="123677" y="37055"/>
                  </a:lnTo>
                  <a:lnTo>
                    <a:pt x="123578" y="37075"/>
                  </a:lnTo>
                  <a:lnTo>
                    <a:pt x="123471" y="37096"/>
                  </a:lnTo>
                  <a:lnTo>
                    <a:pt x="123365" y="37103"/>
                  </a:lnTo>
                  <a:lnTo>
                    <a:pt x="123251" y="37103"/>
                  </a:lnTo>
                  <a:lnTo>
                    <a:pt x="116207" y="37158"/>
                  </a:lnTo>
                  <a:lnTo>
                    <a:pt x="109163" y="37192"/>
                  </a:lnTo>
                  <a:lnTo>
                    <a:pt x="102118" y="37227"/>
                  </a:lnTo>
                  <a:lnTo>
                    <a:pt x="95074" y="37247"/>
                  </a:lnTo>
                  <a:lnTo>
                    <a:pt x="80978" y="37275"/>
                  </a:lnTo>
                  <a:lnTo>
                    <a:pt x="66896" y="37302"/>
                  </a:lnTo>
                  <a:lnTo>
                    <a:pt x="65425" y="37316"/>
                  </a:lnTo>
                  <a:lnTo>
                    <a:pt x="63933" y="37344"/>
                  </a:lnTo>
                  <a:lnTo>
                    <a:pt x="62422" y="37385"/>
                  </a:lnTo>
                  <a:lnTo>
                    <a:pt x="60897" y="37440"/>
                  </a:lnTo>
                  <a:lnTo>
                    <a:pt x="59366" y="37502"/>
                  </a:lnTo>
                  <a:lnTo>
                    <a:pt x="57814" y="37570"/>
                  </a:lnTo>
                  <a:lnTo>
                    <a:pt x="56249" y="37646"/>
                  </a:lnTo>
                  <a:lnTo>
                    <a:pt x="54678" y="37729"/>
                  </a:lnTo>
                  <a:lnTo>
                    <a:pt x="51502" y="37894"/>
                  </a:lnTo>
                  <a:lnTo>
                    <a:pt x="48306" y="38059"/>
                  </a:lnTo>
                  <a:lnTo>
                    <a:pt x="46702" y="38127"/>
                  </a:lnTo>
                  <a:lnTo>
                    <a:pt x="45097" y="38196"/>
                  </a:lnTo>
                  <a:lnTo>
                    <a:pt x="43486" y="38258"/>
                  </a:lnTo>
                  <a:lnTo>
                    <a:pt x="41874" y="38306"/>
                  </a:lnTo>
                  <a:lnTo>
                    <a:pt x="40270" y="38341"/>
                  </a:lnTo>
                  <a:lnTo>
                    <a:pt x="38658" y="38361"/>
                  </a:lnTo>
                  <a:lnTo>
                    <a:pt x="37859" y="38368"/>
                  </a:lnTo>
                  <a:lnTo>
                    <a:pt x="37060" y="38368"/>
                  </a:lnTo>
                  <a:lnTo>
                    <a:pt x="36261" y="38361"/>
                  </a:lnTo>
                  <a:lnTo>
                    <a:pt x="35462" y="38354"/>
                  </a:lnTo>
                  <a:lnTo>
                    <a:pt x="34663" y="38341"/>
                  </a:lnTo>
                  <a:lnTo>
                    <a:pt x="33871" y="38320"/>
                  </a:lnTo>
                  <a:lnTo>
                    <a:pt x="33079" y="38299"/>
                  </a:lnTo>
                  <a:lnTo>
                    <a:pt x="32286" y="38272"/>
                  </a:lnTo>
                  <a:lnTo>
                    <a:pt x="31501" y="38231"/>
                  </a:lnTo>
                  <a:lnTo>
                    <a:pt x="30715" y="38189"/>
                  </a:lnTo>
                  <a:lnTo>
                    <a:pt x="29929" y="38141"/>
                  </a:lnTo>
                  <a:lnTo>
                    <a:pt x="29150" y="38086"/>
                  </a:lnTo>
                  <a:lnTo>
                    <a:pt x="28371" y="38024"/>
                  </a:lnTo>
                  <a:lnTo>
                    <a:pt x="27599" y="37962"/>
                  </a:lnTo>
                  <a:lnTo>
                    <a:pt x="26827" y="37887"/>
                  </a:lnTo>
                  <a:lnTo>
                    <a:pt x="26054" y="37797"/>
                  </a:lnTo>
                  <a:lnTo>
                    <a:pt x="25295" y="37708"/>
                  </a:lnTo>
                  <a:lnTo>
                    <a:pt x="24530" y="37612"/>
                  </a:lnTo>
                  <a:lnTo>
                    <a:pt x="23777" y="37502"/>
                  </a:lnTo>
                  <a:lnTo>
                    <a:pt x="23018" y="37392"/>
                  </a:lnTo>
                  <a:lnTo>
                    <a:pt x="22273" y="37268"/>
                  </a:lnTo>
                  <a:lnTo>
                    <a:pt x="21527" y="37130"/>
                  </a:lnTo>
                  <a:lnTo>
                    <a:pt x="20788" y="36993"/>
                  </a:lnTo>
                  <a:lnTo>
                    <a:pt x="20055" y="36842"/>
                  </a:lnTo>
                  <a:lnTo>
                    <a:pt x="19323" y="36677"/>
                  </a:lnTo>
                  <a:lnTo>
                    <a:pt x="18597" y="36512"/>
                  </a:lnTo>
                  <a:lnTo>
                    <a:pt x="17878" y="36326"/>
                  </a:lnTo>
                  <a:lnTo>
                    <a:pt x="17159" y="36140"/>
                  </a:lnTo>
                  <a:lnTo>
                    <a:pt x="16779" y="36030"/>
                  </a:lnTo>
                  <a:lnTo>
                    <a:pt x="16407" y="35920"/>
                  </a:lnTo>
                  <a:lnTo>
                    <a:pt x="16027" y="35796"/>
                  </a:lnTo>
                  <a:lnTo>
                    <a:pt x="15654" y="35673"/>
                  </a:lnTo>
                  <a:lnTo>
                    <a:pt x="15281" y="35535"/>
                  </a:lnTo>
                  <a:lnTo>
                    <a:pt x="14909" y="35398"/>
                  </a:lnTo>
                  <a:lnTo>
                    <a:pt x="14536" y="35253"/>
                  </a:lnTo>
                  <a:lnTo>
                    <a:pt x="14163" y="35102"/>
                  </a:lnTo>
                  <a:lnTo>
                    <a:pt x="13797" y="34944"/>
                  </a:lnTo>
                  <a:lnTo>
                    <a:pt x="13430" y="34779"/>
                  </a:lnTo>
                  <a:lnTo>
                    <a:pt x="13071" y="34614"/>
                  </a:lnTo>
                  <a:lnTo>
                    <a:pt x="12711" y="34435"/>
                  </a:lnTo>
                  <a:lnTo>
                    <a:pt x="12352" y="34256"/>
                  </a:lnTo>
                  <a:lnTo>
                    <a:pt x="11999" y="34071"/>
                  </a:lnTo>
                  <a:lnTo>
                    <a:pt x="11653" y="33871"/>
                  </a:lnTo>
                  <a:lnTo>
                    <a:pt x="11306" y="33672"/>
                  </a:lnTo>
                  <a:lnTo>
                    <a:pt x="10960" y="33472"/>
                  </a:lnTo>
                  <a:lnTo>
                    <a:pt x="10621" y="33259"/>
                  </a:lnTo>
                  <a:lnTo>
                    <a:pt x="10288" y="33039"/>
                  </a:lnTo>
                  <a:lnTo>
                    <a:pt x="9955" y="32819"/>
                  </a:lnTo>
                  <a:lnTo>
                    <a:pt x="9629" y="32592"/>
                  </a:lnTo>
                  <a:lnTo>
                    <a:pt x="9309" y="32359"/>
                  </a:lnTo>
                  <a:lnTo>
                    <a:pt x="8989" y="32118"/>
                  </a:lnTo>
                  <a:lnTo>
                    <a:pt x="8676" y="31870"/>
                  </a:lnTo>
                  <a:lnTo>
                    <a:pt x="8370" y="31616"/>
                  </a:lnTo>
                  <a:lnTo>
                    <a:pt x="8070" y="31362"/>
                  </a:lnTo>
                  <a:lnTo>
                    <a:pt x="7778" y="31100"/>
                  </a:lnTo>
                  <a:lnTo>
                    <a:pt x="7485" y="30832"/>
                  </a:lnTo>
                  <a:lnTo>
                    <a:pt x="7205" y="30557"/>
                  </a:lnTo>
                  <a:lnTo>
                    <a:pt x="6925" y="30282"/>
                  </a:lnTo>
                  <a:lnTo>
                    <a:pt x="6659" y="29993"/>
                  </a:lnTo>
                  <a:lnTo>
                    <a:pt x="6393" y="29704"/>
                  </a:lnTo>
                  <a:lnTo>
                    <a:pt x="6140" y="29409"/>
                  </a:lnTo>
                  <a:lnTo>
                    <a:pt x="5887" y="29106"/>
                  </a:lnTo>
                  <a:lnTo>
                    <a:pt x="5647" y="28804"/>
                  </a:lnTo>
                  <a:lnTo>
                    <a:pt x="5414" y="28494"/>
                  </a:lnTo>
                  <a:lnTo>
                    <a:pt x="5187" y="28178"/>
                  </a:lnTo>
                  <a:lnTo>
                    <a:pt x="4968" y="27855"/>
                  </a:lnTo>
                  <a:lnTo>
                    <a:pt x="4761" y="27525"/>
                  </a:lnTo>
                  <a:lnTo>
                    <a:pt x="4555" y="27195"/>
                  </a:lnTo>
                  <a:lnTo>
                    <a:pt x="4362" y="26858"/>
                  </a:lnTo>
                  <a:lnTo>
                    <a:pt x="4182" y="26521"/>
                  </a:lnTo>
                  <a:lnTo>
                    <a:pt x="4002" y="26170"/>
                  </a:lnTo>
                  <a:lnTo>
                    <a:pt x="3836" y="25820"/>
                  </a:lnTo>
                  <a:lnTo>
                    <a:pt x="3683" y="25462"/>
                  </a:lnTo>
                  <a:lnTo>
                    <a:pt x="3536" y="25098"/>
                  </a:lnTo>
                  <a:lnTo>
                    <a:pt x="3396" y="24733"/>
                  </a:lnTo>
                  <a:lnTo>
                    <a:pt x="3270" y="24362"/>
                  </a:lnTo>
                  <a:lnTo>
                    <a:pt x="3157" y="23984"/>
                  </a:lnTo>
                  <a:lnTo>
                    <a:pt x="3050" y="23606"/>
                  </a:lnTo>
                  <a:lnTo>
                    <a:pt x="2950" y="23220"/>
                  </a:lnTo>
                  <a:lnTo>
                    <a:pt x="2864" y="22829"/>
                  </a:lnTo>
                  <a:lnTo>
                    <a:pt x="2791" y="22430"/>
                  </a:lnTo>
                  <a:lnTo>
                    <a:pt x="2731" y="22031"/>
                  </a:lnTo>
                  <a:lnTo>
                    <a:pt x="2677" y="21625"/>
                  </a:lnTo>
                  <a:lnTo>
                    <a:pt x="2637" y="21220"/>
                  </a:lnTo>
                  <a:lnTo>
                    <a:pt x="2611" y="20800"/>
                  </a:lnTo>
                  <a:lnTo>
                    <a:pt x="2597" y="20388"/>
                  </a:lnTo>
                  <a:lnTo>
                    <a:pt x="2591" y="19961"/>
                  </a:lnTo>
                  <a:lnTo>
                    <a:pt x="2604" y="19535"/>
                  </a:lnTo>
                  <a:lnTo>
                    <a:pt x="2624" y="19102"/>
                  </a:lnTo>
                  <a:lnTo>
                    <a:pt x="2657" y="18669"/>
                  </a:lnTo>
                  <a:lnTo>
                    <a:pt x="2704" y="18222"/>
                  </a:lnTo>
                  <a:lnTo>
                    <a:pt x="2771" y="17782"/>
                  </a:lnTo>
                  <a:lnTo>
                    <a:pt x="2817" y="17472"/>
                  </a:lnTo>
                  <a:lnTo>
                    <a:pt x="2870" y="17170"/>
                  </a:lnTo>
                  <a:lnTo>
                    <a:pt x="2930" y="16867"/>
                  </a:lnTo>
                  <a:lnTo>
                    <a:pt x="2997" y="16565"/>
                  </a:lnTo>
                  <a:lnTo>
                    <a:pt x="3070" y="16269"/>
                  </a:lnTo>
                  <a:lnTo>
                    <a:pt x="3143" y="15973"/>
                  </a:lnTo>
                  <a:lnTo>
                    <a:pt x="3230" y="15678"/>
                  </a:lnTo>
                  <a:lnTo>
                    <a:pt x="3317" y="15389"/>
                  </a:lnTo>
                  <a:lnTo>
                    <a:pt x="3410" y="15100"/>
                  </a:lnTo>
                  <a:lnTo>
                    <a:pt x="3510" y="14811"/>
                  </a:lnTo>
                  <a:lnTo>
                    <a:pt x="3609" y="14529"/>
                  </a:lnTo>
                  <a:lnTo>
                    <a:pt x="3723" y="14254"/>
                  </a:lnTo>
                  <a:lnTo>
                    <a:pt x="3836" y="13972"/>
                  </a:lnTo>
                  <a:lnTo>
                    <a:pt x="3956" y="13697"/>
                  </a:lnTo>
                  <a:lnTo>
                    <a:pt x="4076" y="13429"/>
                  </a:lnTo>
                  <a:lnTo>
                    <a:pt x="4209" y="13161"/>
                  </a:lnTo>
                  <a:lnTo>
                    <a:pt x="4342" y="12893"/>
                  </a:lnTo>
                  <a:lnTo>
                    <a:pt x="4475" y="12632"/>
                  </a:lnTo>
                  <a:lnTo>
                    <a:pt x="4622" y="12370"/>
                  </a:lnTo>
                  <a:lnTo>
                    <a:pt x="4768" y="12109"/>
                  </a:lnTo>
                  <a:lnTo>
                    <a:pt x="4921" y="11861"/>
                  </a:lnTo>
                  <a:lnTo>
                    <a:pt x="5074" y="11607"/>
                  </a:lnTo>
                  <a:lnTo>
                    <a:pt x="5234" y="11360"/>
                  </a:lnTo>
                  <a:lnTo>
                    <a:pt x="5401" y="11119"/>
                  </a:lnTo>
                  <a:lnTo>
                    <a:pt x="5567" y="10871"/>
                  </a:lnTo>
                  <a:lnTo>
                    <a:pt x="5740" y="10638"/>
                  </a:lnTo>
                  <a:lnTo>
                    <a:pt x="5920" y="10404"/>
                  </a:lnTo>
                  <a:lnTo>
                    <a:pt x="6100" y="10170"/>
                  </a:lnTo>
                  <a:lnTo>
                    <a:pt x="6286" y="9943"/>
                  </a:lnTo>
                  <a:lnTo>
                    <a:pt x="6473" y="9723"/>
                  </a:lnTo>
                  <a:lnTo>
                    <a:pt x="6666" y="9503"/>
                  </a:lnTo>
                  <a:lnTo>
                    <a:pt x="6865" y="9283"/>
                  </a:lnTo>
                  <a:lnTo>
                    <a:pt x="7065" y="9070"/>
                  </a:lnTo>
                  <a:lnTo>
                    <a:pt x="7265" y="8864"/>
                  </a:lnTo>
                  <a:lnTo>
                    <a:pt x="7471" y="8657"/>
                  </a:lnTo>
                  <a:lnTo>
                    <a:pt x="7684" y="8458"/>
                  </a:lnTo>
                  <a:lnTo>
                    <a:pt x="7897" y="8258"/>
                  </a:lnTo>
                  <a:lnTo>
                    <a:pt x="8117" y="8066"/>
                  </a:lnTo>
                  <a:lnTo>
                    <a:pt x="8337" y="7873"/>
                  </a:lnTo>
                  <a:lnTo>
                    <a:pt x="8563" y="7688"/>
                  </a:lnTo>
                  <a:lnTo>
                    <a:pt x="8790" y="7509"/>
                  </a:lnTo>
                  <a:lnTo>
                    <a:pt x="9016" y="7330"/>
                  </a:lnTo>
                  <a:lnTo>
                    <a:pt x="9249" y="7158"/>
                  </a:lnTo>
                  <a:lnTo>
                    <a:pt x="9489" y="6986"/>
                  </a:lnTo>
                  <a:lnTo>
                    <a:pt x="9728" y="6821"/>
                  </a:lnTo>
                  <a:lnTo>
                    <a:pt x="9968" y="6663"/>
                  </a:lnTo>
                  <a:lnTo>
                    <a:pt x="10214" y="6505"/>
                  </a:lnTo>
                  <a:lnTo>
                    <a:pt x="10461" y="6354"/>
                  </a:lnTo>
                  <a:lnTo>
                    <a:pt x="10707" y="6209"/>
                  </a:lnTo>
                  <a:lnTo>
                    <a:pt x="10960" y="6065"/>
                  </a:lnTo>
                  <a:lnTo>
                    <a:pt x="11213" y="5928"/>
                  </a:lnTo>
                  <a:lnTo>
                    <a:pt x="11473" y="5797"/>
                  </a:lnTo>
                  <a:lnTo>
                    <a:pt x="11733" y="5666"/>
                  </a:lnTo>
                  <a:lnTo>
                    <a:pt x="11992" y="5543"/>
                  </a:lnTo>
                  <a:lnTo>
                    <a:pt x="12252" y="5419"/>
                  </a:lnTo>
                  <a:lnTo>
                    <a:pt x="12518" y="5309"/>
                  </a:lnTo>
                  <a:lnTo>
                    <a:pt x="12791" y="5199"/>
                  </a:lnTo>
                  <a:lnTo>
                    <a:pt x="13058" y="5089"/>
                  </a:lnTo>
                  <a:lnTo>
                    <a:pt x="13330" y="4992"/>
                  </a:lnTo>
                  <a:lnTo>
                    <a:pt x="13603" y="4896"/>
                  </a:lnTo>
                  <a:lnTo>
                    <a:pt x="13876" y="4807"/>
                  </a:lnTo>
                  <a:lnTo>
                    <a:pt x="14156" y="4717"/>
                  </a:lnTo>
                  <a:lnTo>
                    <a:pt x="14429" y="4642"/>
                  </a:lnTo>
                  <a:lnTo>
                    <a:pt x="14709" y="4566"/>
                  </a:lnTo>
                  <a:lnTo>
                    <a:pt x="14789" y="4456"/>
                  </a:lnTo>
                  <a:lnTo>
                    <a:pt x="14875" y="4353"/>
                  </a:lnTo>
                  <a:lnTo>
                    <a:pt x="14975" y="4257"/>
                  </a:lnTo>
                  <a:lnTo>
                    <a:pt x="15028" y="4215"/>
                  </a:lnTo>
                  <a:lnTo>
                    <a:pt x="15088" y="4174"/>
                  </a:lnTo>
                  <a:lnTo>
                    <a:pt x="15148" y="4140"/>
                  </a:lnTo>
                  <a:lnTo>
                    <a:pt x="15208" y="4105"/>
                  </a:lnTo>
                  <a:lnTo>
                    <a:pt x="15281" y="4078"/>
                  </a:lnTo>
                  <a:lnTo>
                    <a:pt x="15348" y="4050"/>
                  </a:lnTo>
                  <a:lnTo>
                    <a:pt x="15421" y="4030"/>
                  </a:lnTo>
                  <a:lnTo>
                    <a:pt x="15501" y="4009"/>
                  </a:lnTo>
                  <a:lnTo>
                    <a:pt x="15581" y="4002"/>
                  </a:lnTo>
                  <a:lnTo>
                    <a:pt x="15668" y="3995"/>
                  </a:lnTo>
                  <a:lnTo>
                    <a:pt x="17359" y="3885"/>
                  </a:lnTo>
                  <a:lnTo>
                    <a:pt x="19050" y="3775"/>
                  </a:lnTo>
                  <a:lnTo>
                    <a:pt x="20748" y="3679"/>
                  </a:lnTo>
                  <a:lnTo>
                    <a:pt x="22439" y="3583"/>
                  </a:lnTo>
                  <a:lnTo>
                    <a:pt x="24137" y="3500"/>
                  </a:lnTo>
                  <a:lnTo>
                    <a:pt x="25835" y="3418"/>
                  </a:lnTo>
                  <a:lnTo>
                    <a:pt x="27533" y="3342"/>
                  </a:lnTo>
                  <a:lnTo>
                    <a:pt x="29230" y="3273"/>
                  </a:lnTo>
                  <a:lnTo>
                    <a:pt x="30928" y="3212"/>
                  </a:lnTo>
                  <a:lnTo>
                    <a:pt x="32633" y="3157"/>
                  </a:lnTo>
                  <a:lnTo>
                    <a:pt x="34331" y="3102"/>
                  </a:lnTo>
                  <a:lnTo>
                    <a:pt x="36035" y="3053"/>
                  </a:lnTo>
                  <a:lnTo>
                    <a:pt x="37740" y="3012"/>
                  </a:lnTo>
                  <a:lnTo>
                    <a:pt x="39444" y="2971"/>
                  </a:lnTo>
                  <a:lnTo>
                    <a:pt x="41149" y="2937"/>
                  </a:lnTo>
                  <a:lnTo>
                    <a:pt x="42853" y="2909"/>
                  </a:lnTo>
                  <a:lnTo>
                    <a:pt x="44558" y="2888"/>
                  </a:lnTo>
                  <a:lnTo>
                    <a:pt x="46269" y="2868"/>
                  </a:lnTo>
                  <a:lnTo>
                    <a:pt x="49678" y="2840"/>
                  </a:lnTo>
                  <a:lnTo>
                    <a:pt x="53100" y="2827"/>
                  </a:lnTo>
                  <a:close/>
                  <a:moveTo>
                    <a:pt x="27306" y="1"/>
                  </a:moveTo>
                  <a:lnTo>
                    <a:pt x="26674" y="14"/>
                  </a:lnTo>
                  <a:lnTo>
                    <a:pt x="26041" y="21"/>
                  </a:lnTo>
                  <a:lnTo>
                    <a:pt x="25409" y="42"/>
                  </a:lnTo>
                  <a:lnTo>
                    <a:pt x="24783" y="62"/>
                  </a:lnTo>
                  <a:lnTo>
                    <a:pt x="24157" y="97"/>
                  </a:lnTo>
                  <a:lnTo>
                    <a:pt x="23538" y="131"/>
                  </a:lnTo>
                  <a:lnTo>
                    <a:pt x="22918" y="166"/>
                  </a:lnTo>
                  <a:lnTo>
                    <a:pt x="22299" y="214"/>
                  </a:lnTo>
                  <a:lnTo>
                    <a:pt x="21687" y="269"/>
                  </a:lnTo>
                  <a:lnTo>
                    <a:pt x="21081" y="331"/>
                  </a:lnTo>
                  <a:lnTo>
                    <a:pt x="20475" y="399"/>
                  </a:lnTo>
                  <a:lnTo>
                    <a:pt x="19876" y="475"/>
                  </a:lnTo>
                  <a:lnTo>
                    <a:pt x="19283" y="557"/>
                  </a:lnTo>
                  <a:lnTo>
                    <a:pt x="18690" y="647"/>
                  </a:lnTo>
                  <a:lnTo>
                    <a:pt x="18104" y="743"/>
                  </a:lnTo>
                  <a:lnTo>
                    <a:pt x="17525" y="846"/>
                  </a:lnTo>
                  <a:lnTo>
                    <a:pt x="16946" y="963"/>
                  </a:lnTo>
                  <a:lnTo>
                    <a:pt x="16380" y="1087"/>
                  </a:lnTo>
                  <a:lnTo>
                    <a:pt x="15814" y="1218"/>
                  </a:lnTo>
                  <a:lnTo>
                    <a:pt x="15255" y="1362"/>
                  </a:lnTo>
                  <a:lnTo>
                    <a:pt x="14702" y="1513"/>
                  </a:lnTo>
                  <a:lnTo>
                    <a:pt x="14156" y="1671"/>
                  </a:lnTo>
                  <a:lnTo>
                    <a:pt x="13617" y="1843"/>
                  </a:lnTo>
                  <a:lnTo>
                    <a:pt x="13084" y="2022"/>
                  </a:lnTo>
                  <a:lnTo>
                    <a:pt x="12558" y="2215"/>
                  </a:lnTo>
                  <a:lnTo>
                    <a:pt x="12039" y="2414"/>
                  </a:lnTo>
                  <a:lnTo>
                    <a:pt x="11526" y="2627"/>
                  </a:lnTo>
                  <a:lnTo>
                    <a:pt x="11027" y="2854"/>
                  </a:lnTo>
                  <a:lnTo>
                    <a:pt x="10534" y="3088"/>
                  </a:lnTo>
                  <a:lnTo>
                    <a:pt x="10048" y="3328"/>
                  </a:lnTo>
                  <a:lnTo>
                    <a:pt x="9575" y="3583"/>
                  </a:lnTo>
                  <a:lnTo>
                    <a:pt x="9116" y="3844"/>
                  </a:lnTo>
                  <a:lnTo>
                    <a:pt x="8663" y="4119"/>
                  </a:lnTo>
                  <a:lnTo>
                    <a:pt x="8224" y="4401"/>
                  </a:lnTo>
                  <a:lnTo>
                    <a:pt x="7791" y="4697"/>
                  </a:lnTo>
                  <a:lnTo>
                    <a:pt x="7371" y="4992"/>
                  </a:lnTo>
                  <a:lnTo>
                    <a:pt x="6965" y="5302"/>
                  </a:lnTo>
                  <a:lnTo>
                    <a:pt x="6566" y="5618"/>
                  </a:lnTo>
                  <a:lnTo>
                    <a:pt x="6180" y="5948"/>
                  </a:lnTo>
                  <a:lnTo>
                    <a:pt x="5800" y="6278"/>
                  </a:lnTo>
                  <a:lnTo>
                    <a:pt x="5434" y="6622"/>
                  </a:lnTo>
                  <a:lnTo>
                    <a:pt x="5081" y="6973"/>
                  </a:lnTo>
                  <a:lnTo>
                    <a:pt x="4735" y="7330"/>
                  </a:lnTo>
                  <a:lnTo>
                    <a:pt x="4402" y="7695"/>
                  </a:lnTo>
                  <a:lnTo>
                    <a:pt x="4082" y="8066"/>
                  </a:lnTo>
                  <a:lnTo>
                    <a:pt x="3776" y="8444"/>
                  </a:lnTo>
                  <a:lnTo>
                    <a:pt x="3476" y="8829"/>
                  </a:lnTo>
                  <a:lnTo>
                    <a:pt x="3190" y="9221"/>
                  </a:lnTo>
                  <a:lnTo>
                    <a:pt x="2917" y="9620"/>
                  </a:lnTo>
                  <a:lnTo>
                    <a:pt x="2651" y="10026"/>
                  </a:lnTo>
                  <a:lnTo>
                    <a:pt x="2398" y="10438"/>
                  </a:lnTo>
                  <a:lnTo>
                    <a:pt x="2165" y="10851"/>
                  </a:lnTo>
                  <a:lnTo>
                    <a:pt x="1938" y="11277"/>
                  </a:lnTo>
                  <a:lnTo>
                    <a:pt x="1719" y="11703"/>
                  </a:lnTo>
                  <a:lnTo>
                    <a:pt x="1519" y="12136"/>
                  </a:lnTo>
                  <a:lnTo>
                    <a:pt x="1326" y="12577"/>
                  </a:lnTo>
                  <a:lnTo>
                    <a:pt x="1153" y="13017"/>
                  </a:lnTo>
                  <a:lnTo>
                    <a:pt x="986" y="13464"/>
                  </a:lnTo>
                  <a:lnTo>
                    <a:pt x="833" y="13917"/>
                  </a:lnTo>
                  <a:lnTo>
                    <a:pt x="693" y="14371"/>
                  </a:lnTo>
                  <a:lnTo>
                    <a:pt x="567" y="14832"/>
                  </a:lnTo>
                  <a:lnTo>
                    <a:pt x="447" y="15293"/>
                  </a:lnTo>
                  <a:lnTo>
                    <a:pt x="347" y="15760"/>
                  </a:lnTo>
                  <a:lnTo>
                    <a:pt x="260" y="16235"/>
                  </a:lnTo>
                  <a:lnTo>
                    <a:pt x="180" y="16709"/>
                  </a:lnTo>
                  <a:lnTo>
                    <a:pt x="121" y="17183"/>
                  </a:lnTo>
                  <a:lnTo>
                    <a:pt x="74" y="17665"/>
                  </a:lnTo>
                  <a:lnTo>
                    <a:pt x="34" y="18146"/>
                  </a:lnTo>
                  <a:lnTo>
                    <a:pt x="14" y="18634"/>
                  </a:lnTo>
                  <a:lnTo>
                    <a:pt x="1" y="19122"/>
                  </a:lnTo>
                  <a:lnTo>
                    <a:pt x="7" y="19611"/>
                  </a:lnTo>
                  <a:lnTo>
                    <a:pt x="27" y="20099"/>
                  </a:lnTo>
                  <a:lnTo>
                    <a:pt x="61" y="20594"/>
                  </a:lnTo>
                  <a:lnTo>
                    <a:pt x="107" y="21089"/>
                  </a:lnTo>
                  <a:lnTo>
                    <a:pt x="167" y="21584"/>
                  </a:lnTo>
                  <a:lnTo>
                    <a:pt x="240" y="22079"/>
                  </a:lnTo>
                  <a:lnTo>
                    <a:pt x="327" y="22581"/>
                  </a:lnTo>
                  <a:lnTo>
                    <a:pt x="427" y="23076"/>
                  </a:lnTo>
                  <a:lnTo>
                    <a:pt x="547" y="23578"/>
                  </a:lnTo>
                  <a:lnTo>
                    <a:pt x="673" y="24080"/>
                  </a:lnTo>
                  <a:lnTo>
                    <a:pt x="820" y="24575"/>
                  </a:lnTo>
                  <a:lnTo>
                    <a:pt x="979" y="25077"/>
                  </a:lnTo>
                  <a:lnTo>
                    <a:pt x="1153" y="25572"/>
                  </a:lnTo>
                  <a:lnTo>
                    <a:pt x="1346" y="26074"/>
                  </a:lnTo>
                  <a:lnTo>
                    <a:pt x="1545" y="26569"/>
                  </a:lnTo>
                  <a:lnTo>
                    <a:pt x="1765" y="27071"/>
                  </a:lnTo>
                  <a:lnTo>
                    <a:pt x="1998" y="27566"/>
                  </a:lnTo>
                  <a:lnTo>
                    <a:pt x="2251" y="28061"/>
                  </a:lnTo>
                  <a:lnTo>
                    <a:pt x="2511" y="28556"/>
                  </a:lnTo>
                  <a:lnTo>
                    <a:pt x="2684" y="28866"/>
                  </a:lnTo>
                  <a:lnTo>
                    <a:pt x="2864" y="29168"/>
                  </a:lnTo>
                  <a:lnTo>
                    <a:pt x="3044" y="29471"/>
                  </a:lnTo>
                  <a:lnTo>
                    <a:pt x="3230" y="29766"/>
                  </a:lnTo>
                  <a:lnTo>
                    <a:pt x="3416" y="30055"/>
                  </a:lnTo>
                  <a:lnTo>
                    <a:pt x="3609" y="30337"/>
                  </a:lnTo>
                  <a:lnTo>
                    <a:pt x="3803" y="30619"/>
                  </a:lnTo>
                  <a:lnTo>
                    <a:pt x="4002" y="30894"/>
                  </a:lnTo>
                  <a:lnTo>
                    <a:pt x="4202" y="31169"/>
                  </a:lnTo>
                  <a:lnTo>
                    <a:pt x="4408" y="31430"/>
                  </a:lnTo>
                  <a:lnTo>
                    <a:pt x="4615" y="31692"/>
                  </a:lnTo>
                  <a:lnTo>
                    <a:pt x="4828" y="31946"/>
                  </a:lnTo>
                  <a:lnTo>
                    <a:pt x="5041" y="32200"/>
                  </a:lnTo>
                  <a:lnTo>
                    <a:pt x="5261" y="32441"/>
                  </a:lnTo>
                  <a:lnTo>
                    <a:pt x="5480" y="32689"/>
                  </a:lnTo>
                  <a:lnTo>
                    <a:pt x="5700" y="32922"/>
                  </a:lnTo>
                  <a:lnTo>
                    <a:pt x="5927" y="33156"/>
                  </a:lnTo>
                  <a:lnTo>
                    <a:pt x="6160" y="33383"/>
                  </a:lnTo>
                  <a:lnTo>
                    <a:pt x="6386" y="33603"/>
                  </a:lnTo>
                  <a:lnTo>
                    <a:pt x="6626" y="33823"/>
                  </a:lnTo>
                  <a:lnTo>
                    <a:pt x="6859" y="34036"/>
                  </a:lnTo>
                  <a:lnTo>
                    <a:pt x="7105" y="34249"/>
                  </a:lnTo>
                  <a:lnTo>
                    <a:pt x="7345" y="34449"/>
                  </a:lnTo>
                  <a:lnTo>
                    <a:pt x="7591" y="34655"/>
                  </a:lnTo>
                  <a:lnTo>
                    <a:pt x="7837" y="34848"/>
                  </a:lnTo>
                  <a:lnTo>
                    <a:pt x="8090" y="35040"/>
                  </a:lnTo>
                  <a:lnTo>
                    <a:pt x="8343" y="35226"/>
                  </a:lnTo>
                  <a:lnTo>
                    <a:pt x="8603" y="35411"/>
                  </a:lnTo>
                  <a:lnTo>
                    <a:pt x="8863" y="35590"/>
                  </a:lnTo>
                  <a:lnTo>
                    <a:pt x="9122" y="35762"/>
                  </a:lnTo>
                  <a:lnTo>
                    <a:pt x="9389" y="35934"/>
                  </a:lnTo>
                  <a:lnTo>
                    <a:pt x="9655" y="36106"/>
                  </a:lnTo>
                  <a:lnTo>
                    <a:pt x="9921" y="36264"/>
                  </a:lnTo>
                  <a:lnTo>
                    <a:pt x="10194" y="36422"/>
                  </a:lnTo>
                  <a:lnTo>
                    <a:pt x="10467" y="36580"/>
                  </a:lnTo>
                  <a:lnTo>
                    <a:pt x="10740" y="36732"/>
                  </a:lnTo>
                  <a:lnTo>
                    <a:pt x="11020" y="36876"/>
                  </a:lnTo>
                  <a:lnTo>
                    <a:pt x="11300" y="37020"/>
                  </a:lnTo>
                  <a:lnTo>
                    <a:pt x="11586" y="37158"/>
                  </a:lnTo>
                  <a:lnTo>
                    <a:pt x="11866" y="37295"/>
                  </a:lnTo>
                  <a:lnTo>
                    <a:pt x="12159" y="37426"/>
                  </a:lnTo>
                  <a:lnTo>
                    <a:pt x="12445" y="37550"/>
                  </a:lnTo>
                  <a:lnTo>
                    <a:pt x="12738" y="37674"/>
                  </a:lnTo>
                  <a:lnTo>
                    <a:pt x="13031" y="37797"/>
                  </a:lnTo>
                  <a:lnTo>
                    <a:pt x="13623" y="38024"/>
                  </a:lnTo>
                  <a:lnTo>
                    <a:pt x="14223" y="38237"/>
                  </a:lnTo>
                  <a:lnTo>
                    <a:pt x="14829" y="38444"/>
                  </a:lnTo>
                  <a:lnTo>
                    <a:pt x="15441" y="38629"/>
                  </a:lnTo>
                  <a:lnTo>
                    <a:pt x="16067" y="38801"/>
                  </a:lnTo>
                  <a:lnTo>
                    <a:pt x="16693" y="38959"/>
                  </a:lnTo>
                  <a:lnTo>
                    <a:pt x="17325" y="39111"/>
                  </a:lnTo>
                  <a:lnTo>
                    <a:pt x="17971" y="39248"/>
                  </a:lnTo>
                  <a:lnTo>
                    <a:pt x="18617" y="39372"/>
                  </a:lnTo>
                  <a:lnTo>
                    <a:pt x="19270" y="39482"/>
                  </a:lnTo>
                  <a:lnTo>
                    <a:pt x="21480" y="39441"/>
                  </a:lnTo>
                  <a:lnTo>
                    <a:pt x="23697" y="39413"/>
                  </a:lnTo>
                  <a:lnTo>
                    <a:pt x="25908" y="39393"/>
                  </a:lnTo>
                  <a:lnTo>
                    <a:pt x="28125" y="39379"/>
                  </a:lnTo>
                  <a:lnTo>
                    <a:pt x="30336" y="39372"/>
                  </a:lnTo>
                  <a:lnTo>
                    <a:pt x="32553" y="39365"/>
                  </a:lnTo>
                  <a:lnTo>
                    <a:pt x="34763" y="39372"/>
                  </a:lnTo>
                  <a:lnTo>
                    <a:pt x="36981" y="39379"/>
                  </a:lnTo>
                  <a:lnTo>
                    <a:pt x="41408" y="39406"/>
                  </a:lnTo>
                  <a:lnTo>
                    <a:pt x="45836" y="39448"/>
                  </a:lnTo>
                  <a:lnTo>
                    <a:pt x="50270" y="39496"/>
                  </a:lnTo>
                  <a:lnTo>
                    <a:pt x="54698" y="39544"/>
                  </a:lnTo>
                  <a:lnTo>
                    <a:pt x="59126" y="39592"/>
                  </a:lnTo>
                  <a:lnTo>
                    <a:pt x="63560" y="39633"/>
                  </a:lnTo>
                  <a:lnTo>
                    <a:pt x="67988" y="39668"/>
                  </a:lnTo>
                  <a:lnTo>
                    <a:pt x="70205" y="39681"/>
                  </a:lnTo>
                  <a:lnTo>
                    <a:pt x="72416" y="39688"/>
                  </a:lnTo>
                  <a:lnTo>
                    <a:pt x="76850" y="39688"/>
                  </a:lnTo>
                  <a:lnTo>
                    <a:pt x="79067" y="39674"/>
                  </a:lnTo>
                  <a:lnTo>
                    <a:pt x="81278" y="39661"/>
                  </a:lnTo>
                  <a:lnTo>
                    <a:pt x="83495" y="39640"/>
                  </a:lnTo>
                  <a:lnTo>
                    <a:pt x="85712" y="39613"/>
                  </a:lnTo>
                  <a:lnTo>
                    <a:pt x="87929" y="39571"/>
                  </a:lnTo>
                  <a:lnTo>
                    <a:pt x="90140" y="39523"/>
                  </a:lnTo>
                  <a:lnTo>
                    <a:pt x="91265" y="39503"/>
                  </a:lnTo>
                  <a:lnTo>
                    <a:pt x="92404" y="39489"/>
                  </a:lnTo>
                  <a:lnTo>
                    <a:pt x="94707" y="39489"/>
                  </a:lnTo>
                  <a:lnTo>
                    <a:pt x="95873" y="39496"/>
                  </a:lnTo>
                  <a:lnTo>
                    <a:pt x="97045" y="39503"/>
                  </a:lnTo>
                  <a:lnTo>
                    <a:pt x="99415" y="39530"/>
                  </a:lnTo>
                  <a:lnTo>
                    <a:pt x="101805" y="39564"/>
                  </a:lnTo>
                  <a:lnTo>
                    <a:pt x="104209" y="39585"/>
                  </a:lnTo>
                  <a:lnTo>
                    <a:pt x="105414" y="39592"/>
                  </a:lnTo>
                  <a:lnTo>
                    <a:pt x="107831" y="39592"/>
                  </a:lnTo>
                  <a:lnTo>
                    <a:pt x="109043" y="39578"/>
                  </a:lnTo>
                  <a:lnTo>
                    <a:pt x="110248" y="39558"/>
                  </a:lnTo>
                  <a:lnTo>
                    <a:pt x="111453" y="39530"/>
                  </a:lnTo>
                  <a:lnTo>
                    <a:pt x="112658" y="39489"/>
                  </a:lnTo>
                  <a:lnTo>
                    <a:pt x="113857" y="39441"/>
                  </a:lnTo>
                  <a:lnTo>
                    <a:pt x="115055" y="39379"/>
                  </a:lnTo>
                  <a:lnTo>
                    <a:pt x="116240" y="39296"/>
                  </a:lnTo>
                  <a:lnTo>
                    <a:pt x="117425" y="39207"/>
                  </a:lnTo>
                  <a:lnTo>
                    <a:pt x="118018" y="39152"/>
                  </a:lnTo>
                  <a:lnTo>
                    <a:pt x="118604" y="39097"/>
                  </a:lnTo>
                  <a:lnTo>
                    <a:pt x="119190" y="39035"/>
                  </a:lnTo>
                  <a:lnTo>
                    <a:pt x="119776" y="38973"/>
                  </a:lnTo>
                  <a:lnTo>
                    <a:pt x="120362" y="38904"/>
                  </a:lnTo>
                  <a:lnTo>
                    <a:pt x="120941" y="38829"/>
                  </a:lnTo>
                  <a:lnTo>
                    <a:pt x="121520" y="38746"/>
                  </a:lnTo>
                  <a:lnTo>
                    <a:pt x="122093" y="38664"/>
                  </a:lnTo>
                  <a:lnTo>
                    <a:pt x="122665" y="38574"/>
                  </a:lnTo>
                  <a:lnTo>
                    <a:pt x="123238" y="38485"/>
                  </a:lnTo>
                  <a:lnTo>
                    <a:pt x="123804" y="38382"/>
                  </a:lnTo>
                  <a:lnTo>
                    <a:pt x="124370" y="38279"/>
                  </a:lnTo>
                  <a:lnTo>
                    <a:pt x="124936" y="38169"/>
                  </a:lnTo>
                  <a:lnTo>
                    <a:pt x="125495" y="38052"/>
                  </a:lnTo>
                  <a:lnTo>
                    <a:pt x="126048" y="37928"/>
                  </a:lnTo>
                  <a:lnTo>
                    <a:pt x="126600" y="37797"/>
                  </a:lnTo>
                  <a:lnTo>
                    <a:pt x="127153" y="37667"/>
                  </a:lnTo>
                  <a:lnTo>
                    <a:pt x="127699" y="37522"/>
                  </a:lnTo>
                  <a:lnTo>
                    <a:pt x="128085" y="37412"/>
                  </a:lnTo>
                  <a:lnTo>
                    <a:pt x="128471" y="37295"/>
                  </a:lnTo>
                  <a:lnTo>
                    <a:pt x="128851" y="37172"/>
                  </a:lnTo>
                  <a:lnTo>
                    <a:pt x="129224" y="37041"/>
                  </a:lnTo>
                  <a:lnTo>
                    <a:pt x="129590" y="36903"/>
                  </a:lnTo>
                  <a:lnTo>
                    <a:pt x="129950" y="36752"/>
                  </a:lnTo>
                  <a:lnTo>
                    <a:pt x="130302" y="36601"/>
                  </a:lnTo>
                  <a:lnTo>
                    <a:pt x="130655" y="36436"/>
                  </a:lnTo>
                  <a:lnTo>
                    <a:pt x="130995" y="36264"/>
                  </a:lnTo>
                  <a:lnTo>
                    <a:pt x="131334" y="36085"/>
                  </a:lnTo>
                  <a:lnTo>
                    <a:pt x="131667" y="35900"/>
                  </a:lnTo>
                  <a:lnTo>
                    <a:pt x="131994" y="35714"/>
                  </a:lnTo>
                  <a:lnTo>
                    <a:pt x="132313" y="35515"/>
                  </a:lnTo>
                  <a:lnTo>
                    <a:pt x="132626" y="35308"/>
                  </a:lnTo>
                  <a:lnTo>
                    <a:pt x="132932" y="35095"/>
                  </a:lnTo>
                  <a:lnTo>
                    <a:pt x="133239" y="34875"/>
                  </a:lnTo>
                  <a:lnTo>
                    <a:pt x="133532" y="34655"/>
                  </a:lnTo>
                  <a:lnTo>
                    <a:pt x="133825" y="34421"/>
                  </a:lnTo>
                  <a:lnTo>
                    <a:pt x="134111" y="34188"/>
                  </a:lnTo>
                  <a:lnTo>
                    <a:pt x="134391" y="33947"/>
                  </a:lnTo>
                  <a:lnTo>
                    <a:pt x="134664" y="33699"/>
                  </a:lnTo>
                  <a:lnTo>
                    <a:pt x="134930" y="33445"/>
                  </a:lnTo>
                  <a:lnTo>
                    <a:pt x="135190" y="33184"/>
                  </a:lnTo>
                  <a:lnTo>
                    <a:pt x="135449" y="32922"/>
                  </a:lnTo>
                  <a:lnTo>
                    <a:pt x="135696" y="32654"/>
                  </a:lnTo>
                  <a:lnTo>
                    <a:pt x="135942" y="32379"/>
                  </a:lnTo>
                  <a:lnTo>
                    <a:pt x="136175" y="32097"/>
                  </a:lnTo>
                  <a:lnTo>
                    <a:pt x="136408" y="31815"/>
                  </a:lnTo>
                  <a:lnTo>
                    <a:pt x="136634" y="31527"/>
                  </a:lnTo>
                  <a:lnTo>
                    <a:pt x="136854" y="31238"/>
                  </a:lnTo>
                  <a:lnTo>
                    <a:pt x="137067" y="30935"/>
                  </a:lnTo>
                  <a:lnTo>
                    <a:pt x="137274" y="30633"/>
                  </a:lnTo>
                  <a:lnTo>
                    <a:pt x="137480" y="30330"/>
                  </a:lnTo>
                  <a:lnTo>
                    <a:pt x="137673" y="30021"/>
                  </a:lnTo>
                  <a:lnTo>
                    <a:pt x="137866" y="29704"/>
                  </a:lnTo>
                  <a:lnTo>
                    <a:pt x="138046" y="29388"/>
                  </a:lnTo>
                  <a:lnTo>
                    <a:pt x="138226" y="29065"/>
                  </a:lnTo>
                  <a:lnTo>
                    <a:pt x="138392" y="28742"/>
                  </a:lnTo>
                  <a:lnTo>
                    <a:pt x="138559" y="28412"/>
                  </a:lnTo>
                  <a:lnTo>
                    <a:pt x="138718" y="28082"/>
                  </a:lnTo>
                  <a:lnTo>
                    <a:pt x="138872" y="27752"/>
                  </a:lnTo>
                  <a:lnTo>
                    <a:pt x="139018" y="27415"/>
                  </a:lnTo>
                  <a:lnTo>
                    <a:pt x="139158" y="27071"/>
                  </a:lnTo>
                  <a:lnTo>
                    <a:pt x="139298" y="26727"/>
                  </a:lnTo>
                  <a:lnTo>
                    <a:pt x="139424" y="26383"/>
                  </a:lnTo>
                  <a:lnTo>
                    <a:pt x="139544" y="26040"/>
                  </a:lnTo>
                  <a:lnTo>
                    <a:pt x="139664" y="25689"/>
                  </a:lnTo>
                  <a:lnTo>
                    <a:pt x="139770" y="25338"/>
                  </a:lnTo>
                  <a:lnTo>
                    <a:pt x="139877" y="24981"/>
                  </a:lnTo>
                  <a:lnTo>
                    <a:pt x="139977" y="24623"/>
                  </a:lnTo>
                  <a:lnTo>
                    <a:pt x="140063" y="24266"/>
                  </a:lnTo>
                  <a:lnTo>
                    <a:pt x="140150" y="23908"/>
                  </a:lnTo>
                  <a:lnTo>
                    <a:pt x="140230" y="23550"/>
                  </a:lnTo>
                  <a:lnTo>
                    <a:pt x="140303" y="23186"/>
                  </a:lnTo>
                  <a:lnTo>
                    <a:pt x="140370" y="22822"/>
                  </a:lnTo>
                  <a:lnTo>
                    <a:pt x="140430" y="22457"/>
                  </a:lnTo>
                  <a:lnTo>
                    <a:pt x="140483" y="22093"/>
                  </a:lnTo>
                  <a:lnTo>
                    <a:pt x="140529" y="21728"/>
                  </a:lnTo>
                  <a:lnTo>
                    <a:pt x="140576" y="21364"/>
                  </a:lnTo>
                  <a:lnTo>
                    <a:pt x="140609" y="20993"/>
                  </a:lnTo>
                  <a:lnTo>
                    <a:pt x="140636" y="20628"/>
                  </a:lnTo>
                  <a:lnTo>
                    <a:pt x="140663" y="20257"/>
                  </a:lnTo>
                  <a:lnTo>
                    <a:pt x="140676" y="19893"/>
                  </a:lnTo>
                  <a:lnTo>
                    <a:pt x="140689" y="19521"/>
                  </a:lnTo>
                  <a:lnTo>
                    <a:pt x="140689" y="19157"/>
                  </a:lnTo>
                  <a:lnTo>
                    <a:pt x="140689" y="18785"/>
                  </a:lnTo>
                  <a:lnTo>
                    <a:pt x="140676" y="18421"/>
                  </a:lnTo>
                  <a:lnTo>
                    <a:pt x="140663" y="18050"/>
                  </a:lnTo>
                  <a:lnTo>
                    <a:pt x="140643" y="17685"/>
                  </a:lnTo>
                  <a:lnTo>
                    <a:pt x="140609" y="17321"/>
                  </a:lnTo>
                  <a:lnTo>
                    <a:pt x="140576" y="16957"/>
                  </a:lnTo>
                  <a:lnTo>
                    <a:pt x="140536" y="16592"/>
                  </a:lnTo>
                  <a:lnTo>
                    <a:pt x="140490" y="16228"/>
                  </a:lnTo>
                  <a:lnTo>
                    <a:pt x="140436" y="15870"/>
                  </a:lnTo>
                  <a:lnTo>
                    <a:pt x="140376" y="15506"/>
                  </a:lnTo>
                  <a:lnTo>
                    <a:pt x="140310" y="15148"/>
                  </a:lnTo>
                  <a:lnTo>
                    <a:pt x="140236" y="14791"/>
                  </a:lnTo>
                  <a:lnTo>
                    <a:pt x="140157" y="14440"/>
                  </a:lnTo>
                  <a:lnTo>
                    <a:pt x="140070" y="14082"/>
                  </a:lnTo>
                  <a:lnTo>
                    <a:pt x="139977" y="13732"/>
                  </a:lnTo>
                  <a:lnTo>
                    <a:pt x="139877" y="13388"/>
                  </a:lnTo>
                  <a:lnTo>
                    <a:pt x="139770" y="13037"/>
                  </a:lnTo>
                  <a:lnTo>
                    <a:pt x="139657" y="12693"/>
                  </a:lnTo>
                  <a:lnTo>
                    <a:pt x="139537" y="12357"/>
                  </a:lnTo>
                  <a:lnTo>
                    <a:pt x="139411" y="12020"/>
                  </a:lnTo>
                  <a:lnTo>
                    <a:pt x="139278" y="11683"/>
                  </a:lnTo>
                  <a:lnTo>
                    <a:pt x="139145" y="11353"/>
                  </a:lnTo>
                  <a:lnTo>
                    <a:pt x="138998" y="11023"/>
                  </a:lnTo>
                  <a:lnTo>
                    <a:pt x="138845" y="10693"/>
                  </a:lnTo>
                  <a:lnTo>
                    <a:pt x="138685" y="10369"/>
                  </a:lnTo>
                  <a:lnTo>
                    <a:pt x="138519" y="10053"/>
                  </a:lnTo>
                  <a:lnTo>
                    <a:pt x="138352" y="9737"/>
                  </a:lnTo>
                  <a:lnTo>
                    <a:pt x="138172" y="9427"/>
                  </a:lnTo>
                  <a:lnTo>
                    <a:pt x="137986" y="9118"/>
                  </a:lnTo>
                  <a:lnTo>
                    <a:pt x="137793" y="8815"/>
                  </a:lnTo>
                  <a:lnTo>
                    <a:pt x="137600" y="8513"/>
                  </a:lnTo>
                  <a:lnTo>
                    <a:pt x="137393" y="8224"/>
                  </a:lnTo>
                  <a:lnTo>
                    <a:pt x="137180" y="7928"/>
                  </a:lnTo>
                  <a:lnTo>
                    <a:pt x="136961" y="7647"/>
                  </a:lnTo>
                  <a:lnTo>
                    <a:pt x="136734" y="7365"/>
                  </a:lnTo>
                  <a:lnTo>
                    <a:pt x="136508" y="7090"/>
                  </a:lnTo>
                  <a:lnTo>
                    <a:pt x="136268" y="6815"/>
                  </a:lnTo>
                  <a:lnTo>
                    <a:pt x="136022" y="6546"/>
                  </a:lnTo>
                  <a:lnTo>
                    <a:pt x="135769" y="6292"/>
                  </a:lnTo>
                  <a:lnTo>
                    <a:pt x="135509" y="6031"/>
                  </a:lnTo>
                  <a:lnTo>
                    <a:pt x="135249" y="5783"/>
                  </a:lnTo>
                  <a:lnTo>
                    <a:pt x="134976" y="5536"/>
                  </a:lnTo>
                  <a:lnTo>
                    <a:pt x="134697" y="5302"/>
                  </a:lnTo>
                  <a:lnTo>
                    <a:pt x="134411" y="5068"/>
                  </a:lnTo>
                  <a:lnTo>
                    <a:pt x="134118" y="4841"/>
                  </a:lnTo>
                  <a:lnTo>
                    <a:pt x="133818" y="4621"/>
                  </a:lnTo>
                  <a:lnTo>
                    <a:pt x="133512" y="4408"/>
                  </a:lnTo>
                  <a:lnTo>
                    <a:pt x="133199" y="4202"/>
                  </a:lnTo>
                  <a:lnTo>
                    <a:pt x="132879" y="3995"/>
                  </a:lnTo>
                  <a:lnTo>
                    <a:pt x="132553" y="3803"/>
                  </a:lnTo>
                  <a:lnTo>
                    <a:pt x="132220" y="3617"/>
                  </a:lnTo>
                  <a:lnTo>
                    <a:pt x="131880" y="3438"/>
                  </a:lnTo>
                  <a:lnTo>
                    <a:pt x="131534" y="3260"/>
                  </a:lnTo>
                  <a:lnTo>
                    <a:pt x="131175" y="3095"/>
                  </a:lnTo>
                  <a:lnTo>
                    <a:pt x="130815" y="2937"/>
                  </a:lnTo>
                  <a:lnTo>
                    <a:pt x="130449" y="2785"/>
                  </a:lnTo>
                  <a:lnTo>
                    <a:pt x="130076" y="2641"/>
                  </a:lnTo>
                  <a:lnTo>
                    <a:pt x="129690" y="2510"/>
                  </a:lnTo>
                  <a:lnTo>
                    <a:pt x="129304" y="2380"/>
                  </a:lnTo>
                  <a:lnTo>
                    <a:pt x="128904" y="2263"/>
                  </a:lnTo>
                  <a:lnTo>
                    <a:pt x="128505" y="2146"/>
                  </a:lnTo>
                  <a:lnTo>
                    <a:pt x="128092" y="2043"/>
                  </a:lnTo>
                  <a:lnTo>
                    <a:pt x="127679" y="1946"/>
                  </a:lnTo>
                  <a:lnTo>
                    <a:pt x="127573" y="1919"/>
                  </a:lnTo>
                  <a:lnTo>
                    <a:pt x="127473" y="1885"/>
                  </a:lnTo>
                  <a:lnTo>
                    <a:pt x="127373" y="1843"/>
                  </a:lnTo>
                  <a:lnTo>
                    <a:pt x="127286" y="1795"/>
                  </a:lnTo>
                  <a:lnTo>
                    <a:pt x="127206" y="1740"/>
                  </a:lnTo>
                  <a:lnTo>
                    <a:pt x="127133" y="1678"/>
                  </a:lnTo>
                  <a:lnTo>
                    <a:pt x="127060" y="1616"/>
                  </a:lnTo>
                  <a:lnTo>
                    <a:pt x="126993" y="1554"/>
                  </a:lnTo>
                  <a:lnTo>
                    <a:pt x="122279" y="1541"/>
                  </a:lnTo>
                  <a:lnTo>
                    <a:pt x="117559" y="1520"/>
                  </a:lnTo>
                  <a:lnTo>
                    <a:pt x="108117" y="1465"/>
                  </a:lnTo>
                  <a:lnTo>
                    <a:pt x="98676" y="1403"/>
                  </a:lnTo>
                  <a:lnTo>
                    <a:pt x="89234" y="1334"/>
                  </a:lnTo>
                  <a:lnTo>
                    <a:pt x="79793" y="1259"/>
                  </a:lnTo>
                  <a:lnTo>
                    <a:pt x="70345" y="1190"/>
                  </a:lnTo>
                  <a:lnTo>
                    <a:pt x="60904" y="1135"/>
                  </a:lnTo>
                  <a:lnTo>
                    <a:pt x="56183" y="1114"/>
                  </a:lnTo>
                  <a:lnTo>
                    <a:pt x="51456" y="1094"/>
                  </a:lnTo>
                  <a:lnTo>
                    <a:pt x="50910" y="1087"/>
                  </a:lnTo>
                  <a:lnTo>
                    <a:pt x="50350" y="1080"/>
                  </a:lnTo>
                  <a:lnTo>
                    <a:pt x="49212" y="1053"/>
                  </a:lnTo>
                  <a:lnTo>
                    <a:pt x="48060" y="1011"/>
                  </a:lnTo>
                  <a:lnTo>
                    <a:pt x="46881" y="956"/>
                  </a:lnTo>
                  <a:lnTo>
                    <a:pt x="45690" y="894"/>
                  </a:lnTo>
                  <a:lnTo>
                    <a:pt x="44478" y="819"/>
                  </a:lnTo>
                  <a:lnTo>
                    <a:pt x="42008" y="661"/>
                  </a:lnTo>
                  <a:lnTo>
                    <a:pt x="39491" y="489"/>
                  </a:lnTo>
                  <a:lnTo>
                    <a:pt x="36941" y="324"/>
                  </a:lnTo>
                  <a:lnTo>
                    <a:pt x="35656" y="248"/>
                  </a:lnTo>
                  <a:lnTo>
                    <a:pt x="34371" y="179"/>
                  </a:lnTo>
                  <a:lnTo>
                    <a:pt x="33085" y="117"/>
                  </a:lnTo>
                  <a:lnTo>
                    <a:pt x="31794" y="69"/>
                  </a:lnTo>
                  <a:lnTo>
                    <a:pt x="30509" y="35"/>
                  </a:lnTo>
                  <a:lnTo>
                    <a:pt x="29224" y="7"/>
                  </a:lnTo>
                  <a:lnTo>
                    <a:pt x="2858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-696725" y="-464100"/>
              <a:ext cx="314950" cy="311675"/>
            </a:xfrm>
            <a:custGeom>
              <a:avLst/>
              <a:gdLst/>
              <a:ahLst/>
              <a:cxnLst/>
              <a:rect l="l" t="t" r="r" b="b"/>
              <a:pathLst>
                <a:path w="12598" h="12467" extrusionOk="0">
                  <a:moveTo>
                    <a:pt x="3663" y="3515"/>
                  </a:moveTo>
                  <a:lnTo>
                    <a:pt x="3729" y="3556"/>
                  </a:lnTo>
                  <a:lnTo>
                    <a:pt x="3796" y="3590"/>
                  </a:lnTo>
                  <a:lnTo>
                    <a:pt x="3862" y="3618"/>
                  </a:lnTo>
                  <a:lnTo>
                    <a:pt x="3942" y="3645"/>
                  </a:lnTo>
                  <a:lnTo>
                    <a:pt x="4015" y="3666"/>
                  </a:lnTo>
                  <a:lnTo>
                    <a:pt x="4102" y="3680"/>
                  </a:lnTo>
                  <a:lnTo>
                    <a:pt x="4189" y="3686"/>
                  </a:lnTo>
                  <a:lnTo>
                    <a:pt x="4282" y="3693"/>
                  </a:lnTo>
                  <a:lnTo>
                    <a:pt x="4628" y="3686"/>
                  </a:lnTo>
                  <a:lnTo>
                    <a:pt x="5008" y="3680"/>
                  </a:lnTo>
                  <a:lnTo>
                    <a:pt x="5407" y="3686"/>
                  </a:lnTo>
                  <a:lnTo>
                    <a:pt x="5827" y="3700"/>
                  </a:lnTo>
                  <a:lnTo>
                    <a:pt x="6040" y="3714"/>
                  </a:lnTo>
                  <a:lnTo>
                    <a:pt x="6259" y="3728"/>
                  </a:lnTo>
                  <a:lnTo>
                    <a:pt x="6472" y="3748"/>
                  </a:lnTo>
                  <a:lnTo>
                    <a:pt x="6685" y="3776"/>
                  </a:lnTo>
                  <a:lnTo>
                    <a:pt x="6905" y="3803"/>
                  </a:lnTo>
                  <a:lnTo>
                    <a:pt x="7118" y="3845"/>
                  </a:lnTo>
                  <a:lnTo>
                    <a:pt x="7325" y="3886"/>
                  </a:lnTo>
                  <a:lnTo>
                    <a:pt x="7531" y="3934"/>
                  </a:lnTo>
                  <a:lnTo>
                    <a:pt x="7737" y="3996"/>
                  </a:lnTo>
                  <a:lnTo>
                    <a:pt x="7931" y="4058"/>
                  </a:lnTo>
                  <a:lnTo>
                    <a:pt x="8124" y="4133"/>
                  </a:lnTo>
                  <a:lnTo>
                    <a:pt x="8303" y="4216"/>
                  </a:lnTo>
                  <a:lnTo>
                    <a:pt x="8483" y="4305"/>
                  </a:lnTo>
                  <a:lnTo>
                    <a:pt x="8650" y="4408"/>
                  </a:lnTo>
                  <a:lnTo>
                    <a:pt x="8809" y="4518"/>
                  </a:lnTo>
                  <a:lnTo>
                    <a:pt x="8956" y="4642"/>
                  </a:lnTo>
                  <a:lnTo>
                    <a:pt x="9096" y="4773"/>
                  </a:lnTo>
                  <a:lnTo>
                    <a:pt x="9156" y="4842"/>
                  </a:lnTo>
                  <a:lnTo>
                    <a:pt x="9216" y="4917"/>
                  </a:lnTo>
                  <a:lnTo>
                    <a:pt x="9275" y="4993"/>
                  </a:lnTo>
                  <a:lnTo>
                    <a:pt x="9329" y="5075"/>
                  </a:lnTo>
                  <a:lnTo>
                    <a:pt x="9382" y="5158"/>
                  </a:lnTo>
                  <a:lnTo>
                    <a:pt x="9429" y="5240"/>
                  </a:lnTo>
                  <a:lnTo>
                    <a:pt x="9469" y="5330"/>
                  </a:lnTo>
                  <a:lnTo>
                    <a:pt x="9509" y="5419"/>
                  </a:lnTo>
                  <a:lnTo>
                    <a:pt x="9548" y="5515"/>
                  </a:lnTo>
                  <a:lnTo>
                    <a:pt x="9582" y="5619"/>
                  </a:lnTo>
                  <a:lnTo>
                    <a:pt x="9608" y="5715"/>
                  </a:lnTo>
                  <a:lnTo>
                    <a:pt x="9628" y="5825"/>
                  </a:lnTo>
                  <a:lnTo>
                    <a:pt x="9648" y="5935"/>
                  </a:lnTo>
                  <a:lnTo>
                    <a:pt x="9668" y="6045"/>
                  </a:lnTo>
                  <a:lnTo>
                    <a:pt x="9682" y="6251"/>
                  </a:lnTo>
                  <a:lnTo>
                    <a:pt x="9688" y="6451"/>
                  </a:lnTo>
                  <a:lnTo>
                    <a:pt x="9675" y="6650"/>
                  </a:lnTo>
                  <a:lnTo>
                    <a:pt x="9648" y="6842"/>
                  </a:lnTo>
                  <a:lnTo>
                    <a:pt x="9608" y="7021"/>
                  </a:lnTo>
                  <a:lnTo>
                    <a:pt x="9562" y="7200"/>
                  </a:lnTo>
                  <a:lnTo>
                    <a:pt x="9502" y="7372"/>
                  </a:lnTo>
                  <a:lnTo>
                    <a:pt x="9429" y="7537"/>
                  </a:lnTo>
                  <a:lnTo>
                    <a:pt x="9349" y="7695"/>
                  </a:lnTo>
                  <a:lnTo>
                    <a:pt x="9256" y="7846"/>
                  </a:lnTo>
                  <a:lnTo>
                    <a:pt x="9149" y="7991"/>
                  </a:lnTo>
                  <a:lnTo>
                    <a:pt x="9042" y="8135"/>
                  </a:lnTo>
                  <a:lnTo>
                    <a:pt x="8923" y="8266"/>
                  </a:lnTo>
                  <a:lnTo>
                    <a:pt x="8796" y="8390"/>
                  </a:lnTo>
                  <a:lnTo>
                    <a:pt x="8656" y="8506"/>
                  </a:lnTo>
                  <a:lnTo>
                    <a:pt x="8516" y="8623"/>
                  </a:lnTo>
                  <a:lnTo>
                    <a:pt x="8370" y="8726"/>
                  </a:lnTo>
                  <a:lnTo>
                    <a:pt x="8217" y="8823"/>
                  </a:lnTo>
                  <a:lnTo>
                    <a:pt x="8057" y="8912"/>
                  </a:lnTo>
                  <a:lnTo>
                    <a:pt x="7891" y="8995"/>
                  </a:lnTo>
                  <a:lnTo>
                    <a:pt x="7724" y="9070"/>
                  </a:lnTo>
                  <a:lnTo>
                    <a:pt x="7558" y="9132"/>
                  </a:lnTo>
                  <a:lnTo>
                    <a:pt x="7385" y="9194"/>
                  </a:lnTo>
                  <a:lnTo>
                    <a:pt x="7205" y="9242"/>
                  </a:lnTo>
                  <a:lnTo>
                    <a:pt x="7025" y="9290"/>
                  </a:lnTo>
                  <a:lnTo>
                    <a:pt x="6845" y="9325"/>
                  </a:lnTo>
                  <a:lnTo>
                    <a:pt x="6665" y="9352"/>
                  </a:lnTo>
                  <a:lnTo>
                    <a:pt x="6486" y="9373"/>
                  </a:lnTo>
                  <a:lnTo>
                    <a:pt x="6306" y="9380"/>
                  </a:lnTo>
                  <a:lnTo>
                    <a:pt x="6126" y="9387"/>
                  </a:lnTo>
                  <a:lnTo>
                    <a:pt x="5946" y="9380"/>
                  </a:lnTo>
                  <a:lnTo>
                    <a:pt x="5773" y="9366"/>
                  </a:lnTo>
                  <a:lnTo>
                    <a:pt x="5620" y="9345"/>
                  </a:lnTo>
                  <a:lnTo>
                    <a:pt x="5474" y="9325"/>
                  </a:lnTo>
                  <a:lnTo>
                    <a:pt x="5327" y="9297"/>
                  </a:lnTo>
                  <a:lnTo>
                    <a:pt x="5187" y="9270"/>
                  </a:lnTo>
                  <a:lnTo>
                    <a:pt x="5054" y="9235"/>
                  </a:lnTo>
                  <a:lnTo>
                    <a:pt x="4928" y="9194"/>
                  </a:lnTo>
                  <a:lnTo>
                    <a:pt x="4801" y="9153"/>
                  </a:lnTo>
                  <a:lnTo>
                    <a:pt x="4681" y="9112"/>
                  </a:lnTo>
                  <a:lnTo>
                    <a:pt x="4561" y="9057"/>
                  </a:lnTo>
                  <a:lnTo>
                    <a:pt x="4448" y="9008"/>
                  </a:lnTo>
                  <a:lnTo>
                    <a:pt x="4342" y="8953"/>
                  </a:lnTo>
                  <a:lnTo>
                    <a:pt x="4235" y="8891"/>
                  </a:lnTo>
                  <a:lnTo>
                    <a:pt x="4135" y="8830"/>
                  </a:lnTo>
                  <a:lnTo>
                    <a:pt x="4035" y="8761"/>
                  </a:lnTo>
                  <a:lnTo>
                    <a:pt x="3942" y="8692"/>
                  </a:lnTo>
                  <a:lnTo>
                    <a:pt x="3856" y="8623"/>
                  </a:lnTo>
                  <a:lnTo>
                    <a:pt x="3769" y="8548"/>
                  </a:lnTo>
                  <a:lnTo>
                    <a:pt x="3689" y="8465"/>
                  </a:lnTo>
                  <a:lnTo>
                    <a:pt x="3609" y="8390"/>
                  </a:lnTo>
                  <a:lnTo>
                    <a:pt x="3536" y="8307"/>
                  </a:lnTo>
                  <a:lnTo>
                    <a:pt x="3470" y="8218"/>
                  </a:lnTo>
                  <a:lnTo>
                    <a:pt x="3403" y="8135"/>
                  </a:lnTo>
                  <a:lnTo>
                    <a:pt x="3336" y="8039"/>
                  </a:lnTo>
                  <a:lnTo>
                    <a:pt x="3283" y="7949"/>
                  </a:lnTo>
                  <a:lnTo>
                    <a:pt x="3223" y="7853"/>
                  </a:lnTo>
                  <a:lnTo>
                    <a:pt x="3177" y="7757"/>
                  </a:lnTo>
                  <a:lnTo>
                    <a:pt x="3130" y="7661"/>
                  </a:lnTo>
                  <a:lnTo>
                    <a:pt x="3083" y="7558"/>
                  </a:lnTo>
                  <a:lnTo>
                    <a:pt x="3003" y="7351"/>
                  </a:lnTo>
                  <a:lnTo>
                    <a:pt x="2944" y="7138"/>
                  </a:lnTo>
                  <a:lnTo>
                    <a:pt x="2897" y="6925"/>
                  </a:lnTo>
                  <a:lnTo>
                    <a:pt x="2857" y="6705"/>
                  </a:lnTo>
                  <a:lnTo>
                    <a:pt x="2837" y="6478"/>
                  </a:lnTo>
                  <a:lnTo>
                    <a:pt x="2830" y="6244"/>
                  </a:lnTo>
                  <a:lnTo>
                    <a:pt x="2830" y="6017"/>
                  </a:lnTo>
                  <a:lnTo>
                    <a:pt x="2850" y="5784"/>
                  </a:lnTo>
                  <a:lnTo>
                    <a:pt x="2877" y="5543"/>
                  </a:lnTo>
                  <a:lnTo>
                    <a:pt x="2917" y="5309"/>
                  </a:lnTo>
                  <a:lnTo>
                    <a:pt x="2970" y="5075"/>
                  </a:lnTo>
                  <a:lnTo>
                    <a:pt x="3037" y="4842"/>
                  </a:lnTo>
                  <a:lnTo>
                    <a:pt x="3117" y="4615"/>
                  </a:lnTo>
                  <a:lnTo>
                    <a:pt x="3203" y="4388"/>
                  </a:lnTo>
                  <a:lnTo>
                    <a:pt x="3303" y="4161"/>
                  </a:lnTo>
                  <a:lnTo>
                    <a:pt x="3410" y="3941"/>
                  </a:lnTo>
                  <a:lnTo>
                    <a:pt x="3529" y="3728"/>
                  </a:lnTo>
                  <a:lnTo>
                    <a:pt x="3663" y="3515"/>
                  </a:lnTo>
                  <a:close/>
                  <a:moveTo>
                    <a:pt x="5687" y="1"/>
                  </a:moveTo>
                  <a:lnTo>
                    <a:pt x="5547" y="8"/>
                  </a:lnTo>
                  <a:lnTo>
                    <a:pt x="5261" y="35"/>
                  </a:lnTo>
                  <a:lnTo>
                    <a:pt x="4981" y="77"/>
                  </a:lnTo>
                  <a:lnTo>
                    <a:pt x="4701" y="138"/>
                  </a:lnTo>
                  <a:lnTo>
                    <a:pt x="4428" y="207"/>
                  </a:lnTo>
                  <a:lnTo>
                    <a:pt x="4162" y="297"/>
                  </a:lnTo>
                  <a:lnTo>
                    <a:pt x="3902" y="393"/>
                  </a:lnTo>
                  <a:lnTo>
                    <a:pt x="3649" y="510"/>
                  </a:lnTo>
                  <a:lnTo>
                    <a:pt x="3396" y="640"/>
                  </a:lnTo>
                  <a:lnTo>
                    <a:pt x="3157" y="778"/>
                  </a:lnTo>
                  <a:lnTo>
                    <a:pt x="2917" y="929"/>
                  </a:lnTo>
                  <a:lnTo>
                    <a:pt x="2690" y="1094"/>
                  </a:lnTo>
                  <a:lnTo>
                    <a:pt x="2471" y="1266"/>
                  </a:lnTo>
                  <a:lnTo>
                    <a:pt x="2258" y="1452"/>
                  </a:lnTo>
                  <a:lnTo>
                    <a:pt x="2051" y="1644"/>
                  </a:lnTo>
                  <a:lnTo>
                    <a:pt x="1852" y="1851"/>
                  </a:lnTo>
                  <a:lnTo>
                    <a:pt x="1658" y="2064"/>
                  </a:lnTo>
                  <a:lnTo>
                    <a:pt x="1479" y="2284"/>
                  </a:lnTo>
                  <a:lnTo>
                    <a:pt x="1306" y="2511"/>
                  </a:lnTo>
                  <a:lnTo>
                    <a:pt x="1146" y="2751"/>
                  </a:lnTo>
                  <a:lnTo>
                    <a:pt x="993" y="2992"/>
                  </a:lnTo>
                  <a:lnTo>
                    <a:pt x="846" y="3246"/>
                  </a:lnTo>
                  <a:lnTo>
                    <a:pt x="713" y="3508"/>
                  </a:lnTo>
                  <a:lnTo>
                    <a:pt x="593" y="3769"/>
                  </a:lnTo>
                  <a:lnTo>
                    <a:pt x="480" y="4037"/>
                  </a:lnTo>
                  <a:lnTo>
                    <a:pt x="380" y="4312"/>
                  </a:lnTo>
                  <a:lnTo>
                    <a:pt x="287" y="4587"/>
                  </a:lnTo>
                  <a:lnTo>
                    <a:pt x="214" y="4869"/>
                  </a:lnTo>
                  <a:lnTo>
                    <a:pt x="147" y="5151"/>
                  </a:lnTo>
                  <a:lnTo>
                    <a:pt x="94" y="5440"/>
                  </a:lnTo>
                  <a:lnTo>
                    <a:pt x="47" y="5729"/>
                  </a:lnTo>
                  <a:lnTo>
                    <a:pt x="21" y="6024"/>
                  </a:lnTo>
                  <a:lnTo>
                    <a:pt x="14" y="6189"/>
                  </a:lnTo>
                  <a:lnTo>
                    <a:pt x="7" y="6361"/>
                  </a:lnTo>
                  <a:lnTo>
                    <a:pt x="1" y="6526"/>
                  </a:lnTo>
                  <a:lnTo>
                    <a:pt x="7" y="6691"/>
                  </a:lnTo>
                  <a:lnTo>
                    <a:pt x="14" y="6849"/>
                  </a:lnTo>
                  <a:lnTo>
                    <a:pt x="27" y="7014"/>
                  </a:lnTo>
                  <a:lnTo>
                    <a:pt x="41" y="7173"/>
                  </a:lnTo>
                  <a:lnTo>
                    <a:pt x="60" y="7331"/>
                  </a:lnTo>
                  <a:lnTo>
                    <a:pt x="80" y="7489"/>
                  </a:lnTo>
                  <a:lnTo>
                    <a:pt x="114" y="7640"/>
                  </a:lnTo>
                  <a:lnTo>
                    <a:pt x="140" y="7791"/>
                  </a:lnTo>
                  <a:lnTo>
                    <a:pt x="180" y="7943"/>
                  </a:lnTo>
                  <a:lnTo>
                    <a:pt x="220" y="8094"/>
                  </a:lnTo>
                  <a:lnTo>
                    <a:pt x="260" y="8245"/>
                  </a:lnTo>
                  <a:lnTo>
                    <a:pt x="307" y="8390"/>
                  </a:lnTo>
                  <a:lnTo>
                    <a:pt x="360" y="8534"/>
                  </a:lnTo>
                  <a:lnTo>
                    <a:pt x="413" y="8671"/>
                  </a:lnTo>
                  <a:lnTo>
                    <a:pt x="473" y="8816"/>
                  </a:lnTo>
                  <a:lnTo>
                    <a:pt x="600" y="9091"/>
                  </a:lnTo>
                  <a:lnTo>
                    <a:pt x="740" y="9352"/>
                  </a:lnTo>
                  <a:lnTo>
                    <a:pt x="893" y="9613"/>
                  </a:lnTo>
                  <a:lnTo>
                    <a:pt x="1059" y="9861"/>
                  </a:lnTo>
                  <a:lnTo>
                    <a:pt x="1239" y="10095"/>
                  </a:lnTo>
                  <a:lnTo>
                    <a:pt x="1425" y="10329"/>
                  </a:lnTo>
                  <a:lnTo>
                    <a:pt x="1625" y="10549"/>
                  </a:lnTo>
                  <a:lnTo>
                    <a:pt x="1838" y="10755"/>
                  </a:lnTo>
                  <a:lnTo>
                    <a:pt x="2058" y="10954"/>
                  </a:lnTo>
                  <a:lnTo>
                    <a:pt x="2291" y="11140"/>
                  </a:lnTo>
                  <a:lnTo>
                    <a:pt x="2531" y="11319"/>
                  </a:lnTo>
                  <a:lnTo>
                    <a:pt x="2777" y="11484"/>
                  </a:lnTo>
                  <a:lnTo>
                    <a:pt x="3037" y="11642"/>
                  </a:lnTo>
                  <a:lnTo>
                    <a:pt x="3303" y="11779"/>
                  </a:lnTo>
                  <a:lnTo>
                    <a:pt x="3576" y="11910"/>
                  </a:lnTo>
                  <a:lnTo>
                    <a:pt x="3856" y="12027"/>
                  </a:lnTo>
                  <a:lnTo>
                    <a:pt x="4142" y="12130"/>
                  </a:lnTo>
                  <a:lnTo>
                    <a:pt x="4435" y="12219"/>
                  </a:lnTo>
                  <a:lnTo>
                    <a:pt x="4728" y="12295"/>
                  </a:lnTo>
                  <a:lnTo>
                    <a:pt x="5034" y="12364"/>
                  </a:lnTo>
                  <a:lnTo>
                    <a:pt x="5340" y="12412"/>
                  </a:lnTo>
                  <a:lnTo>
                    <a:pt x="5647" y="12446"/>
                  </a:lnTo>
                  <a:lnTo>
                    <a:pt x="5960" y="12467"/>
                  </a:lnTo>
                  <a:lnTo>
                    <a:pt x="6286" y="12467"/>
                  </a:lnTo>
                  <a:lnTo>
                    <a:pt x="6612" y="12460"/>
                  </a:lnTo>
                  <a:lnTo>
                    <a:pt x="6938" y="12433"/>
                  </a:lnTo>
                  <a:lnTo>
                    <a:pt x="7258" y="12384"/>
                  </a:lnTo>
                  <a:lnTo>
                    <a:pt x="7578" y="12329"/>
                  </a:lnTo>
                  <a:lnTo>
                    <a:pt x="7891" y="12254"/>
                  </a:lnTo>
                  <a:lnTo>
                    <a:pt x="8204" y="12171"/>
                  </a:lnTo>
                  <a:lnTo>
                    <a:pt x="8503" y="12068"/>
                  </a:lnTo>
                  <a:lnTo>
                    <a:pt x="8803" y="11951"/>
                  </a:lnTo>
                  <a:lnTo>
                    <a:pt x="9096" y="11827"/>
                  </a:lnTo>
                  <a:lnTo>
                    <a:pt x="9382" y="11683"/>
                  </a:lnTo>
                  <a:lnTo>
                    <a:pt x="9662" y="11525"/>
                  </a:lnTo>
                  <a:lnTo>
                    <a:pt x="9928" y="11360"/>
                  </a:lnTo>
                  <a:lnTo>
                    <a:pt x="10188" y="11181"/>
                  </a:lnTo>
                  <a:lnTo>
                    <a:pt x="10441" y="10982"/>
                  </a:lnTo>
                  <a:lnTo>
                    <a:pt x="10680" y="10782"/>
                  </a:lnTo>
                  <a:lnTo>
                    <a:pt x="10907" y="10562"/>
                  </a:lnTo>
                  <a:lnTo>
                    <a:pt x="11020" y="10452"/>
                  </a:lnTo>
                  <a:lnTo>
                    <a:pt x="11126" y="10335"/>
                  </a:lnTo>
                  <a:lnTo>
                    <a:pt x="11226" y="10219"/>
                  </a:lnTo>
                  <a:lnTo>
                    <a:pt x="11326" y="10095"/>
                  </a:lnTo>
                  <a:lnTo>
                    <a:pt x="11426" y="9971"/>
                  </a:lnTo>
                  <a:lnTo>
                    <a:pt x="11519" y="9847"/>
                  </a:lnTo>
                  <a:lnTo>
                    <a:pt x="11613" y="9717"/>
                  </a:lnTo>
                  <a:lnTo>
                    <a:pt x="11699" y="9586"/>
                  </a:lnTo>
                  <a:lnTo>
                    <a:pt x="11786" y="9455"/>
                  </a:lnTo>
                  <a:lnTo>
                    <a:pt x="11866" y="9318"/>
                  </a:lnTo>
                  <a:lnTo>
                    <a:pt x="11939" y="9180"/>
                  </a:lnTo>
                  <a:lnTo>
                    <a:pt x="12012" y="9036"/>
                  </a:lnTo>
                  <a:lnTo>
                    <a:pt x="12085" y="8891"/>
                  </a:lnTo>
                  <a:lnTo>
                    <a:pt x="12145" y="8747"/>
                  </a:lnTo>
                  <a:lnTo>
                    <a:pt x="12205" y="8596"/>
                  </a:lnTo>
                  <a:lnTo>
                    <a:pt x="12265" y="8445"/>
                  </a:lnTo>
                  <a:lnTo>
                    <a:pt x="12318" y="8293"/>
                  </a:lnTo>
                  <a:lnTo>
                    <a:pt x="12365" y="8135"/>
                  </a:lnTo>
                  <a:lnTo>
                    <a:pt x="12412" y="7977"/>
                  </a:lnTo>
                  <a:lnTo>
                    <a:pt x="12451" y="7819"/>
                  </a:lnTo>
                  <a:lnTo>
                    <a:pt x="12485" y="7661"/>
                  </a:lnTo>
                  <a:lnTo>
                    <a:pt x="12518" y="7496"/>
                  </a:lnTo>
                  <a:lnTo>
                    <a:pt x="12538" y="7331"/>
                  </a:lnTo>
                  <a:lnTo>
                    <a:pt x="12565" y="7159"/>
                  </a:lnTo>
                  <a:lnTo>
                    <a:pt x="12578" y="6987"/>
                  </a:lnTo>
                  <a:lnTo>
                    <a:pt x="12591" y="6815"/>
                  </a:lnTo>
                  <a:lnTo>
                    <a:pt x="12598" y="6643"/>
                  </a:lnTo>
                  <a:lnTo>
                    <a:pt x="12598" y="6471"/>
                  </a:lnTo>
                  <a:lnTo>
                    <a:pt x="12591" y="6292"/>
                  </a:lnTo>
                  <a:lnTo>
                    <a:pt x="12585" y="6114"/>
                  </a:lnTo>
                  <a:lnTo>
                    <a:pt x="12571" y="5949"/>
                  </a:lnTo>
                  <a:lnTo>
                    <a:pt x="12558" y="5790"/>
                  </a:lnTo>
                  <a:lnTo>
                    <a:pt x="12538" y="5632"/>
                  </a:lnTo>
                  <a:lnTo>
                    <a:pt x="12511" y="5481"/>
                  </a:lnTo>
                  <a:lnTo>
                    <a:pt x="12485" y="5337"/>
                  </a:lnTo>
                  <a:lnTo>
                    <a:pt x="12451" y="5192"/>
                  </a:lnTo>
                  <a:lnTo>
                    <a:pt x="12418" y="5048"/>
                  </a:lnTo>
                  <a:lnTo>
                    <a:pt x="12385" y="4910"/>
                  </a:lnTo>
                  <a:lnTo>
                    <a:pt x="12338" y="4773"/>
                  </a:lnTo>
                  <a:lnTo>
                    <a:pt x="12298" y="4642"/>
                  </a:lnTo>
                  <a:lnTo>
                    <a:pt x="12252" y="4512"/>
                  </a:lnTo>
                  <a:lnTo>
                    <a:pt x="12198" y="4388"/>
                  </a:lnTo>
                  <a:lnTo>
                    <a:pt x="12145" y="4264"/>
                  </a:lnTo>
                  <a:lnTo>
                    <a:pt x="12085" y="4140"/>
                  </a:lnTo>
                  <a:lnTo>
                    <a:pt x="12025" y="4023"/>
                  </a:lnTo>
                  <a:lnTo>
                    <a:pt x="11965" y="3913"/>
                  </a:lnTo>
                  <a:lnTo>
                    <a:pt x="11826" y="3693"/>
                  </a:lnTo>
                  <a:lnTo>
                    <a:pt x="11679" y="3487"/>
                  </a:lnTo>
                  <a:lnTo>
                    <a:pt x="11519" y="3288"/>
                  </a:lnTo>
                  <a:lnTo>
                    <a:pt x="11353" y="3102"/>
                  </a:lnTo>
                  <a:lnTo>
                    <a:pt x="11173" y="2930"/>
                  </a:lnTo>
                  <a:lnTo>
                    <a:pt x="10987" y="2765"/>
                  </a:lnTo>
                  <a:lnTo>
                    <a:pt x="10794" y="2607"/>
                  </a:lnTo>
                  <a:lnTo>
                    <a:pt x="10587" y="2463"/>
                  </a:lnTo>
                  <a:lnTo>
                    <a:pt x="10374" y="2332"/>
                  </a:lnTo>
                  <a:lnTo>
                    <a:pt x="10154" y="2201"/>
                  </a:lnTo>
                  <a:lnTo>
                    <a:pt x="9928" y="2084"/>
                  </a:lnTo>
                  <a:lnTo>
                    <a:pt x="9695" y="1981"/>
                  </a:lnTo>
                  <a:lnTo>
                    <a:pt x="9455" y="1878"/>
                  </a:lnTo>
                  <a:lnTo>
                    <a:pt x="9209" y="1789"/>
                  </a:lnTo>
                  <a:lnTo>
                    <a:pt x="8963" y="1706"/>
                  </a:lnTo>
                  <a:lnTo>
                    <a:pt x="8710" y="1631"/>
                  </a:lnTo>
                  <a:lnTo>
                    <a:pt x="8450" y="1562"/>
                  </a:lnTo>
                  <a:lnTo>
                    <a:pt x="8190" y="1500"/>
                  </a:lnTo>
                  <a:lnTo>
                    <a:pt x="7924" y="1452"/>
                  </a:lnTo>
                  <a:lnTo>
                    <a:pt x="7658" y="1404"/>
                  </a:lnTo>
                  <a:lnTo>
                    <a:pt x="7391" y="1362"/>
                  </a:lnTo>
                  <a:lnTo>
                    <a:pt x="7118" y="1328"/>
                  </a:lnTo>
                  <a:lnTo>
                    <a:pt x="6852" y="1300"/>
                  </a:lnTo>
                  <a:lnTo>
                    <a:pt x="6579" y="1273"/>
                  </a:lnTo>
                  <a:lnTo>
                    <a:pt x="6619" y="1170"/>
                  </a:lnTo>
                  <a:lnTo>
                    <a:pt x="6645" y="1067"/>
                  </a:lnTo>
                  <a:lnTo>
                    <a:pt x="6659" y="957"/>
                  </a:lnTo>
                  <a:lnTo>
                    <a:pt x="6659" y="847"/>
                  </a:lnTo>
                  <a:lnTo>
                    <a:pt x="6652" y="737"/>
                  </a:lnTo>
                  <a:lnTo>
                    <a:pt x="6632" y="634"/>
                  </a:lnTo>
                  <a:lnTo>
                    <a:pt x="6599" y="530"/>
                  </a:lnTo>
                  <a:lnTo>
                    <a:pt x="6559" y="427"/>
                  </a:lnTo>
                  <a:lnTo>
                    <a:pt x="6506" y="338"/>
                  </a:lnTo>
                  <a:lnTo>
                    <a:pt x="6439" y="255"/>
                  </a:lnTo>
                  <a:lnTo>
                    <a:pt x="6366" y="180"/>
                  </a:lnTo>
                  <a:lnTo>
                    <a:pt x="6279" y="118"/>
                  </a:lnTo>
                  <a:lnTo>
                    <a:pt x="6233" y="90"/>
                  </a:lnTo>
                  <a:lnTo>
                    <a:pt x="6186" y="63"/>
                  </a:lnTo>
                  <a:lnTo>
                    <a:pt x="6133" y="42"/>
                  </a:lnTo>
                  <a:lnTo>
                    <a:pt x="6080" y="28"/>
                  </a:lnTo>
                  <a:lnTo>
                    <a:pt x="6020" y="15"/>
                  </a:lnTo>
                  <a:lnTo>
                    <a:pt x="596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-961900" y="-4005175"/>
              <a:ext cx="544350" cy="560575"/>
            </a:xfrm>
            <a:custGeom>
              <a:avLst/>
              <a:gdLst/>
              <a:ahLst/>
              <a:cxnLst/>
              <a:rect l="l" t="t" r="r" b="b"/>
              <a:pathLst>
                <a:path w="21774" h="22423" extrusionOk="0">
                  <a:moveTo>
                    <a:pt x="11693" y="2489"/>
                  </a:moveTo>
                  <a:lnTo>
                    <a:pt x="11899" y="2503"/>
                  </a:lnTo>
                  <a:lnTo>
                    <a:pt x="12099" y="2510"/>
                  </a:lnTo>
                  <a:lnTo>
                    <a:pt x="12305" y="2531"/>
                  </a:lnTo>
                  <a:lnTo>
                    <a:pt x="12505" y="2558"/>
                  </a:lnTo>
                  <a:lnTo>
                    <a:pt x="12698" y="2586"/>
                  </a:lnTo>
                  <a:lnTo>
                    <a:pt x="12891" y="2620"/>
                  </a:lnTo>
                  <a:lnTo>
                    <a:pt x="13078" y="2661"/>
                  </a:lnTo>
                  <a:lnTo>
                    <a:pt x="13264" y="2703"/>
                  </a:lnTo>
                  <a:lnTo>
                    <a:pt x="13451" y="2751"/>
                  </a:lnTo>
                  <a:lnTo>
                    <a:pt x="13630" y="2806"/>
                  </a:lnTo>
                  <a:lnTo>
                    <a:pt x="13810" y="2868"/>
                  </a:lnTo>
                  <a:lnTo>
                    <a:pt x="13983" y="2929"/>
                  </a:lnTo>
                  <a:lnTo>
                    <a:pt x="14156" y="2998"/>
                  </a:lnTo>
                  <a:lnTo>
                    <a:pt x="14323" y="3074"/>
                  </a:lnTo>
                  <a:lnTo>
                    <a:pt x="14489" y="3150"/>
                  </a:lnTo>
                  <a:lnTo>
                    <a:pt x="14656" y="3232"/>
                  </a:lnTo>
                  <a:lnTo>
                    <a:pt x="14816" y="3315"/>
                  </a:lnTo>
                  <a:lnTo>
                    <a:pt x="14969" y="3404"/>
                  </a:lnTo>
                  <a:lnTo>
                    <a:pt x="15122" y="3500"/>
                  </a:lnTo>
                  <a:lnTo>
                    <a:pt x="15275" y="3596"/>
                  </a:lnTo>
                  <a:lnTo>
                    <a:pt x="15421" y="3700"/>
                  </a:lnTo>
                  <a:lnTo>
                    <a:pt x="15568" y="3810"/>
                  </a:lnTo>
                  <a:lnTo>
                    <a:pt x="15708" y="3920"/>
                  </a:lnTo>
                  <a:lnTo>
                    <a:pt x="15848" y="4030"/>
                  </a:lnTo>
                  <a:lnTo>
                    <a:pt x="15981" y="4147"/>
                  </a:lnTo>
                  <a:lnTo>
                    <a:pt x="16114" y="4270"/>
                  </a:lnTo>
                  <a:lnTo>
                    <a:pt x="16240" y="4394"/>
                  </a:lnTo>
                  <a:lnTo>
                    <a:pt x="16367" y="4518"/>
                  </a:lnTo>
                  <a:lnTo>
                    <a:pt x="16493" y="4648"/>
                  </a:lnTo>
                  <a:lnTo>
                    <a:pt x="16613" y="4786"/>
                  </a:lnTo>
                  <a:lnTo>
                    <a:pt x="16726" y="4924"/>
                  </a:lnTo>
                  <a:lnTo>
                    <a:pt x="16840" y="5061"/>
                  </a:lnTo>
                  <a:lnTo>
                    <a:pt x="16953" y="5205"/>
                  </a:lnTo>
                  <a:lnTo>
                    <a:pt x="17059" y="5350"/>
                  </a:lnTo>
                  <a:lnTo>
                    <a:pt x="17159" y="5501"/>
                  </a:lnTo>
                  <a:lnTo>
                    <a:pt x="17259" y="5652"/>
                  </a:lnTo>
                  <a:lnTo>
                    <a:pt x="17359" y="5804"/>
                  </a:lnTo>
                  <a:lnTo>
                    <a:pt x="17545" y="6120"/>
                  </a:lnTo>
                  <a:lnTo>
                    <a:pt x="17712" y="6443"/>
                  </a:lnTo>
                  <a:lnTo>
                    <a:pt x="17872" y="6773"/>
                  </a:lnTo>
                  <a:lnTo>
                    <a:pt x="18018" y="7117"/>
                  </a:lnTo>
                  <a:lnTo>
                    <a:pt x="18151" y="7461"/>
                  </a:lnTo>
                  <a:lnTo>
                    <a:pt x="18271" y="7818"/>
                  </a:lnTo>
                  <a:lnTo>
                    <a:pt x="18371" y="8176"/>
                  </a:lnTo>
                  <a:lnTo>
                    <a:pt x="18464" y="8540"/>
                  </a:lnTo>
                  <a:lnTo>
                    <a:pt x="18544" y="8912"/>
                  </a:lnTo>
                  <a:lnTo>
                    <a:pt x="18611" y="9283"/>
                  </a:lnTo>
                  <a:lnTo>
                    <a:pt x="18657" y="9661"/>
                  </a:lnTo>
                  <a:lnTo>
                    <a:pt x="18697" y="10039"/>
                  </a:lnTo>
                  <a:lnTo>
                    <a:pt x="18724" y="10417"/>
                  </a:lnTo>
                  <a:lnTo>
                    <a:pt x="18731" y="10796"/>
                  </a:lnTo>
                  <a:lnTo>
                    <a:pt x="18731" y="11181"/>
                  </a:lnTo>
                  <a:lnTo>
                    <a:pt x="18711" y="11559"/>
                  </a:lnTo>
                  <a:lnTo>
                    <a:pt x="18677" y="11944"/>
                  </a:lnTo>
                  <a:lnTo>
                    <a:pt x="18631" y="12322"/>
                  </a:lnTo>
                  <a:lnTo>
                    <a:pt x="18571" y="12693"/>
                  </a:lnTo>
                  <a:lnTo>
                    <a:pt x="18491" y="13071"/>
                  </a:lnTo>
                  <a:lnTo>
                    <a:pt x="18404" y="13436"/>
                  </a:lnTo>
                  <a:lnTo>
                    <a:pt x="18298" y="13800"/>
                  </a:lnTo>
                  <a:lnTo>
                    <a:pt x="18185" y="14165"/>
                  </a:lnTo>
                  <a:lnTo>
                    <a:pt x="18051" y="14515"/>
                  </a:lnTo>
                  <a:lnTo>
                    <a:pt x="17978" y="14694"/>
                  </a:lnTo>
                  <a:lnTo>
                    <a:pt x="17898" y="14866"/>
                  </a:lnTo>
                  <a:lnTo>
                    <a:pt x="17818" y="15038"/>
                  </a:lnTo>
                  <a:lnTo>
                    <a:pt x="17739" y="15203"/>
                  </a:lnTo>
                  <a:lnTo>
                    <a:pt x="17652" y="15368"/>
                  </a:lnTo>
                  <a:lnTo>
                    <a:pt x="17559" y="15533"/>
                  </a:lnTo>
                  <a:lnTo>
                    <a:pt x="17466" y="15698"/>
                  </a:lnTo>
                  <a:lnTo>
                    <a:pt x="17366" y="15863"/>
                  </a:lnTo>
                  <a:lnTo>
                    <a:pt x="17266" y="16021"/>
                  </a:lnTo>
                  <a:lnTo>
                    <a:pt x="17159" y="16172"/>
                  </a:lnTo>
                  <a:lnTo>
                    <a:pt x="17053" y="16331"/>
                  </a:lnTo>
                  <a:lnTo>
                    <a:pt x="16940" y="16482"/>
                  </a:lnTo>
                  <a:lnTo>
                    <a:pt x="16820" y="16626"/>
                  </a:lnTo>
                  <a:lnTo>
                    <a:pt x="16700" y="16771"/>
                  </a:lnTo>
                  <a:lnTo>
                    <a:pt x="16573" y="16915"/>
                  </a:lnTo>
                  <a:lnTo>
                    <a:pt x="16447" y="17059"/>
                  </a:lnTo>
                  <a:lnTo>
                    <a:pt x="16314" y="17197"/>
                  </a:lnTo>
                  <a:lnTo>
                    <a:pt x="16181" y="17328"/>
                  </a:lnTo>
                  <a:lnTo>
                    <a:pt x="16041" y="17458"/>
                  </a:lnTo>
                  <a:lnTo>
                    <a:pt x="15894" y="17589"/>
                  </a:lnTo>
                  <a:lnTo>
                    <a:pt x="15748" y="17713"/>
                  </a:lnTo>
                  <a:lnTo>
                    <a:pt x="15595" y="17830"/>
                  </a:lnTo>
                  <a:lnTo>
                    <a:pt x="15441" y="17946"/>
                  </a:lnTo>
                  <a:lnTo>
                    <a:pt x="15282" y="18063"/>
                  </a:lnTo>
                  <a:lnTo>
                    <a:pt x="15115" y="18173"/>
                  </a:lnTo>
                  <a:lnTo>
                    <a:pt x="14949" y="18277"/>
                  </a:lnTo>
                  <a:lnTo>
                    <a:pt x="14776" y="18380"/>
                  </a:lnTo>
                  <a:lnTo>
                    <a:pt x="14603" y="18476"/>
                  </a:lnTo>
                  <a:lnTo>
                    <a:pt x="14423" y="18572"/>
                  </a:lnTo>
                  <a:lnTo>
                    <a:pt x="14243" y="18662"/>
                  </a:lnTo>
                  <a:lnTo>
                    <a:pt x="14057" y="18751"/>
                  </a:lnTo>
                  <a:lnTo>
                    <a:pt x="13863" y="18833"/>
                  </a:lnTo>
                  <a:lnTo>
                    <a:pt x="13670" y="18909"/>
                  </a:lnTo>
                  <a:lnTo>
                    <a:pt x="13471" y="18985"/>
                  </a:lnTo>
                  <a:lnTo>
                    <a:pt x="13271" y="19053"/>
                  </a:lnTo>
                  <a:lnTo>
                    <a:pt x="13058" y="19115"/>
                  </a:lnTo>
                  <a:lnTo>
                    <a:pt x="12851" y="19177"/>
                  </a:lnTo>
                  <a:lnTo>
                    <a:pt x="12638" y="19232"/>
                  </a:lnTo>
                  <a:lnTo>
                    <a:pt x="12419" y="19280"/>
                  </a:lnTo>
                  <a:lnTo>
                    <a:pt x="12192" y="19322"/>
                  </a:lnTo>
                  <a:lnTo>
                    <a:pt x="11966" y="19363"/>
                  </a:lnTo>
                  <a:lnTo>
                    <a:pt x="11733" y="19397"/>
                  </a:lnTo>
                  <a:lnTo>
                    <a:pt x="11540" y="19425"/>
                  </a:lnTo>
                  <a:lnTo>
                    <a:pt x="11340" y="19445"/>
                  </a:lnTo>
                  <a:lnTo>
                    <a:pt x="11140" y="19459"/>
                  </a:lnTo>
                  <a:lnTo>
                    <a:pt x="10947" y="19466"/>
                  </a:lnTo>
                  <a:lnTo>
                    <a:pt x="10561" y="19466"/>
                  </a:lnTo>
                  <a:lnTo>
                    <a:pt x="10368" y="19459"/>
                  </a:lnTo>
                  <a:lnTo>
                    <a:pt x="10175" y="19445"/>
                  </a:lnTo>
                  <a:lnTo>
                    <a:pt x="9982" y="19432"/>
                  </a:lnTo>
                  <a:lnTo>
                    <a:pt x="9795" y="19411"/>
                  </a:lnTo>
                  <a:lnTo>
                    <a:pt x="9602" y="19384"/>
                  </a:lnTo>
                  <a:lnTo>
                    <a:pt x="9416" y="19349"/>
                  </a:lnTo>
                  <a:lnTo>
                    <a:pt x="9229" y="19315"/>
                  </a:lnTo>
                  <a:lnTo>
                    <a:pt x="9050" y="19274"/>
                  </a:lnTo>
                  <a:lnTo>
                    <a:pt x="8863" y="19225"/>
                  </a:lnTo>
                  <a:lnTo>
                    <a:pt x="8683" y="19177"/>
                  </a:lnTo>
                  <a:lnTo>
                    <a:pt x="8504" y="19122"/>
                  </a:lnTo>
                  <a:lnTo>
                    <a:pt x="8324" y="19060"/>
                  </a:lnTo>
                  <a:lnTo>
                    <a:pt x="8151" y="18998"/>
                  </a:lnTo>
                  <a:lnTo>
                    <a:pt x="7971" y="18930"/>
                  </a:lnTo>
                  <a:lnTo>
                    <a:pt x="7804" y="18854"/>
                  </a:lnTo>
                  <a:lnTo>
                    <a:pt x="7631" y="18778"/>
                  </a:lnTo>
                  <a:lnTo>
                    <a:pt x="7465" y="18696"/>
                  </a:lnTo>
                  <a:lnTo>
                    <a:pt x="7292" y="18613"/>
                  </a:lnTo>
                  <a:lnTo>
                    <a:pt x="7132" y="18524"/>
                  </a:lnTo>
                  <a:lnTo>
                    <a:pt x="6966" y="18428"/>
                  </a:lnTo>
                  <a:lnTo>
                    <a:pt x="6806" y="18332"/>
                  </a:lnTo>
                  <a:lnTo>
                    <a:pt x="6653" y="18235"/>
                  </a:lnTo>
                  <a:lnTo>
                    <a:pt x="6493" y="18125"/>
                  </a:lnTo>
                  <a:lnTo>
                    <a:pt x="6340" y="18015"/>
                  </a:lnTo>
                  <a:lnTo>
                    <a:pt x="6186" y="17905"/>
                  </a:lnTo>
                  <a:lnTo>
                    <a:pt x="6040" y="17788"/>
                  </a:lnTo>
                  <a:lnTo>
                    <a:pt x="5894" y="17671"/>
                  </a:lnTo>
                  <a:lnTo>
                    <a:pt x="5754" y="17548"/>
                  </a:lnTo>
                  <a:lnTo>
                    <a:pt x="5614" y="17424"/>
                  </a:lnTo>
                  <a:lnTo>
                    <a:pt x="5474" y="17293"/>
                  </a:lnTo>
                  <a:lnTo>
                    <a:pt x="5341" y="17156"/>
                  </a:lnTo>
                  <a:lnTo>
                    <a:pt x="5208" y="17025"/>
                  </a:lnTo>
                  <a:lnTo>
                    <a:pt x="5075" y="16881"/>
                  </a:lnTo>
                  <a:lnTo>
                    <a:pt x="4948" y="16736"/>
                  </a:lnTo>
                  <a:lnTo>
                    <a:pt x="4828" y="16592"/>
                  </a:lnTo>
                  <a:lnTo>
                    <a:pt x="4708" y="16448"/>
                  </a:lnTo>
                  <a:lnTo>
                    <a:pt x="4589" y="16296"/>
                  </a:lnTo>
                  <a:lnTo>
                    <a:pt x="4475" y="16138"/>
                  </a:lnTo>
                  <a:lnTo>
                    <a:pt x="4362" y="15980"/>
                  </a:lnTo>
                  <a:lnTo>
                    <a:pt x="4256" y="15822"/>
                  </a:lnTo>
                  <a:lnTo>
                    <a:pt x="4156" y="15657"/>
                  </a:lnTo>
                  <a:lnTo>
                    <a:pt x="4056" y="15492"/>
                  </a:lnTo>
                  <a:lnTo>
                    <a:pt x="3956" y="15327"/>
                  </a:lnTo>
                  <a:lnTo>
                    <a:pt x="3863" y="15155"/>
                  </a:lnTo>
                  <a:lnTo>
                    <a:pt x="3776" y="14983"/>
                  </a:lnTo>
                  <a:lnTo>
                    <a:pt x="3690" y="14804"/>
                  </a:lnTo>
                  <a:lnTo>
                    <a:pt x="3603" y="14625"/>
                  </a:lnTo>
                  <a:lnTo>
                    <a:pt x="3530" y="14447"/>
                  </a:lnTo>
                  <a:lnTo>
                    <a:pt x="3450" y="14268"/>
                  </a:lnTo>
                  <a:lnTo>
                    <a:pt x="3383" y="14082"/>
                  </a:lnTo>
                  <a:lnTo>
                    <a:pt x="3317" y="13897"/>
                  </a:lnTo>
                  <a:lnTo>
                    <a:pt x="3250" y="13704"/>
                  </a:lnTo>
                  <a:lnTo>
                    <a:pt x="3190" y="13518"/>
                  </a:lnTo>
                  <a:lnTo>
                    <a:pt x="3137" y="13326"/>
                  </a:lnTo>
                  <a:lnTo>
                    <a:pt x="3090" y="13133"/>
                  </a:lnTo>
                  <a:lnTo>
                    <a:pt x="3044" y="12934"/>
                  </a:lnTo>
                  <a:lnTo>
                    <a:pt x="3004" y="12735"/>
                  </a:lnTo>
                  <a:lnTo>
                    <a:pt x="2964" y="12535"/>
                  </a:lnTo>
                  <a:lnTo>
                    <a:pt x="2924" y="12308"/>
                  </a:lnTo>
                  <a:lnTo>
                    <a:pt x="2897" y="12074"/>
                  </a:lnTo>
                  <a:lnTo>
                    <a:pt x="2871" y="11841"/>
                  </a:lnTo>
                  <a:lnTo>
                    <a:pt x="2857" y="11614"/>
                  </a:lnTo>
                  <a:lnTo>
                    <a:pt x="2851" y="11380"/>
                  </a:lnTo>
                  <a:lnTo>
                    <a:pt x="2844" y="11153"/>
                  </a:lnTo>
                  <a:lnTo>
                    <a:pt x="2851" y="10926"/>
                  </a:lnTo>
                  <a:lnTo>
                    <a:pt x="2864" y="10699"/>
                  </a:lnTo>
                  <a:lnTo>
                    <a:pt x="2884" y="10472"/>
                  </a:lnTo>
                  <a:lnTo>
                    <a:pt x="2911" y="10245"/>
                  </a:lnTo>
                  <a:lnTo>
                    <a:pt x="2944" y="10019"/>
                  </a:lnTo>
                  <a:lnTo>
                    <a:pt x="2977" y="9799"/>
                  </a:lnTo>
                  <a:lnTo>
                    <a:pt x="3024" y="9572"/>
                  </a:lnTo>
                  <a:lnTo>
                    <a:pt x="3077" y="9352"/>
                  </a:lnTo>
                  <a:lnTo>
                    <a:pt x="3137" y="9132"/>
                  </a:lnTo>
                  <a:lnTo>
                    <a:pt x="3197" y="8918"/>
                  </a:lnTo>
                  <a:lnTo>
                    <a:pt x="3264" y="8698"/>
                  </a:lnTo>
                  <a:lnTo>
                    <a:pt x="3343" y="8485"/>
                  </a:lnTo>
                  <a:lnTo>
                    <a:pt x="3423" y="8279"/>
                  </a:lnTo>
                  <a:lnTo>
                    <a:pt x="3510" y="8066"/>
                  </a:lnTo>
                  <a:lnTo>
                    <a:pt x="3603" y="7860"/>
                  </a:lnTo>
                  <a:lnTo>
                    <a:pt x="3696" y="7653"/>
                  </a:lnTo>
                  <a:lnTo>
                    <a:pt x="3803" y="7454"/>
                  </a:lnTo>
                  <a:lnTo>
                    <a:pt x="3909" y="7254"/>
                  </a:lnTo>
                  <a:lnTo>
                    <a:pt x="4023" y="7055"/>
                  </a:lnTo>
                  <a:lnTo>
                    <a:pt x="4136" y="6863"/>
                  </a:lnTo>
                  <a:lnTo>
                    <a:pt x="4262" y="6670"/>
                  </a:lnTo>
                  <a:lnTo>
                    <a:pt x="4389" y="6477"/>
                  </a:lnTo>
                  <a:lnTo>
                    <a:pt x="4515" y="6292"/>
                  </a:lnTo>
                  <a:lnTo>
                    <a:pt x="4655" y="6113"/>
                  </a:lnTo>
                  <a:lnTo>
                    <a:pt x="4795" y="5934"/>
                  </a:lnTo>
                  <a:lnTo>
                    <a:pt x="4941" y="5755"/>
                  </a:lnTo>
                  <a:lnTo>
                    <a:pt x="5088" y="5584"/>
                  </a:lnTo>
                  <a:lnTo>
                    <a:pt x="5241" y="5419"/>
                  </a:lnTo>
                  <a:lnTo>
                    <a:pt x="5394" y="5254"/>
                  </a:lnTo>
                  <a:lnTo>
                    <a:pt x="5561" y="5089"/>
                  </a:lnTo>
                  <a:lnTo>
                    <a:pt x="5720" y="4937"/>
                  </a:lnTo>
                  <a:lnTo>
                    <a:pt x="5887" y="4779"/>
                  </a:lnTo>
                  <a:lnTo>
                    <a:pt x="6060" y="4635"/>
                  </a:lnTo>
                  <a:lnTo>
                    <a:pt x="6233" y="4490"/>
                  </a:lnTo>
                  <a:lnTo>
                    <a:pt x="6413" y="4346"/>
                  </a:lnTo>
                  <a:lnTo>
                    <a:pt x="6593" y="4208"/>
                  </a:lnTo>
                  <a:lnTo>
                    <a:pt x="6779" y="4078"/>
                  </a:lnTo>
                  <a:lnTo>
                    <a:pt x="6966" y="3954"/>
                  </a:lnTo>
                  <a:lnTo>
                    <a:pt x="7159" y="3830"/>
                  </a:lnTo>
                  <a:lnTo>
                    <a:pt x="7352" y="3713"/>
                  </a:lnTo>
                  <a:lnTo>
                    <a:pt x="7545" y="3603"/>
                  </a:lnTo>
                  <a:lnTo>
                    <a:pt x="7745" y="3493"/>
                  </a:lnTo>
                  <a:lnTo>
                    <a:pt x="7944" y="3390"/>
                  </a:lnTo>
                  <a:lnTo>
                    <a:pt x="8144" y="3294"/>
                  </a:lnTo>
                  <a:lnTo>
                    <a:pt x="8350" y="3205"/>
                  </a:lnTo>
                  <a:lnTo>
                    <a:pt x="8557" y="3122"/>
                  </a:lnTo>
                  <a:lnTo>
                    <a:pt x="8763" y="3040"/>
                  </a:lnTo>
                  <a:lnTo>
                    <a:pt x="8976" y="2964"/>
                  </a:lnTo>
                  <a:lnTo>
                    <a:pt x="9189" y="2895"/>
                  </a:lnTo>
                  <a:lnTo>
                    <a:pt x="9402" y="2833"/>
                  </a:lnTo>
                  <a:lnTo>
                    <a:pt x="9615" y="2778"/>
                  </a:lnTo>
                  <a:lnTo>
                    <a:pt x="9835" y="2723"/>
                  </a:lnTo>
                  <a:lnTo>
                    <a:pt x="10055" y="2682"/>
                  </a:lnTo>
                  <a:lnTo>
                    <a:pt x="10275" y="2641"/>
                  </a:lnTo>
                  <a:lnTo>
                    <a:pt x="10494" y="2613"/>
                  </a:lnTo>
                  <a:lnTo>
                    <a:pt x="10714" y="2586"/>
                  </a:lnTo>
                  <a:lnTo>
                    <a:pt x="10940" y="2565"/>
                  </a:lnTo>
                  <a:lnTo>
                    <a:pt x="11160" y="2558"/>
                  </a:lnTo>
                  <a:lnTo>
                    <a:pt x="11253" y="2551"/>
                  </a:lnTo>
                  <a:lnTo>
                    <a:pt x="11340" y="2538"/>
                  </a:lnTo>
                  <a:lnTo>
                    <a:pt x="11413" y="2517"/>
                  </a:lnTo>
                  <a:lnTo>
                    <a:pt x="11480" y="2489"/>
                  </a:lnTo>
                  <a:close/>
                  <a:moveTo>
                    <a:pt x="11959" y="0"/>
                  </a:moveTo>
                  <a:lnTo>
                    <a:pt x="11693" y="14"/>
                  </a:lnTo>
                  <a:lnTo>
                    <a:pt x="11420" y="35"/>
                  </a:lnTo>
                  <a:lnTo>
                    <a:pt x="11154" y="69"/>
                  </a:lnTo>
                  <a:lnTo>
                    <a:pt x="10887" y="110"/>
                  </a:lnTo>
                  <a:lnTo>
                    <a:pt x="10614" y="165"/>
                  </a:lnTo>
                  <a:lnTo>
                    <a:pt x="10348" y="227"/>
                  </a:lnTo>
                  <a:lnTo>
                    <a:pt x="10075" y="303"/>
                  </a:lnTo>
                  <a:lnTo>
                    <a:pt x="9802" y="385"/>
                  </a:lnTo>
                  <a:lnTo>
                    <a:pt x="9536" y="482"/>
                  </a:lnTo>
                  <a:lnTo>
                    <a:pt x="9263" y="592"/>
                  </a:lnTo>
                  <a:lnTo>
                    <a:pt x="8990" y="709"/>
                  </a:lnTo>
                  <a:lnTo>
                    <a:pt x="8896" y="764"/>
                  </a:lnTo>
                  <a:lnTo>
                    <a:pt x="8817" y="819"/>
                  </a:lnTo>
                  <a:lnTo>
                    <a:pt x="8743" y="880"/>
                  </a:lnTo>
                  <a:lnTo>
                    <a:pt x="8683" y="949"/>
                  </a:lnTo>
                  <a:lnTo>
                    <a:pt x="8630" y="1018"/>
                  </a:lnTo>
                  <a:lnTo>
                    <a:pt x="8583" y="1087"/>
                  </a:lnTo>
                  <a:lnTo>
                    <a:pt x="8550" y="1162"/>
                  </a:lnTo>
                  <a:lnTo>
                    <a:pt x="8524" y="1238"/>
                  </a:lnTo>
                  <a:lnTo>
                    <a:pt x="8277" y="1286"/>
                  </a:lnTo>
                  <a:lnTo>
                    <a:pt x="8037" y="1341"/>
                  </a:lnTo>
                  <a:lnTo>
                    <a:pt x="7798" y="1403"/>
                  </a:lnTo>
                  <a:lnTo>
                    <a:pt x="7558" y="1465"/>
                  </a:lnTo>
                  <a:lnTo>
                    <a:pt x="7325" y="1534"/>
                  </a:lnTo>
                  <a:lnTo>
                    <a:pt x="7092" y="1609"/>
                  </a:lnTo>
                  <a:lnTo>
                    <a:pt x="6866" y="1692"/>
                  </a:lnTo>
                  <a:lnTo>
                    <a:pt x="6633" y="1774"/>
                  </a:lnTo>
                  <a:lnTo>
                    <a:pt x="6406" y="1864"/>
                  </a:lnTo>
                  <a:lnTo>
                    <a:pt x="6186" y="1960"/>
                  </a:lnTo>
                  <a:lnTo>
                    <a:pt x="5960" y="2056"/>
                  </a:lnTo>
                  <a:lnTo>
                    <a:pt x="5747" y="2159"/>
                  </a:lnTo>
                  <a:lnTo>
                    <a:pt x="5527" y="2269"/>
                  </a:lnTo>
                  <a:lnTo>
                    <a:pt x="5314" y="2379"/>
                  </a:lnTo>
                  <a:lnTo>
                    <a:pt x="5108" y="2496"/>
                  </a:lnTo>
                  <a:lnTo>
                    <a:pt x="4901" y="2613"/>
                  </a:lnTo>
                  <a:lnTo>
                    <a:pt x="4695" y="2744"/>
                  </a:lnTo>
                  <a:lnTo>
                    <a:pt x="4495" y="2874"/>
                  </a:lnTo>
                  <a:lnTo>
                    <a:pt x="4296" y="3005"/>
                  </a:lnTo>
                  <a:lnTo>
                    <a:pt x="4102" y="3143"/>
                  </a:lnTo>
                  <a:lnTo>
                    <a:pt x="3909" y="3287"/>
                  </a:lnTo>
                  <a:lnTo>
                    <a:pt x="3723" y="3431"/>
                  </a:lnTo>
                  <a:lnTo>
                    <a:pt x="3537" y="3583"/>
                  </a:lnTo>
                  <a:lnTo>
                    <a:pt x="3357" y="3734"/>
                  </a:lnTo>
                  <a:lnTo>
                    <a:pt x="3184" y="3899"/>
                  </a:lnTo>
                  <a:lnTo>
                    <a:pt x="3011" y="4057"/>
                  </a:lnTo>
                  <a:lnTo>
                    <a:pt x="2837" y="4222"/>
                  </a:lnTo>
                  <a:lnTo>
                    <a:pt x="2678" y="4394"/>
                  </a:lnTo>
                  <a:lnTo>
                    <a:pt x="2511" y="4573"/>
                  </a:lnTo>
                  <a:lnTo>
                    <a:pt x="2358" y="4745"/>
                  </a:lnTo>
                  <a:lnTo>
                    <a:pt x="2205" y="4930"/>
                  </a:lnTo>
                  <a:lnTo>
                    <a:pt x="2058" y="5116"/>
                  </a:lnTo>
                  <a:lnTo>
                    <a:pt x="1912" y="5302"/>
                  </a:lnTo>
                  <a:lnTo>
                    <a:pt x="1772" y="5494"/>
                  </a:lnTo>
                  <a:lnTo>
                    <a:pt x="1639" y="5694"/>
                  </a:lnTo>
                  <a:lnTo>
                    <a:pt x="1512" y="5893"/>
                  </a:lnTo>
                  <a:lnTo>
                    <a:pt x="1386" y="6099"/>
                  </a:lnTo>
                  <a:lnTo>
                    <a:pt x="1266" y="6306"/>
                  </a:lnTo>
                  <a:lnTo>
                    <a:pt x="1146" y="6512"/>
                  </a:lnTo>
                  <a:lnTo>
                    <a:pt x="1040" y="6725"/>
                  </a:lnTo>
                  <a:lnTo>
                    <a:pt x="933" y="6945"/>
                  </a:lnTo>
                  <a:lnTo>
                    <a:pt x="833" y="7165"/>
                  </a:lnTo>
                  <a:lnTo>
                    <a:pt x="740" y="7385"/>
                  </a:lnTo>
                  <a:lnTo>
                    <a:pt x="647" y="7612"/>
                  </a:lnTo>
                  <a:lnTo>
                    <a:pt x="560" y="7846"/>
                  </a:lnTo>
                  <a:lnTo>
                    <a:pt x="487" y="8073"/>
                  </a:lnTo>
                  <a:lnTo>
                    <a:pt x="414" y="8313"/>
                  </a:lnTo>
                  <a:lnTo>
                    <a:pt x="347" y="8547"/>
                  </a:lnTo>
                  <a:lnTo>
                    <a:pt x="281" y="8788"/>
                  </a:lnTo>
                  <a:lnTo>
                    <a:pt x="227" y="9035"/>
                  </a:lnTo>
                  <a:lnTo>
                    <a:pt x="181" y="9283"/>
                  </a:lnTo>
                  <a:lnTo>
                    <a:pt x="134" y="9530"/>
                  </a:lnTo>
                  <a:lnTo>
                    <a:pt x="94" y="9785"/>
                  </a:lnTo>
                  <a:lnTo>
                    <a:pt x="68" y="10039"/>
                  </a:lnTo>
                  <a:lnTo>
                    <a:pt x="41" y="10300"/>
                  </a:lnTo>
                  <a:lnTo>
                    <a:pt x="21" y="10562"/>
                  </a:lnTo>
                  <a:lnTo>
                    <a:pt x="8" y="10823"/>
                  </a:lnTo>
                  <a:lnTo>
                    <a:pt x="1" y="11091"/>
                  </a:lnTo>
                  <a:lnTo>
                    <a:pt x="1" y="11359"/>
                  </a:lnTo>
                  <a:lnTo>
                    <a:pt x="14" y="11628"/>
                  </a:lnTo>
                  <a:lnTo>
                    <a:pt x="28" y="11903"/>
                  </a:lnTo>
                  <a:lnTo>
                    <a:pt x="48" y="12178"/>
                  </a:lnTo>
                  <a:lnTo>
                    <a:pt x="74" y="12453"/>
                  </a:lnTo>
                  <a:lnTo>
                    <a:pt x="114" y="12735"/>
                  </a:lnTo>
                  <a:lnTo>
                    <a:pt x="154" y="13016"/>
                  </a:lnTo>
                  <a:lnTo>
                    <a:pt x="207" y="13298"/>
                  </a:lnTo>
                  <a:lnTo>
                    <a:pt x="261" y="13573"/>
                  </a:lnTo>
                  <a:lnTo>
                    <a:pt x="321" y="13848"/>
                  </a:lnTo>
                  <a:lnTo>
                    <a:pt x="394" y="14117"/>
                  </a:lnTo>
                  <a:lnTo>
                    <a:pt x="467" y="14385"/>
                  </a:lnTo>
                  <a:lnTo>
                    <a:pt x="554" y="14653"/>
                  </a:lnTo>
                  <a:lnTo>
                    <a:pt x="640" y="14914"/>
                  </a:lnTo>
                  <a:lnTo>
                    <a:pt x="733" y="15175"/>
                  </a:lnTo>
                  <a:lnTo>
                    <a:pt x="833" y="15430"/>
                  </a:lnTo>
                  <a:lnTo>
                    <a:pt x="940" y="15684"/>
                  </a:lnTo>
                  <a:lnTo>
                    <a:pt x="1046" y="15932"/>
                  </a:lnTo>
                  <a:lnTo>
                    <a:pt x="1166" y="16179"/>
                  </a:lnTo>
                  <a:lnTo>
                    <a:pt x="1286" y="16427"/>
                  </a:lnTo>
                  <a:lnTo>
                    <a:pt x="1413" y="16668"/>
                  </a:lnTo>
                  <a:lnTo>
                    <a:pt x="1546" y="16901"/>
                  </a:lnTo>
                  <a:lnTo>
                    <a:pt x="1686" y="17135"/>
                  </a:lnTo>
                  <a:lnTo>
                    <a:pt x="1832" y="17362"/>
                  </a:lnTo>
                  <a:lnTo>
                    <a:pt x="1978" y="17589"/>
                  </a:lnTo>
                  <a:lnTo>
                    <a:pt x="2132" y="17809"/>
                  </a:lnTo>
                  <a:lnTo>
                    <a:pt x="2291" y="18029"/>
                  </a:lnTo>
                  <a:lnTo>
                    <a:pt x="2451" y="18242"/>
                  </a:lnTo>
                  <a:lnTo>
                    <a:pt x="2618" y="18448"/>
                  </a:lnTo>
                  <a:lnTo>
                    <a:pt x="2791" y="18655"/>
                  </a:lnTo>
                  <a:lnTo>
                    <a:pt x="2964" y="18854"/>
                  </a:lnTo>
                  <a:lnTo>
                    <a:pt x="3150" y="19047"/>
                  </a:lnTo>
                  <a:lnTo>
                    <a:pt x="3330" y="19239"/>
                  </a:lnTo>
                  <a:lnTo>
                    <a:pt x="3523" y="19425"/>
                  </a:lnTo>
                  <a:lnTo>
                    <a:pt x="3716" y="19610"/>
                  </a:lnTo>
                  <a:lnTo>
                    <a:pt x="3909" y="19782"/>
                  </a:lnTo>
                  <a:lnTo>
                    <a:pt x="4116" y="19954"/>
                  </a:lnTo>
                  <a:lnTo>
                    <a:pt x="4316" y="20126"/>
                  </a:lnTo>
                  <a:lnTo>
                    <a:pt x="4529" y="20284"/>
                  </a:lnTo>
                  <a:lnTo>
                    <a:pt x="4742" y="20442"/>
                  </a:lnTo>
                  <a:lnTo>
                    <a:pt x="4955" y="20594"/>
                  </a:lnTo>
                  <a:lnTo>
                    <a:pt x="5174" y="20738"/>
                  </a:lnTo>
                  <a:lnTo>
                    <a:pt x="5394" y="20882"/>
                  </a:lnTo>
                  <a:lnTo>
                    <a:pt x="5621" y="21013"/>
                  </a:lnTo>
                  <a:lnTo>
                    <a:pt x="5854" y="21144"/>
                  </a:lnTo>
                  <a:lnTo>
                    <a:pt x="6087" y="21268"/>
                  </a:lnTo>
                  <a:lnTo>
                    <a:pt x="6320" y="21384"/>
                  </a:lnTo>
                  <a:lnTo>
                    <a:pt x="6559" y="21501"/>
                  </a:lnTo>
                  <a:lnTo>
                    <a:pt x="6799" y="21604"/>
                  </a:lnTo>
                  <a:lnTo>
                    <a:pt x="7039" y="21708"/>
                  </a:lnTo>
                  <a:lnTo>
                    <a:pt x="7285" y="21797"/>
                  </a:lnTo>
                  <a:lnTo>
                    <a:pt x="7531" y="21886"/>
                  </a:lnTo>
                  <a:lnTo>
                    <a:pt x="7784" y="21969"/>
                  </a:lnTo>
                  <a:lnTo>
                    <a:pt x="8037" y="22045"/>
                  </a:lnTo>
                  <a:lnTo>
                    <a:pt x="8291" y="22113"/>
                  </a:lnTo>
                  <a:lnTo>
                    <a:pt x="8550" y="22175"/>
                  </a:lnTo>
                  <a:lnTo>
                    <a:pt x="8810" y="22230"/>
                  </a:lnTo>
                  <a:lnTo>
                    <a:pt x="9070" y="22278"/>
                  </a:lnTo>
                  <a:lnTo>
                    <a:pt x="9329" y="22320"/>
                  </a:lnTo>
                  <a:lnTo>
                    <a:pt x="9596" y="22354"/>
                  </a:lnTo>
                  <a:lnTo>
                    <a:pt x="9862" y="22381"/>
                  </a:lnTo>
                  <a:lnTo>
                    <a:pt x="10128" y="22402"/>
                  </a:lnTo>
                  <a:lnTo>
                    <a:pt x="10395" y="22416"/>
                  </a:lnTo>
                  <a:lnTo>
                    <a:pt x="10667" y="22423"/>
                  </a:lnTo>
                  <a:lnTo>
                    <a:pt x="10940" y="22423"/>
                  </a:lnTo>
                  <a:lnTo>
                    <a:pt x="11213" y="22409"/>
                  </a:lnTo>
                  <a:lnTo>
                    <a:pt x="11486" y="22395"/>
                  </a:lnTo>
                  <a:lnTo>
                    <a:pt x="11759" y="22375"/>
                  </a:lnTo>
                  <a:lnTo>
                    <a:pt x="12032" y="22340"/>
                  </a:lnTo>
                  <a:lnTo>
                    <a:pt x="12312" y="22299"/>
                  </a:lnTo>
                  <a:lnTo>
                    <a:pt x="12598" y="22251"/>
                  </a:lnTo>
                  <a:lnTo>
                    <a:pt x="12878" y="22196"/>
                  </a:lnTo>
                  <a:lnTo>
                    <a:pt x="13158" y="22134"/>
                  </a:lnTo>
                  <a:lnTo>
                    <a:pt x="13431" y="22065"/>
                  </a:lnTo>
                  <a:lnTo>
                    <a:pt x="13704" y="21989"/>
                  </a:lnTo>
                  <a:lnTo>
                    <a:pt x="13977" y="21900"/>
                  </a:lnTo>
                  <a:lnTo>
                    <a:pt x="14243" y="21811"/>
                  </a:lnTo>
                  <a:lnTo>
                    <a:pt x="14509" y="21714"/>
                  </a:lnTo>
                  <a:lnTo>
                    <a:pt x="14769" y="21611"/>
                  </a:lnTo>
                  <a:lnTo>
                    <a:pt x="15022" y="21508"/>
                  </a:lnTo>
                  <a:lnTo>
                    <a:pt x="15275" y="21391"/>
                  </a:lnTo>
                  <a:lnTo>
                    <a:pt x="15528" y="21268"/>
                  </a:lnTo>
                  <a:lnTo>
                    <a:pt x="15774" y="21144"/>
                  </a:lnTo>
                  <a:lnTo>
                    <a:pt x="16014" y="21013"/>
                  </a:lnTo>
                  <a:lnTo>
                    <a:pt x="16254" y="20876"/>
                  </a:lnTo>
                  <a:lnTo>
                    <a:pt x="16487" y="20731"/>
                  </a:lnTo>
                  <a:lnTo>
                    <a:pt x="16720" y="20580"/>
                  </a:lnTo>
                  <a:lnTo>
                    <a:pt x="16946" y="20422"/>
                  </a:lnTo>
                  <a:lnTo>
                    <a:pt x="17166" y="20264"/>
                  </a:lnTo>
                  <a:lnTo>
                    <a:pt x="17386" y="20099"/>
                  </a:lnTo>
                  <a:lnTo>
                    <a:pt x="17599" y="19927"/>
                  </a:lnTo>
                  <a:lnTo>
                    <a:pt x="17812" y="19748"/>
                  </a:lnTo>
                  <a:lnTo>
                    <a:pt x="18012" y="19569"/>
                  </a:lnTo>
                  <a:lnTo>
                    <a:pt x="18218" y="19384"/>
                  </a:lnTo>
                  <a:lnTo>
                    <a:pt x="18411" y="19191"/>
                  </a:lnTo>
                  <a:lnTo>
                    <a:pt x="18604" y="18998"/>
                  </a:lnTo>
                  <a:lnTo>
                    <a:pt x="18791" y="18799"/>
                  </a:lnTo>
                  <a:lnTo>
                    <a:pt x="18970" y="18593"/>
                  </a:lnTo>
                  <a:lnTo>
                    <a:pt x="19143" y="18387"/>
                  </a:lnTo>
                  <a:lnTo>
                    <a:pt x="19317" y="18173"/>
                  </a:lnTo>
                  <a:lnTo>
                    <a:pt x="19483" y="17960"/>
                  </a:lnTo>
                  <a:lnTo>
                    <a:pt x="19643" y="17740"/>
                  </a:lnTo>
                  <a:lnTo>
                    <a:pt x="19803" y="17513"/>
                  </a:lnTo>
                  <a:lnTo>
                    <a:pt x="19949" y="17286"/>
                  </a:lnTo>
                  <a:lnTo>
                    <a:pt x="20096" y="17053"/>
                  </a:lnTo>
                  <a:lnTo>
                    <a:pt x="20235" y="16819"/>
                  </a:lnTo>
                  <a:lnTo>
                    <a:pt x="20369" y="16578"/>
                  </a:lnTo>
                  <a:lnTo>
                    <a:pt x="20502" y="16338"/>
                  </a:lnTo>
                  <a:lnTo>
                    <a:pt x="20622" y="16090"/>
                  </a:lnTo>
                  <a:lnTo>
                    <a:pt x="20741" y="15842"/>
                  </a:lnTo>
                  <a:lnTo>
                    <a:pt x="20855" y="15588"/>
                  </a:lnTo>
                  <a:lnTo>
                    <a:pt x="20954" y="15334"/>
                  </a:lnTo>
                  <a:lnTo>
                    <a:pt x="21054" y="15072"/>
                  </a:lnTo>
                  <a:lnTo>
                    <a:pt x="21148" y="14811"/>
                  </a:lnTo>
                  <a:lnTo>
                    <a:pt x="21234" y="14550"/>
                  </a:lnTo>
                  <a:lnTo>
                    <a:pt x="21321" y="14282"/>
                  </a:lnTo>
                  <a:lnTo>
                    <a:pt x="21394" y="14013"/>
                  </a:lnTo>
                  <a:lnTo>
                    <a:pt x="21460" y="13745"/>
                  </a:lnTo>
                  <a:lnTo>
                    <a:pt x="21520" y="13470"/>
                  </a:lnTo>
                  <a:lnTo>
                    <a:pt x="21574" y="13195"/>
                  </a:lnTo>
                  <a:lnTo>
                    <a:pt x="21627" y="12913"/>
                  </a:lnTo>
                  <a:lnTo>
                    <a:pt x="21667" y="12631"/>
                  </a:lnTo>
                  <a:lnTo>
                    <a:pt x="21700" y="12349"/>
                  </a:lnTo>
                  <a:lnTo>
                    <a:pt x="21727" y="12068"/>
                  </a:lnTo>
                  <a:lnTo>
                    <a:pt x="21753" y="11786"/>
                  </a:lnTo>
                  <a:lnTo>
                    <a:pt x="21767" y="11497"/>
                  </a:lnTo>
                  <a:lnTo>
                    <a:pt x="21773" y="11208"/>
                  </a:lnTo>
                  <a:lnTo>
                    <a:pt x="21773" y="10919"/>
                  </a:lnTo>
                  <a:lnTo>
                    <a:pt x="21767" y="10624"/>
                  </a:lnTo>
                  <a:lnTo>
                    <a:pt x="21747" y="10335"/>
                  </a:lnTo>
                  <a:lnTo>
                    <a:pt x="21727" y="10039"/>
                  </a:lnTo>
                  <a:lnTo>
                    <a:pt x="21700" y="9744"/>
                  </a:lnTo>
                  <a:lnTo>
                    <a:pt x="21660" y="9448"/>
                  </a:lnTo>
                  <a:lnTo>
                    <a:pt x="21614" y="9152"/>
                  </a:lnTo>
                  <a:lnTo>
                    <a:pt x="21567" y="8877"/>
                  </a:lnTo>
                  <a:lnTo>
                    <a:pt x="21507" y="8609"/>
                  </a:lnTo>
                  <a:lnTo>
                    <a:pt x="21447" y="8334"/>
                  </a:lnTo>
                  <a:lnTo>
                    <a:pt x="21374" y="8066"/>
                  </a:lnTo>
                  <a:lnTo>
                    <a:pt x="21301" y="7798"/>
                  </a:lnTo>
                  <a:lnTo>
                    <a:pt x="21214" y="7529"/>
                  </a:lnTo>
                  <a:lnTo>
                    <a:pt x="21128" y="7261"/>
                  </a:lnTo>
                  <a:lnTo>
                    <a:pt x="21028" y="7000"/>
                  </a:lnTo>
                  <a:lnTo>
                    <a:pt x="20928" y="6739"/>
                  </a:lnTo>
                  <a:lnTo>
                    <a:pt x="20815" y="6484"/>
                  </a:lnTo>
                  <a:lnTo>
                    <a:pt x="20701" y="6230"/>
                  </a:lnTo>
                  <a:lnTo>
                    <a:pt x="20582" y="5976"/>
                  </a:lnTo>
                  <a:lnTo>
                    <a:pt x="20455" y="5721"/>
                  </a:lnTo>
                  <a:lnTo>
                    <a:pt x="20322" y="5474"/>
                  </a:lnTo>
                  <a:lnTo>
                    <a:pt x="20189" y="5233"/>
                  </a:lnTo>
                  <a:lnTo>
                    <a:pt x="20042" y="4992"/>
                  </a:lnTo>
                  <a:lnTo>
                    <a:pt x="19896" y="4752"/>
                  </a:lnTo>
                  <a:lnTo>
                    <a:pt x="19743" y="4525"/>
                  </a:lnTo>
                  <a:lnTo>
                    <a:pt x="19583" y="4291"/>
                  </a:lnTo>
                  <a:lnTo>
                    <a:pt x="19416" y="4064"/>
                  </a:lnTo>
                  <a:lnTo>
                    <a:pt x="19250" y="3844"/>
                  </a:lnTo>
                  <a:lnTo>
                    <a:pt x="19077" y="3631"/>
                  </a:lnTo>
                  <a:lnTo>
                    <a:pt x="18897" y="3418"/>
                  </a:lnTo>
                  <a:lnTo>
                    <a:pt x="18717" y="3211"/>
                  </a:lnTo>
                  <a:lnTo>
                    <a:pt x="18531" y="3005"/>
                  </a:lnTo>
                  <a:lnTo>
                    <a:pt x="18338" y="2813"/>
                  </a:lnTo>
                  <a:lnTo>
                    <a:pt x="18145" y="2620"/>
                  </a:lnTo>
                  <a:lnTo>
                    <a:pt x="17945" y="2428"/>
                  </a:lnTo>
                  <a:lnTo>
                    <a:pt x="17739" y="2249"/>
                  </a:lnTo>
                  <a:lnTo>
                    <a:pt x="17532" y="2077"/>
                  </a:lnTo>
                  <a:lnTo>
                    <a:pt x="17319" y="1905"/>
                  </a:lnTo>
                  <a:lnTo>
                    <a:pt x="17106" y="1740"/>
                  </a:lnTo>
                  <a:lnTo>
                    <a:pt x="16886" y="1582"/>
                  </a:lnTo>
                  <a:lnTo>
                    <a:pt x="16667" y="1431"/>
                  </a:lnTo>
                  <a:lnTo>
                    <a:pt x="16440" y="1286"/>
                  </a:lnTo>
                  <a:lnTo>
                    <a:pt x="16214" y="1149"/>
                  </a:lnTo>
                  <a:lnTo>
                    <a:pt x="15981" y="1018"/>
                  </a:lnTo>
                  <a:lnTo>
                    <a:pt x="15748" y="894"/>
                  </a:lnTo>
                  <a:lnTo>
                    <a:pt x="15508" y="777"/>
                  </a:lnTo>
                  <a:lnTo>
                    <a:pt x="15268" y="667"/>
                  </a:lnTo>
                  <a:lnTo>
                    <a:pt x="15029" y="571"/>
                  </a:lnTo>
                  <a:lnTo>
                    <a:pt x="14782" y="475"/>
                  </a:lnTo>
                  <a:lnTo>
                    <a:pt x="14536" y="385"/>
                  </a:lnTo>
                  <a:lnTo>
                    <a:pt x="14290" y="310"/>
                  </a:lnTo>
                  <a:lnTo>
                    <a:pt x="14037" y="241"/>
                  </a:lnTo>
                  <a:lnTo>
                    <a:pt x="13784" y="179"/>
                  </a:lnTo>
                  <a:lnTo>
                    <a:pt x="13524" y="131"/>
                  </a:lnTo>
                  <a:lnTo>
                    <a:pt x="13264" y="83"/>
                  </a:lnTo>
                  <a:lnTo>
                    <a:pt x="13011" y="48"/>
                  </a:lnTo>
                  <a:lnTo>
                    <a:pt x="12745" y="21"/>
                  </a:lnTo>
                  <a:lnTo>
                    <a:pt x="12485" y="7"/>
                  </a:lnTo>
                  <a:lnTo>
                    <a:pt x="122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-625975" y="-376250"/>
              <a:ext cx="171475" cy="146825"/>
            </a:xfrm>
            <a:custGeom>
              <a:avLst/>
              <a:gdLst/>
              <a:ahLst/>
              <a:cxnLst/>
              <a:rect l="l" t="t" r="r" b="b"/>
              <a:pathLst>
                <a:path w="6859" h="5873" extrusionOk="0">
                  <a:moveTo>
                    <a:pt x="833" y="1"/>
                  </a:moveTo>
                  <a:lnTo>
                    <a:pt x="699" y="214"/>
                  </a:lnTo>
                  <a:lnTo>
                    <a:pt x="580" y="427"/>
                  </a:lnTo>
                  <a:lnTo>
                    <a:pt x="473" y="647"/>
                  </a:lnTo>
                  <a:lnTo>
                    <a:pt x="373" y="874"/>
                  </a:lnTo>
                  <a:lnTo>
                    <a:pt x="287" y="1101"/>
                  </a:lnTo>
                  <a:lnTo>
                    <a:pt x="207" y="1328"/>
                  </a:lnTo>
                  <a:lnTo>
                    <a:pt x="140" y="1561"/>
                  </a:lnTo>
                  <a:lnTo>
                    <a:pt x="87" y="1795"/>
                  </a:lnTo>
                  <a:lnTo>
                    <a:pt x="47" y="2029"/>
                  </a:lnTo>
                  <a:lnTo>
                    <a:pt x="20" y="2270"/>
                  </a:lnTo>
                  <a:lnTo>
                    <a:pt x="0" y="2503"/>
                  </a:lnTo>
                  <a:lnTo>
                    <a:pt x="0" y="2730"/>
                  </a:lnTo>
                  <a:lnTo>
                    <a:pt x="7" y="2964"/>
                  </a:lnTo>
                  <a:lnTo>
                    <a:pt x="27" y="3191"/>
                  </a:lnTo>
                  <a:lnTo>
                    <a:pt x="67" y="3411"/>
                  </a:lnTo>
                  <a:lnTo>
                    <a:pt x="114" y="3624"/>
                  </a:lnTo>
                  <a:lnTo>
                    <a:pt x="173" y="3837"/>
                  </a:lnTo>
                  <a:lnTo>
                    <a:pt x="253" y="4044"/>
                  </a:lnTo>
                  <a:lnTo>
                    <a:pt x="300" y="4147"/>
                  </a:lnTo>
                  <a:lnTo>
                    <a:pt x="347" y="4243"/>
                  </a:lnTo>
                  <a:lnTo>
                    <a:pt x="393" y="4339"/>
                  </a:lnTo>
                  <a:lnTo>
                    <a:pt x="453" y="4435"/>
                  </a:lnTo>
                  <a:lnTo>
                    <a:pt x="506" y="4525"/>
                  </a:lnTo>
                  <a:lnTo>
                    <a:pt x="573" y="4621"/>
                  </a:lnTo>
                  <a:lnTo>
                    <a:pt x="640" y="4704"/>
                  </a:lnTo>
                  <a:lnTo>
                    <a:pt x="706" y="4793"/>
                  </a:lnTo>
                  <a:lnTo>
                    <a:pt x="779" y="4876"/>
                  </a:lnTo>
                  <a:lnTo>
                    <a:pt x="859" y="4951"/>
                  </a:lnTo>
                  <a:lnTo>
                    <a:pt x="939" y="5034"/>
                  </a:lnTo>
                  <a:lnTo>
                    <a:pt x="1026" y="5109"/>
                  </a:lnTo>
                  <a:lnTo>
                    <a:pt x="1112" y="5178"/>
                  </a:lnTo>
                  <a:lnTo>
                    <a:pt x="1205" y="5247"/>
                  </a:lnTo>
                  <a:lnTo>
                    <a:pt x="1305" y="5316"/>
                  </a:lnTo>
                  <a:lnTo>
                    <a:pt x="1405" y="5377"/>
                  </a:lnTo>
                  <a:lnTo>
                    <a:pt x="1512" y="5439"/>
                  </a:lnTo>
                  <a:lnTo>
                    <a:pt x="1618" y="5494"/>
                  </a:lnTo>
                  <a:lnTo>
                    <a:pt x="1731" y="5543"/>
                  </a:lnTo>
                  <a:lnTo>
                    <a:pt x="1851" y="5598"/>
                  </a:lnTo>
                  <a:lnTo>
                    <a:pt x="1971" y="5639"/>
                  </a:lnTo>
                  <a:lnTo>
                    <a:pt x="2098" y="5680"/>
                  </a:lnTo>
                  <a:lnTo>
                    <a:pt x="2224" y="5721"/>
                  </a:lnTo>
                  <a:lnTo>
                    <a:pt x="2357" y="5756"/>
                  </a:lnTo>
                  <a:lnTo>
                    <a:pt x="2497" y="5783"/>
                  </a:lnTo>
                  <a:lnTo>
                    <a:pt x="2644" y="5811"/>
                  </a:lnTo>
                  <a:lnTo>
                    <a:pt x="2790" y="5831"/>
                  </a:lnTo>
                  <a:lnTo>
                    <a:pt x="2943" y="5852"/>
                  </a:lnTo>
                  <a:lnTo>
                    <a:pt x="3116" y="5866"/>
                  </a:lnTo>
                  <a:lnTo>
                    <a:pt x="3296" y="5873"/>
                  </a:lnTo>
                  <a:lnTo>
                    <a:pt x="3476" y="5866"/>
                  </a:lnTo>
                  <a:lnTo>
                    <a:pt x="3656" y="5859"/>
                  </a:lnTo>
                  <a:lnTo>
                    <a:pt x="3835" y="5838"/>
                  </a:lnTo>
                  <a:lnTo>
                    <a:pt x="4015" y="5811"/>
                  </a:lnTo>
                  <a:lnTo>
                    <a:pt x="4195" y="5776"/>
                  </a:lnTo>
                  <a:lnTo>
                    <a:pt x="4375" y="5728"/>
                  </a:lnTo>
                  <a:lnTo>
                    <a:pt x="4555" y="5680"/>
                  </a:lnTo>
                  <a:lnTo>
                    <a:pt x="4728" y="5618"/>
                  </a:lnTo>
                  <a:lnTo>
                    <a:pt x="4894" y="5556"/>
                  </a:lnTo>
                  <a:lnTo>
                    <a:pt x="5061" y="5481"/>
                  </a:lnTo>
                  <a:lnTo>
                    <a:pt x="5227" y="5398"/>
                  </a:lnTo>
                  <a:lnTo>
                    <a:pt x="5387" y="5309"/>
                  </a:lnTo>
                  <a:lnTo>
                    <a:pt x="5540" y="5212"/>
                  </a:lnTo>
                  <a:lnTo>
                    <a:pt x="5686" y="5109"/>
                  </a:lnTo>
                  <a:lnTo>
                    <a:pt x="5826" y="4992"/>
                  </a:lnTo>
                  <a:lnTo>
                    <a:pt x="5966" y="4876"/>
                  </a:lnTo>
                  <a:lnTo>
                    <a:pt x="6093" y="4752"/>
                  </a:lnTo>
                  <a:lnTo>
                    <a:pt x="6212" y="4621"/>
                  </a:lnTo>
                  <a:lnTo>
                    <a:pt x="6319" y="4477"/>
                  </a:lnTo>
                  <a:lnTo>
                    <a:pt x="6426" y="4332"/>
                  </a:lnTo>
                  <a:lnTo>
                    <a:pt x="6519" y="4181"/>
                  </a:lnTo>
                  <a:lnTo>
                    <a:pt x="6599" y="4023"/>
                  </a:lnTo>
                  <a:lnTo>
                    <a:pt x="6672" y="3858"/>
                  </a:lnTo>
                  <a:lnTo>
                    <a:pt x="6732" y="3686"/>
                  </a:lnTo>
                  <a:lnTo>
                    <a:pt x="6778" y="3507"/>
                  </a:lnTo>
                  <a:lnTo>
                    <a:pt x="6818" y="3328"/>
                  </a:lnTo>
                  <a:lnTo>
                    <a:pt x="6845" y="3136"/>
                  </a:lnTo>
                  <a:lnTo>
                    <a:pt x="6858" y="2937"/>
                  </a:lnTo>
                  <a:lnTo>
                    <a:pt x="6852" y="2737"/>
                  </a:lnTo>
                  <a:lnTo>
                    <a:pt x="6838" y="2531"/>
                  </a:lnTo>
                  <a:lnTo>
                    <a:pt x="6818" y="2421"/>
                  </a:lnTo>
                  <a:lnTo>
                    <a:pt x="6798" y="2311"/>
                  </a:lnTo>
                  <a:lnTo>
                    <a:pt x="6778" y="2201"/>
                  </a:lnTo>
                  <a:lnTo>
                    <a:pt x="6752" y="2105"/>
                  </a:lnTo>
                  <a:lnTo>
                    <a:pt x="6718" y="2001"/>
                  </a:lnTo>
                  <a:lnTo>
                    <a:pt x="6679" y="1905"/>
                  </a:lnTo>
                  <a:lnTo>
                    <a:pt x="6639" y="1816"/>
                  </a:lnTo>
                  <a:lnTo>
                    <a:pt x="6599" y="1726"/>
                  </a:lnTo>
                  <a:lnTo>
                    <a:pt x="6552" y="1644"/>
                  </a:lnTo>
                  <a:lnTo>
                    <a:pt x="6499" y="1561"/>
                  </a:lnTo>
                  <a:lnTo>
                    <a:pt x="6445" y="1479"/>
                  </a:lnTo>
                  <a:lnTo>
                    <a:pt x="6386" y="1403"/>
                  </a:lnTo>
                  <a:lnTo>
                    <a:pt x="6326" y="1328"/>
                  </a:lnTo>
                  <a:lnTo>
                    <a:pt x="6266" y="1259"/>
                  </a:lnTo>
                  <a:lnTo>
                    <a:pt x="6126" y="1128"/>
                  </a:lnTo>
                  <a:lnTo>
                    <a:pt x="5979" y="1004"/>
                  </a:lnTo>
                  <a:lnTo>
                    <a:pt x="5820" y="894"/>
                  </a:lnTo>
                  <a:lnTo>
                    <a:pt x="5653" y="791"/>
                  </a:lnTo>
                  <a:lnTo>
                    <a:pt x="5473" y="702"/>
                  </a:lnTo>
                  <a:lnTo>
                    <a:pt x="5294" y="619"/>
                  </a:lnTo>
                  <a:lnTo>
                    <a:pt x="5101" y="544"/>
                  </a:lnTo>
                  <a:lnTo>
                    <a:pt x="4907" y="482"/>
                  </a:lnTo>
                  <a:lnTo>
                    <a:pt x="4701" y="420"/>
                  </a:lnTo>
                  <a:lnTo>
                    <a:pt x="4495" y="372"/>
                  </a:lnTo>
                  <a:lnTo>
                    <a:pt x="4288" y="331"/>
                  </a:lnTo>
                  <a:lnTo>
                    <a:pt x="4075" y="289"/>
                  </a:lnTo>
                  <a:lnTo>
                    <a:pt x="3855" y="262"/>
                  </a:lnTo>
                  <a:lnTo>
                    <a:pt x="3642" y="234"/>
                  </a:lnTo>
                  <a:lnTo>
                    <a:pt x="3429" y="214"/>
                  </a:lnTo>
                  <a:lnTo>
                    <a:pt x="3210" y="200"/>
                  </a:lnTo>
                  <a:lnTo>
                    <a:pt x="2997" y="186"/>
                  </a:lnTo>
                  <a:lnTo>
                    <a:pt x="2577" y="172"/>
                  </a:lnTo>
                  <a:lnTo>
                    <a:pt x="2178" y="166"/>
                  </a:lnTo>
                  <a:lnTo>
                    <a:pt x="1798" y="172"/>
                  </a:lnTo>
                  <a:lnTo>
                    <a:pt x="1452" y="179"/>
                  </a:lnTo>
                  <a:lnTo>
                    <a:pt x="1359" y="172"/>
                  </a:lnTo>
                  <a:lnTo>
                    <a:pt x="1272" y="166"/>
                  </a:lnTo>
                  <a:lnTo>
                    <a:pt x="1185" y="152"/>
                  </a:lnTo>
                  <a:lnTo>
                    <a:pt x="1112" y="131"/>
                  </a:lnTo>
                  <a:lnTo>
                    <a:pt x="1032" y="104"/>
                  </a:lnTo>
                  <a:lnTo>
                    <a:pt x="966" y="76"/>
                  </a:lnTo>
                  <a:lnTo>
                    <a:pt x="899" y="42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-3033100" y="-3239550"/>
              <a:ext cx="2506175" cy="1181125"/>
            </a:xfrm>
            <a:custGeom>
              <a:avLst/>
              <a:gdLst/>
              <a:ahLst/>
              <a:cxnLst/>
              <a:rect l="l" t="t" r="r" b="b"/>
              <a:pathLst>
                <a:path w="100247" h="47245" extrusionOk="0">
                  <a:moveTo>
                    <a:pt x="29523" y="7970"/>
                  </a:moveTo>
                  <a:lnTo>
                    <a:pt x="29530" y="8039"/>
                  </a:lnTo>
                  <a:lnTo>
                    <a:pt x="29543" y="8114"/>
                  </a:lnTo>
                  <a:lnTo>
                    <a:pt x="29563" y="8183"/>
                  </a:lnTo>
                  <a:lnTo>
                    <a:pt x="29583" y="8252"/>
                  </a:lnTo>
                  <a:lnTo>
                    <a:pt x="29643" y="8396"/>
                  </a:lnTo>
                  <a:lnTo>
                    <a:pt x="29710" y="8540"/>
                  </a:lnTo>
                  <a:lnTo>
                    <a:pt x="30256" y="9565"/>
                  </a:lnTo>
                  <a:lnTo>
                    <a:pt x="30808" y="10583"/>
                  </a:lnTo>
                  <a:lnTo>
                    <a:pt x="31374" y="11593"/>
                  </a:lnTo>
                  <a:lnTo>
                    <a:pt x="31947" y="12597"/>
                  </a:lnTo>
                  <a:lnTo>
                    <a:pt x="32533" y="13601"/>
                  </a:lnTo>
                  <a:lnTo>
                    <a:pt x="33125" y="14598"/>
                  </a:lnTo>
                  <a:lnTo>
                    <a:pt x="33725" y="15595"/>
                  </a:lnTo>
                  <a:lnTo>
                    <a:pt x="34324" y="16585"/>
                  </a:lnTo>
                  <a:lnTo>
                    <a:pt x="34936" y="17575"/>
                  </a:lnTo>
                  <a:lnTo>
                    <a:pt x="35549" y="18566"/>
                  </a:lnTo>
                  <a:lnTo>
                    <a:pt x="36781" y="20532"/>
                  </a:lnTo>
                  <a:lnTo>
                    <a:pt x="38006" y="22492"/>
                  </a:lnTo>
                  <a:lnTo>
                    <a:pt x="39231" y="24458"/>
                  </a:lnTo>
                  <a:lnTo>
                    <a:pt x="39550" y="24981"/>
                  </a:lnTo>
                  <a:lnTo>
                    <a:pt x="39863" y="25524"/>
                  </a:lnTo>
                  <a:lnTo>
                    <a:pt x="40509" y="26624"/>
                  </a:lnTo>
                  <a:lnTo>
                    <a:pt x="40836" y="27181"/>
                  </a:lnTo>
                  <a:lnTo>
                    <a:pt x="41168" y="27738"/>
                  </a:lnTo>
                  <a:lnTo>
                    <a:pt x="41501" y="28302"/>
                  </a:lnTo>
                  <a:lnTo>
                    <a:pt x="41848" y="28852"/>
                  </a:lnTo>
                  <a:lnTo>
                    <a:pt x="42200" y="29402"/>
                  </a:lnTo>
                  <a:lnTo>
                    <a:pt x="42567" y="29945"/>
                  </a:lnTo>
                  <a:lnTo>
                    <a:pt x="42753" y="30206"/>
                  </a:lnTo>
                  <a:lnTo>
                    <a:pt x="42940" y="30475"/>
                  </a:lnTo>
                  <a:lnTo>
                    <a:pt x="43133" y="30729"/>
                  </a:lnTo>
                  <a:lnTo>
                    <a:pt x="43332" y="30983"/>
                  </a:lnTo>
                  <a:lnTo>
                    <a:pt x="43532" y="31238"/>
                  </a:lnTo>
                  <a:lnTo>
                    <a:pt x="43732" y="31485"/>
                  </a:lnTo>
                  <a:lnTo>
                    <a:pt x="43938" y="31726"/>
                  </a:lnTo>
                  <a:lnTo>
                    <a:pt x="44151" y="31967"/>
                  </a:lnTo>
                  <a:lnTo>
                    <a:pt x="44371" y="32194"/>
                  </a:lnTo>
                  <a:lnTo>
                    <a:pt x="44591" y="32421"/>
                  </a:lnTo>
                  <a:lnTo>
                    <a:pt x="44810" y="32641"/>
                  </a:lnTo>
                  <a:lnTo>
                    <a:pt x="45044" y="32854"/>
                  </a:lnTo>
                  <a:lnTo>
                    <a:pt x="44751" y="33074"/>
                  </a:lnTo>
                  <a:lnTo>
                    <a:pt x="44458" y="33301"/>
                  </a:lnTo>
                  <a:lnTo>
                    <a:pt x="44178" y="33534"/>
                  </a:lnTo>
                  <a:lnTo>
                    <a:pt x="43912" y="33775"/>
                  </a:lnTo>
                  <a:lnTo>
                    <a:pt x="43645" y="34029"/>
                  </a:lnTo>
                  <a:lnTo>
                    <a:pt x="43392" y="34284"/>
                  </a:lnTo>
                  <a:lnTo>
                    <a:pt x="43146" y="34552"/>
                  </a:lnTo>
                  <a:lnTo>
                    <a:pt x="42913" y="34820"/>
                  </a:lnTo>
                  <a:lnTo>
                    <a:pt x="42687" y="35102"/>
                  </a:lnTo>
                  <a:lnTo>
                    <a:pt x="42473" y="35384"/>
                  </a:lnTo>
                  <a:lnTo>
                    <a:pt x="42267" y="35680"/>
                  </a:lnTo>
                  <a:lnTo>
                    <a:pt x="42074" y="35975"/>
                  </a:lnTo>
                  <a:lnTo>
                    <a:pt x="41894" y="36278"/>
                  </a:lnTo>
                  <a:lnTo>
                    <a:pt x="41728" y="36587"/>
                  </a:lnTo>
                  <a:lnTo>
                    <a:pt x="41575" y="36904"/>
                  </a:lnTo>
                  <a:lnTo>
                    <a:pt x="41428" y="37220"/>
                  </a:lnTo>
                  <a:lnTo>
                    <a:pt x="41302" y="37550"/>
                  </a:lnTo>
                  <a:lnTo>
                    <a:pt x="41188" y="37880"/>
                  </a:lnTo>
                  <a:lnTo>
                    <a:pt x="41089" y="38217"/>
                  </a:lnTo>
                  <a:lnTo>
                    <a:pt x="41002" y="38554"/>
                  </a:lnTo>
                  <a:lnTo>
                    <a:pt x="40969" y="38726"/>
                  </a:lnTo>
                  <a:lnTo>
                    <a:pt x="40935" y="38898"/>
                  </a:lnTo>
                  <a:lnTo>
                    <a:pt x="40902" y="39070"/>
                  </a:lnTo>
                  <a:lnTo>
                    <a:pt x="40882" y="39248"/>
                  </a:lnTo>
                  <a:lnTo>
                    <a:pt x="40862" y="39427"/>
                  </a:lnTo>
                  <a:lnTo>
                    <a:pt x="40842" y="39599"/>
                  </a:lnTo>
                  <a:lnTo>
                    <a:pt x="40829" y="39778"/>
                  </a:lnTo>
                  <a:lnTo>
                    <a:pt x="40822" y="39956"/>
                  </a:lnTo>
                  <a:lnTo>
                    <a:pt x="40822" y="40135"/>
                  </a:lnTo>
                  <a:lnTo>
                    <a:pt x="40822" y="40321"/>
                  </a:lnTo>
                  <a:lnTo>
                    <a:pt x="40822" y="40500"/>
                  </a:lnTo>
                  <a:lnTo>
                    <a:pt x="40836" y="40678"/>
                  </a:lnTo>
                  <a:lnTo>
                    <a:pt x="40849" y="40864"/>
                  </a:lnTo>
                  <a:lnTo>
                    <a:pt x="40869" y="41050"/>
                  </a:lnTo>
                  <a:lnTo>
                    <a:pt x="40889" y="41235"/>
                  </a:lnTo>
                  <a:lnTo>
                    <a:pt x="40915" y="41421"/>
                  </a:lnTo>
                  <a:lnTo>
                    <a:pt x="40949" y="41607"/>
                  </a:lnTo>
                  <a:lnTo>
                    <a:pt x="40989" y="41792"/>
                  </a:lnTo>
                  <a:lnTo>
                    <a:pt x="41029" y="41978"/>
                  </a:lnTo>
                  <a:lnTo>
                    <a:pt x="41075" y="42164"/>
                  </a:lnTo>
                  <a:lnTo>
                    <a:pt x="41128" y="42356"/>
                  </a:lnTo>
                  <a:lnTo>
                    <a:pt x="41188" y="42542"/>
                  </a:lnTo>
                  <a:lnTo>
                    <a:pt x="41248" y="42734"/>
                  </a:lnTo>
                  <a:lnTo>
                    <a:pt x="41315" y="42927"/>
                  </a:lnTo>
                  <a:lnTo>
                    <a:pt x="41335" y="42961"/>
                  </a:lnTo>
                  <a:lnTo>
                    <a:pt x="41355" y="42996"/>
                  </a:lnTo>
                  <a:lnTo>
                    <a:pt x="41401" y="43058"/>
                  </a:lnTo>
                  <a:lnTo>
                    <a:pt x="41455" y="43106"/>
                  </a:lnTo>
                  <a:lnTo>
                    <a:pt x="41508" y="43168"/>
                  </a:lnTo>
                  <a:lnTo>
                    <a:pt x="41508" y="43168"/>
                  </a:lnTo>
                  <a:lnTo>
                    <a:pt x="36714" y="43113"/>
                  </a:lnTo>
                  <a:lnTo>
                    <a:pt x="31927" y="43064"/>
                  </a:lnTo>
                  <a:lnTo>
                    <a:pt x="27140" y="43037"/>
                  </a:lnTo>
                  <a:lnTo>
                    <a:pt x="24743" y="43023"/>
                  </a:lnTo>
                  <a:lnTo>
                    <a:pt x="22346" y="43016"/>
                  </a:lnTo>
                  <a:lnTo>
                    <a:pt x="17558" y="43016"/>
                  </a:lnTo>
                  <a:lnTo>
                    <a:pt x="15161" y="43023"/>
                  </a:lnTo>
                  <a:lnTo>
                    <a:pt x="12764" y="43037"/>
                  </a:lnTo>
                  <a:lnTo>
                    <a:pt x="10367" y="43051"/>
                  </a:lnTo>
                  <a:lnTo>
                    <a:pt x="7977" y="43078"/>
                  </a:lnTo>
                  <a:lnTo>
                    <a:pt x="5580" y="43106"/>
                  </a:lnTo>
                  <a:lnTo>
                    <a:pt x="3183" y="43147"/>
                  </a:lnTo>
                  <a:lnTo>
                    <a:pt x="3170" y="42714"/>
                  </a:lnTo>
                  <a:lnTo>
                    <a:pt x="3163" y="42281"/>
                  </a:lnTo>
                  <a:lnTo>
                    <a:pt x="3163" y="41854"/>
                  </a:lnTo>
                  <a:lnTo>
                    <a:pt x="3163" y="41428"/>
                  </a:lnTo>
                  <a:lnTo>
                    <a:pt x="3170" y="41009"/>
                  </a:lnTo>
                  <a:lnTo>
                    <a:pt x="3183" y="40582"/>
                  </a:lnTo>
                  <a:lnTo>
                    <a:pt x="3197" y="40170"/>
                  </a:lnTo>
                  <a:lnTo>
                    <a:pt x="3216" y="39757"/>
                  </a:lnTo>
                  <a:lnTo>
                    <a:pt x="3243" y="39345"/>
                  </a:lnTo>
                  <a:lnTo>
                    <a:pt x="3270" y="38932"/>
                  </a:lnTo>
                  <a:lnTo>
                    <a:pt x="3303" y="38526"/>
                  </a:lnTo>
                  <a:lnTo>
                    <a:pt x="3343" y="38128"/>
                  </a:lnTo>
                  <a:lnTo>
                    <a:pt x="3383" y="37722"/>
                  </a:lnTo>
                  <a:lnTo>
                    <a:pt x="3430" y="37323"/>
                  </a:lnTo>
                  <a:lnTo>
                    <a:pt x="3483" y="36931"/>
                  </a:lnTo>
                  <a:lnTo>
                    <a:pt x="3536" y="36539"/>
                  </a:lnTo>
                  <a:lnTo>
                    <a:pt x="3596" y="36147"/>
                  </a:lnTo>
                  <a:lnTo>
                    <a:pt x="3663" y="35762"/>
                  </a:lnTo>
                  <a:lnTo>
                    <a:pt x="3729" y="35377"/>
                  </a:lnTo>
                  <a:lnTo>
                    <a:pt x="3796" y="34992"/>
                  </a:lnTo>
                  <a:lnTo>
                    <a:pt x="3876" y="34614"/>
                  </a:lnTo>
                  <a:lnTo>
                    <a:pt x="3956" y="34243"/>
                  </a:lnTo>
                  <a:lnTo>
                    <a:pt x="4035" y="33864"/>
                  </a:lnTo>
                  <a:lnTo>
                    <a:pt x="4122" y="33493"/>
                  </a:lnTo>
                  <a:lnTo>
                    <a:pt x="4215" y="33129"/>
                  </a:lnTo>
                  <a:lnTo>
                    <a:pt x="4308" y="32757"/>
                  </a:lnTo>
                  <a:lnTo>
                    <a:pt x="4408" y="32393"/>
                  </a:lnTo>
                  <a:lnTo>
                    <a:pt x="4515" y="32035"/>
                  </a:lnTo>
                  <a:lnTo>
                    <a:pt x="4621" y="31678"/>
                  </a:lnTo>
                  <a:lnTo>
                    <a:pt x="4735" y="31320"/>
                  </a:lnTo>
                  <a:lnTo>
                    <a:pt x="4848" y="30970"/>
                  </a:lnTo>
                  <a:lnTo>
                    <a:pt x="4968" y="30619"/>
                  </a:lnTo>
                  <a:lnTo>
                    <a:pt x="5087" y="30268"/>
                  </a:lnTo>
                  <a:lnTo>
                    <a:pt x="5214" y="29925"/>
                  </a:lnTo>
                  <a:lnTo>
                    <a:pt x="5340" y="29581"/>
                  </a:lnTo>
                  <a:lnTo>
                    <a:pt x="5474" y="29244"/>
                  </a:lnTo>
                  <a:lnTo>
                    <a:pt x="5613" y="28907"/>
                  </a:lnTo>
                  <a:lnTo>
                    <a:pt x="5753" y="28570"/>
                  </a:lnTo>
                  <a:lnTo>
                    <a:pt x="5900" y="28233"/>
                  </a:lnTo>
                  <a:lnTo>
                    <a:pt x="6046" y="27903"/>
                  </a:lnTo>
                  <a:lnTo>
                    <a:pt x="6193" y="27580"/>
                  </a:lnTo>
                  <a:lnTo>
                    <a:pt x="6353" y="27257"/>
                  </a:lnTo>
                  <a:lnTo>
                    <a:pt x="6506" y="26934"/>
                  </a:lnTo>
                  <a:lnTo>
                    <a:pt x="6672" y="26610"/>
                  </a:lnTo>
                  <a:lnTo>
                    <a:pt x="6832" y="26294"/>
                  </a:lnTo>
                  <a:lnTo>
                    <a:pt x="7005" y="25978"/>
                  </a:lnTo>
                  <a:lnTo>
                    <a:pt x="7171" y="25668"/>
                  </a:lnTo>
                  <a:lnTo>
                    <a:pt x="7351" y="25352"/>
                  </a:lnTo>
                  <a:lnTo>
                    <a:pt x="7524" y="25050"/>
                  </a:lnTo>
                  <a:lnTo>
                    <a:pt x="7711" y="24740"/>
                  </a:lnTo>
                  <a:lnTo>
                    <a:pt x="8084" y="24142"/>
                  </a:lnTo>
                  <a:lnTo>
                    <a:pt x="8463" y="23544"/>
                  </a:lnTo>
                  <a:lnTo>
                    <a:pt x="8863" y="22966"/>
                  </a:lnTo>
                  <a:lnTo>
                    <a:pt x="9275" y="22389"/>
                  </a:lnTo>
                  <a:lnTo>
                    <a:pt x="9695" y="21825"/>
                  </a:lnTo>
                  <a:lnTo>
                    <a:pt x="10128" y="21268"/>
                  </a:lnTo>
                  <a:lnTo>
                    <a:pt x="10574" y="20725"/>
                  </a:lnTo>
                  <a:lnTo>
                    <a:pt x="11027" y="20188"/>
                  </a:lnTo>
                  <a:lnTo>
                    <a:pt x="11493" y="19659"/>
                  </a:lnTo>
                  <a:lnTo>
                    <a:pt x="11972" y="19143"/>
                  </a:lnTo>
                  <a:lnTo>
                    <a:pt x="12465" y="18634"/>
                  </a:lnTo>
                  <a:lnTo>
                    <a:pt x="12964" y="18139"/>
                  </a:lnTo>
                  <a:lnTo>
                    <a:pt x="13470" y="17651"/>
                  </a:lnTo>
                  <a:lnTo>
                    <a:pt x="13990" y="17170"/>
                  </a:lnTo>
                  <a:lnTo>
                    <a:pt x="14522" y="16695"/>
                  </a:lnTo>
                  <a:lnTo>
                    <a:pt x="15055" y="16235"/>
                  </a:lnTo>
                  <a:lnTo>
                    <a:pt x="15607" y="15781"/>
                  </a:lnTo>
                  <a:lnTo>
                    <a:pt x="16160" y="15341"/>
                  </a:lnTo>
                  <a:lnTo>
                    <a:pt x="16726" y="14901"/>
                  </a:lnTo>
                  <a:lnTo>
                    <a:pt x="17299" y="14474"/>
                  </a:lnTo>
                  <a:lnTo>
                    <a:pt x="17885" y="14055"/>
                  </a:lnTo>
                  <a:lnTo>
                    <a:pt x="18471" y="13649"/>
                  </a:lnTo>
                  <a:lnTo>
                    <a:pt x="19070" y="13250"/>
                  </a:lnTo>
                  <a:lnTo>
                    <a:pt x="19676" y="12852"/>
                  </a:lnTo>
                  <a:lnTo>
                    <a:pt x="20288" y="12474"/>
                  </a:lnTo>
                  <a:lnTo>
                    <a:pt x="20907" y="12095"/>
                  </a:lnTo>
                  <a:lnTo>
                    <a:pt x="21540" y="11731"/>
                  </a:lnTo>
                  <a:lnTo>
                    <a:pt x="22172" y="11373"/>
                  </a:lnTo>
                  <a:lnTo>
                    <a:pt x="22812" y="11023"/>
                  </a:lnTo>
                  <a:lnTo>
                    <a:pt x="23458" y="10679"/>
                  </a:lnTo>
                  <a:lnTo>
                    <a:pt x="24110" y="10349"/>
                  </a:lnTo>
                  <a:lnTo>
                    <a:pt x="24769" y="10019"/>
                  </a:lnTo>
                  <a:lnTo>
                    <a:pt x="25435" y="9703"/>
                  </a:lnTo>
                  <a:lnTo>
                    <a:pt x="26101" y="9393"/>
                  </a:lnTo>
                  <a:lnTo>
                    <a:pt x="26773" y="9091"/>
                  </a:lnTo>
                  <a:lnTo>
                    <a:pt x="27459" y="8802"/>
                  </a:lnTo>
                  <a:lnTo>
                    <a:pt x="28138" y="8513"/>
                  </a:lnTo>
                  <a:lnTo>
                    <a:pt x="28831" y="8238"/>
                  </a:lnTo>
                  <a:lnTo>
                    <a:pt x="29523" y="7970"/>
                  </a:lnTo>
                  <a:close/>
                  <a:moveTo>
                    <a:pt x="52221" y="33252"/>
                  </a:moveTo>
                  <a:lnTo>
                    <a:pt x="52481" y="33259"/>
                  </a:lnTo>
                  <a:lnTo>
                    <a:pt x="52734" y="33273"/>
                  </a:lnTo>
                  <a:lnTo>
                    <a:pt x="52980" y="33301"/>
                  </a:lnTo>
                  <a:lnTo>
                    <a:pt x="53227" y="33328"/>
                  </a:lnTo>
                  <a:lnTo>
                    <a:pt x="53466" y="33363"/>
                  </a:lnTo>
                  <a:lnTo>
                    <a:pt x="53706" y="33404"/>
                  </a:lnTo>
                  <a:lnTo>
                    <a:pt x="53939" y="33452"/>
                  </a:lnTo>
                  <a:lnTo>
                    <a:pt x="54172" y="33500"/>
                  </a:lnTo>
                  <a:lnTo>
                    <a:pt x="54398" y="33562"/>
                  </a:lnTo>
                  <a:lnTo>
                    <a:pt x="54625" y="33631"/>
                  </a:lnTo>
                  <a:lnTo>
                    <a:pt x="54844" y="33699"/>
                  </a:lnTo>
                  <a:lnTo>
                    <a:pt x="55058" y="33775"/>
                  </a:lnTo>
                  <a:lnTo>
                    <a:pt x="55271" y="33858"/>
                  </a:lnTo>
                  <a:lnTo>
                    <a:pt x="55484" y="33947"/>
                  </a:lnTo>
                  <a:lnTo>
                    <a:pt x="55683" y="34043"/>
                  </a:lnTo>
                  <a:lnTo>
                    <a:pt x="55890" y="34139"/>
                  </a:lnTo>
                  <a:lnTo>
                    <a:pt x="56083" y="34249"/>
                  </a:lnTo>
                  <a:lnTo>
                    <a:pt x="56283" y="34360"/>
                  </a:lnTo>
                  <a:lnTo>
                    <a:pt x="56469" y="34470"/>
                  </a:lnTo>
                  <a:lnTo>
                    <a:pt x="56655" y="34593"/>
                  </a:lnTo>
                  <a:lnTo>
                    <a:pt x="56842" y="34717"/>
                  </a:lnTo>
                  <a:lnTo>
                    <a:pt x="57022" y="34848"/>
                  </a:lnTo>
                  <a:lnTo>
                    <a:pt x="57195" y="34978"/>
                  </a:lnTo>
                  <a:lnTo>
                    <a:pt x="57368" y="35123"/>
                  </a:lnTo>
                  <a:lnTo>
                    <a:pt x="57534" y="35267"/>
                  </a:lnTo>
                  <a:lnTo>
                    <a:pt x="57701" y="35412"/>
                  </a:lnTo>
                  <a:lnTo>
                    <a:pt x="57861" y="35563"/>
                  </a:lnTo>
                  <a:lnTo>
                    <a:pt x="58020" y="35721"/>
                  </a:lnTo>
                  <a:lnTo>
                    <a:pt x="58174" y="35886"/>
                  </a:lnTo>
                  <a:lnTo>
                    <a:pt x="58327" y="36051"/>
                  </a:lnTo>
                  <a:lnTo>
                    <a:pt x="58473" y="36216"/>
                  </a:lnTo>
                  <a:lnTo>
                    <a:pt x="58613" y="36388"/>
                  </a:lnTo>
                  <a:lnTo>
                    <a:pt x="58753" y="36567"/>
                  </a:lnTo>
                  <a:lnTo>
                    <a:pt x="58886" y="36745"/>
                  </a:lnTo>
                  <a:lnTo>
                    <a:pt x="59019" y="36931"/>
                  </a:lnTo>
                  <a:lnTo>
                    <a:pt x="59146" y="37117"/>
                  </a:lnTo>
                  <a:lnTo>
                    <a:pt x="59272" y="37309"/>
                  </a:lnTo>
                  <a:lnTo>
                    <a:pt x="59392" y="37502"/>
                  </a:lnTo>
                  <a:lnTo>
                    <a:pt x="59512" y="37701"/>
                  </a:lnTo>
                  <a:lnTo>
                    <a:pt x="59625" y="37901"/>
                  </a:lnTo>
                  <a:lnTo>
                    <a:pt x="59738" y="38100"/>
                  </a:lnTo>
                  <a:lnTo>
                    <a:pt x="59845" y="38306"/>
                  </a:lnTo>
                  <a:lnTo>
                    <a:pt x="59945" y="38513"/>
                  </a:lnTo>
                  <a:lnTo>
                    <a:pt x="60045" y="38726"/>
                  </a:lnTo>
                  <a:lnTo>
                    <a:pt x="60138" y="38939"/>
                  </a:lnTo>
                  <a:lnTo>
                    <a:pt x="60231" y="39159"/>
                  </a:lnTo>
                  <a:lnTo>
                    <a:pt x="60318" y="39379"/>
                  </a:lnTo>
                  <a:lnTo>
                    <a:pt x="60404" y="39599"/>
                  </a:lnTo>
                  <a:lnTo>
                    <a:pt x="60484" y="39819"/>
                  </a:lnTo>
                  <a:lnTo>
                    <a:pt x="60564" y="40046"/>
                  </a:lnTo>
                  <a:lnTo>
                    <a:pt x="60637" y="40273"/>
                  </a:lnTo>
                  <a:lnTo>
                    <a:pt x="60777" y="40733"/>
                  </a:lnTo>
                  <a:lnTo>
                    <a:pt x="60897" y="41201"/>
                  </a:lnTo>
                  <a:lnTo>
                    <a:pt x="61003" y="41675"/>
                  </a:lnTo>
                  <a:lnTo>
                    <a:pt x="61097" y="42150"/>
                  </a:lnTo>
                  <a:lnTo>
                    <a:pt x="61176" y="42638"/>
                  </a:lnTo>
                  <a:lnTo>
                    <a:pt x="61243" y="43126"/>
                  </a:lnTo>
                  <a:lnTo>
                    <a:pt x="61250" y="43202"/>
                  </a:lnTo>
                  <a:lnTo>
                    <a:pt x="61270" y="43278"/>
                  </a:lnTo>
                  <a:lnTo>
                    <a:pt x="61296" y="43339"/>
                  </a:lnTo>
                  <a:lnTo>
                    <a:pt x="61330" y="43408"/>
                  </a:lnTo>
                  <a:lnTo>
                    <a:pt x="61330" y="43408"/>
                  </a:lnTo>
                  <a:lnTo>
                    <a:pt x="56669" y="43353"/>
                  </a:lnTo>
                  <a:lnTo>
                    <a:pt x="52001" y="43298"/>
                  </a:lnTo>
                  <a:lnTo>
                    <a:pt x="47341" y="43243"/>
                  </a:lnTo>
                  <a:lnTo>
                    <a:pt x="42680" y="43188"/>
                  </a:lnTo>
                  <a:lnTo>
                    <a:pt x="42740" y="43085"/>
                  </a:lnTo>
                  <a:lnTo>
                    <a:pt x="42766" y="43030"/>
                  </a:lnTo>
                  <a:lnTo>
                    <a:pt x="42793" y="42975"/>
                  </a:lnTo>
                  <a:lnTo>
                    <a:pt x="42820" y="42913"/>
                  </a:lnTo>
                  <a:lnTo>
                    <a:pt x="42833" y="42844"/>
                  </a:lnTo>
                  <a:lnTo>
                    <a:pt x="42846" y="42776"/>
                  </a:lnTo>
                  <a:lnTo>
                    <a:pt x="42846" y="42707"/>
                  </a:lnTo>
                  <a:lnTo>
                    <a:pt x="42853" y="42459"/>
                  </a:lnTo>
                  <a:lnTo>
                    <a:pt x="42860" y="42212"/>
                  </a:lnTo>
                  <a:lnTo>
                    <a:pt x="42880" y="41964"/>
                  </a:lnTo>
                  <a:lnTo>
                    <a:pt x="42900" y="41724"/>
                  </a:lnTo>
                  <a:lnTo>
                    <a:pt x="42920" y="41483"/>
                  </a:lnTo>
                  <a:lnTo>
                    <a:pt x="42953" y="41242"/>
                  </a:lnTo>
                  <a:lnTo>
                    <a:pt x="42993" y="41009"/>
                  </a:lnTo>
                  <a:lnTo>
                    <a:pt x="43033" y="40775"/>
                  </a:lnTo>
                  <a:lnTo>
                    <a:pt x="43079" y="40541"/>
                  </a:lnTo>
                  <a:lnTo>
                    <a:pt x="43133" y="40314"/>
                  </a:lnTo>
                  <a:lnTo>
                    <a:pt x="43186" y="40080"/>
                  </a:lnTo>
                  <a:lnTo>
                    <a:pt x="43246" y="39860"/>
                  </a:lnTo>
                  <a:lnTo>
                    <a:pt x="43312" y="39640"/>
                  </a:lnTo>
                  <a:lnTo>
                    <a:pt x="43386" y="39420"/>
                  </a:lnTo>
                  <a:lnTo>
                    <a:pt x="43466" y="39200"/>
                  </a:lnTo>
                  <a:lnTo>
                    <a:pt x="43545" y="38987"/>
                  </a:lnTo>
                  <a:lnTo>
                    <a:pt x="43632" y="38774"/>
                  </a:lnTo>
                  <a:lnTo>
                    <a:pt x="43719" y="38568"/>
                  </a:lnTo>
                  <a:lnTo>
                    <a:pt x="43818" y="38361"/>
                  </a:lnTo>
                  <a:lnTo>
                    <a:pt x="43918" y="38162"/>
                  </a:lnTo>
                  <a:lnTo>
                    <a:pt x="44018" y="37962"/>
                  </a:lnTo>
                  <a:lnTo>
                    <a:pt x="44131" y="37763"/>
                  </a:lnTo>
                  <a:lnTo>
                    <a:pt x="44245" y="37571"/>
                  </a:lnTo>
                  <a:lnTo>
                    <a:pt x="44358" y="37385"/>
                  </a:lnTo>
                  <a:lnTo>
                    <a:pt x="44484" y="37192"/>
                  </a:lnTo>
                  <a:lnTo>
                    <a:pt x="44611" y="37014"/>
                  </a:lnTo>
                  <a:lnTo>
                    <a:pt x="44737" y="36835"/>
                  </a:lnTo>
                  <a:lnTo>
                    <a:pt x="44870" y="36656"/>
                  </a:lnTo>
                  <a:lnTo>
                    <a:pt x="45010" y="36484"/>
                  </a:lnTo>
                  <a:lnTo>
                    <a:pt x="45150" y="36319"/>
                  </a:lnTo>
                  <a:lnTo>
                    <a:pt x="45297" y="36154"/>
                  </a:lnTo>
                  <a:lnTo>
                    <a:pt x="45450" y="35989"/>
                  </a:lnTo>
                  <a:lnTo>
                    <a:pt x="45603" y="35831"/>
                  </a:lnTo>
                  <a:lnTo>
                    <a:pt x="45763" y="35680"/>
                  </a:lnTo>
                  <a:lnTo>
                    <a:pt x="45922" y="35535"/>
                  </a:lnTo>
                  <a:lnTo>
                    <a:pt x="46089" y="35384"/>
                  </a:lnTo>
                  <a:lnTo>
                    <a:pt x="46255" y="35246"/>
                  </a:lnTo>
                  <a:lnTo>
                    <a:pt x="46428" y="35109"/>
                  </a:lnTo>
                  <a:lnTo>
                    <a:pt x="46602" y="34978"/>
                  </a:lnTo>
                  <a:lnTo>
                    <a:pt x="46781" y="34848"/>
                  </a:lnTo>
                  <a:lnTo>
                    <a:pt x="46961" y="34724"/>
                  </a:lnTo>
                  <a:lnTo>
                    <a:pt x="47148" y="34607"/>
                  </a:lnTo>
                  <a:lnTo>
                    <a:pt x="47341" y="34490"/>
                  </a:lnTo>
                  <a:lnTo>
                    <a:pt x="47534" y="34380"/>
                  </a:lnTo>
                  <a:lnTo>
                    <a:pt x="47727" y="34277"/>
                  </a:lnTo>
                  <a:lnTo>
                    <a:pt x="47927" y="34174"/>
                  </a:lnTo>
                  <a:lnTo>
                    <a:pt x="48126" y="34078"/>
                  </a:lnTo>
                  <a:lnTo>
                    <a:pt x="48333" y="33988"/>
                  </a:lnTo>
                  <a:lnTo>
                    <a:pt x="48539" y="33906"/>
                  </a:lnTo>
                  <a:lnTo>
                    <a:pt x="48746" y="33823"/>
                  </a:lnTo>
                  <a:lnTo>
                    <a:pt x="48959" y="33748"/>
                  </a:lnTo>
                  <a:lnTo>
                    <a:pt x="49178" y="33679"/>
                  </a:lnTo>
                  <a:lnTo>
                    <a:pt x="49398" y="33610"/>
                  </a:lnTo>
                  <a:lnTo>
                    <a:pt x="49618" y="33548"/>
                  </a:lnTo>
                  <a:lnTo>
                    <a:pt x="49837" y="33493"/>
                  </a:lnTo>
                  <a:lnTo>
                    <a:pt x="50064" y="33445"/>
                  </a:lnTo>
                  <a:lnTo>
                    <a:pt x="50297" y="33404"/>
                  </a:lnTo>
                  <a:lnTo>
                    <a:pt x="50523" y="33363"/>
                  </a:lnTo>
                  <a:lnTo>
                    <a:pt x="50763" y="33328"/>
                  </a:lnTo>
                  <a:lnTo>
                    <a:pt x="50996" y="33301"/>
                  </a:lnTo>
                  <a:lnTo>
                    <a:pt x="51236" y="33280"/>
                  </a:lnTo>
                  <a:lnTo>
                    <a:pt x="51475" y="33266"/>
                  </a:lnTo>
                  <a:lnTo>
                    <a:pt x="51715" y="33252"/>
                  </a:lnTo>
                  <a:close/>
                  <a:moveTo>
                    <a:pt x="58154" y="3026"/>
                  </a:moveTo>
                  <a:lnTo>
                    <a:pt x="58753" y="3033"/>
                  </a:lnTo>
                  <a:lnTo>
                    <a:pt x="59352" y="3047"/>
                  </a:lnTo>
                  <a:lnTo>
                    <a:pt x="59951" y="3060"/>
                  </a:lnTo>
                  <a:lnTo>
                    <a:pt x="60544" y="3088"/>
                  </a:lnTo>
                  <a:lnTo>
                    <a:pt x="61143" y="3115"/>
                  </a:lnTo>
                  <a:lnTo>
                    <a:pt x="61742" y="3150"/>
                  </a:lnTo>
                  <a:lnTo>
                    <a:pt x="62342" y="3184"/>
                  </a:lnTo>
                  <a:lnTo>
                    <a:pt x="62934" y="3232"/>
                  </a:lnTo>
                  <a:lnTo>
                    <a:pt x="63533" y="3280"/>
                  </a:lnTo>
                  <a:lnTo>
                    <a:pt x="64126" y="3335"/>
                  </a:lnTo>
                  <a:lnTo>
                    <a:pt x="64719" y="3397"/>
                  </a:lnTo>
                  <a:lnTo>
                    <a:pt x="65311" y="3473"/>
                  </a:lnTo>
                  <a:lnTo>
                    <a:pt x="65904" y="3542"/>
                  </a:lnTo>
                  <a:lnTo>
                    <a:pt x="66496" y="3624"/>
                  </a:lnTo>
                  <a:lnTo>
                    <a:pt x="67082" y="3714"/>
                  </a:lnTo>
                  <a:lnTo>
                    <a:pt x="67675" y="3810"/>
                  </a:lnTo>
                  <a:lnTo>
                    <a:pt x="68261" y="3913"/>
                  </a:lnTo>
                  <a:lnTo>
                    <a:pt x="68847" y="4023"/>
                  </a:lnTo>
                  <a:lnTo>
                    <a:pt x="69426" y="4140"/>
                  </a:lnTo>
                  <a:lnTo>
                    <a:pt x="70005" y="4264"/>
                  </a:lnTo>
                  <a:lnTo>
                    <a:pt x="70585" y="4394"/>
                  </a:lnTo>
                  <a:lnTo>
                    <a:pt x="71164" y="4532"/>
                  </a:lnTo>
                  <a:lnTo>
                    <a:pt x="71736" y="4676"/>
                  </a:lnTo>
                  <a:lnTo>
                    <a:pt x="72309" y="4828"/>
                  </a:lnTo>
                  <a:lnTo>
                    <a:pt x="72882" y="4993"/>
                  </a:lnTo>
                  <a:lnTo>
                    <a:pt x="73448" y="5158"/>
                  </a:lnTo>
                  <a:lnTo>
                    <a:pt x="74014" y="5336"/>
                  </a:lnTo>
                  <a:lnTo>
                    <a:pt x="74573" y="5522"/>
                  </a:lnTo>
                  <a:lnTo>
                    <a:pt x="75132" y="5714"/>
                  </a:lnTo>
                  <a:lnTo>
                    <a:pt x="75691" y="5921"/>
                  </a:lnTo>
                  <a:lnTo>
                    <a:pt x="76244" y="6127"/>
                  </a:lnTo>
                  <a:lnTo>
                    <a:pt x="76790" y="6347"/>
                  </a:lnTo>
                  <a:lnTo>
                    <a:pt x="77343" y="6574"/>
                  </a:lnTo>
                  <a:lnTo>
                    <a:pt x="77882" y="6815"/>
                  </a:lnTo>
                  <a:lnTo>
                    <a:pt x="78421" y="7055"/>
                  </a:lnTo>
                  <a:lnTo>
                    <a:pt x="78954" y="7310"/>
                  </a:lnTo>
                  <a:lnTo>
                    <a:pt x="79487" y="7578"/>
                  </a:lnTo>
                  <a:lnTo>
                    <a:pt x="80019" y="7846"/>
                  </a:lnTo>
                  <a:lnTo>
                    <a:pt x="80539" y="8128"/>
                  </a:lnTo>
                  <a:lnTo>
                    <a:pt x="81058" y="8424"/>
                  </a:lnTo>
                  <a:lnTo>
                    <a:pt x="81577" y="8726"/>
                  </a:lnTo>
                  <a:lnTo>
                    <a:pt x="82090" y="9036"/>
                  </a:lnTo>
                  <a:lnTo>
                    <a:pt x="82596" y="9359"/>
                  </a:lnTo>
                  <a:lnTo>
                    <a:pt x="83095" y="9689"/>
                  </a:lnTo>
                  <a:lnTo>
                    <a:pt x="83595" y="10033"/>
                  </a:lnTo>
                  <a:lnTo>
                    <a:pt x="84087" y="10383"/>
                  </a:lnTo>
                  <a:lnTo>
                    <a:pt x="84573" y="10741"/>
                  </a:lnTo>
                  <a:lnTo>
                    <a:pt x="85053" y="11119"/>
                  </a:lnTo>
                  <a:lnTo>
                    <a:pt x="85532" y="11497"/>
                  </a:lnTo>
                  <a:lnTo>
                    <a:pt x="86005" y="11896"/>
                  </a:lnTo>
                  <a:lnTo>
                    <a:pt x="86471" y="12302"/>
                  </a:lnTo>
                  <a:lnTo>
                    <a:pt x="86911" y="12694"/>
                  </a:lnTo>
                  <a:lnTo>
                    <a:pt x="87337" y="13092"/>
                  </a:lnTo>
                  <a:lnTo>
                    <a:pt x="87743" y="13491"/>
                  </a:lnTo>
                  <a:lnTo>
                    <a:pt x="88149" y="13904"/>
                  </a:lnTo>
                  <a:lnTo>
                    <a:pt x="88535" y="14316"/>
                  </a:lnTo>
                  <a:lnTo>
                    <a:pt x="88908" y="14729"/>
                  </a:lnTo>
                  <a:lnTo>
                    <a:pt x="89274" y="15148"/>
                  </a:lnTo>
                  <a:lnTo>
                    <a:pt x="89627" y="15575"/>
                  </a:lnTo>
                  <a:lnTo>
                    <a:pt x="89973" y="16008"/>
                  </a:lnTo>
                  <a:lnTo>
                    <a:pt x="90306" y="16441"/>
                  </a:lnTo>
                  <a:lnTo>
                    <a:pt x="90626" y="16874"/>
                  </a:lnTo>
                  <a:lnTo>
                    <a:pt x="90939" y="17314"/>
                  </a:lnTo>
                  <a:lnTo>
                    <a:pt x="91238" y="17761"/>
                  </a:lnTo>
                  <a:lnTo>
                    <a:pt x="91525" y="18215"/>
                  </a:lnTo>
                  <a:lnTo>
                    <a:pt x="91804" y="18662"/>
                  </a:lnTo>
                  <a:lnTo>
                    <a:pt x="92077" y="19123"/>
                  </a:lnTo>
                  <a:lnTo>
                    <a:pt x="92337" y="19583"/>
                  </a:lnTo>
                  <a:lnTo>
                    <a:pt x="92590" y="20044"/>
                  </a:lnTo>
                  <a:lnTo>
                    <a:pt x="92830" y="20511"/>
                  </a:lnTo>
                  <a:lnTo>
                    <a:pt x="93063" y="20986"/>
                  </a:lnTo>
                  <a:lnTo>
                    <a:pt x="93289" y="21460"/>
                  </a:lnTo>
                  <a:lnTo>
                    <a:pt x="93502" y="21935"/>
                  </a:lnTo>
                  <a:lnTo>
                    <a:pt x="93709" y="22416"/>
                  </a:lnTo>
                  <a:lnTo>
                    <a:pt x="93908" y="22897"/>
                  </a:lnTo>
                  <a:lnTo>
                    <a:pt x="94101" y="23386"/>
                  </a:lnTo>
                  <a:lnTo>
                    <a:pt x="94281" y="23874"/>
                  </a:lnTo>
                  <a:lnTo>
                    <a:pt x="94461" y="24369"/>
                  </a:lnTo>
                  <a:lnTo>
                    <a:pt x="94627" y="24864"/>
                  </a:lnTo>
                  <a:lnTo>
                    <a:pt x="94787" y="25366"/>
                  </a:lnTo>
                  <a:lnTo>
                    <a:pt x="94940" y="25868"/>
                  </a:lnTo>
                  <a:lnTo>
                    <a:pt x="95087" y="26370"/>
                  </a:lnTo>
                  <a:lnTo>
                    <a:pt x="95227" y="26879"/>
                  </a:lnTo>
                  <a:lnTo>
                    <a:pt x="95360" y="27387"/>
                  </a:lnTo>
                  <a:lnTo>
                    <a:pt x="95486" y="27903"/>
                  </a:lnTo>
                  <a:lnTo>
                    <a:pt x="95606" y="28412"/>
                  </a:lnTo>
                  <a:lnTo>
                    <a:pt x="95719" y="28934"/>
                  </a:lnTo>
                  <a:lnTo>
                    <a:pt x="95826" y="29450"/>
                  </a:lnTo>
                  <a:lnTo>
                    <a:pt x="95932" y="29973"/>
                  </a:lnTo>
                  <a:lnTo>
                    <a:pt x="96026" y="30495"/>
                  </a:lnTo>
                  <a:lnTo>
                    <a:pt x="96119" y="31025"/>
                  </a:lnTo>
                  <a:lnTo>
                    <a:pt x="96205" y="31547"/>
                  </a:lnTo>
                  <a:lnTo>
                    <a:pt x="96285" y="32077"/>
                  </a:lnTo>
                  <a:lnTo>
                    <a:pt x="96365" y="32613"/>
                  </a:lnTo>
                  <a:lnTo>
                    <a:pt x="96438" y="33142"/>
                  </a:lnTo>
                  <a:lnTo>
                    <a:pt x="96505" y="33679"/>
                  </a:lnTo>
                  <a:lnTo>
                    <a:pt x="96565" y="34222"/>
                  </a:lnTo>
                  <a:lnTo>
                    <a:pt x="96632" y="34758"/>
                  </a:lnTo>
                  <a:lnTo>
                    <a:pt x="96685" y="35302"/>
                  </a:lnTo>
                  <a:lnTo>
                    <a:pt x="96785" y="36381"/>
                  </a:lnTo>
                  <a:lnTo>
                    <a:pt x="96878" y="37474"/>
                  </a:lnTo>
                  <a:lnTo>
                    <a:pt x="96951" y="38574"/>
                  </a:lnTo>
                  <a:lnTo>
                    <a:pt x="97024" y="39675"/>
                  </a:lnTo>
                  <a:lnTo>
                    <a:pt x="97078" y="40782"/>
                  </a:lnTo>
                  <a:lnTo>
                    <a:pt x="97131" y="41889"/>
                  </a:lnTo>
                  <a:lnTo>
                    <a:pt x="97178" y="42996"/>
                  </a:lnTo>
                  <a:lnTo>
                    <a:pt x="97224" y="44110"/>
                  </a:lnTo>
                  <a:lnTo>
                    <a:pt x="96785" y="44178"/>
                  </a:lnTo>
                  <a:lnTo>
                    <a:pt x="96572" y="44220"/>
                  </a:lnTo>
                  <a:lnTo>
                    <a:pt x="96352" y="44268"/>
                  </a:lnTo>
                  <a:lnTo>
                    <a:pt x="96305" y="44185"/>
                  </a:lnTo>
                  <a:lnTo>
                    <a:pt x="96252" y="44110"/>
                  </a:lnTo>
                  <a:lnTo>
                    <a:pt x="96199" y="44034"/>
                  </a:lnTo>
                  <a:lnTo>
                    <a:pt x="96145" y="43958"/>
                  </a:lnTo>
                  <a:lnTo>
                    <a:pt x="96079" y="43896"/>
                  </a:lnTo>
                  <a:lnTo>
                    <a:pt x="96012" y="43828"/>
                  </a:lnTo>
                  <a:lnTo>
                    <a:pt x="95939" y="43773"/>
                  </a:lnTo>
                  <a:lnTo>
                    <a:pt x="95866" y="43718"/>
                  </a:lnTo>
                  <a:lnTo>
                    <a:pt x="95786" y="43669"/>
                  </a:lnTo>
                  <a:lnTo>
                    <a:pt x="95699" y="43621"/>
                  </a:lnTo>
                  <a:lnTo>
                    <a:pt x="95606" y="43587"/>
                  </a:lnTo>
                  <a:lnTo>
                    <a:pt x="95513" y="43553"/>
                  </a:lnTo>
                  <a:lnTo>
                    <a:pt x="95406" y="43532"/>
                  </a:lnTo>
                  <a:lnTo>
                    <a:pt x="95300" y="43511"/>
                  </a:lnTo>
                  <a:lnTo>
                    <a:pt x="95193" y="43498"/>
                  </a:lnTo>
                  <a:lnTo>
                    <a:pt x="95074" y="43498"/>
                  </a:lnTo>
                  <a:lnTo>
                    <a:pt x="93103" y="43518"/>
                  </a:lnTo>
                  <a:lnTo>
                    <a:pt x="91139" y="43539"/>
                  </a:lnTo>
                  <a:lnTo>
                    <a:pt x="87203" y="43559"/>
                  </a:lnTo>
                  <a:lnTo>
                    <a:pt x="83262" y="43566"/>
                  </a:lnTo>
                  <a:lnTo>
                    <a:pt x="79327" y="43559"/>
                  </a:lnTo>
                  <a:lnTo>
                    <a:pt x="75385" y="43546"/>
                  </a:lnTo>
                  <a:lnTo>
                    <a:pt x="71450" y="43518"/>
                  </a:lnTo>
                  <a:lnTo>
                    <a:pt x="67508" y="43477"/>
                  </a:lnTo>
                  <a:lnTo>
                    <a:pt x="63567" y="43429"/>
                  </a:lnTo>
                  <a:lnTo>
                    <a:pt x="63580" y="43367"/>
                  </a:lnTo>
                  <a:lnTo>
                    <a:pt x="63607" y="43291"/>
                  </a:lnTo>
                  <a:lnTo>
                    <a:pt x="63627" y="43216"/>
                  </a:lnTo>
                  <a:lnTo>
                    <a:pt x="63647" y="43126"/>
                  </a:lnTo>
                  <a:lnTo>
                    <a:pt x="63667" y="42796"/>
                  </a:lnTo>
                  <a:lnTo>
                    <a:pt x="63680" y="42473"/>
                  </a:lnTo>
                  <a:lnTo>
                    <a:pt x="63680" y="42150"/>
                  </a:lnTo>
                  <a:lnTo>
                    <a:pt x="63673" y="41827"/>
                  </a:lnTo>
                  <a:lnTo>
                    <a:pt x="63653" y="41504"/>
                  </a:lnTo>
                  <a:lnTo>
                    <a:pt x="63627" y="41187"/>
                  </a:lnTo>
                  <a:lnTo>
                    <a:pt x="63593" y="40871"/>
                  </a:lnTo>
                  <a:lnTo>
                    <a:pt x="63547" y="40562"/>
                  </a:lnTo>
                  <a:lnTo>
                    <a:pt x="63494" y="40252"/>
                  </a:lnTo>
                  <a:lnTo>
                    <a:pt x="63434" y="39943"/>
                  </a:lnTo>
                  <a:lnTo>
                    <a:pt x="63360" y="39633"/>
                  </a:lnTo>
                  <a:lnTo>
                    <a:pt x="63280" y="39331"/>
                  </a:lnTo>
                  <a:lnTo>
                    <a:pt x="63194" y="39035"/>
                  </a:lnTo>
                  <a:lnTo>
                    <a:pt x="63101" y="38739"/>
                  </a:lnTo>
                  <a:lnTo>
                    <a:pt x="63001" y="38444"/>
                  </a:lnTo>
                  <a:lnTo>
                    <a:pt x="62888" y="38155"/>
                  </a:lnTo>
                  <a:lnTo>
                    <a:pt x="62768" y="37866"/>
                  </a:lnTo>
                  <a:lnTo>
                    <a:pt x="62648" y="37584"/>
                  </a:lnTo>
                  <a:lnTo>
                    <a:pt x="62515" y="37309"/>
                  </a:lnTo>
                  <a:lnTo>
                    <a:pt x="62375" y="37034"/>
                  </a:lnTo>
                  <a:lnTo>
                    <a:pt x="62228" y="36759"/>
                  </a:lnTo>
                  <a:lnTo>
                    <a:pt x="62075" y="36491"/>
                  </a:lnTo>
                  <a:lnTo>
                    <a:pt x="61916" y="36230"/>
                  </a:lnTo>
                  <a:lnTo>
                    <a:pt x="61749" y="35968"/>
                  </a:lnTo>
                  <a:lnTo>
                    <a:pt x="61576" y="35714"/>
                  </a:lnTo>
                  <a:lnTo>
                    <a:pt x="61396" y="35467"/>
                  </a:lnTo>
                  <a:lnTo>
                    <a:pt x="61210" y="35219"/>
                  </a:lnTo>
                  <a:lnTo>
                    <a:pt x="61023" y="34978"/>
                  </a:lnTo>
                  <a:lnTo>
                    <a:pt x="60824" y="34745"/>
                  </a:lnTo>
                  <a:lnTo>
                    <a:pt x="60624" y="34511"/>
                  </a:lnTo>
                  <a:lnTo>
                    <a:pt x="60411" y="34291"/>
                  </a:lnTo>
                  <a:lnTo>
                    <a:pt x="60198" y="34071"/>
                  </a:lnTo>
                  <a:lnTo>
                    <a:pt x="59985" y="33851"/>
                  </a:lnTo>
                  <a:lnTo>
                    <a:pt x="59758" y="33644"/>
                  </a:lnTo>
                  <a:lnTo>
                    <a:pt x="59532" y="33438"/>
                  </a:lnTo>
                  <a:lnTo>
                    <a:pt x="59292" y="33239"/>
                  </a:lnTo>
                  <a:lnTo>
                    <a:pt x="59059" y="33046"/>
                  </a:lnTo>
                  <a:lnTo>
                    <a:pt x="58813" y="32861"/>
                  </a:lnTo>
                  <a:lnTo>
                    <a:pt x="58566" y="32682"/>
                  </a:lnTo>
                  <a:lnTo>
                    <a:pt x="58313" y="32510"/>
                  </a:lnTo>
                  <a:lnTo>
                    <a:pt x="58060" y="32338"/>
                  </a:lnTo>
                  <a:lnTo>
                    <a:pt x="57801" y="32180"/>
                  </a:lnTo>
                  <a:lnTo>
                    <a:pt x="57541" y="32022"/>
                  </a:lnTo>
                  <a:lnTo>
                    <a:pt x="57268" y="31877"/>
                  </a:lnTo>
                  <a:lnTo>
                    <a:pt x="57002" y="31733"/>
                  </a:lnTo>
                  <a:lnTo>
                    <a:pt x="56729" y="31602"/>
                  </a:lnTo>
                  <a:lnTo>
                    <a:pt x="56449" y="31472"/>
                  </a:lnTo>
                  <a:lnTo>
                    <a:pt x="56169" y="31355"/>
                  </a:lnTo>
                  <a:lnTo>
                    <a:pt x="55890" y="31238"/>
                  </a:lnTo>
                  <a:lnTo>
                    <a:pt x="55603" y="31135"/>
                  </a:lnTo>
                  <a:lnTo>
                    <a:pt x="55311" y="31038"/>
                  </a:lnTo>
                  <a:lnTo>
                    <a:pt x="55024" y="30949"/>
                  </a:lnTo>
                  <a:lnTo>
                    <a:pt x="54731" y="30867"/>
                  </a:lnTo>
                  <a:lnTo>
                    <a:pt x="54432" y="30791"/>
                  </a:lnTo>
                  <a:lnTo>
                    <a:pt x="54132" y="30722"/>
                  </a:lnTo>
                  <a:lnTo>
                    <a:pt x="53832" y="30660"/>
                  </a:lnTo>
                  <a:lnTo>
                    <a:pt x="53533" y="30612"/>
                  </a:lnTo>
                  <a:lnTo>
                    <a:pt x="53233" y="30571"/>
                  </a:lnTo>
                  <a:lnTo>
                    <a:pt x="52927" y="30537"/>
                  </a:lnTo>
                  <a:lnTo>
                    <a:pt x="52621" y="30516"/>
                  </a:lnTo>
                  <a:lnTo>
                    <a:pt x="52314" y="30495"/>
                  </a:lnTo>
                  <a:lnTo>
                    <a:pt x="52008" y="30488"/>
                  </a:lnTo>
                  <a:lnTo>
                    <a:pt x="51695" y="30495"/>
                  </a:lnTo>
                  <a:lnTo>
                    <a:pt x="51389" y="30502"/>
                  </a:lnTo>
                  <a:lnTo>
                    <a:pt x="51096" y="30523"/>
                  </a:lnTo>
                  <a:lnTo>
                    <a:pt x="50803" y="30550"/>
                  </a:lnTo>
                  <a:lnTo>
                    <a:pt x="50510" y="30592"/>
                  </a:lnTo>
                  <a:lnTo>
                    <a:pt x="50217" y="30640"/>
                  </a:lnTo>
                  <a:lnTo>
                    <a:pt x="49924" y="30695"/>
                  </a:lnTo>
                  <a:lnTo>
                    <a:pt x="49631" y="30757"/>
                  </a:lnTo>
                  <a:lnTo>
                    <a:pt x="49338" y="30825"/>
                  </a:lnTo>
                  <a:lnTo>
                    <a:pt x="49045" y="30901"/>
                  </a:lnTo>
                  <a:lnTo>
                    <a:pt x="48752" y="30990"/>
                  </a:lnTo>
                  <a:lnTo>
                    <a:pt x="48466" y="31087"/>
                  </a:lnTo>
                  <a:lnTo>
                    <a:pt x="48173" y="31183"/>
                  </a:lnTo>
                  <a:lnTo>
                    <a:pt x="47887" y="31293"/>
                  </a:lnTo>
                  <a:lnTo>
                    <a:pt x="47607" y="31410"/>
                  </a:lnTo>
                  <a:lnTo>
                    <a:pt x="47321" y="31534"/>
                  </a:lnTo>
                  <a:lnTo>
                    <a:pt x="47041" y="31664"/>
                  </a:lnTo>
                  <a:lnTo>
                    <a:pt x="46768" y="31802"/>
                  </a:lnTo>
                  <a:lnTo>
                    <a:pt x="46508" y="31506"/>
                  </a:lnTo>
                  <a:lnTo>
                    <a:pt x="46249" y="31203"/>
                  </a:lnTo>
                  <a:lnTo>
                    <a:pt x="46002" y="30887"/>
                  </a:lnTo>
                  <a:lnTo>
                    <a:pt x="45756" y="30571"/>
                  </a:lnTo>
                  <a:lnTo>
                    <a:pt x="45516" y="30241"/>
                  </a:lnTo>
                  <a:lnTo>
                    <a:pt x="45283" y="29911"/>
                  </a:lnTo>
                  <a:lnTo>
                    <a:pt x="45057" y="29574"/>
                  </a:lnTo>
                  <a:lnTo>
                    <a:pt x="44830" y="29230"/>
                  </a:lnTo>
                  <a:lnTo>
                    <a:pt x="44611" y="28879"/>
                  </a:lnTo>
                  <a:lnTo>
                    <a:pt x="44391" y="28522"/>
                  </a:lnTo>
                  <a:lnTo>
                    <a:pt x="44178" y="28164"/>
                  </a:lnTo>
                  <a:lnTo>
                    <a:pt x="43965" y="27800"/>
                  </a:lnTo>
                  <a:lnTo>
                    <a:pt x="43559" y="27071"/>
                  </a:lnTo>
                  <a:lnTo>
                    <a:pt x="43153" y="26328"/>
                  </a:lnTo>
                  <a:lnTo>
                    <a:pt x="42760" y="25579"/>
                  </a:lnTo>
                  <a:lnTo>
                    <a:pt x="42380" y="24830"/>
                  </a:lnTo>
                  <a:lnTo>
                    <a:pt x="41621" y="23344"/>
                  </a:lnTo>
                  <a:lnTo>
                    <a:pt x="41242" y="22609"/>
                  </a:lnTo>
                  <a:lnTo>
                    <a:pt x="40869" y="21893"/>
                  </a:lnTo>
                  <a:lnTo>
                    <a:pt x="40489" y="21199"/>
                  </a:lnTo>
                  <a:lnTo>
                    <a:pt x="40296" y="20855"/>
                  </a:lnTo>
                  <a:lnTo>
                    <a:pt x="40103" y="20518"/>
                  </a:lnTo>
                  <a:lnTo>
                    <a:pt x="39124" y="18827"/>
                  </a:lnTo>
                  <a:lnTo>
                    <a:pt x="38159" y="17128"/>
                  </a:lnTo>
                  <a:lnTo>
                    <a:pt x="37187" y="15423"/>
                  </a:lnTo>
                  <a:lnTo>
                    <a:pt x="36215" y="13732"/>
                  </a:lnTo>
                  <a:lnTo>
                    <a:pt x="35722" y="12886"/>
                  </a:lnTo>
                  <a:lnTo>
                    <a:pt x="35229" y="12040"/>
                  </a:lnTo>
                  <a:lnTo>
                    <a:pt x="34723" y="11208"/>
                  </a:lnTo>
                  <a:lnTo>
                    <a:pt x="34217" y="10369"/>
                  </a:lnTo>
                  <a:lnTo>
                    <a:pt x="33705" y="9544"/>
                  </a:lnTo>
                  <a:lnTo>
                    <a:pt x="33185" y="8719"/>
                  </a:lnTo>
                  <a:lnTo>
                    <a:pt x="32659" y="7901"/>
                  </a:lnTo>
                  <a:lnTo>
                    <a:pt x="32120" y="7090"/>
                  </a:lnTo>
                  <a:lnTo>
                    <a:pt x="32100" y="7083"/>
                  </a:lnTo>
                  <a:lnTo>
                    <a:pt x="32073" y="7062"/>
                  </a:lnTo>
                  <a:lnTo>
                    <a:pt x="32639" y="6883"/>
                  </a:lnTo>
                  <a:lnTo>
                    <a:pt x="33205" y="6698"/>
                  </a:lnTo>
                  <a:lnTo>
                    <a:pt x="33771" y="6526"/>
                  </a:lnTo>
                  <a:lnTo>
                    <a:pt x="34344" y="6354"/>
                  </a:lnTo>
                  <a:lnTo>
                    <a:pt x="34910" y="6182"/>
                  </a:lnTo>
                  <a:lnTo>
                    <a:pt x="35482" y="6024"/>
                  </a:lnTo>
                  <a:lnTo>
                    <a:pt x="36055" y="5866"/>
                  </a:lnTo>
                  <a:lnTo>
                    <a:pt x="36628" y="5714"/>
                  </a:lnTo>
                  <a:lnTo>
                    <a:pt x="37207" y="5563"/>
                  </a:lnTo>
                  <a:lnTo>
                    <a:pt x="37779" y="5419"/>
                  </a:lnTo>
                  <a:lnTo>
                    <a:pt x="38359" y="5281"/>
                  </a:lnTo>
                  <a:lnTo>
                    <a:pt x="38931" y="5144"/>
                  </a:lnTo>
                  <a:lnTo>
                    <a:pt x="39511" y="5013"/>
                  </a:lnTo>
                  <a:lnTo>
                    <a:pt x="40090" y="4889"/>
                  </a:lnTo>
                  <a:lnTo>
                    <a:pt x="40669" y="4766"/>
                  </a:lnTo>
                  <a:lnTo>
                    <a:pt x="41248" y="4649"/>
                  </a:lnTo>
                  <a:lnTo>
                    <a:pt x="41828" y="4532"/>
                  </a:lnTo>
                  <a:lnTo>
                    <a:pt x="42407" y="4422"/>
                  </a:lnTo>
                  <a:lnTo>
                    <a:pt x="42986" y="4319"/>
                  </a:lnTo>
                  <a:lnTo>
                    <a:pt x="43559" y="4222"/>
                  </a:lnTo>
                  <a:lnTo>
                    <a:pt x="44138" y="4126"/>
                  </a:lnTo>
                  <a:lnTo>
                    <a:pt x="44717" y="4030"/>
                  </a:lnTo>
                  <a:lnTo>
                    <a:pt x="45297" y="3947"/>
                  </a:lnTo>
                  <a:lnTo>
                    <a:pt x="45869" y="3865"/>
                  </a:lnTo>
                  <a:lnTo>
                    <a:pt x="47021" y="3707"/>
                  </a:lnTo>
                  <a:lnTo>
                    <a:pt x="48173" y="3569"/>
                  </a:lnTo>
                  <a:lnTo>
                    <a:pt x="49311" y="3452"/>
                  </a:lnTo>
                  <a:lnTo>
                    <a:pt x="50450" y="3349"/>
                  </a:lnTo>
                  <a:lnTo>
                    <a:pt x="51622" y="3253"/>
                  </a:lnTo>
                  <a:lnTo>
                    <a:pt x="52800" y="3177"/>
                  </a:lnTo>
                  <a:lnTo>
                    <a:pt x="53393" y="3143"/>
                  </a:lnTo>
                  <a:lnTo>
                    <a:pt x="53986" y="3115"/>
                  </a:lnTo>
                  <a:lnTo>
                    <a:pt x="54578" y="3088"/>
                  </a:lnTo>
                  <a:lnTo>
                    <a:pt x="55171" y="3067"/>
                  </a:lnTo>
                  <a:lnTo>
                    <a:pt x="55770" y="3047"/>
                  </a:lnTo>
                  <a:lnTo>
                    <a:pt x="56363" y="3040"/>
                  </a:lnTo>
                  <a:lnTo>
                    <a:pt x="56962" y="3026"/>
                  </a:lnTo>
                  <a:close/>
                  <a:moveTo>
                    <a:pt x="57741" y="1"/>
                  </a:moveTo>
                  <a:lnTo>
                    <a:pt x="57075" y="7"/>
                  </a:lnTo>
                  <a:lnTo>
                    <a:pt x="56409" y="14"/>
                  </a:lnTo>
                  <a:lnTo>
                    <a:pt x="55743" y="28"/>
                  </a:lnTo>
                  <a:lnTo>
                    <a:pt x="55077" y="49"/>
                  </a:lnTo>
                  <a:lnTo>
                    <a:pt x="54418" y="76"/>
                  </a:lnTo>
                  <a:lnTo>
                    <a:pt x="53753" y="111"/>
                  </a:lnTo>
                  <a:lnTo>
                    <a:pt x="53093" y="145"/>
                  </a:lnTo>
                  <a:lnTo>
                    <a:pt x="52428" y="186"/>
                  </a:lnTo>
                  <a:lnTo>
                    <a:pt x="51768" y="234"/>
                  </a:lnTo>
                  <a:lnTo>
                    <a:pt x="51109" y="283"/>
                  </a:lnTo>
                  <a:lnTo>
                    <a:pt x="50450" y="344"/>
                  </a:lnTo>
                  <a:lnTo>
                    <a:pt x="49798" y="399"/>
                  </a:lnTo>
                  <a:lnTo>
                    <a:pt x="49145" y="468"/>
                  </a:lnTo>
                  <a:lnTo>
                    <a:pt x="48492" y="537"/>
                  </a:lnTo>
                  <a:lnTo>
                    <a:pt x="47454" y="654"/>
                  </a:lnTo>
                  <a:lnTo>
                    <a:pt x="46408" y="791"/>
                  </a:lnTo>
                  <a:lnTo>
                    <a:pt x="45356" y="943"/>
                  </a:lnTo>
                  <a:lnTo>
                    <a:pt x="44298" y="1108"/>
                  </a:lnTo>
                  <a:lnTo>
                    <a:pt x="43232" y="1286"/>
                  </a:lnTo>
                  <a:lnTo>
                    <a:pt x="42161" y="1486"/>
                  </a:lnTo>
                  <a:lnTo>
                    <a:pt x="41082" y="1692"/>
                  </a:lnTo>
                  <a:lnTo>
                    <a:pt x="40003" y="1926"/>
                  </a:lnTo>
                  <a:lnTo>
                    <a:pt x="38918" y="2167"/>
                  </a:lnTo>
                  <a:lnTo>
                    <a:pt x="37833" y="2428"/>
                  </a:lnTo>
                  <a:lnTo>
                    <a:pt x="36747" y="2703"/>
                  </a:lnTo>
                  <a:lnTo>
                    <a:pt x="35662" y="2992"/>
                  </a:lnTo>
                  <a:lnTo>
                    <a:pt x="34577" y="3301"/>
                  </a:lnTo>
                  <a:lnTo>
                    <a:pt x="33491" y="3624"/>
                  </a:lnTo>
                  <a:lnTo>
                    <a:pt x="32946" y="3796"/>
                  </a:lnTo>
                  <a:lnTo>
                    <a:pt x="32406" y="3968"/>
                  </a:lnTo>
                  <a:lnTo>
                    <a:pt x="31867" y="4147"/>
                  </a:lnTo>
                  <a:lnTo>
                    <a:pt x="31328" y="4326"/>
                  </a:lnTo>
                  <a:lnTo>
                    <a:pt x="30788" y="4511"/>
                  </a:lnTo>
                  <a:lnTo>
                    <a:pt x="30256" y="4697"/>
                  </a:lnTo>
                  <a:lnTo>
                    <a:pt x="29716" y="4889"/>
                  </a:lnTo>
                  <a:lnTo>
                    <a:pt x="29184" y="5089"/>
                  </a:lnTo>
                  <a:lnTo>
                    <a:pt x="28651" y="5295"/>
                  </a:lnTo>
                  <a:lnTo>
                    <a:pt x="28125" y="5501"/>
                  </a:lnTo>
                  <a:lnTo>
                    <a:pt x="27592" y="5708"/>
                  </a:lnTo>
                  <a:lnTo>
                    <a:pt x="27066" y="5921"/>
                  </a:lnTo>
                  <a:lnTo>
                    <a:pt x="26540" y="6141"/>
                  </a:lnTo>
                  <a:lnTo>
                    <a:pt x="26021" y="6368"/>
                  </a:lnTo>
                  <a:lnTo>
                    <a:pt x="25495" y="6595"/>
                  </a:lnTo>
                  <a:lnTo>
                    <a:pt x="24976" y="6828"/>
                  </a:lnTo>
                  <a:lnTo>
                    <a:pt x="24463" y="7062"/>
                  </a:lnTo>
                  <a:lnTo>
                    <a:pt x="23950" y="7303"/>
                  </a:lnTo>
                  <a:lnTo>
                    <a:pt x="23438" y="7550"/>
                  </a:lnTo>
                  <a:lnTo>
                    <a:pt x="22932" y="7798"/>
                  </a:lnTo>
                  <a:lnTo>
                    <a:pt x="22426" y="8052"/>
                  </a:lnTo>
                  <a:lnTo>
                    <a:pt x="21926" y="8307"/>
                  </a:lnTo>
                  <a:lnTo>
                    <a:pt x="21427" y="8568"/>
                  </a:lnTo>
                  <a:lnTo>
                    <a:pt x="20927" y="8836"/>
                  </a:lnTo>
                  <a:lnTo>
                    <a:pt x="20435" y="9111"/>
                  </a:lnTo>
                  <a:lnTo>
                    <a:pt x="19949" y="9386"/>
                  </a:lnTo>
                  <a:lnTo>
                    <a:pt x="19463" y="9668"/>
                  </a:lnTo>
                  <a:lnTo>
                    <a:pt x="18977" y="9950"/>
                  </a:lnTo>
                  <a:lnTo>
                    <a:pt x="18504" y="10239"/>
                  </a:lnTo>
                  <a:lnTo>
                    <a:pt x="18031" y="10535"/>
                  </a:lnTo>
                  <a:lnTo>
                    <a:pt x="17558" y="10830"/>
                  </a:lnTo>
                  <a:lnTo>
                    <a:pt x="17092" y="11140"/>
                  </a:lnTo>
                  <a:lnTo>
                    <a:pt x="16633" y="11442"/>
                  </a:lnTo>
                  <a:lnTo>
                    <a:pt x="16173" y="11758"/>
                  </a:lnTo>
                  <a:lnTo>
                    <a:pt x="15721" y="12075"/>
                  </a:lnTo>
                  <a:lnTo>
                    <a:pt x="15275" y="12398"/>
                  </a:lnTo>
                  <a:lnTo>
                    <a:pt x="14828" y="12721"/>
                  </a:lnTo>
                  <a:lnTo>
                    <a:pt x="14389" y="13051"/>
                  </a:lnTo>
                  <a:lnTo>
                    <a:pt x="13956" y="13388"/>
                  </a:lnTo>
                  <a:lnTo>
                    <a:pt x="13530" y="13725"/>
                  </a:lnTo>
                  <a:lnTo>
                    <a:pt x="13104" y="14069"/>
                  </a:lnTo>
                  <a:lnTo>
                    <a:pt x="12684" y="14419"/>
                  </a:lnTo>
                  <a:lnTo>
                    <a:pt x="12272" y="14777"/>
                  </a:lnTo>
                  <a:lnTo>
                    <a:pt x="11866" y="15134"/>
                  </a:lnTo>
                  <a:lnTo>
                    <a:pt x="11466" y="15499"/>
                  </a:lnTo>
                  <a:lnTo>
                    <a:pt x="11067" y="15863"/>
                  </a:lnTo>
                  <a:lnTo>
                    <a:pt x="10680" y="16235"/>
                  </a:lnTo>
                  <a:lnTo>
                    <a:pt x="10294" y="16613"/>
                  </a:lnTo>
                  <a:lnTo>
                    <a:pt x="9915" y="16998"/>
                  </a:lnTo>
                  <a:lnTo>
                    <a:pt x="9542" y="17383"/>
                  </a:lnTo>
                  <a:lnTo>
                    <a:pt x="9176" y="17775"/>
                  </a:lnTo>
                  <a:lnTo>
                    <a:pt x="8816" y="18174"/>
                  </a:lnTo>
                  <a:lnTo>
                    <a:pt x="8463" y="18579"/>
                  </a:lnTo>
                  <a:lnTo>
                    <a:pt x="8117" y="18985"/>
                  </a:lnTo>
                  <a:lnTo>
                    <a:pt x="7777" y="19398"/>
                  </a:lnTo>
                  <a:lnTo>
                    <a:pt x="7444" y="19810"/>
                  </a:lnTo>
                  <a:lnTo>
                    <a:pt x="7118" y="20230"/>
                  </a:lnTo>
                  <a:lnTo>
                    <a:pt x="6805" y="20656"/>
                  </a:lnTo>
                  <a:lnTo>
                    <a:pt x="6492" y="21089"/>
                  </a:lnTo>
                  <a:lnTo>
                    <a:pt x="6186" y="21522"/>
                  </a:lnTo>
                  <a:lnTo>
                    <a:pt x="5893" y="21969"/>
                  </a:lnTo>
                  <a:lnTo>
                    <a:pt x="5600" y="22409"/>
                  </a:lnTo>
                  <a:lnTo>
                    <a:pt x="5320" y="22863"/>
                  </a:lnTo>
                  <a:lnTo>
                    <a:pt x="5048" y="23317"/>
                  </a:lnTo>
                  <a:lnTo>
                    <a:pt x="4781" y="23777"/>
                  </a:lnTo>
                  <a:lnTo>
                    <a:pt x="4522" y="24245"/>
                  </a:lnTo>
                  <a:lnTo>
                    <a:pt x="4275" y="24719"/>
                  </a:lnTo>
                  <a:lnTo>
                    <a:pt x="4029" y="25194"/>
                  </a:lnTo>
                  <a:lnTo>
                    <a:pt x="3796" y="25675"/>
                  </a:lnTo>
                  <a:lnTo>
                    <a:pt x="3569" y="26163"/>
                  </a:lnTo>
                  <a:lnTo>
                    <a:pt x="3356" y="26652"/>
                  </a:lnTo>
                  <a:lnTo>
                    <a:pt x="3150" y="27147"/>
                  </a:lnTo>
                  <a:lnTo>
                    <a:pt x="2950" y="27649"/>
                  </a:lnTo>
                  <a:lnTo>
                    <a:pt x="2757" y="28157"/>
                  </a:lnTo>
                  <a:lnTo>
                    <a:pt x="2577" y="28666"/>
                  </a:lnTo>
                  <a:lnTo>
                    <a:pt x="2404" y="29182"/>
                  </a:lnTo>
                  <a:lnTo>
                    <a:pt x="2244" y="29705"/>
                  </a:lnTo>
                  <a:lnTo>
                    <a:pt x="2091" y="30234"/>
                  </a:lnTo>
                  <a:lnTo>
                    <a:pt x="1945" y="30763"/>
                  </a:lnTo>
                  <a:lnTo>
                    <a:pt x="1812" y="31300"/>
                  </a:lnTo>
                  <a:lnTo>
                    <a:pt x="1685" y="31843"/>
                  </a:lnTo>
                  <a:lnTo>
                    <a:pt x="1572" y="32393"/>
                  </a:lnTo>
                  <a:lnTo>
                    <a:pt x="1465" y="32950"/>
                  </a:lnTo>
                  <a:lnTo>
                    <a:pt x="1372" y="33507"/>
                  </a:lnTo>
                  <a:lnTo>
                    <a:pt x="1286" y="34071"/>
                  </a:lnTo>
                  <a:lnTo>
                    <a:pt x="1212" y="34635"/>
                  </a:lnTo>
                  <a:lnTo>
                    <a:pt x="1152" y="35212"/>
                  </a:lnTo>
                  <a:lnTo>
                    <a:pt x="1099" y="35790"/>
                  </a:lnTo>
                  <a:lnTo>
                    <a:pt x="1053" y="36374"/>
                  </a:lnTo>
                  <a:lnTo>
                    <a:pt x="1019" y="36965"/>
                  </a:lnTo>
                  <a:lnTo>
                    <a:pt x="999" y="37564"/>
                  </a:lnTo>
                  <a:lnTo>
                    <a:pt x="986" y="38162"/>
                  </a:lnTo>
                  <a:lnTo>
                    <a:pt x="993" y="38767"/>
                  </a:lnTo>
                  <a:lnTo>
                    <a:pt x="999" y="39379"/>
                  </a:lnTo>
                  <a:lnTo>
                    <a:pt x="1026" y="39998"/>
                  </a:lnTo>
                  <a:lnTo>
                    <a:pt x="1059" y="40623"/>
                  </a:lnTo>
                  <a:lnTo>
                    <a:pt x="1106" y="41249"/>
                  </a:lnTo>
                  <a:lnTo>
                    <a:pt x="1159" y="41882"/>
                  </a:lnTo>
                  <a:lnTo>
                    <a:pt x="1232" y="42521"/>
                  </a:lnTo>
                  <a:lnTo>
                    <a:pt x="1312" y="43168"/>
                  </a:lnTo>
                  <a:lnTo>
                    <a:pt x="866" y="43168"/>
                  </a:lnTo>
                  <a:lnTo>
                    <a:pt x="760" y="43174"/>
                  </a:lnTo>
                  <a:lnTo>
                    <a:pt x="660" y="43188"/>
                  </a:lnTo>
                  <a:lnTo>
                    <a:pt x="567" y="43216"/>
                  </a:lnTo>
                  <a:lnTo>
                    <a:pt x="480" y="43250"/>
                  </a:lnTo>
                  <a:lnTo>
                    <a:pt x="407" y="43291"/>
                  </a:lnTo>
                  <a:lnTo>
                    <a:pt x="333" y="43339"/>
                  </a:lnTo>
                  <a:lnTo>
                    <a:pt x="267" y="43394"/>
                  </a:lnTo>
                  <a:lnTo>
                    <a:pt x="214" y="43449"/>
                  </a:lnTo>
                  <a:lnTo>
                    <a:pt x="160" y="43518"/>
                  </a:lnTo>
                  <a:lnTo>
                    <a:pt x="120" y="43587"/>
                  </a:lnTo>
                  <a:lnTo>
                    <a:pt x="80" y="43663"/>
                  </a:lnTo>
                  <a:lnTo>
                    <a:pt x="54" y="43738"/>
                  </a:lnTo>
                  <a:lnTo>
                    <a:pt x="27" y="43821"/>
                  </a:lnTo>
                  <a:lnTo>
                    <a:pt x="14" y="43903"/>
                  </a:lnTo>
                  <a:lnTo>
                    <a:pt x="7" y="43986"/>
                  </a:lnTo>
                  <a:lnTo>
                    <a:pt x="1" y="44068"/>
                  </a:lnTo>
                  <a:lnTo>
                    <a:pt x="7" y="44151"/>
                  </a:lnTo>
                  <a:lnTo>
                    <a:pt x="21" y="44240"/>
                  </a:lnTo>
                  <a:lnTo>
                    <a:pt x="34" y="44323"/>
                  </a:lnTo>
                  <a:lnTo>
                    <a:pt x="60" y="44405"/>
                  </a:lnTo>
                  <a:lnTo>
                    <a:pt x="94" y="44481"/>
                  </a:lnTo>
                  <a:lnTo>
                    <a:pt x="127" y="44556"/>
                  </a:lnTo>
                  <a:lnTo>
                    <a:pt x="174" y="44632"/>
                  </a:lnTo>
                  <a:lnTo>
                    <a:pt x="220" y="44701"/>
                  </a:lnTo>
                  <a:lnTo>
                    <a:pt x="280" y="44763"/>
                  </a:lnTo>
                  <a:lnTo>
                    <a:pt x="347" y="44825"/>
                  </a:lnTo>
                  <a:lnTo>
                    <a:pt x="413" y="44880"/>
                  </a:lnTo>
                  <a:lnTo>
                    <a:pt x="493" y="44928"/>
                  </a:lnTo>
                  <a:lnTo>
                    <a:pt x="573" y="44962"/>
                  </a:lnTo>
                  <a:lnTo>
                    <a:pt x="666" y="44997"/>
                  </a:lnTo>
                  <a:lnTo>
                    <a:pt x="760" y="45024"/>
                  </a:lnTo>
                  <a:lnTo>
                    <a:pt x="866" y="45038"/>
                  </a:lnTo>
                  <a:lnTo>
                    <a:pt x="2324" y="45175"/>
                  </a:lnTo>
                  <a:lnTo>
                    <a:pt x="3789" y="45306"/>
                  </a:lnTo>
                  <a:lnTo>
                    <a:pt x="5247" y="45430"/>
                  </a:lnTo>
                  <a:lnTo>
                    <a:pt x="6712" y="45553"/>
                  </a:lnTo>
                  <a:lnTo>
                    <a:pt x="8177" y="45670"/>
                  </a:lnTo>
                  <a:lnTo>
                    <a:pt x="9642" y="45780"/>
                  </a:lnTo>
                  <a:lnTo>
                    <a:pt x="11106" y="45890"/>
                  </a:lnTo>
                  <a:lnTo>
                    <a:pt x="12578" y="45994"/>
                  </a:lnTo>
                  <a:lnTo>
                    <a:pt x="14043" y="46090"/>
                  </a:lnTo>
                  <a:lnTo>
                    <a:pt x="15508" y="46179"/>
                  </a:lnTo>
                  <a:lnTo>
                    <a:pt x="16979" y="46269"/>
                  </a:lnTo>
                  <a:lnTo>
                    <a:pt x="18451" y="46358"/>
                  </a:lnTo>
                  <a:lnTo>
                    <a:pt x="19922" y="46434"/>
                  </a:lnTo>
                  <a:lnTo>
                    <a:pt x="21393" y="46509"/>
                  </a:lnTo>
                  <a:lnTo>
                    <a:pt x="22865" y="46578"/>
                  </a:lnTo>
                  <a:lnTo>
                    <a:pt x="24336" y="46647"/>
                  </a:lnTo>
                  <a:lnTo>
                    <a:pt x="27279" y="46771"/>
                  </a:lnTo>
                  <a:lnTo>
                    <a:pt x="30229" y="46874"/>
                  </a:lnTo>
                  <a:lnTo>
                    <a:pt x="33179" y="46963"/>
                  </a:lnTo>
                  <a:lnTo>
                    <a:pt x="36128" y="47046"/>
                  </a:lnTo>
                  <a:lnTo>
                    <a:pt x="39084" y="47107"/>
                  </a:lnTo>
                  <a:lnTo>
                    <a:pt x="42034" y="47156"/>
                  </a:lnTo>
                  <a:lnTo>
                    <a:pt x="44990" y="47197"/>
                  </a:lnTo>
                  <a:lnTo>
                    <a:pt x="47947" y="47224"/>
                  </a:lnTo>
                  <a:lnTo>
                    <a:pt x="50896" y="47238"/>
                  </a:lnTo>
                  <a:lnTo>
                    <a:pt x="53852" y="47245"/>
                  </a:lnTo>
                  <a:lnTo>
                    <a:pt x="56809" y="47245"/>
                  </a:lnTo>
                  <a:lnTo>
                    <a:pt x="59765" y="47231"/>
                  </a:lnTo>
                  <a:lnTo>
                    <a:pt x="62714" y="47211"/>
                  </a:lnTo>
                  <a:lnTo>
                    <a:pt x="65664" y="47183"/>
                  </a:lnTo>
                  <a:lnTo>
                    <a:pt x="68620" y="47149"/>
                  </a:lnTo>
                  <a:lnTo>
                    <a:pt x="71563" y="47107"/>
                  </a:lnTo>
                  <a:lnTo>
                    <a:pt x="74513" y="47059"/>
                  </a:lnTo>
                  <a:lnTo>
                    <a:pt x="77456" y="47011"/>
                  </a:lnTo>
                  <a:lnTo>
                    <a:pt x="83342" y="46894"/>
                  </a:lnTo>
                  <a:lnTo>
                    <a:pt x="89214" y="46771"/>
                  </a:lnTo>
                  <a:lnTo>
                    <a:pt x="95074" y="46640"/>
                  </a:lnTo>
                  <a:lnTo>
                    <a:pt x="95153" y="46640"/>
                  </a:lnTo>
                  <a:lnTo>
                    <a:pt x="95233" y="46633"/>
                  </a:lnTo>
                  <a:lnTo>
                    <a:pt x="95386" y="46612"/>
                  </a:lnTo>
                  <a:lnTo>
                    <a:pt x="95533" y="46571"/>
                  </a:lnTo>
                  <a:lnTo>
                    <a:pt x="95666" y="46523"/>
                  </a:lnTo>
                  <a:lnTo>
                    <a:pt x="95786" y="46454"/>
                  </a:lnTo>
                  <a:lnTo>
                    <a:pt x="95899" y="46379"/>
                  </a:lnTo>
                  <a:lnTo>
                    <a:pt x="96006" y="46296"/>
                  </a:lnTo>
                  <a:lnTo>
                    <a:pt x="96092" y="46200"/>
                  </a:lnTo>
                  <a:lnTo>
                    <a:pt x="96765" y="46289"/>
                  </a:lnTo>
                  <a:lnTo>
                    <a:pt x="97104" y="46337"/>
                  </a:lnTo>
                  <a:lnTo>
                    <a:pt x="97437" y="46379"/>
                  </a:lnTo>
                  <a:lnTo>
                    <a:pt x="97777" y="46413"/>
                  </a:lnTo>
                  <a:lnTo>
                    <a:pt x="98116" y="46440"/>
                  </a:lnTo>
                  <a:lnTo>
                    <a:pt x="98456" y="46447"/>
                  </a:lnTo>
                  <a:lnTo>
                    <a:pt x="98629" y="46447"/>
                  </a:lnTo>
                  <a:lnTo>
                    <a:pt x="98802" y="46440"/>
                  </a:lnTo>
                  <a:lnTo>
                    <a:pt x="98929" y="46427"/>
                  </a:lnTo>
                  <a:lnTo>
                    <a:pt x="99048" y="46399"/>
                  </a:lnTo>
                  <a:lnTo>
                    <a:pt x="99162" y="46358"/>
                  </a:lnTo>
                  <a:lnTo>
                    <a:pt x="99268" y="46310"/>
                  </a:lnTo>
                  <a:lnTo>
                    <a:pt x="99361" y="46248"/>
                  </a:lnTo>
                  <a:lnTo>
                    <a:pt x="99441" y="46179"/>
                  </a:lnTo>
                  <a:lnTo>
                    <a:pt x="99521" y="46104"/>
                  </a:lnTo>
                  <a:lnTo>
                    <a:pt x="99588" y="46028"/>
                  </a:lnTo>
                  <a:lnTo>
                    <a:pt x="99654" y="45980"/>
                  </a:lnTo>
                  <a:lnTo>
                    <a:pt x="99728" y="45925"/>
                  </a:lnTo>
                  <a:lnTo>
                    <a:pt x="99788" y="45870"/>
                  </a:lnTo>
                  <a:lnTo>
                    <a:pt x="99854" y="45815"/>
                  </a:lnTo>
                  <a:lnTo>
                    <a:pt x="99907" y="45753"/>
                  </a:lnTo>
                  <a:lnTo>
                    <a:pt x="99967" y="45684"/>
                  </a:lnTo>
                  <a:lnTo>
                    <a:pt x="100014" y="45615"/>
                  </a:lnTo>
                  <a:lnTo>
                    <a:pt x="100061" y="45540"/>
                  </a:lnTo>
                  <a:lnTo>
                    <a:pt x="100100" y="45457"/>
                  </a:lnTo>
                  <a:lnTo>
                    <a:pt x="100140" y="45375"/>
                  </a:lnTo>
                  <a:lnTo>
                    <a:pt x="100174" y="45285"/>
                  </a:lnTo>
                  <a:lnTo>
                    <a:pt x="100200" y="45196"/>
                  </a:lnTo>
                  <a:lnTo>
                    <a:pt x="100220" y="45093"/>
                  </a:lnTo>
                  <a:lnTo>
                    <a:pt x="100234" y="44990"/>
                  </a:lnTo>
                  <a:lnTo>
                    <a:pt x="100247" y="44887"/>
                  </a:lnTo>
                  <a:lnTo>
                    <a:pt x="100247" y="44770"/>
                  </a:lnTo>
                  <a:lnTo>
                    <a:pt x="100247" y="43546"/>
                  </a:lnTo>
                  <a:lnTo>
                    <a:pt x="100240" y="42322"/>
                  </a:lnTo>
                  <a:lnTo>
                    <a:pt x="100227" y="41105"/>
                  </a:lnTo>
                  <a:lnTo>
                    <a:pt x="100194" y="39895"/>
                  </a:lnTo>
                  <a:lnTo>
                    <a:pt x="100147" y="38684"/>
                  </a:lnTo>
                  <a:lnTo>
                    <a:pt x="100114" y="38079"/>
                  </a:lnTo>
                  <a:lnTo>
                    <a:pt x="100081" y="37474"/>
                  </a:lnTo>
                  <a:lnTo>
                    <a:pt x="100047" y="36876"/>
                  </a:lnTo>
                  <a:lnTo>
                    <a:pt x="100007" y="36278"/>
                  </a:lnTo>
                  <a:lnTo>
                    <a:pt x="99961" y="35680"/>
                  </a:lnTo>
                  <a:lnTo>
                    <a:pt x="99907" y="35088"/>
                  </a:lnTo>
                  <a:lnTo>
                    <a:pt x="99854" y="34497"/>
                  </a:lnTo>
                  <a:lnTo>
                    <a:pt x="99788" y="33906"/>
                  </a:lnTo>
                  <a:lnTo>
                    <a:pt x="99721" y="33314"/>
                  </a:lnTo>
                  <a:lnTo>
                    <a:pt x="99654" y="32723"/>
                  </a:lnTo>
                  <a:lnTo>
                    <a:pt x="99574" y="32139"/>
                  </a:lnTo>
                  <a:lnTo>
                    <a:pt x="99495" y="31554"/>
                  </a:lnTo>
                  <a:lnTo>
                    <a:pt x="99401" y="30977"/>
                  </a:lnTo>
                  <a:lnTo>
                    <a:pt x="99308" y="30399"/>
                  </a:lnTo>
                  <a:lnTo>
                    <a:pt x="99208" y="29821"/>
                  </a:lnTo>
                  <a:lnTo>
                    <a:pt x="99102" y="29251"/>
                  </a:lnTo>
                  <a:lnTo>
                    <a:pt x="98989" y="28680"/>
                  </a:lnTo>
                  <a:lnTo>
                    <a:pt x="98869" y="28109"/>
                  </a:lnTo>
                  <a:lnTo>
                    <a:pt x="98736" y="27545"/>
                  </a:lnTo>
                  <a:lnTo>
                    <a:pt x="98602" y="26982"/>
                  </a:lnTo>
                  <a:lnTo>
                    <a:pt x="98463" y="26418"/>
                  </a:lnTo>
                  <a:lnTo>
                    <a:pt x="98309" y="25861"/>
                  </a:lnTo>
                  <a:lnTo>
                    <a:pt x="98156" y="25311"/>
                  </a:lnTo>
                  <a:lnTo>
                    <a:pt x="97990" y="24761"/>
                  </a:lnTo>
                  <a:lnTo>
                    <a:pt x="97817" y="24211"/>
                  </a:lnTo>
                  <a:lnTo>
                    <a:pt x="97637" y="23667"/>
                  </a:lnTo>
                  <a:lnTo>
                    <a:pt x="97451" y="23124"/>
                  </a:lnTo>
                  <a:lnTo>
                    <a:pt x="97251" y="22588"/>
                  </a:lnTo>
                  <a:lnTo>
                    <a:pt x="97051" y="22052"/>
                  </a:lnTo>
                  <a:lnTo>
                    <a:pt x="96831" y="21522"/>
                  </a:lnTo>
                  <a:lnTo>
                    <a:pt x="96612" y="21000"/>
                  </a:lnTo>
                  <a:lnTo>
                    <a:pt x="96379" y="20470"/>
                  </a:lnTo>
                  <a:lnTo>
                    <a:pt x="96139" y="19954"/>
                  </a:lnTo>
                  <a:lnTo>
                    <a:pt x="95886" y="19439"/>
                  </a:lnTo>
                  <a:lnTo>
                    <a:pt x="95626" y="18923"/>
                  </a:lnTo>
                  <a:lnTo>
                    <a:pt x="95360" y="18421"/>
                  </a:lnTo>
                  <a:lnTo>
                    <a:pt x="95080" y="17912"/>
                  </a:lnTo>
                  <a:lnTo>
                    <a:pt x="94787" y="17417"/>
                  </a:lnTo>
                  <a:lnTo>
                    <a:pt x="94488" y="16922"/>
                  </a:lnTo>
                  <a:lnTo>
                    <a:pt x="94181" y="16427"/>
                  </a:lnTo>
                  <a:lnTo>
                    <a:pt x="93862" y="15946"/>
                  </a:lnTo>
                  <a:lnTo>
                    <a:pt x="93529" y="15465"/>
                  </a:lnTo>
                  <a:lnTo>
                    <a:pt x="93189" y="14983"/>
                  </a:lnTo>
                  <a:lnTo>
                    <a:pt x="92836" y="14509"/>
                  </a:lnTo>
                  <a:lnTo>
                    <a:pt x="92470" y="14041"/>
                  </a:lnTo>
                  <a:lnTo>
                    <a:pt x="92097" y="13581"/>
                  </a:lnTo>
                  <a:lnTo>
                    <a:pt x="91704" y="13120"/>
                  </a:lnTo>
                  <a:lnTo>
                    <a:pt x="91312" y="12666"/>
                  </a:lnTo>
                  <a:lnTo>
                    <a:pt x="90899" y="12219"/>
                  </a:lnTo>
                  <a:lnTo>
                    <a:pt x="90479" y="11779"/>
                  </a:lnTo>
                  <a:lnTo>
                    <a:pt x="90040" y="11339"/>
                  </a:lnTo>
                  <a:lnTo>
                    <a:pt x="89594" y="10906"/>
                  </a:lnTo>
                  <a:lnTo>
                    <a:pt x="89134" y="10479"/>
                  </a:lnTo>
                  <a:lnTo>
                    <a:pt x="88668" y="10053"/>
                  </a:lnTo>
                  <a:lnTo>
                    <a:pt x="88142" y="9606"/>
                  </a:lnTo>
                  <a:lnTo>
                    <a:pt x="87610" y="9166"/>
                  </a:lnTo>
                  <a:lnTo>
                    <a:pt x="87077" y="8740"/>
                  </a:lnTo>
                  <a:lnTo>
                    <a:pt x="86538" y="8320"/>
                  </a:lnTo>
                  <a:lnTo>
                    <a:pt x="85992" y="7922"/>
                  </a:lnTo>
                  <a:lnTo>
                    <a:pt x="85439" y="7530"/>
                  </a:lnTo>
                  <a:lnTo>
                    <a:pt x="84880" y="7152"/>
                  </a:lnTo>
                  <a:lnTo>
                    <a:pt x="84320" y="6780"/>
                  </a:lnTo>
                  <a:lnTo>
                    <a:pt x="83755" y="6423"/>
                  </a:lnTo>
                  <a:lnTo>
                    <a:pt x="83182" y="6079"/>
                  </a:lnTo>
                  <a:lnTo>
                    <a:pt x="82603" y="5742"/>
                  </a:lnTo>
                  <a:lnTo>
                    <a:pt x="82023" y="5419"/>
                  </a:lnTo>
                  <a:lnTo>
                    <a:pt x="81437" y="5109"/>
                  </a:lnTo>
                  <a:lnTo>
                    <a:pt x="80845" y="4807"/>
                  </a:lnTo>
                  <a:lnTo>
                    <a:pt x="80252" y="4518"/>
                  </a:lnTo>
                  <a:lnTo>
                    <a:pt x="79653" y="4236"/>
                  </a:lnTo>
                  <a:lnTo>
                    <a:pt x="79054" y="3968"/>
                  </a:lnTo>
                  <a:lnTo>
                    <a:pt x="78448" y="3707"/>
                  </a:lnTo>
                  <a:lnTo>
                    <a:pt x="77835" y="3459"/>
                  </a:lnTo>
                  <a:lnTo>
                    <a:pt x="77223" y="3219"/>
                  </a:lnTo>
                  <a:lnTo>
                    <a:pt x="76604" y="2985"/>
                  </a:lnTo>
                  <a:lnTo>
                    <a:pt x="75984" y="2765"/>
                  </a:lnTo>
                  <a:lnTo>
                    <a:pt x="75365" y="2552"/>
                  </a:lnTo>
                  <a:lnTo>
                    <a:pt x="74733" y="2352"/>
                  </a:lnTo>
                  <a:lnTo>
                    <a:pt x="74107" y="2160"/>
                  </a:lnTo>
                  <a:lnTo>
                    <a:pt x="73474" y="1981"/>
                  </a:lnTo>
                  <a:lnTo>
                    <a:pt x="72835" y="1802"/>
                  </a:lnTo>
                  <a:lnTo>
                    <a:pt x="72202" y="1637"/>
                  </a:lnTo>
                  <a:lnTo>
                    <a:pt x="71557" y="1486"/>
                  </a:lnTo>
                  <a:lnTo>
                    <a:pt x="70917" y="1335"/>
                  </a:lnTo>
                  <a:lnTo>
                    <a:pt x="70272" y="1197"/>
                  </a:lnTo>
                  <a:lnTo>
                    <a:pt x="69626" y="1066"/>
                  </a:lnTo>
                  <a:lnTo>
                    <a:pt x="68973" y="943"/>
                  </a:lnTo>
                  <a:lnTo>
                    <a:pt x="68321" y="833"/>
                  </a:lnTo>
                  <a:lnTo>
                    <a:pt x="67668" y="723"/>
                  </a:lnTo>
                  <a:lnTo>
                    <a:pt x="67016" y="626"/>
                  </a:lnTo>
                  <a:lnTo>
                    <a:pt x="66357" y="537"/>
                  </a:lnTo>
                  <a:lnTo>
                    <a:pt x="65697" y="448"/>
                  </a:lnTo>
                  <a:lnTo>
                    <a:pt x="65038" y="379"/>
                  </a:lnTo>
                  <a:lnTo>
                    <a:pt x="64379" y="310"/>
                  </a:lnTo>
                  <a:lnTo>
                    <a:pt x="63720" y="248"/>
                  </a:lnTo>
                  <a:lnTo>
                    <a:pt x="63054" y="193"/>
                  </a:lnTo>
                  <a:lnTo>
                    <a:pt x="62395" y="145"/>
                  </a:lnTo>
                  <a:lnTo>
                    <a:pt x="61729" y="104"/>
                  </a:lnTo>
                  <a:lnTo>
                    <a:pt x="61063" y="69"/>
                  </a:lnTo>
                  <a:lnTo>
                    <a:pt x="60404" y="42"/>
                  </a:lnTo>
                  <a:lnTo>
                    <a:pt x="59738" y="21"/>
                  </a:lnTo>
                  <a:lnTo>
                    <a:pt x="59072" y="7"/>
                  </a:lnTo>
                  <a:lnTo>
                    <a:pt x="5840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-818900" y="-3898600"/>
              <a:ext cx="282825" cy="320275"/>
            </a:xfrm>
            <a:custGeom>
              <a:avLst/>
              <a:gdLst/>
              <a:ahLst/>
              <a:cxnLst/>
              <a:rect l="l" t="t" r="r" b="b"/>
              <a:pathLst>
                <a:path w="11313" h="12811" extrusionOk="0">
                  <a:moveTo>
                    <a:pt x="7018" y="2043"/>
                  </a:moveTo>
                  <a:lnTo>
                    <a:pt x="7185" y="2056"/>
                  </a:lnTo>
                  <a:lnTo>
                    <a:pt x="7298" y="2070"/>
                  </a:lnTo>
                  <a:lnTo>
                    <a:pt x="7411" y="2091"/>
                  </a:lnTo>
                  <a:lnTo>
                    <a:pt x="7518" y="2118"/>
                  </a:lnTo>
                  <a:lnTo>
                    <a:pt x="7624" y="2146"/>
                  </a:lnTo>
                  <a:lnTo>
                    <a:pt x="7724" y="2187"/>
                  </a:lnTo>
                  <a:lnTo>
                    <a:pt x="7817" y="2228"/>
                  </a:lnTo>
                  <a:lnTo>
                    <a:pt x="7910" y="2276"/>
                  </a:lnTo>
                  <a:lnTo>
                    <a:pt x="8004" y="2324"/>
                  </a:lnTo>
                  <a:lnTo>
                    <a:pt x="8090" y="2379"/>
                  </a:lnTo>
                  <a:lnTo>
                    <a:pt x="8170" y="2441"/>
                  </a:lnTo>
                  <a:lnTo>
                    <a:pt x="8250" y="2510"/>
                  </a:lnTo>
                  <a:lnTo>
                    <a:pt x="8330" y="2579"/>
                  </a:lnTo>
                  <a:lnTo>
                    <a:pt x="8403" y="2648"/>
                  </a:lnTo>
                  <a:lnTo>
                    <a:pt x="8470" y="2723"/>
                  </a:lnTo>
                  <a:lnTo>
                    <a:pt x="8536" y="2806"/>
                  </a:lnTo>
                  <a:lnTo>
                    <a:pt x="8603" y="2888"/>
                  </a:lnTo>
                  <a:lnTo>
                    <a:pt x="8663" y="2971"/>
                  </a:lnTo>
                  <a:lnTo>
                    <a:pt x="8716" y="3060"/>
                  </a:lnTo>
                  <a:lnTo>
                    <a:pt x="8769" y="3150"/>
                  </a:lnTo>
                  <a:lnTo>
                    <a:pt x="8816" y="3246"/>
                  </a:lnTo>
                  <a:lnTo>
                    <a:pt x="8909" y="3438"/>
                  </a:lnTo>
                  <a:lnTo>
                    <a:pt x="8989" y="3638"/>
                  </a:lnTo>
                  <a:lnTo>
                    <a:pt x="9049" y="3844"/>
                  </a:lnTo>
                  <a:lnTo>
                    <a:pt x="9102" y="4057"/>
                  </a:lnTo>
                  <a:lnTo>
                    <a:pt x="9142" y="4277"/>
                  </a:lnTo>
                  <a:lnTo>
                    <a:pt x="9169" y="4490"/>
                  </a:lnTo>
                  <a:lnTo>
                    <a:pt x="9175" y="4697"/>
                  </a:lnTo>
                  <a:lnTo>
                    <a:pt x="9182" y="4903"/>
                  </a:lnTo>
                  <a:lnTo>
                    <a:pt x="9175" y="5116"/>
                  </a:lnTo>
                  <a:lnTo>
                    <a:pt x="9169" y="5329"/>
                  </a:lnTo>
                  <a:lnTo>
                    <a:pt x="9109" y="5288"/>
                  </a:lnTo>
                  <a:lnTo>
                    <a:pt x="9049" y="5254"/>
                  </a:lnTo>
                  <a:lnTo>
                    <a:pt x="8989" y="5226"/>
                  </a:lnTo>
                  <a:lnTo>
                    <a:pt x="8922" y="5199"/>
                  </a:lnTo>
                  <a:lnTo>
                    <a:pt x="8856" y="5171"/>
                  </a:lnTo>
                  <a:lnTo>
                    <a:pt x="8789" y="5157"/>
                  </a:lnTo>
                  <a:lnTo>
                    <a:pt x="8709" y="5144"/>
                  </a:lnTo>
                  <a:lnTo>
                    <a:pt x="8636" y="5130"/>
                  </a:lnTo>
                  <a:lnTo>
                    <a:pt x="8430" y="5102"/>
                  </a:lnTo>
                  <a:lnTo>
                    <a:pt x="8217" y="5075"/>
                  </a:lnTo>
                  <a:lnTo>
                    <a:pt x="8010" y="5054"/>
                  </a:lnTo>
                  <a:lnTo>
                    <a:pt x="7804" y="5020"/>
                  </a:lnTo>
                  <a:lnTo>
                    <a:pt x="7717" y="4958"/>
                  </a:lnTo>
                  <a:lnTo>
                    <a:pt x="7677" y="4930"/>
                  </a:lnTo>
                  <a:lnTo>
                    <a:pt x="7631" y="4910"/>
                  </a:lnTo>
                  <a:lnTo>
                    <a:pt x="7504" y="4862"/>
                  </a:lnTo>
                  <a:lnTo>
                    <a:pt x="7371" y="4814"/>
                  </a:lnTo>
                  <a:lnTo>
                    <a:pt x="7238" y="4772"/>
                  </a:lnTo>
                  <a:lnTo>
                    <a:pt x="7105" y="4738"/>
                  </a:lnTo>
                  <a:lnTo>
                    <a:pt x="6825" y="4669"/>
                  </a:lnTo>
                  <a:lnTo>
                    <a:pt x="6545" y="4614"/>
                  </a:lnTo>
                  <a:lnTo>
                    <a:pt x="6253" y="4573"/>
                  </a:lnTo>
                  <a:lnTo>
                    <a:pt x="5960" y="4539"/>
                  </a:lnTo>
                  <a:lnTo>
                    <a:pt x="5667" y="4518"/>
                  </a:lnTo>
                  <a:lnTo>
                    <a:pt x="5367" y="4497"/>
                  </a:lnTo>
                  <a:lnTo>
                    <a:pt x="5061" y="4490"/>
                  </a:lnTo>
                  <a:lnTo>
                    <a:pt x="4761" y="4477"/>
                  </a:lnTo>
                  <a:lnTo>
                    <a:pt x="4162" y="4470"/>
                  </a:lnTo>
                  <a:lnTo>
                    <a:pt x="3576" y="4463"/>
                  </a:lnTo>
                  <a:lnTo>
                    <a:pt x="3290" y="4463"/>
                  </a:lnTo>
                  <a:lnTo>
                    <a:pt x="3017" y="4449"/>
                  </a:lnTo>
                  <a:lnTo>
                    <a:pt x="3143" y="4263"/>
                  </a:lnTo>
                  <a:lnTo>
                    <a:pt x="3276" y="4078"/>
                  </a:lnTo>
                  <a:lnTo>
                    <a:pt x="3416" y="3899"/>
                  </a:lnTo>
                  <a:lnTo>
                    <a:pt x="3556" y="3727"/>
                  </a:lnTo>
                  <a:lnTo>
                    <a:pt x="3702" y="3555"/>
                  </a:lnTo>
                  <a:lnTo>
                    <a:pt x="3849" y="3383"/>
                  </a:lnTo>
                  <a:lnTo>
                    <a:pt x="4009" y="3225"/>
                  </a:lnTo>
                  <a:lnTo>
                    <a:pt x="4162" y="3067"/>
                  </a:lnTo>
                  <a:lnTo>
                    <a:pt x="4222" y="3108"/>
                  </a:lnTo>
                  <a:lnTo>
                    <a:pt x="4282" y="3156"/>
                  </a:lnTo>
                  <a:lnTo>
                    <a:pt x="4348" y="3191"/>
                  </a:lnTo>
                  <a:lnTo>
                    <a:pt x="4408" y="3225"/>
                  </a:lnTo>
                  <a:lnTo>
                    <a:pt x="4481" y="3246"/>
                  </a:lnTo>
                  <a:lnTo>
                    <a:pt x="4548" y="3266"/>
                  </a:lnTo>
                  <a:lnTo>
                    <a:pt x="4621" y="3280"/>
                  </a:lnTo>
                  <a:lnTo>
                    <a:pt x="4688" y="3287"/>
                  </a:lnTo>
                  <a:lnTo>
                    <a:pt x="4761" y="3294"/>
                  </a:lnTo>
                  <a:lnTo>
                    <a:pt x="4834" y="3287"/>
                  </a:lnTo>
                  <a:lnTo>
                    <a:pt x="4908" y="3273"/>
                  </a:lnTo>
                  <a:lnTo>
                    <a:pt x="4981" y="3253"/>
                  </a:lnTo>
                  <a:lnTo>
                    <a:pt x="5047" y="3218"/>
                  </a:lnTo>
                  <a:lnTo>
                    <a:pt x="5114" y="3184"/>
                  </a:lnTo>
                  <a:lnTo>
                    <a:pt x="5187" y="3143"/>
                  </a:lnTo>
                  <a:lnTo>
                    <a:pt x="5247" y="3088"/>
                  </a:lnTo>
                  <a:lnTo>
                    <a:pt x="5473" y="2868"/>
                  </a:lnTo>
                  <a:lnTo>
                    <a:pt x="5687" y="2661"/>
                  </a:lnTo>
                  <a:lnTo>
                    <a:pt x="5786" y="2565"/>
                  </a:lnTo>
                  <a:lnTo>
                    <a:pt x="5893" y="2476"/>
                  </a:lnTo>
                  <a:lnTo>
                    <a:pt x="5999" y="2393"/>
                  </a:lnTo>
                  <a:lnTo>
                    <a:pt x="6106" y="2318"/>
                  </a:lnTo>
                  <a:lnTo>
                    <a:pt x="6219" y="2242"/>
                  </a:lnTo>
                  <a:lnTo>
                    <a:pt x="6332" y="2187"/>
                  </a:lnTo>
                  <a:lnTo>
                    <a:pt x="6459" y="2132"/>
                  </a:lnTo>
                  <a:lnTo>
                    <a:pt x="6585" y="2091"/>
                  </a:lnTo>
                  <a:lnTo>
                    <a:pt x="6719" y="2063"/>
                  </a:lnTo>
                  <a:lnTo>
                    <a:pt x="6865" y="2049"/>
                  </a:lnTo>
                  <a:lnTo>
                    <a:pt x="7018" y="2043"/>
                  </a:lnTo>
                  <a:close/>
                  <a:moveTo>
                    <a:pt x="2184" y="6560"/>
                  </a:moveTo>
                  <a:lnTo>
                    <a:pt x="2258" y="6636"/>
                  </a:lnTo>
                  <a:lnTo>
                    <a:pt x="2337" y="6698"/>
                  </a:lnTo>
                  <a:lnTo>
                    <a:pt x="2417" y="6759"/>
                  </a:lnTo>
                  <a:lnTo>
                    <a:pt x="2511" y="6814"/>
                  </a:lnTo>
                  <a:lnTo>
                    <a:pt x="2604" y="6863"/>
                  </a:lnTo>
                  <a:lnTo>
                    <a:pt x="2704" y="6904"/>
                  </a:lnTo>
                  <a:lnTo>
                    <a:pt x="2810" y="6931"/>
                  </a:lnTo>
                  <a:lnTo>
                    <a:pt x="2930" y="6959"/>
                  </a:lnTo>
                  <a:lnTo>
                    <a:pt x="4055" y="7089"/>
                  </a:lnTo>
                  <a:lnTo>
                    <a:pt x="4055" y="7193"/>
                  </a:lnTo>
                  <a:lnTo>
                    <a:pt x="4055" y="7303"/>
                  </a:lnTo>
                  <a:lnTo>
                    <a:pt x="4062" y="7413"/>
                  </a:lnTo>
                  <a:lnTo>
                    <a:pt x="4075" y="7523"/>
                  </a:lnTo>
                  <a:lnTo>
                    <a:pt x="4089" y="7626"/>
                  </a:lnTo>
                  <a:lnTo>
                    <a:pt x="4109" y="7736"/>
                  </a:lnTo>
                  <a:lnTo>
                    <a:pt x="4162" y="7949"/>
                  </a:lnTo>
                  <a:lnTo>
                    <a:pt x="4228" y="8162"/>
                  </a:lnTo>
                  <a:lnTo>
                    <a:pt x="4308" y="8375"/>
                  </a:lnTo>
                  <a:lnTo>
                    <a:pt x="4402" y="8582"/>
                  </a:lnTo>
                  <a:lnTo>
                    <a:pt x="4501" y="8781"/>
                  </a:lnTo>
                  <a:lnTo>
                    <a:pt x="4561" y="8884"/>
                  </a:lnTo>
                  <a:lnTo>
                    <a:pt x="4628" y="8973"/>
                  </a:lnTo>
                  <a:lnTo>
                    <a:pt x="4688" y="9056"/>
                  </a:lnTo>
                  <a:lnTo>
                    <a:pt x="4761" y="9125"/>
                  </a:lnTo>
                  <a:lnTo>
                    <a:pt x="4834" y="9187"/>
                  </a:lnTo>
                  <a:lnTo>
                    <a:pt x="4908" y="9242"/>
                  </a:lnTo>
                  <a:lnTo>
                    <a:pt x="4987" y="9290"/>
                  </a:lnTo>
                  <a:lnTo>
                    <a:pt x="5067" y="9331"/>
                  </a:lnTo>
                  <a:lnTo>
                    <a:pt x="5147" y="9359"/>
                  </a:lnTo>
                  <a:lnTo>
                    <a:pt x="5227" y="9379"/>
                  </a:lnTo>
                  <a:lnTo>
                    <a:pt x="5314" y="9393"/>
                  </a:lnTo>
                  <a:lnTo>
                    <a:pt x="5400" y="9407"/>
                  </a:lnTo>
                  <a:lnTo>
                    <a:pt x="5480" y="9407"/>
                  </a:lnTo>
                  <a:lnTo>
                    <a:pt x="5567" y="9400"/>
                  </a:lnTo>
                  <a:lnTo>
                    <a:pt x="5653" y="9386"/>
                  </a:lnTo>
                  <a:lnTo>
                    <a:pt x="5733" y="9365"/>
                  </a:lnTo>
                  <a:lnTo>
                    <a:pt x="5820" y="9338"/>
                  </a:lnTo>
                  <a:lnTo>
                    <a:pt x="5900" y="9310"/>
                  </a:lnTo>
                  <a:lnTo>
                    <a:pt x="5980" y="9276"/>
                  </a:lnTo>
                  <a:lnTo>
                    <a:pt x="6059" y="9228"/>
                  </a:lnTo>
                  <a:lnTo>
                    <a:pt x="6133" y="9187"/>
                  </a:lnTo>
                  <a:lnTo>
                    <a:pt x="6206" y="9132"/>
                  </a:lnTo>
                  <a:lnTo>
                    <a:pt x="6272" y="9077"/>
                  </a:lnTo>
                  <a:lnTo>
                    <a:pt x="6339" y="9015"/>
                  </a:lnTo>
                  <a:lnTo>
                    <a:pt x="6399" y="8946"/>
                  </a:lnTo>
                  <a:lnTo>
                    <a:pt x="6459" y="8877"/>
                  </a:lnTo>
                  <a:lnTo>
                    <a:pt x="6512" y="8802"/>
                  </a:lnTo>
                  <a:lnTo>
                    <a:pt x="6559" y="8726"/>
                  </a:lnTo>
                  <a:lnTo>
                    <a:pt x="6605" y="8643"/>
                  </a:lnTo>
                  <a:lnTo>
                    <a:pt x="6639" y="8561"/>
                  </a:lnTo>
                  <a:lnTo>
                    <a:pt x="6672" y="8472"/>
                  </a:lnTo>
                  <a:lnTo>
                    <a:pt x="6699" y="8382"/>
                  </a:lnTo>
                  <a:lnTo>
                    <a:pt x="6812" y="8300"/>
                  </a:lnTo>
                  <a:lnTo>
                    <a:pt x="6918" y="8203"/>
                  </a:lnTo>
                  <a:lnTo>
                    <a:pt x="7012" y="8100"/>
                  </a:lnTo>
                  <a:lnTo>
                    <a:pt x="7091" y="7990"/>
                  </a:lnTo>
                  <a:lnTo>
                    <a:pt x="7165" y="7873"/>
                  </a:lnTo>
                  <a:lnTo>
                    <a:pt x="7225" y="7750"/>
                  </a:lnTo>
                  <a:lnTo>
                    <a:pt x="7278" y="7619"/>
                  </a:lnTo>
                  <a:lnTo>
                    <a:pt x="7318" y="7481"/>
                  </a:lnTo>
                  <a:lnTo>
                    <a:pt x="7637" y="7523"/>
                  </a:lnTo>
                  <a:lnTo>
                    <a:pt x="7964" y="7564"/>
                  </a:lnTo>
                  <a:lnTo>
                    <a:pt x="8297" y="7598"/>
                  </a:lnTo>
                  <a:lnTo>
                    <a:pt x="8636" y="7640"/>
                  </a:lnTo>
                  <a:lnTo>
                    <a:pt x="8676" y="7640"/>
                  </a:lnTo>
                  <a:lnTo>
                    <a:pt x="8596" y="7832"/>
                  </a:lnTo>
                  <a:lnTo>
                    <a:pt x="8516" y="8018"/>
                  </a:lnTo>
                  <a:lnTo>
                    <a:pt x="8430" y="8203"/>
                  </a:lnTo>
                  <a:lnTo>
                    <a:pt x="8337" y="8389"/>
                  </a:lnTo>
                  <a:lnTo>
                    <a:pt x="8237" y="8568"/>
                  </a:lnTo>
                  <a:lnTo>
                    <a:pt x="8130" y="8740"/>
                  </a:lnTo>
                  <a:lnTo>
                    <a:pt x="8024" y="8912"/>
                  </a:lnTo>
                  <a:lnTo>
                    <a:pt x="7910" y="9070"/>
                  </a:lnTo>
                  <a:lnTo>
                    <a:pt x="7791" y="9228"/>
                  </a:lnTo>
                  <a:lnTo>
                    <a:pt x="7671" y="9379"/>
                  </a:lnTo>
                  <a:lnTo>
                    <a:pt x="7544" y="9530"/>
                  </a:lnTo>
                  <a:lnTo>
                    <a:pt x="7411" y="9668"/>
                  </a:lnTo>
                  <a:lnTo>
                    <a:pt x="7271" y="9799"/>
                  </a:lnTo>
                  <a:lnTo>
                    <a:pt x="7125" y="9922"/>
                  </a:lnTo>
                  <a:lnTo>
                    <a:pt x="6978" y="10039"/>
                  </a:lnTo>
                  <a:lnTo>
                    <a:pt x="6825" y="10142"/>
                  </a:lnTo>
                  <a:lnTo>
                    <a:pt x="6719" y="10211"/>
                  </a:lnTo>
                  <a:lnTo>
                    <a:pt x="6612" y="10280"/>
                  </a:lnTo>
                  <a:lnTo>
                    <a:pt x="6506" y="10335"/>
                  </a:lnTo>
                  <a:lnTo>
                    <a:pt x="6399" y="10390"/>
                  </a:lnTo>
                  <a:lnTo>
                    <a:pt x="6292" y="10431"/>
                  </a:lnTo>
                  <a:lnTo>
                    <a:pt x="6186" y="10479"/>
                  </a:lnTo>
                  <a:lnTo>
                    <a:pt x="6079" y="10514"/>
                  </a:lnTo>
                  <a:lnTo>
                    <a:pt x="5973" y="10541"/>
                  </a:lnTo>
                  <a:lnTo>
                    <a:pt x="5860" y="10569"/>
                  </a:lnTo>
                  <a:lnTo>
                    <a:pt x="5753" y="10589"/>
                  </a:lnTo>
                  <a:lnTo>
                    <a:pt x="5647" y="10610"/>
                  </a:lnTo>
                  <a:lnTo>
                    <a:pt x="5540" y="10617"/>
                  </a:lnTo>
                  <a:lnTo>
                    <a:pt x="5434" y="10624"/>
                  </a:lnTo>
                  <a:lnTo>
                    <a:pt x="5327" y="10631"/>
                  </a:lnTo>
                  <a:lnTo>
                    <a:pt x="5227" y="10631"/>
                  </a:lnTo>
                  <a:lnTo>
                    <a:pt x="5121" y="10624"/>
                  </a:lnTo>
                  <a:lnTo>
                    <a:pt x="5014" y="10610"/>
                  </a:lnTo>
                  <a:lnTo>
                    <a:pt x="4914" y="10596"/>
                  </a:lnTo>
                  <a:lnTo>
                    <a:pt x="4808" y="10576"/>
                  </a:lnTo>
                  <a:lnTo>
                    <a:pt x="4708" y="10548"/>
                  </a:lnTo>
                  <a:lnTo>
                    <a:pt x="4508" y="10493"/>
                  </a:lnTo>
                  <a:lnTo>
                    <a:pt x="4315" y="10417"/>
                  </a:lnTo>
                  <a:lnTo>
                    <a:pt x="4122" y="10328"/>
                  </a:lnTo>
                  <a:lnTo>
                    <a:pt x="3935" y="10225"/>
                  </a:lnTo>
                  <a:lnTo>
                    <a:pt x="3756" y="10108"/>
                  </a:lnTo>
                  <a:lnTo>
                    <a:pt x="3583" y="9984"/>
                  </a:lnTo>
                  <a:lnTo>
                    <a:pt x="3416" y="9840"/>
                  </a:lnTo>
                  <a:lnTo>
                    <a:pt x="3256" y="9689"/>
                  </a:lnTo>
                  <a:lnTo>
                    <a:pt x="3103" y="9530"/>
                  </a:lnTo>
                  <a:lnTo>
                    <a:pt x="2963" y="9359"/>
                  </a:lnTo>
                  <a:lnTo>
                    <a:pt x="2830" y="9180"/>
                  </a:lnTo>
                  <a:lnTo>
                    <a:pt x="2704" y="8987"/>
                  </a:lnTo>
                  <a:lnTo>
                    <a:pt x="2597" y="8795"/>
                  </a:lnTo>
                  <a:lnTo>
                    <a:pt x="2491" y="8588"/>
                  </a:lnTo>
                  <a:lnTo>
                    <a:pt x="2404" y="8382"/>
                  </a:lnTo>
                  <a:lnTo>
                    <a:pt x="2324" y="8162"/>
                  </a:lnTo>
                  <a:lnTo>
                    <a:pt x="2258" y="7949"/>
                  </a:lnTo>
                  <a:lnTo>
                    <a:pt x="2204" y="7722"/>
                  </a:lnTo>
                  <a:lnTo>
                    <a:pt x="2171" y="7495"/>
                  </a:lnTo>
                  <a:lnTo>
                    <a:pt x="2144" y="7268"/>
                  </a:lnTo>
                  <a:lnTo>
                    <a:pt x="2138" y="7034"/>
                  </a:lnTo>
                  <a:lnTo>
                    <a:pt x="2138" y="6801"/>
                  </a:lnTo>
                  <a:lnTo>
                    <a:pt x="2144" y="6739"/>
                  </a:lnTo>
                  <a:lnTo>
                    <a:pt x="2164" y="6684"/>
                  </a:lnTo>
                  <a:lnTo>
                    <a:pt x="2178" y="6622"/>
                  </a:lnTo>
                  <a:lnTo>
                    <a:pt x="2184" y="6560"/>
                  </a:lnTo>
                  <a:close/>
                  <a:moveTo>
                    <a:pt x="6732" y="0"/>
                  </a:moveTo>
                  <a:lnTo>
                    <a:pt x="6519" y="7"/>
                  </a:lnTo>
                  <a:lnTo>
                    <a:pt x="6306" y="28"/>
                  </a:lnTo>
                  <a:lnTo>
                    <a:pt x="6093" y="55"/>
                  </a:lnTo>
                  <a:lnTo>
                    <a:pt x="5893" y="97"/>
                  </a:lnTo>
                  <a:lnTo>
                    <a:pt x="5693" y="145"/>
                  </a:lnTo>
                  <a:lnTo>
                    <a:pt x="5500" y="200"/>
                  </a:lnTo>
                  <a:lnTo>
                    <a:pt x="5314" y="275"/>
                  </a:lnTo>
                  <a:lnTo>
                    <a:pt x="5134" y="358"/>
                  </a:lnTo>
                  <a:lnTo>
                    <a:pt x="4967" y="454"/>
                  </a:lnTo>
                  <a:lnTo>
                    <a:pt x="4808" y="557"/>
                  </a:lnTo>
                  <a:lnTo>
                    <a:pt x="4734" y="619"/>
                  </a:lnTo>
                  <a:lnTo>
                    <a:pt x="4661" y="674"/>
                  </a:lnTo>
                  <a:lnTo>
                    <a:pt x="4595" y="743"/>
                  </a:lnTo>
                  <a:lnTo>
                    <a:pt x="4528" y="805"/>
                  </a:lnTo>
                  <a:lnTo>
                    <a:pt x="4461" y="881"/>
                  </a:lnTo>
                  <a:lnTo>
                    <a:pt x="4402" y="949"/>
                  </a:lnTo>
                  <a:lnTo>
                    <a:pt x="4348" y="1025"/>
                  </a:lnTo>
                  <a:lnTo>
                    <a:pt x="4288" y="1107"/>
                  </a:lnTo>
                  <a:lnTo>
                    <a:pt x="4142" y="1156"/>
                  </a:lnTo>
                  <a:lnTo>
                    <a:pt x="3995" y="1204"/>
                  </a:lnTo>
                  <a:lnTo>
                    <a:pt x="3856" y="1259"/>
                  </a:lnTo>
                  <a:lnTo>
                    <a:pt x="3709" y="1314"/>
                  </a:lnTo>
                  <a:lnTo>
                    <a:pt x="3569" y="1376"/>
                  </a:lnTo>
                  <a:lnTo>
                    <a:pt x="3429" y="1444"/>
                  </a:lnTo>
                  <a:lnTo>
                    <a:pt x="3296" y="1513"/>
                  </a:lnTo>
                  <a:lnTo>
                    <a:pt x="3163" y="1582"/>
                  </a:lnTo>
                  <a:lnTo>
                    <a:pt x="3030" y="1664"/>
                  </a:lnTo>
                  <a:lnTo>
                    <a:pt x="2897" y="1740"/>
                  </a:lnTo>
                  <a:lnTo>
                    <a:pt x="2770" y="1823"/>
                  </a:lnTo>
                  <a:lnTo>
                    <a:pt x="2644" y="1912"/>
                  </a:lnTo>
                  <a:lnTo>
                    <a:pt x="2404" y="2098"/>
                  </a:lnTo>
                  <a:lnTo>
                    <a:pt x="2164" y="2297"/>
                  </a:lnTo>
                  <a:lnTo>
                    <a:pt x="1945" y="2503"/>
                  </a:lnTo>
                  <a:lnTo>
                    <a:pt x="1732" y="2723"/>
                  </a:lnTo>
                  <a:lnTo>
                    <a:pt x="1525" y="2957"/>
                  </a:lnTo>
                  <a:lnTo>
                    <a:pt x="1332" y="3198"/>
                  </a:lnTo>
                  <a:lnTo>
                    <a:pt x="1152" y="3445"/>
                  </a:lnTo>
                  <a:lnTo>
                    <a:pt x="979" y="3707"/>
                  </a:lnTo>
                  <a:lnTo>
                    <a:pt x="826" y="3975"/>
                  </a:lnTo>
                  <a:lnTo>
                    <a:pt x="680" y="4250"/>
                  </a:lnTo>
                  <a:lnTo>
                    <a:pt x="546" y="4532"/>
                  </a:lnTo>
                  <a:lnTo>
                    <a:pt x="427" y="4820"/>
                  </a:lnTo>
                  <a:lnTo>
                    <a:pt x="327" y="5116"/>
                  </a:lnTo>
                  <a:lnTo>
                    <a:pt x="233" y="5412"/>
                  </a:lnTo>
                  <a:lnTo>
                    <a:pt x="160" y="5714"/>
                  </a:lnTo>
                  <a:lnTo>
                    <a:pt x="94" y="6024"/>
                  </a:lnTo>
                  <a:lnTo>
                    <a:pt x="47" y="6333"/>
                  </a:lnTo>
                  <a:lnTo>
                    <a:pt x="20" y="6643"/>
                  </a:lnTo>
                  <a:lnTo>
                    <a:pt x="7" y="6801"/>
                  </a:lnTo>
                  <a:lnTo>
                    <a:pt x="7" y="6959"/>
                  </a:lnTo>
                  <a:lnTo>
                    <a:pt x="0" y="7117"/>
                  </a:lnTo>
                  <a:lnTo>
                    <a:pt x="7" y="7275"/>
                  </a:lnTo>
                  <a:lnTo>
                    <a:pt x="14" y="7433"/>
                  </a:lnTo>
                  <a:lnTo>
                    <a:pt x="20" y="7591"/>
                  </a:lnTo>
                  <a:lnTo>
                    <a:pt x="40" y="7750"/>
                  </a:lnTo>
                  <a:lnTo>
                    <a:pt x="60" y="7908"/>
                  </a:lnTo>
                  <a:lnTo>
                    <a:pt x="80" y="8066"/>
                  </a:lnTo>
                  <a:lnTo>
                    <a:pt x="107" y="8224"/>
                  </a:lnTo>
                  <a:lnTo>
                    <a:pt x="140" y="8375"/>
                  </a:lnTo>
                  <a:lnTo>
                    <a:pt x="180" y="8533"/>
                  </a:lnTo>
                  <a:lnTo>
                    <a:pt x="220" y="8692"/>
                  </a:lnTo>
                  <a:lnTo>
                    <a:pt x="267" y="8843"/>
                  </a:lnTo>
                  <a:lnTo>
                    <a:pt x="320" y="9001"/>
                  </a:lnTo>
                  <a:lnTo>
                    <a:pt x="373" y="9152"/>
                  </a:lnTo>
                  <a:lnTo>
                    <a:pt x="433" y="9310"/>
                  </a:lnTo>
                  <a:lnTo>
                    <a:pt x="500" y="9469"/>
                  </a:lnTo>
                  <a:lnTo>
                    <a:pt x="566" y="9620"/>
                  </a:lnTo>
                  <a:lnTo>
                    <a:pt x="640" y="9764"/>
                  </a:lnTo>
                  <a:lnTo>
                    <a:pt x="720" y="9915"/>
                  </a:lnTo>
                  <a:lnTo>
                    <a:pt x="799" y="10053"/>
                  </a:lnTo>
                  <a:lnTo>
                    <a:pt x="879" y="10197"/>
                  </a:lnTo>
                  <a:lnTo>
                    <a:pt x="966" y="10335"/>
                  </a:lnTo>
                  <a:lnTo>
                    <a:pt x="1059" y="10466"/>
                  </a:lnTo>
                  <a:lnTo>
                    <a:pt x="1152" y="10596"/>
                  </a:lnTo>
                  <a:lnTo>
                    <a:pt x="1246" y="10720"/>
                  </a:lnTo>
                  <a:lnTo>
                    <a:pt x="1345" y="10844"/>
                  </a:lnTo>
                  <a:lnTo>
                    <a:pt x="1445" y="10967"/>
                  </a:lnTo>
                  <a:lnTo>
                    <a:pt x="1552" y="11084"/>
                  </a:lnTo>
                  <a:lnTo>
                    <a:pt x="1665" y="11201"/>
                  </a:lnTo>
                  <a:lnTo>
                    <a:pt x="1772" y="11311"/>
                  </a:lnTo>
                  <a:lnTo>
                    <a:pt x="1885" y="11414"/>
                  </a:lnTo>
                  <a:lnTo>
                    <a:pt x="2005" y="11518"/>
                  </a:lnTo>
                  <a:lnTo>
                    <a:pt x="2118" y="11621"/>
                  </a:lnTo>
                  <a:lnTo>
                    <a:pt x="2238" y="11717"/>
                  </a:lnTo>
                  <a:lnTo>
                    <a:pt x="2364" y="11806"/>
                  </a:lnTo>
                  <a:lnTo>
                    <a:pt x="2491" y="11896"/>
                  </a:lnTo>
                  <a:lnTo>
                    <a:pt x="2617" y="11978"/>
                  </a:lnTo>
                  <a:lnTo>
                    <a:pt x="2744" y="12061"/>
                  </a:lnTo>
                  <a:lnTo>
                    <a:pt x="2877" y="12136"/>
                  </a:lnTo>
                  <a:lnTo>
                    <a:pt x="3010" y="12212"/>
                  </a:lnTo>
                  <a:lnTo>
                    <a:pt x="3143" y="12281"/>
                  </a:lnTo>
                  <a:lnTo>
                    <a:pt x="3276" y="12343"/>
                  </a:lnTo>
                  <a:lnTo>
                    <a:pt x="3416" y="12405"/>
                  </a:lnTo>
                  <a:lnTo>
                    <a:pt x="3549" y="12466"/>
                  </a:lnTo>
                  <a:lnTo>
                    <a:pt x="3696" y="12515"/>
                  </a:lnTo>
                  <a:lnTo>
                    <a:pt x="3836" y="12563"/>
                  </a:lnTo>
                  <a:lnTo>
                    <a:pt x="3975" y="12611"/>
                  </a:lnTo>
                  <a:lnTo>
                    <a:pt x="4122" y="12652"/>
                  </a:lnTo>
                  <a:lnTo>
                    <a:pt x="4262" y="12686"/>
                  </a:lnTo>
                  <a:lnTo>
                    <a:pt x="4408" y="12721"/>
                  </a:lnTo>
                  <a:lnTo>
                    <a:pt x="4555" y="12741"/>
                  </a:lnTo>
                  <a:lnTo>
                    <a:pt x="4701" y="12769"/>
                  </a:lnTo>
                  <a:lnTo>
                    <a:pt x="4848" y="12783"/>
                  </a:lnTo>
                  <a:lnTo>
                    <a:pt x="4994" y="12796"/>
                  </a:lnTo>
                  <a:lnTo>
                    <a:pt x="5141" y="12810"/>
                  </a:lnTo>
                  <a:lnTo>
                    <a:pt x="5587" y="12810"/>
                  </a:lnTo>
                  <a:lnTo>
                    <a:pt x="5740" y="12796"/>
                  </a:lnTo>
                  <a:lnTo>
                    <a:pt x="5886" y="12783"/>
                  </a:lnTo>
                  <a:lnTo>
                    <a:pt x="6033" y="12762"/>
                  </a:lnTo>
                  <a:lnTo>
                    <a:pt x="6179" y="12741"/>
                  </a:lnTo>
                  <a:lnTo>
                    <a:pt x="6332" y="12707"/>
                  </a:lnTo>
                  <a:lnTo>
                    <a:pt x="6479" y="12673"/>
                  </a:lnTo>
                  <a:lnTo>
                    <a:pt x="6625" y="12631"/>
                  </a:lnTo>
                  <a:lnTo>
                    <a:pt x="6772" y="12590"/>
                  </a:lnTo>
                  <a:lnTo>
                    <a:pt x="6918" y="12542"/>
                  </a:lnTo>
                  <a:lnTo>
                    <a:pt x="7058" y="12487"/>
                  </a:lnTo>
                  <a:lnTo>
                    <a:pt x="7205" y="12425"/>
                  </a:lnTo>
                  <a:lnTo>
                    <a:pt x="7344" y="12356"/>
                  </a:lnTo>
                  <a:lnTo>
                    <a:pt x="7491" y="12288"/>
                  </a:lnTo>
                  <a:lnTo>
                    <a:pt x="7631" y="12212"/>
                  </a:lnTo>
                  <a:lnTo>
                    <a:pt x="7771" y="12130"/>
                  </a:lnTo>
                  <a:lnTo>
                    <a:pt x="7904" y="12040"/>
                  </a:lnTo>
                  <a:lnTo>
                    <a:pt x="8044" y="11951"/>
                  </a:lnTo>
                  <a:lnTo>
                    <a:pt x="8177" y="11854"/>
                  </a:lnTo>
                  <a:lnTo>
                    <a:pt x="8310" y="11751"/>
                  </a:lnTo>
                  <a:lnTo>
                    <a:pt x="8443" y="11641"/>
                  </a:lnTo>
                  <a:lnTo>
                    <a:pt x="8563" y="11531"/>
                  </a:lnTo>
                  <a:lnTo>
                    <a:pt x="8683" y="11421"/>
                  </a:lnTo>
                  <a:lnTo>
                    <a:pt x="8803" y="11304"/>
                  </a:lnTo>
                  <a:lnTo>
                    <a:pt x="8916" y="11188"/>
                  </a:lnTo>
                  <a:lnTo>
                    <a:pt x="9142" y="10940"/>
                  </a:lnTo>
                  <a:lnTo>
                    <a:pt x="9355" y="10672"/>
                  </a:lnTo>
                  <a:lnTo>
                    <a:pt x="9562" y="10397"/>
                  </a:lnTo>
                  <a:lnTo>
                    <a:pt x="9761" y="10108"/>
                  </a:lnTo>
                  <a:lnTo>
                    <a:pt x="9954" y="9812"/>
                  </a:lnTo>
                  <a:lnTo>
                    <a:pt x="10128" y="9503"/>
                  </a:lnTo>
                  <a:lnTo>
                    <a:pt x="10301" y="9180"/>
                  </a:lnTo>
                  <a:lnTo>
                    <a:pt x="10454" y="8850"/>
                  </a:lnTo>
                  <a:lnTo>
                    <a:pt x="10600" y="8520"/>
                  </a:lnTo>
                  <a:lnTo>
                    <a:pt x="10733" y="8176"/>
                  </a:lnTo>
                  <a:lnTo>
                    <a:pt x="10853" y="7825"/>
                  </a:lnTo>
                  <a:lnTo>
                    <a:pt x="10960" y="7475"/>
                  </a:lnTo>
                  <a:lnTo>
                    <a:pt x="11053" y="7117"/>
                  </a:lnTo>
                  <a:lnTo>
                    <a:pt x="11133" y="6759"/>
                  </a:lnTo>
                  <a:lnTo>
                    <a:pt x="11200" y="6402"/>
                  </a:lnTo>
                  <a:lnTo>
                    <a:pt x="11253" y="6037"/>
                  </a:lnTo>
                  <a:lnTo>
                    <a:pt x="11286" y="5673"/>
                  </a:lnTo>
                  <a:lnTo>
                    <a:pt x="11299" y="5494"/>
                  </a:lnTo>
                  <a:lnTo>
                    <a:pt x="11306" y="5315"/>
                  </a:lnTo>
                  <a:lnTo>
                    <a:pt x="11313" y="5137"/>
                  </a:lnTo>
                  <a:lnTo>
                    <a:pt x="11313" y="4951"/>
                  </a:lnTo>
                  <a:lnTo>
                    <a:pt x="11306" y="4772"/>
                  </a:lnTo>
                  <a:lnTo>
                    <a:pt x="11293" y="4600"/>
                  </a:lnTo>
                  <a:lnTo>
                    <a:pt x="11279" y="4422"/>
                  </a:lnTo>
                  <a:lnTo>
                    <a:pt x="11266" y="4243"/>
                  </a:lnTo>
                  <a:lnTo>
                    <a:pt x="11240" y="4071"/>
                  </a:lnTo>
                  <a:lnTo>
                    <a:pt x="11213" y="3892"/>
                  </a:lnTo>
                  <a:lnTo>
                    <a:pt x="11186" y="3720"/>
                  </a:lnTo>
                  <a:lnTo>
                    <a:pt x="11146" y="3548"/>
                  </a:lnTo>
                  <a:lnTo>
                    <a:pt x="11106" y="3383"/>
                  </a:lnTo>
                  <a:lnTo>
                    <a:pt x="11060" y="3211"/>
                  </a:lnTo>
                  <a:lnTo>
                    <a:pt x="11013" y="3046"/>
                  </a:lnTo>
                  <a:lnTo>
                    <a:pt x="10960" y="2881"/>
                  </a:lnTo>
                  <a:lnTo>
                    <a:pt x="10893" y="2723"/>
                  </a:lnTo>
                  <a:lnTo>
                    <a:pt x="10833" y="2558"/>
                  </a:lnTo>
                  <a:lnTo>
                    <a:pt x="10760" y="2400"/>
                  </a:lnTo>
                  <a:lnTo>
                    <a:pt x="10687" y="2249"/>
                  </a:lnTo>
                  <a:lnTo>
                    <a:pt x="10607" y="2098"/>
                  </a:lnTo>
                  <a:lnTo>
                    <a:pt x="10520" y="1946"/>
                  </a:lnTo>
                  <a:lnTo>
                    <a:pt x="10427" y="1795"/>
                  </a:lnTo>
                  <a:lnTo>
                    <a:pt x="10334" y="1651"/>
                  </a:lnTo>
                  <a:lnTo>
                    <a:pt x="10234" y="1513"/>
                  </a:lnTo>
                  <a:lnTo>
                    <a:pt x="10128" y="1369"/>
                  </a:lnTo>
                  <a:lnTo>
                    <a:pt x="10008" y="1231"/>
                  </a:lnTo>
                  <a:lnTo>
                    <a:pt x="9875" y="1101"/>
                  </a:lnTo>
                  <a:lnTo>
                    <a:pt x="9728" y="970"/>
                  </a:lnTo>
                  <a:lnTo>
                    <a:pt x="9568" y="853"/>
                  </a:lnTo>
                  <a:lnTo>
                    <a:pt x="9409" y="743"/>
                  </a:lnTo>
                  <a:lnTo>
                    <a:pt x="9229" y="633"/>
                  </a:lnTo>
                  <a:lnTo>
                    <a:pt x="9049" y="537"/>
                  </a:lnTo>
                  <a:lnTo>
                    <a:pt x="8856" y="447"/>
                  </a:lnTo>
                  <a:lnTo>
                    <a:pt x="8663" y="365"/>
                  </a:lnTo>
                  <a:lnTo>
                    <a:pt x="8456" y="289"/>
                  </a:lnTo>
                  <a:lnTo>
                    <a:pt x="8250" y="220"/>
                  </a:lnTo>
                  <a:lnTo>
                    <a:pt x="8037" y="165"/>
                  </a:lnTo>
                  <a:lnTo>
                    <a:pt x="7824" y="110"/>
                  </a:lnTo>
                  <a:lnTo>
                    <a:pt x="7604" y="76"/>
                  </a:lnTo>
                  <a:lnTo>
                    <a:pt x="7384" y="42"/>
                  </a:lnTo>
                  <a:lnTo>
                    <a:pt x="7171" y="21"/>
                  </a:lnTo>
                  <a:lnTo>
                    <a:pt x="6952" y="7"/>
                  </a:lnTo>
                  <a:lnTo>
                    <a:pt x="673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-743500" y="-3847550"/>
              <a:ext cx="154175" cy="82200"/>
            </a:xfrm>
            <a:custGeom>
              <a:avLst/>
              <a:gdLst/>
              <a:ahLst/>
              <a:cxnLst/>
              <a:rect l="l" t="t" r="r" b="b"/>
              <a:pathLst>
                <a:path w="6167" h="3288" extrusionOk="0">
                  <a:moveTo>
                    <a:pt x="4002" y="1"/>
                  </a:moveTo>
                  <a:lnTo>
                    <a:pt x="3849" y="7"/>
                  </a:lnTo>
                  <a:lnTo>
                    <a:pt x="3703" y="21"/>
                  </a:lnTo>
                  <a:lnTo>
                    <a:pt x="3569" y="49"/>
                  </a:lnTo>
                  <a:lnTo>
                    <a:pt x="3443" y="90"/>
                  </a:lnTo>
                  <a:lnTo>
                    <a:pt x="3316" y="145"/>
                  </a:lnTo>
                  <a:lnTo>
                    <a:pt x="3203" y="200"/>
                  </a:lnTo>
                  <a:lnTo>
                    <a:pt x="3090" y="276"/>
                  </a:lnTo>
                  <a:lnTo>
                    <a:pt x="2983" y="351"/>
                  </a:lnTo>
                  <a:lnTo>
                    <a:pt x="2877" y="434"/>
                  </a:lnTo>
                  <a:lnTo>
                    <a:pt x="2770" y="523"/>
                  </a:lnTo>
                  <a:lnTo>
                    <a:pt x="2671" y="619"/>
                  </a:lnTo>
                  <a:lnTo>
                    <a:pt x="2457" y="826"/>
                  </a:lnTo>
                  <a:lnTo>
                    <a:pt x="2231" y="1046"/>
                  </a:lnTo>
                  <a:lnTo>
                    <a:pt x="2171" y="1101"/>
                  </a:lnTo>
                  <a:lnTo>
                    <a:pt x="2098" y="1142"/>
                  </a:lnTo>
                  <a:lnTo>
                    <a:pt x="2031" y="1176"/>
                  </a:lnTo>
                  <a:lnTo>
                    <a:pt x="1965" y="1211"/>
                  </a:lnTo>
                  <a:lnTo>
                    <a:pt x="1892" y="1231"/>
                  </a:lnTo>
                  <a:lnTo>
                    <a:pt x="1818" y="1245"/>
                  </a:lnTo>
                  <a:lnTo>
                    <a:pt x="1745" y="1252"/>
                  </a:lnTo>
                  <a:lnTo>
                    <a:pt x="1672" y="1245"/>
                  </a:lnTo>
                  <a:lnTo>
                    <a:pt x="1605" y="1238"/>
                  </a:lnTo>
                  <a:lnTo>
                    <a:pt x="1532" y="1224"/>
                  </a:lnTo>
                  <a:lnTo>
                    <a:pt x="1465" y="1204"/>
                  </a:lnTo>
                  <a:lnTo>
                    <a:pt x="1392" y="1183"/>
                  </a:lnTo>
                  <a:lnTo>
                    <a:pt x="1332" y="1149"/>
                  </a:lnTo>
                  <a:lnTo>
                    <a:pt x="1266" y="1114"/>
                  </a:lnTo>
                  <a:lnTo>
                    <a:pt x="1206" y="1066"/>
                  </a:lnTo>
                  <a:lnTo>
                    <a:pt x="1146" y="1025"/>
                  </a:lnTo>
                  <a:lnTo>
                    <a:pt x="993" y="1183"/>
                  </a:lnTo>
                  <a:lnTo>
                    <a:pt x="833" y="1341"/>
                  </a:lnTo>
                  <a:lnTo>
                    <a:pt x="686" y="1513"/>
                  </a:lnTo>
                  <a:lnTo>
                    <a:pt x="540" y="1685"/>
                  </a:lnTo>
                  <a:lnTo>
                    <a:pt x="400" y="1857"/>
                  </a:lnTo>
                  <a:lnTo>
                    <a:pt x="260" y="2036"/>
                  </a:lnTo>
                  <a:lnTo>
                    <a:pt x="127" y="2221"/>
                  </a:lnTo>
                  <a:lnTo>
                    <a:pt x="1" y="2407"/>
                  </a:lnTo>
                  <a:lnTo>
                    <a:pt x="274" y="2421"/>
                  </a:lnTo>
                  <a:lnTo>
                    <a:pt x="560" y="2421"/>
                  </a:lnTo>
                  <a:lnTo>
                    <a:pt x="1146" y="2428"/>
                  </a:lnTo>
                  <a:lnTo>
                    <a:pt x="1745" y="2435"/>
                  </a:lnTo>
                  <a:lnTo>
                    <a:pt x="2045" y="2448"/>
                  </a:lnTo>
                  <a:lnTo>
                    <a:pt x="2351" y="2455"/>
                  </a:lnTo>
                  <a:lnTo>
                    <a:pt x="2651" y="2476"/>
                  </a:lnTo>
                  <a:lnTo>
                    <a:pt x="2944" y="2497"/>
                  </a:lnTo>
                  <a:lnTo>
                    <a:pt x="3237" y="2531"/>
                  </a:lnTo>
                  <a:lnTo>
                    <a:pt x="3529" y="2572"/>
                  </a:lnTo>
                  <a:lnTo>
                    <a:pt x="3809" y="2627"/>
                  </a:lnTo>
                  <a:lnTo>
                    <a:pt x="4089" y="2696"/>
                  </a:lnTo>
                  <a:lnTo>
                    <a:pt x="4222" y="2730"/>
                  </a:lnTo>
                  <a:lnTo>
                    <a:pt x="4355" y="2772"/>
                  </a:lnTo>
                  <a:lnTo>
                    <a:pt x="4488" y="2820"/>
                  </a:lnTo>
                  <a:lnTo>
                    <a:pt x="4615" y="2868"/>
                  </a:lnTo>
                  <a:lnTo>
                    <a:pt x="4661" y="2888"/>
                  </a:lnTo>
                  <a:lnTo>
                    <a:pt x="4701" y="2916"/>
                  </a:lnTo>
                  <a:lnTo>
                    <a:pt x="4788" y="2978"/>
                  </a:lnTo>
                  <a:lnTo>
                    <a:pt x="4994" y="3012"/>
                  </a:lnTo>
                  <a:lnTo>
                    <a:pt x="5201" y="3033"/>
                  </a:lnTo>
                  <a:lnTo>
                    <a:pt x="5414" y="3060"/>
                  </a:lnTo>
                  <a:lnTo>
                    <a:pt x="5620" y="3088"/>
                  </a:lnTo>
                  <a:lnTo>
                    <a:pt x="5693" y="3102"/>
                  </a:lnTo>
                  <a:lnTo>
                    <a:pt x="5773" y="3115"/>
                  </a:lnTo>
                  <a:lnTo>
                    <a:pt x="5840" y="3129"/>
                  </a:lnTo>
                  <a:lnTo>
                    <a:pt x="5906" y="3157"/>
                  </a:lnTo>
                  <a:lnTo>
                    <a:pt x="5973" y="3184"/>
                  </a:lnTo>
                  <a:lnTo>
                    <a:pt x="6033" y="3212"/>
                  </a:lnTo>
                  <a:lnTo>
                    <a:pt x="6093" y="3246"/>
                  </a:lnTo>
                  <a:lnTo>
                    <a:pt x="6153" y="3287"/>
                  </a:lnTo>
                  <a:lnTo>
                    <a:pt x="6159" y="3074"/>
                  </a:lnTo>
                  <a:lnTo>
                    <a:pt x="6166" y="2861"/>
                  </a:lnTo>
                  <a:lnTo>
                    <a:pt x="6159" y="2655"/>
                  </a:lnTo>
                  <a:lnTo>
                    <a:pt x="6153" y="2448"/>
                  </a:lnTo>
                  <a:lnTo>
                    <a:pt x="6126" y="2235"/>
                  </a:lnTo>
                  <a:lnTo>
                    <a:pt x="6086" y="2015"/>
                  </a:lnTo>
                  <a:lnTo>
                    <a:pt x="6033" y="1802"/>
                  </a:lnTo>
                  <a:lnTo>
                    <a:pt x="5973" y="1596"/>
                  </a:lnTo>
                  <a:lnTo>
                    <a:pt x="5893" y="1396"/>
                  </a:lnTo>
                  <a:lnTo>
                    <a:pt x="5800" y="1204"/>
                  </a:lnTo>
                  <a:lnTo>
                    <a:pt x="5753" y="1108"/>
                  </a:lnTo>
                  <a:lnTo>
                    <a:pt x="5700" y="1018"/>
                  </a:lnTo>
                  <a:lnTo>
                    <a:pt x="5647" y="929"/>
                  </a:lnTo>
                  <a:lnTo>
                    <a:pt x="5587" y="846"/>
                  </a:lnTo>
                  <a:lnTo>
                    <a:pt x="5520" y="764"/>
                  </a:lnTo>
                  <a:lnTo>
                    <a:pt x="5454" y="681"/>
                  </a:lnTo>
                  <a:lnTo>
                    <a:pt x="5387" y="606"/>
                  </a:lnTo>
                  <a:lnTo>
                    <a:pt x="5314" y="537"/>
                  </a:lnTo>
                  <a:lnTo>
                    <a:pt x="5234" y="468"/>
                  </a:lnTo>
                  <a:lnTo>
                    <a:pt x="5154" y="399"/>
                  </a:lnTo>
                  <a:lnTo>
                    <a:pt x="5074" y="337"/>
                  </a:lnTo>
                  <a:lnTo>
                    <a:pt x="4988" y="282"/>
                  </a:lnTo>
                  <a:lnTo>
                    <a:pt x="4894" y="234"/>
                  </a:lnTo>
                  <a:lnTo>
                    <a:pt x="4801" y="186"/>
                  </a:lnTo>
                  <a:lnTo>
                    <a:pt x="4708" y="145"/>
                  </a:lnTo>
                  <a:lnTo>
                    <a:pt x="4608" y="104"/>
                  </a:lnTo>
                  <a:lnTo>
                    <a:pt x="4502" y="76"/>
                  </a:lnTo>
                  <a:lnTo>
                    <a:pt x="4395" y="49"/>
                  </a:lnTo>
                  <a:lnTo>
                    <a:pt x="4282" y="28"/>
                  </a:lnTo>
                  <a:lnTo>
                    <a:pt x="4169" y="14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-765475" y="-3734600"/>
              <a:ext cx="163500" cy="101775"/>
            </a:xfrm>
            <a:custGeom>
              <a:avLst/>
              <a:gdLst/>
              <a:ahLst/>
              <a:cxnLst/>
              <a:rect l="l" t="t" r="r" b="b"/>
              <a:pathLst>
                <a:path w="6540" h="4071" extrusionOk="0">
                  <a:moveTo>
                    <a:pt x="47" y="0"/>
                  </a:moveTo>
                  <a:lnTo>
                    <a:pt x="41" y="62"/>
                  </a:lnTo>
                  <a:lnTo>
                    <a:pt x="27" y="124"/>
                  </a:lnTo>
                  <a:lnTo>
                    <a:pt x="7" y="179"/>
                  </a:lnTo>
                  <a:lnTo>
                    <a:pt x="1" y="241"/>
                  </a:lnTo>
                  <a:lnTo>
                    <a:pt x="1" y="474"/>
                  </a:lnTo>
                  <a:lnTo>
                    <a:pt x="7" y="708"/>
                  </a:lnTo>
                  <a:lnTo>
                    <a:pt x="34" y="935"/>
                  </a:lnTo>
                  <a:lnTo>
                    <a:pt x="67" y="1162"/>
                  </a:lnTo>
                  <a:lnTo>
                    <a:pt x="121" y="1389"/>
                  </a:lnTo>
                  <a:lnTo>
                    <a:pt x="187" y="1602"/>
                  </a:lnTo>
                  <a:lnTo>
                    <a:pt x="267" y="1822"/>
                  </a:lnTo>
                  <a:lnTo>
                    <a:pt x="354" y="2028"/>
                  </a:lnTo>
                  <a:lnTo>
                    <a:pt x="460" y="2235"/>
                  </a:lnTo>
                  <a:lnTo>
                    <a:pt x="567" y="2427"/>
                  </a:lnTo>
                  <a:lnTo>
                    <a:pt x="693" y="2620"/>
                  </a:lnTo>
                  <a:lnTo>
                    <a:pt x="826" y="2799"/>
                  </a:lnTo>
                  <a:lnTo>
                    <a:pt x="966" y="2970"/>
                  </a:lnTo>
                  <a:lnTo>
                    <a:pt x="1119" y="3129"/>
                  </a:lnTo>
                  <a:lnTo>
                    <a:pt x="1279" y="3280"/>
                  </a:lnTo>
                  <a:lnTo>
                    <a:pt x="1446" y="3424"/>
                  </a:lnTo>
                  <a:lnTo>
                    <a:pt x="1619" y="3548"/>
                  </a:lnTo>
                  <a:lnTo>
                    <a:pt x="1798" y="3665"/>
                  </a:lnTo>
                  <a:lnTo>
                    <a:pt x="1985" y="3768"/>
                  </a:lnTo>
                  <a:lnTo>
                    <a:pt x="2178" y="3857"/>
                  </a:lnTo>
                  <a:lnTo>
                    <a:pt x="2371" y="3933"/>
                  </a:lnTo>
                  <a:lnTo>
                    <a:pt x="2571" y="3988"/>
                  </a:lnTo>
                  <a:lnTo>
                    <a:pt x="2671" y="4016"/>
                  </a:lnTo>
                  <a:lnTo>
                    <a:pt x="2777" y="4036"/>
                  </a:lnTo>
                  <a:lnTo>
                    <a:pt x="2877" y="4050"/>
                  </a:lnTo>
                  <a:lnTo>
                    <a:pt x="2984" y="4064"/>
                  </a:lnTo>
                  <a:lnTo>
                    <a:pt x="3090" y="4071"/>
                  </a:lnTo>
                  <a:lnTo>
                    <a:pt x="3190" y="4071"/>
                  </a:lnTo>
                  <a:lnTo>
                    <a:pt x="3297" y="4064"/>
                  </a:lnTo>
                  <a:lnTo>
                    <a:pt x="3403" y="4057"/>
                  </a:lnTo>
                  <a:lnTo>
                    <a:pt x="3510" y="4050"/>
                  </a:lnTo>
                  <a:lnTo>
                    <a:pt x="3616" y="4029"/>
                  </a:lnTo>
                  <a:lnTo>
                    <a:pt x="3723" y="4009"/>
                  </a:lnTo>
                  <a:lnTo>
                    <a:pt x="3836" y="3981"/>
                  </a:lnTo>
                  <a:lnTo>
                    <a:pt x="3942" y="3954"/>
                  </a:lnTo>
                  <a:lnTo>
                    <a:pt x="4049" y="3919"/>
                  </a:lnTo>
                  <a:lnTo>
                    <a:pt x="4155" y="3871"/>
                  </a:lnTo>
                  <a:lnTo>
                    <a:pt x="4262" y="3830"/>
                  </a:lnTo>
                  <a:lnTo>
                    <a:pt x="4369" y="3775"/>
                  </a:lnTo>
                  <a:lnTo>
                    <a:pt x="4475" y="3720"/>
                  </a:lnTo>
                  <a:lnTo>
                    <a:pt x="4582" y="3651"/>
                  </a:lnTo>
                  <a:lnTo>
                    <a:pt x="4688" y="3582"/>
                  </a:lnTo>
                  <a:lnTo>
                    <a:pt x="4841" y="3479"/>
                  </a:lnTo>
                  <a:lnTo>
                    <a:pt x="4988" y="3362"/>
                  </a:lnTo>
                  <a:lnTo>
                    <a:pt x="5134" y="3239"/>
                  </a:lnTo>
                  <a:lnTo>
                    <a:pt x="5274" y="3108"/>
                  </a:lnTo>
                  <a:lnTo>
                    <a:pt x="5407" y="2970"/>
                  </a:lnTo>
                  <a:lnTo>
                    <a:pt x="5534" y="2819"/>
                  </a:lnTo>
                  <a:lnTo>
                    <a:pt x="5654" y="2668"/>
                  </a:lnTo>
                  <a:lnTo>
                    <a:pt x="5773" y="2510"/>
                  </a:lnTo>
                  <a:lnTo>
                    <a:pt x="5887" y="2352"/>
                  </a:lnTo>
                  <a:lnTo>
                    <a:pt x="5993" y="2180"/>
                  </a:lnTo>
                  <a:lnTo>
                    <a:pt x="6100" y="2008"/>
                  </a:lnTo>
                  <a:lnTo>
                    <a:pt x="6200" y="1829"/>
                  </a:lnTo>
                  <a:lnTo>
                    <a:pt x="6293" y="1643"/>
                  </a:lnTo>
                  <a:lnTo>
                    <a:pt x="6379" y="1458"/>
                  </a:lnTo>
                  <a:lnTo>
                    <a:pt x="6459" y="1272"/>
                  </a:lnTo>
                  <a:lnTo>
                    <a:pt x="6539" y="1080"/>
                  </a:lnTo>
                  <a:lnTo>
                    <a:pt x="6499" y="1080"/>
                  </a:lnTo>
                  <a:lnTo>
                    <a:pt x="6160" y="1038"/>
                  </a:lnTo>
                  <a:lnTo>
                    <a:pt x="5827" y="1004"/>
                  </a:lnTo>
                  <a:lnTo>
                    <a:pt x="5500" y="963"/>
                  </a:lnTo>
                  <a:lnTo>
                    <a:pt x="5181" y="921"/>
                  </a:lnTo>
                  <a:lnTo>
                    <a:pt x="5141" y="1059"/>
                  </a:lnTo>
                  <a:lnTo>
                    <a:pt x="5088" y="1190"/>
                  </a:lnTo>
                  <a:lnTo>
                    <a:pt x="5028" y="1313"/>
                  </a:lnTo>
                  <a:lnTo>
                    <a:pt x="4954" y="1430"/>
                  </a:lnTo>
                  <a:lnTo>
                    <a:pt x="4875" y="1540"/>
                  </a:lnTo>
                  <a:lnTo>
                    <a:pt x="4781" y="1643"/>
                  </a:lnTo>
                  <a:lnTo>
                    <a:pt x="4675" y="1740"/>
                  </a:lnTo>
                  <a:lnTo>
                    <a:pt x="4562" y="1822"/>
                  </a:lnTo>
                  <a:lnTo>
                    <a:pt x="4535" y="1912"/>
                  </a:lnTo>
                  <a:lnTo>
                    <a:pt x="4502" y="2001"/>
                  </a:lnTo>
                  <a:lnTo>
                    <a:pt x="4468" y="2083"/>
                  </a:lnTo>
                  <a:lnTo>
                    <a:pt x="4422" y="2166"/>
                  </a:lnTo>
                  <a:lnTo>
                    <a:pt x="4375" y="2242"/>
                  </a:lnTo>
                  <a:lnTo>
                    <a:pt x="4322" y="2317"/>
                  </a:lnTo>
                  <a:lnTo>
                    <a:pt x="4262" y="2386"/>
                  </a:lnTo>
                  <a:lnTo>
                    <a:pt x="4202" y="2455"/>
                  </a:lnTo>
                  <a:lnTo>
                    <a:pt x="4135" y="2517"/>
                  </a:lnTo>
                  <a:lnTo>
                    <a:pt x="4069" y="2572"/>
                  </a:lnTo>
                  <a:lnTo>
                    <a:pt x="3996" y="2627"/>
                  </a:lnTo>
                  <a:lnTo>
                    <a:pt x="3922" y="2668"/>
                  </a:lnTo>
                  <a:lnTo>
                    <a:pt x="3843" y="2716"/>
                  </a:lnTo>
                  <a:lnTo>
                    <a:pt x="3763" y="2750"/>
                  </a:lnTo>
                  <a:lnTo>
                    <a:pt x="3683" y="2778"/>
                  </a:lnTo>
                  <a:lnTo>
                    <a:pt x="3596" y="2805"/>
                  </a:lnTo>
                  <a:lnTo>
                    <a:pt x="3516" y="2826"/>
                  </a:lnTo>
                  <a:lnTo>
                    <a:pt x="3430" y="2840"/>
                  </a:lnTo>
                  <a:lnTo>
                    <a:pt x="3343" y="2847"/>
                  </a:lnTo>
                  <a:lnTo>
                    <a:pt x="3263" y="2847"/>
                  </a:lnTo>
                  <a:lnTo>
                    <a:pt x="3177" y="2833"/>
                  </a:lnTo>
                  <a:lnTo>
                    <a:pt x="3090" y="2819"/>
                  </a:lnTo>
                  <a:lnTo>
                    <a:pt x="3010" y="2799"/>
                  </a:lnTo>
                  <a:lnTo>
                    <a:pt x="2930" y="2771"/>
                  </a:lnTo>
                  <a:lnTo>
                    <a:pt x="2850" y="2730"/>
                  </a:lnTo>
                  <a:lnTo>
                    <a:pt x="2771" y="2682"/>
                  </a:lnTo>
                  <a:lnTo>
                    <a:pt x="2697" y="2627"/>
                  </a:lnTo>
                  <a:lnTo>
                    <a:pt x="2624" y="2565"/>
                  </a:lnTo>
                  <a:lnTo>
                    <a:pt x="2551" y="2496"/>
                  </a:lnTo>
                  <a:lnTo>
                    <a:pt x="2491" y="2413"/>
                  </a:lnTo>
                  <a:lnTo>
                    <a:pt x="2424" y="2324"/>
                  </a:lnTo>
                  <a:lnTo>
                    <a:pt x="2364" y="2221"/>
                  </a:lnTo>
                  <a:lnTo>
                    <a:pt x="2265" y="2022"/>
                  </a:lnTo>
                  <a:lnTo>
                    <a:pt x="2171" y="1815"/>
                  </a:lnTo>
                  <a:lnTo>
                    <a:pt x="2091" y="1602"/>
                  </a:lnTo>
                  <a:lnTo>
                    <a:pt x="2025" y="1389"/>
                  </a:lnTo>
                  <a:lnTo>
                    <a:pt x="1972" y="1176"/>
                  </a:lnTo>
                  <a:lnTo>
                    <a:pt x="1952" y="1066"/>
                  </a:lnTo>
                  <a:lnTo>
                    <a:pt x="1938" y="963"/>
                  </a:lnTo>
                  <a:lnTo>
                    <a:pt x="1925" y="853"/>
                  </a:lnTo>
                  <a:lnTo>
                    <a:pt x="1918" y="743"/>
                  </a:lnTo>
                  <a:lnTo>
                    <a:pt x="1918" y="633"/>
                  </a:lnTo>
                  <a:lnTo>
                    <a:pt x="1918" y="529"/>
                  </a:lnTo>
                  <a:lnTo>
                    <a:pt x="793" y="399"/>
                  </a:lnTo>
                  <a:lnTo>
                    <a:pt x="673" y="371"/>
                  </a:lnTo>
                  <a:lnTo>
                    <a:pt x="567" y="344"/>
                  </a:lnTo>
                  <a:lnTo>
                    <a:pt x="467" y="303"/>
                  </a:lnTo>
                  <a:lnTo>
                    <a:pt x="374" y="254"/>
                  </a:lnTo>
                  <a:lnTo>
                    <a:pt x="280" y="199"/>
                  </a:lnTo>
                  <a:lnTo>
                    <a:pt x="200" y="138"/>
                  </a:lnTo>
                  <a:lnTo>
                    <a:pt x="121" y="76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-2231275" y="-3163900"/>
              <a:ext cx="1628800" cy="1031050"/>
            </a:xfrm>
            <a:custGeom>
              <a:avLst/>
              <a:gdLst/>
              <a:ahLst/>
              <a:cxnLst/>
              <a:rect l="l" t="t" r="r" b="b"/>
              <a:pathLst>
                <a:path w="65152" h="41242" extrusionOk="0">
                  <a:moveTo>
                    <a:pt x="24889" y="0"/>
                  </a:moveTo>
                  <a:lnTo>
                    <a:pt x="24290" y="14"/>
                  </a:lnTo>
                  <a:lnTo>
                    <a:pt x="23697" y="21"/>
                  </a:lnTo>
                  <a:lnTo>
                    <a:pt x="23098" y="41"/>
                  </a:lnTo>
                  <a:lnTo>
                    <a:pt x="22505" y="62"/>
                  </a:lnTo>
                  <a:lnTo>
                    <a:pt x="21913" y="89"/>
                  </a:lnTo>
                  <a:lnTo>
                    <a:pt x="21320" y="117"/>
                  </a:lnTo>
                  <a:lnTo>
                    <a:pt x="20727" y="151"/>
                  </a:lnTo>
                  <a:lnTo>
                    <a:pt x="19549" y="227"/>
                  </a:lnTo>
                  <a:lnTo>
                    <a:pt x="18377" y="323"/>
                  </a:lnTo>
                  <a:lnTo>
                    <a:pt x="17238" y="426"/>
                  </a:lnTo>
                  <a:lnTo>
                    <a:pt x="16100" y="543"/>
                  </a:lnTo>
                  <a:lnTo>
                    <a:pt x="14948" y="681"/>
                  </a:lnTo>
                  <a:lnTo>
                    <a:pt x="13796" y="839"/>
                  </a:lnTo>
                  <a:lnTo>
                    <a:pt x="13224" y="921"/>
                  </a:lnTo>
                  <a:lnTo>
                    <a:pt x="12644" y="1004"/>
                  </a:lnTo>
                  <a:lnTo>
                    <a:pt x="12065" y="1100"/>
                  </a:lnTo>
                  <a:lnTo>
                    <a:pt x="11486" y="1196"/>
                  </a:lnTo>
                  <a:lnTo>
                    <a:pt x="10913" y="1293"/>
                  </a:lnTo>
                  <a:lnTo>
                    <a:pt x="10334" y="1396"/>
                  </a:lnTo>
                  <a:lnTo>
                    <a:pt x="9755" y="1506"/>
                  </a:lnTo>
                  <a:lnTo>
                    <a:pt x="9175" y="1623"/>
                  </a:lnTo>
                  <a:lnTo>
                    <a:pt x="8596" y="1740"/>
                  </a:lnTo>
                  <a:lnTo>
                    <a:pt x="8017" y="1863"/>
                  </a:lnTo>
                  <a:lnTo>
                    <a:pt x="7438" y="1987"/>
                  </a:lnTo>
                  <a:lnTo>
                    <a:pt x="6858" y="2118"/>
                  </a:lnTo>
                  <a:lnTo>
                    <a:pt x="6286" y="2255"/>
                  </a:lnTo>
                  <a:lnTo>
                    <a:pt x="5706" y="2393"/>
                  </a:lnTo>
                  <a:lnTo>
                    <a:pt x="5134" y="2537"/>
                  </a:lnTo>
                  <a:lnTo>
                    <a:pt x="4555" y="2688"/>
                  </a:lnTo>
                  <a:lnTo>
                    <a:pt x="3982" y="2840"/>
                  </a:lnTo>
                  <a:lnTo>
                    <a:pt x="3409" y="2998"/>
                  </a:lnTo>
                  <a:lnTo>
                    <a:pt x="2837" y="3156"/>
                  </a:lnTo>
                  <a:lnTo>
                    <a:pt x="2271" y="3328"/>
                  </a:lnTo>
                  <a:lnTo>
                    <a:pt x="1698" y="3500"/>
                  </a:lnTo>
                  <a:lnTo>
                    <a:pt x="1132" y="3672"/>
                  </a:lnTo>
                  <a:lnTo>
                    <a:pt x="566" y="3857"/>
                  </a:lnTo>
                  <a:lnTo>
                    <a:pt x="0" y="4036"/>
                  </a:lnTo>
                  <a:lnTo>
                    <a:pt x="27" y="4057"/>
                  </a:lnTo>
                  <a:lnTo>
                    <a:pt x="47" y="4064"/>
                  </a:lnTo>
                  <a:lnTo>
                    <a:pt x="586" y="4875"/>
                  </a:lnTo>
                  <a:lnTo>
                    <a:pt x="1112" y="5693"/>
                  </a:lnTo>
                  <a:lnTo>
                    <a:pt x="1632" y="6518"/>
                  </a:lnTo>
                  <a:lnTo>
                    <a:pt x="2144" y="7343"/>
                  </a:lnTo>
                  <a:lnTo>
                    <a:pt x="2650" y="8182"/>
                  </a:lnTo>
                  <a:lnTo>
                    <a:pt x="3156" y="9014"/>
                  </a:lnTo>
                  <a:lnTo>
                    <a:pt x="3649" y="9860"/>
                  </a:lnTo>
                  <a:lnTo>
                    <a:pt x="4142" y="10706"/>
                  </a:lnTo>
                  <a:lnTo>
                    <a:pt x="5114" y="12397"/>
                  </a:lnTo>
                  <a:lnTo>
                    <a:pt x="6086" y="14102"/>
                  </a:lnTo>
                  <a:lnTo>
                    <a:pt x="7051" y="15801"/>
                  </a:lnTo>
                  <a:lnTo>
                    <a:pt x="8030" y="17492"/>
                  </a:lnTo>
                  <a:lnTo>
                    <a:pt x="8223" y="17829"/>
                  </a:lnTo>
                  <a:lnTo>
                    <a:pt x="8416" y="18173"/>
                  </a:lnTo>
                  <a:lnTo>
                    <a:pt x="8796" y="18867"/>
                  </a:lnTo>
                  <a:lnTo>
                    <a:pt x="9169" y="19583"/>
                  </a:lnTo>
                  <a:lnTo>
                    <a:pt x="9548" y="20318"/>
                  </a:lnTo>
                  <a:lnTo>
                    <a:pt x="10307" y="21804"/>
                  </a:lnTo>
                  <a:lnTo>
                    <a:pt x="10687" y="22553"/>
                  </a:lnTo>
                  <a:lnTo>
                    <a:pt x="11080" y="23302"/>
                  </a:lnTo>
                  <a:lnTo>
                    <a:pt x="11486" y="24045"/>
                  </a:lnTo>
                  <a:lnTo>
                    <a:pt x="11892" y="24774"/>
                  </a:lnTo>
                  <a:lnTo>
                    <a:pt x="12105" y="25138"/>
                  </a:lnTo>
                  <a:lnTo>
                    <a:pt x="12318" y="25496"/>
                  </a:lnTo>
                  <a:lnTo>
                    <a:pt x="12538" y="25853"/>
                  </a:lnTo>
                  <a:lnTo>
                    <a:pt x="12757" y="26204"/>
                  </a:lnTo>
                  <a:lnTo>
                    <a:pt x="12984" y="26548"/>
                  </a:lnTo>
                  <a:lnTo>
                    <a:pt x="13210" y="26885"/>
                  </a:lnTo>
                  <a:lnTo>
                    <a:pt x="13443" y="27215"/>
                  </a:lnTo>
                  <a:lnTo>
                    <a:pt x="13683" y="27545"/>
                  </a:lnTo>
                  <a:lnTo>
                    <a:pt x="13929" y="27861"/>
                  </a:lnTo>
                  <a:lnTo>
                    <a:pt x="14176" y="28177"/>
                  </a:lnTo>
                  <a:lnTo>
                    <a:pt x="14435" y="28480"/>
                  </a:lnTo>
                  <a:lnTo>
                    <a:pt x="14695" y="28776"/>
                  </a:lnTo>
                  <a:lnTo>
                    <a:pt x="14968" y="28638"/>
                  </a:lnTo>
                  <a:lnTo>
                    <a:pt x="15248" y="28508"/>
                  </a:lnTo>
                  <a:lnTo>
                    <a:pt x="15534" y="28384"/>
                  </a:lnTo>
                  <a:lnTo>
                    <a:pt x="15814" y="28267"/>
                  </a:lnTo>
                  <a:lnTo>
                    <a:pt x="16100" y="28157"/>
                  </a:lnTo>
                  <a:lnTo>
                    <a:pt x="16393" y="28061"/>
                  </a:lnTo>
                  <a:lnTo>
                    <a:pt x="16679" y="27964"/>
                  </a:lnTo>
                  <a:lnTo>
                    <a:pt x="16972" y="27875"/>
                  </a:lnTo>
                  <a:lnTo>
                    <a:pt x="17265" y="27799"/>
                  </a:lnTo>
                  <a:lnTo>
                    <a:pt x="17558" y="27731"/>
                  </a:lnTo>
                  <a:lnTo>
                    <a:pt x="17851" y="27669"/>
                  </a:lnTo>
                  <a:lnTo>
                    <a:pt x="18144" y="27614"/>
                  </a:lnTo>
                  <a:lnTo>
                    <a:pt x="18437" y="27566"/>
                  </a:lnTo>
                  <a:lnTo>
                    <a:pt x="18730" y="27524"/>
                  </a:lnTo>
                  <a:lnTo>
                    <a:pt x="19023" y="27497"/>
                  </a:lnTo>
                  <a:lnTo>
                    <a:pt x="19316" y="27476"/>
                  </a:lnTo>
                  <a:lnTo>
                    <a:pt x="19622" y="27469"/>
                  </a:lnTo>
                  <a:lnTo>
                    <a:pt x="19935" y="27462"/>
                  </a:lnTo>
                  <a:lnTo>
                    <a:pt x="20241" y="27469"/>
                  </a:lnTo>
                  <a:lnTo>
                    <a:pt x="20548" y="27490"/>
                  </a:lnTo>
                  <a:lnTo>
                    <a:pt x="20854" y="27511"/>
                  </a:lnTo>
                  <a:lnTo>
                    <a:pt x="21160" y="27545"/>
                  </a:lnTo>
                  <a:lnTo>
                    <a:pt x="21460" y="27586"/>
                  </a:lnTo>
                  <a:lnTo>
                    <a:pt x="21759" y="27634"/>
                  </a:lnTo>
                  <a:lnTo>
                    <a:pt x="22059" y="27696"/>
                  </a:lnTo>
                  <a:lnTo>
                    <a:pt x="22359" y="27765"/>
                  </a:lnTo>
                  <a:lnTo>
                    <a:pt x="22658" y="27841"/>
                  </a:lnTo>
                  <a:lnTo>
                    <a:pt x="22951" y="27923"/>
                  </a:lnTo>
                  <a:lnTo>
                    <a:pt x="23238" y="28012"/>
                  </a:lnTo>
                  <a:lnTo>
                    <a:pt x="23530" y="28109"/>
                  </a:lnTo>
                  <a:lnTo>
                    <a:pt x="23817" y="28212"/>
                  </a:lnTo>
                  <a:lnTo>
                    <a:pt x="24096" y="28329"/>
                  </a:lnTo>
                  <a:lnTo>
                    <a:pt x="24376" y="28446"/>
                  </a:lnTo>
                  <a:lnTo>
                    <a:pt x="24656" y="28576"/>
                  </a:lnTo>
                  <a:lnTo>
                    <a:pt x="24929" y="28707"/>
                  </a:lnTo>
                  <a:lnTo>
                    <a:pt x="25195" y="28851"/>
                  </a:lnTo>
                  <a:lnTo>
                    <a:pt x="25468" y="28996"/>
                  </a:lnTo>
                  <a:lnTo>
                    <a:pt x="25728" y="29154"/>
                  </a:lnTo>
                  <a:lnTo>
                    <a:pt x="25987" y="29312"/>
                  </a:lnTo>
                  <a:lnTo>
                    <a:pt x="26240" y="29484"/>
                  </a:lnTo>
                  <a:lnTo>
                    <a:pt x="26493" y="29656"/>
                  </a:lnTo>
                  <a:lnTo>
                    <a:pt x="26740" y="29835"/>
                  </a:lnTo>
                  <a:lnTo>
                    <a:pt x="26986" y="30020"/>
                  </a:lnTo>
                  <a:lnTo>
                    <a:pt x="27219" y="30213"/>
                  </a:lnTo>
                  <a:lnTo>
                    <a:pt x="27459" y="30412"/>
                  </a:lnTo>
                  <a:lnTo>
                    <a:pt x="27685" y="30618"/>
                  </a:lnTo>
                  <a:lnTo>
                    <a:pt x="27912" y="30825"/>
                  </a:lnTo>
                  <a:lnTo>
                    <a:pt x="28125" y="31045"/>
                  </a:lnTo>
                  <a:lnTo>
                    <a:pt x="28338" y="31265"/>
                  </a:lnTo>
                  <a:lnTo>
                    <a:pt x="28551" y="31485"/>
                  </a:lnTo>
                  <a:lnTo>
                    <a:pt x="28751" y="31719"/>
                  </a:lnTo>
                  <a:lnTo>
                    <a:pt x="28950" y="31952"/>
                  </a:lnTo>
                  <a:lnTo>
                    <a:pt x="29137" y="32193"/>
                  </a:lnTo>
                  <a:lnTo>
                    <a:pt x="29323" y="32441"/>
                  </a:lnTo>
                  <a:lnTo>
                    <a:pt x="29503" y="32688"/>
                  </a:lnTo>
                  <a:lnTo>
                    <a:pt x="29676" y="32942"/>
                  </a:lnTo>
                  <a:lnTo>
                    <a:pt x="29843" y="33204"/>
                  </a:lnTo>
                  <a:lnTo>
                    <a:pt x="30002" y="33465"/>
                  </a:lnTo>
                  <a:lnTo>
                    <a:pt x="30155" y="33733"/>
                  </a:lnTo>
                  <a:lnTo>
                    <a:pt x="30302" y="34008"/>
                  </a:lnTo>
                  <a:lnTo>
                    <a:pt x="30442" y="34283"/>
                  </a:lnTo>
                  <a:lnTo>
                    <a:pt x="30575" y="34558"/>
                  </a:lnTo>
                  <a:lnTo>
                    <a:pt x="30695" y="34840"/>
                  </a:lnTo>
                  <a:lnTo>
                    <a:pt x="30815" y="35129"/>
                  </a:lnTo>
                  <a:lnTo>
                    <a:pt x="30928" y="35418"/>
                  </a:lnTo>
                  <a:lnTo>
                    <a:pt x="31028" y="35713"/>
                  </a:lnTo>
                  <a:lnTo>
                    <a:pt x="31121" y="36009"/>
                  </a:lnTo>
                  <a:lnTo>
                    <a:pt x="31207" y="36305"/>
                  </a:lnTo>
                  <a:lnTo>
                    <a:pt x="31287" y="36607"/>
                  </a:lnTo>
                  <a:lnTo>
                    <a:pt x="31361" y="36917"/>
                  </a:lnTo>
                  <a:lnTo>
                    <a:pt x="31421" y="37226"/>
                  </a:lnTo>
                  <a:lnTo>
                    <a:pt x="31474" y="37536"/>
                  </a:lnTo>
                  <a:lnTo>
                    <a:pt x="31520" y="37845"/>
                  </a:lnTo>
                  <a:lnTo>
                    <a:pt x="31554" y="38161"/>
                  </a:lnTo>
                  <a:lnTo>
                    <a:pt x="31580" y="38478"/>
                  </a:lnTo>
                  <a:lnTo>
                    <a:pt x="31600" y="38801"/>
                  </a:lnTo>
                  <a:lnTo>
                    <a:pt x="31607" y="39124"/>
                  </a:lnTo>
                  <a:lnTo>
                    <a:pt x="31607" y="39447"/>
                  </a:lnTo>
                  <a:lnTo>
                    <a:pt x="31594" y="39770"/>
                  </a:lnTo>
                  <a:lnTo>
                    <a:pt x="31574" y="40100"/>
                  </a:lnTo>
                  <a:lnTo>
                    <a:pt x="31554" y="40190"/>
                  </a:lnTo>
                  <a:lnTo>
                    <a:pt x="31534" y="40265"/>
                  </a:lnTo>
                  <a:lnTo>
                    <a:pt x="31507" y="40341"/>
                  </a:lnTo>
                  <a:lnTo>
                    <a:pt x="31494" y="40403"/>
                  </a:lnTo>
                  <a:lnTo>
                    <a:pt x="35435" y="40451"/>
                  </a:lnTo>
                  <a:lnTo>
                    <a:pt x="39377" y="40492"/>
                  </a:lnTo>
                  <a:lnTo>
                    <a:pt x="43312" y="40520"/>
                  </a:lnTo>
                  <a:lnTo>
                    <a:pt x="47254" y="40533"/>
                  </a:lnTo>
                  <a:lnTo>
                    <a:pt x="51189" y="40540"/>
                  </a:lnTo>
                  <a:lnTo>
                    <a:pt x="55130" y="40533"/>
                  </a:lnTo>
                  <a:lnTo>
                    <a:pt x="59066" y="40513"/>
                  </a:lnTo>
                  <a:lnTo>
                    <a:pt x="61030" y="40492"/>
                  </a:lnTo>
                  <a:lnTo>
                    <a:pt x="63001" y="40472"/>
                  </a:lnTo>
                  <a:lnTo>
                    <a:pt x="63120" y="40472"/>
                  </a:lnTo>
                  <a:lnTo>
                    <a:pt x="63227" y="40485"/>
                  </a:lnTo>
                  <a:lnTo>
                    <a:pt x="63333" y="40506"/>
                  </a:lnTo>
                  <a:lnTo>
                    <a:pt x="63440" y="40527"/>
                  </a:lnTo>
                  <a:lnTo>
                    <a:pt x="63533" y="40561"/>
                  </a:lnTo>
                  <a:lnTo>
                    <a:pt x="63626" y="40595"/>
                  </a:lnTo>
                  <a:lnTo>
                    <a:pt x="63713" y="40643"/>
                  </a:lnTo>
                  <a:lnTo>
                    <a:pt x="63793" y="40692"/>
                  </a:lnTo>
                  <a:lnTo>
                    <a:pt x="63866" y="40747"/>
                  </a:lnTo>
                  <a:lnTo>
                    <a:pt x="63939" y="40802"/>
                  </a:lnTo>
                  <a:lnTo>
                    <a:pt x="64006" y="40870"/>
                  </a:lnTo>
                  <a:lnTo>
                    <a:pt x="64072" y="40932"/>
                  </a:lnTo>
                  <a:lnTo>
                    <a:pt x="64126" y="41008"/>
                  </a:lnTo>
                  <a:lnTo>
                    <a:pt x="64179" y="41084"/>
                  </a:lnTo>
                  <a:lnTo>
                    <a:pt x="64232" y="41159"/>
                  </a:lnTo>
                  <a:lnTo>
                    <a:pt x="64279" y="41242"/>
                  </a:lnTo>
                  <a:lnTo>
                    <a:pt x="64499" y="41194"/>
                  </a:lnTo>
                  <a:lnTo>
                    <a:pt x="64712" y="41152"/>
                  </a:lnTo>
                  <a:lnTo>
                    <a:pt x="65151" y="41084"/>
                  </a:lnTo>
                  <a:lnTo>
                    <a:pt x="65105" y="39970"/>
                  </a:lnTo>
                  <a:lnTo>
                    <a:pt x="65058" y="38863"/>
                  </a:lnTo>
                  <a:lnTo>
                    <a:pt x="65005" y="37756"/>
                  </a:lnTo>
                  <a:lnTo>
                    <a:pt x="64951" y="36649"/>
                  </a:lnTo>
                  <a:lnTo>
                    <a:pt x="64878" y="35548"/>
                  </a:lnTo>
                  <a:lnTo>
                    <a:pt x="64805" y="34448"/>
                  </a:lnTo>
                  <a:lnTo>
                    <a:pt x="64712" y="33355"/>
                  </a:lnTo>
                  <a:lnTo>
                    <a:pt x="64612" y="32276"/>
                  </a:lnTo>
                  <a:lnTo>
                    <a:pt x="64559" y="31732"/>
                  </a:lnTo>
                  <a:lnTo>
                    <a:pt x="64492" y="31196"/>
                  </a:lnTo>
                  <a:lnTo>
                    <a:pt x="64432" y="30653"/>
                  </a:lnTo>
                  <a:lnTo>
                    <a:pt x="64365" y="30116"/>
                  </a:lnTo>
                  <a:lnTo>
                    <a:pt x="64292" y="29587"/>
                  </a:lnTo>
                  <a:lnTo>
                    <a:pt x="64212" y="29051"/>
                  </a:lnTo>
                  <a:lnTo>
                    <a:pt x="64132" y="28521"/>
                  </a:lnTo>
                  <a:lnTo>
                    <a:pt x="64046" y="27999"/>
                  </a:lnTo>
                  <a:lnTo>
                    <a:pt x="63953" y="27469"/>
                  </a:lnTo>
                  <a:lnTo>
                    <a:pt x="63859" y="26947"/>
                  </a:lnTo>
                  <a:lnTo>
                    <a:pt x="63753" y="26424"/>
                  </a:lnTo>
                  <a:lnTo>
                    <a:pt x="63646" y="25908"/>
                  </a:lnTo>
                  <a:lnTo>
                    <a:pt x="63533" y="25386"/>
                  </a:lnTo>
                  <a:lnTo>
                    <a:pt x="63413" y="24877"/>
                  </a:lnTo>
                  <a:lnTo>
                    <a:pt x="63287" y="24361"/>
                  </a:lnTo>
                  <a:lnTo>
                    <a:pt x="63154" y="23853"/>
                  </a:lnTo>
                  <a:lnTo>
                    <a:pt x="63014" y="23344"/>
                  </a:lnTo>
                  <a:lnTo>
                    <a:pt x="62867" y="22842"/>
                  </a:lnTo>
                  <a:lnTo>
                    <a:pt x="62714" y="22340"/>
                  </a:lnTo>
                  <a:lnTo>
                    <a:pt x="62554" y="21838"/>
                  </a:lnTo>
                  <a:lnTo>
                    <a:pt x="62388" y="21343"/>
                  </a:lnTo>
                  <a:lnTo>
                    <a:pt x="62208" y="20848"/>
                  </a:lnTo>
                  <a:lnTo>
                    <a:pt x="62028" y="20360"/>
                  </a:lnTo>
                  <a:lnTo>
                    <a:pt x="61835" y="19871"/>
                  </a:lnTo>
                  <a:lnTo>
                    <a:pt x="61636" y="19390"/>
                  </a:lnTo>
                  <a:lnTo>
                    <a:pt x="61429" y="18909"/>
                  </a:lnTo>
                  <a:lnTo>
                    <a:pt x="61216" y="18434"/>
                  </a:lnTo>
                  <a:lnTo>
                    <a:pt x="60990" y="17960"/>
                  </a:lnTo>
                  <a:lnTo>
                    <a:pt x="60757" y="17485"/>
                  </a:lnTo>
                  <a:lnTo>
                    <a:pt x="60517" y="17018"/>
                  </a:lnTo>
                  <a:lnTo>
                    <a:pt x="60264" y="16557"/>
                  </a:lnTo>
                  <a:lnTo>
                    <a:pt x="60004" y="16097"/>
                  </a:lnTo>
                  <a:lnTo>
                    <a:pt x="59731" y="15636"/>
                  </a:lnTo>
                  <a:lnTo>
                    <a:pt x="59452" y="15189"/>
                  </a:lnTo>
                  <a:lnTo>
                    <a:pt x="59165" y="14735"/>
                  </a:lnTo>
                  <a:lnTo>
                    <a:pt x="58866" y="14288"/>
                  </a:lnTo>
                  <a:lnTo>
                    <a:pt x="58553" y="13848"/>
                  </a:lnTo>
                  <a:lnTo>
                    <a:pt x="58233" y="13415"/>
                  </a:lnTo>
                  <a:lnTo>
                    <a:pt x="57900" y="12982"/>
                  </a:lnTo>
                  <a:lnTo>
                    <a:pt x="57554" y="12549"/>
                  </a:lnTo>
                  <a:lnTo>
                    <a:pt x="57201" y="12122"/>
                  </a:lnTo>
                  <a:lnTo>
                    <a:pt x="56835" y="11703"/>
                  </a:lnTo>
                  <a:lnTo>
                    <a:pt x="56462" y="11290"/>
                  </a:lnTo>
                  <a:lnTo>
                    <a:pt x="56076" y="10878"/>
                  </a:lnTo>
                  <a:lnTo>
                    <a:pt x="55670" y="10465"/>
                  </a:lnTo>
                  <a:lnTo>
                    <a:pt x="55264" y="10066"/>
                  </a:lnTo>
                  <a:lnTo>
                    <a:pt x="54838" y="9668"/>
                  </a:lnTo>
                  <a:lnTo>
                    <a:pt x="54398" y="9276"/>
                  </a:lnTo>
                  <a:lnTo>
                    <a:pt x="53932" y="8870"/>
                  </a:lnTo>
                  <a:lnTo>
                    <a:pt x="53459" y="8471"/>
                  </a:lnTo>
                  <a:lnTo>
                    <a:pt x="52980" y="8093"/>
                  </a:lnTo>
                  <a:lnTo>
                    <a:pt x="52500" y="7715"/>
                  </a:lnTo>
                  <a:lnTo>
                    <a:pt x="52014" y="7357"/>
                  </a:lnTo>
                  <a:lnTo>
                    <a:pt x="51522" y="7007"/>
                  </a:lnTo>
                  <a:lnTo>
                    <a:pt x="51022" y="6663"/>
                  </a:lnTo>
                  <a:lnTo>
                    <a:pt x="50523" y="6333"/>
                  </a:lnTo>
                  <a:lnTo>
                    <a:pt x="50017" y="6010"/>
                  </a:lnTo>
                  <a:lnTo>
                    <a:pt x="49504" y="5700"/>
                  </a:lnTo>
                  <a:lnTo>
                    <a:pt x="48985" y="5398"/>
                  </a:lnTo>
                  <a:lnTo>
                    <a:pt x="48466" y="5102"/>
                  </a:lnTo>
                  <a:lnTo>
                    <a:pt x="47946" y="4820"/>
                  </a:lnTo>
                  <a:lnTo>
                    <a:pt x="47414" y="4552"/>
                  </a:lnTo>
                  <a:lnTo>
                    <a:pt x="46881" y="4284"/>
                  </a:lnTo>
                  <a:lnTo>
                    <a:pt x="46348" y="4029"/>
                  </a:lnTo>
                  <a:lnTo>
                    <a:pt x="45809" y="3789"/>
                  </a:lnTo>
                  <a:lnTo>
                    <a:pt x="45270" y="3548"/>
                  </a:lnTo>
                  <a:lnTo>
                    <a:pt x="44717" y="3321"/>
                  </a:lnTo>
                  <a:lnTo>
                    <a:pt x="44171" y="3101"/>
                  </a:lnTo>
                  <a:lnTo>
                    <a:pt x="43618" y="2895"/>
                  </a:lnTo>
                  <a:lnTo>
                    <a:pt x="43059" y="2688"/>
                  </a:lnTo>
                  <a:lnTo>
                    <a:pt x="42500" y="2496"/>
                  </a:lnTo>
                  <a:lnTo>
                    <a:pt x="41941" y="2310"/>
                  </a:lnTo>
                  <a:lnTo>
                    <a:pt x="41375" y="2132"/>
                  </a:lnTo>
                  <a:lnTo>
                    <a:pt x="40809" y="1967"/>
                  </a:lnTo>
                  <a:lnTo>
                    <a:pt x="40236" y="1802"/>
                  </a:lnTo>
                  <a:lnTo>
                    <a:pt x="39663" y="1650"/>
                  </a:lnTo>
                  <a:lnTo>
                    <a:pt x="39091" y="1506"/>
                  </a:lnTo>
                  <a:lnTo>
                    <a:pt x="38512" y="1368"/>
                  </a:lnTo>
                  <a:lnTo>
                    <a:pt x="37932" y="1238"/>
                  </a:lnTo>
                  <a:lnTo>
                    <a:pt x="37353" y="1114"/>
                  </a:lnTo>
                  <a:lnTo>
                    <a:pt x="36774" y="997"/>
                  </a:lnTo>
                  <a:lnTo>
                    <a:pt x="36188" y="887"/>
                  </a:lnTo>
                  <a:lnTo>
                    <a:pt x="35602" y="784"/>
                  </a:lnTo>
                  <a:lnTo>
                    <a:pt x="35009" y="688"/>
                  </a:lnTo>
                  <a:lnTo>
                    <a:pt x="34423" y="598"/>
                  </a:lnTo>
                  <a:lnTo>
                    <a:pt x="33831" y="516"/>
                  </a:lnTo>
                  <a:lnTo>
                    <a:pt x="33238" y="447"/>
                  </a:lnTo>
                  <a:lnTo>
                    <a:pt x="32646" y="371"/>
                  </a:lnTo>
                  <a:lnTo>
                    <a:pt x="32053" y="309"/>
                  </a:lnTo>
                  <a:lnTo>
                    <a:pt x="31460" y="254"/>
                  </a:lnTo>
                  <a:lnTo>
                    <a:pt x="30861" y="206"/>
                  </a:lnTo>
                  <a:lnTo>
                    <a:pt x="30269" y="158"/>
                  </a:lnTo>
                  <a:lnTo>
                    <a:pt x="29669" y="124"/>
                  </a:lnTo>
                  <a:lnTo>
                    <a:pt x="29070" y="89"/>
                  </a:lnTo>
                  <a:lnTo>
                    <a:pt x="28471" y="62"/>
                  </a:lnTo>
                  <a:lnTo>
                    <a:pt x="27878" y="34"/>
                  </a:lnTo>
                  <a:lnTo>
                    <a:pt x="27279" y="21"/>
                  </a:lnTo>
                  <a:lnTo>
                    <a:pt x="26680" y="7"/>
                  </a:lnTo>
                  <a:lnTo>
                    <a:pt x="2608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-890800" y="-3942950"/>
              <a:ext cx="397175" cy="424450"/>
            </a:xfrm>
            <a:custGeom>
              <a:avLst/>
              <a:gdLst/>
              <a:ahLst/>
              <a:cxnLst/>
              <a:rect l="l" t="t" r="r" b="b"/>
              <a:pathLst>
                <a:path w="15887" h="16978" extrusionOk="0">
                  <a:moveTo>
                    <a:pt x="9608" y="1774"/>
                  </a:moveTo>
                  <a:lnTo>
                    <a:pt x="9828" y="1781"/>
                  </a:lnTo>
                  <a:lnTo>
                    <a:pt x="10047" y="1795"/>
                  </a:lnTo>
                  <a:lnTo>
                    <a:pt x="10260" y="1816"/>
                  </a:lnTo>
                  <a:lnTo>
                    <a:pt x="10480" y="1850"/>
                  </a:lnTo>
                  <a:lnTo>
                    <a:pt x="10700" y="1884"/>
                  </a:lnTo>
                  <a:lnTo>
                    <a:pt x="10913" y="1939"/>
                  </a:lnTo>
                  <a:lnTo>
                    <a:pt x="11126" y="1994"/>
                  </a:lnTo>
                  <a:lnTo>
                    <a:pt x="11332" y="2063"/>
                  </a:lnTo>
                  <a:lnTo>
                    <a:pt x="11539" y="2139"/>
                  </a:lnTo>
                  <a:lnTo>
                    <a:pt x="11732" y="2221"/>
                  </a:lnTo>
                  <a:lnTo>
                    <a:pt x="11925" y="2311"/>
                  </a:lnTo>
                  <a:lnTo>
                    <a:pt x="12105" y="2407"/>
                  </a:lnTo>
                  <a:lnTo>
                    <a:pt x="12285" y="2517"/>
                  </a:lnTo>
                  <a:lnTo>
                    <a:pt x="12444" y="2627"/>
                  </a:lnTo>
                  <a:lnTo>
                    <a:pt x="12604" y="2744"/>
                  </a:lnTo>
                  <a:lnTo>
                    <a:pt x="12751" y="2875"/>
                  </a:lnTo>
                  <a:lnTo>
                    <a:pt x="12884" y="3005"/>
                  </a:lnTo>
                  <a:lnTo>
                    <a:pt x="13004" y="3143"/>
                  </a:lnTo>
                  <a:lnTo>
                    <a:pt x="13110" y="3287"/>
                  </a:lnTo>
                  <a:lnTo>
                    <a:pt x="13210" y="3425"/>
                  </a:lnTo>
                  <a:lnTo>
                    <a:pt x="13303" y="3569"/>
                  </a:lnTo>
                  <a:lnTo>
                    <a:pt x="13396" y="3720"/>
                  </a:lnTo>
                  <a:lnTo>
                    <a:pt x="13483" y="3872"/>
                  </a:lnTo>
                  <a:lnTo>
                    <a:pt x="13563" y="4023"/>
                  </a:lnTo>
                  <a:lnTo>
                    <a:pt x="13636" y="4174"/>
                  </a:lnTo>
                  <a:lnTo>
                    <a:pt x="13709" y="4332"/>
                  </a:lnTo>
                  <a:lnTo>
                    <a:pt x="13769" y="4497"/>
                  </a:lnTo>
                  <a:lnTo>
                    <a:pt x="13836" y="4655"/>
                  </a:lnTo>
                  <a:lnTo>
                    <a:pt x="13889" y="4820"/>
                  </a:lnTo>
                  <a:lnTo>
                    <a:pt x="13936" y="4985"/>
                  </a:lnTo>
                  <a:lnTo>
                    <a:pt x="13982" y="5157"/>
                  </a:lnTo>
                  <a:lnTo>
                    <a:pt x="14022" y="5322"/>
                  </a:lnTo>
                  <a:lnTo>
                    <a:pt x="14062" y="5494"/>
                  </a:lnTo>
                  <a:lnTo>
                    <a:pt x="14089" y="5666"/>
                  </a:lnTo>
                  <a:lnTo>
                    <a:pt x="14116" y="5845"/>
                  </a:lnTo>
                  <a:lnTo>
                    <a:pt x="14142" y="6017"/>
                  </a:lnTo>
                  <a:lnTo>
                    <a:pt x="14155" y="6196"/>
                  </a:lnTo>
                  <a:lnTo>
                    <a:pt x="14169" y="6374"/>
                  </a:lnTo>
                  <a:lnTo>
                    <a:pt x="14182" y="6546"/>
                  </a:lnTo>
                  <a:lnTo>
                    <a:pt x="14189" y="6725"/>
                  </a:lnTo>
                  <a:lnTo>
                    <a:pt x="14189" y="6911"/>
                  </a:lnTo>
                  <a:lnTo>
                    <a:pt x="14182" y="7089"/>
                  </a:lnTo>
                  <a:lnTo>
                    <a:pt x="14175" y="7268"/>
                  </a:lnTo>
                  <a:lnTo>
                    <a:pt x="14162" y="7447"/>
                  </a:lnTo>
                  <a:lnTo>
                    <a:pt x="14129" y="7811"/>
                  </a:lnTo>
                  <a:lnTo>
                    <a:pt x="14076" y="8176"/>
                  </a:lnTo>
                  <a:lnTo>
                    <a:pt x="14009" y="8533"/>
                  </a:lnTo>
                  <a:lnTo>
                    <a:pt x="13929" y="8891"/>
                  </a:lnTo>
                  <a:lnTo>
                    <a:pt x="13836" y="9249"/>
                  </a:lnTo>
                  <a:lnTo>
                    <a:pt x="13729" y="9599"/>
                  </a:lnTo>
                  <a:lnTo>
                    <a:pt x="13609" y="9950"/>
                  </a:lnTo>
                  <a:lnTo>
                    <a:pt x="13476" y="10294"/>
                  </a:lnTo>
                  <a:lnTo>
                    <a:pt x="13330" y="10624"/>
                  </a:lnTo>
                  <a:lnTo>
                    <a:pt x="13177" y="10954"/>
                  </a:lnTo>
                  <a:lnTo>
                    <a:pt x="13004" y="11277"/>
                  </a:lnTo>
                  <a:lnTo>
                    <a:pt x="12830" y="11586"/>
                  </a:lnTo>
                  <a:lnTo>
                    <a:pt x="12637" y="11882"/>
                  </a:lnTo>
                  <a:lnTo>
                    <a:pt x="12438" y="12171"/>
                  </a:lnTo>
                  <a:lnTo>
                    <a:pt x="12231" y="12446"/>
                  </a:lnTo>
                  <a:lnTo>
                    <a:pt x="12018" y="12714"/>
                  </a:lnTo>
                  <a:lnTo>
                    <a:pt x="11792" y="12962"/>
                  </a:lnTo>
                  <a:lnTo>
                    <a:pt x="11679" y="13078"/>
                  </a:lnTo>
                  <a:lnTo>
                    <a:pt x="11559" y="13195"/>
                  </a:lnTo>
                  <a:lnTo>
                    <a:pt x="11439" y="13305"/>
                  </a:lnTo>
                  <a:lnTo>
                    <a:pt x="11319" y="13415"/>
                  </a:lnTo>
                  <a:lnTo>
                    <a:pt x="11186" y="13525"/>
                  </a:lnTo>
                  <a:lnTo>
                    <a:pt x="11053" y="13628"/>
                  </a:lnTo>
                  <a:lnTo>
                    <a:pt x="10920" y="13725"/>
                  </a:lnTo>
                  <a:lnTo>
                    <a:pt x="10780" y="13814"/>
                  </a:lnTo>
                  <a:lnTo>
                    <a:pt x="10647" y="13904"/>
                  </a:lnTo>
                  <a:lnTo>
                    <a:pt x="10507" y="13986"/>
                  </a:lnTo>
                  <a:lnTo>
                    <a:pt x="10367" y="14062"/>
                  </a:lnTo>
                  <a:lnTo>
                    <a:pt x="10220" y="14130"/>
                  </a:lnTo>
                  <a:lnTo>
                    <a:pt x="10081" y="14199"/>
                  </a:lnTo>
                  <a:lnTo>
                    <a:pt x="9934" y="14261"/>
                  </a:lnTo>
                  <a:lnTo>
                    <a:pt x="9794" y="14316"/>
                  </a:lnTo>
                  <a:lnTo>
                    <a:pt x="9648" y="14364"/>
                  </a:lnTo>
                  <a:lnTo>
                    <a:pt x="9501" y="14405"/>
                  </a:lnTo>
                  <a:lnTo>
                    <a:pt x="9355" y="14447"/>
                  </a:lnTo>
                  <a:lnTo>
                    <a:pt x="9208" y="14481"/>
                  </a:lnTo>
                  <a:lnTo>
                    <a:pt x="9055" y="14515"/>
                  </a:lnTo>
                  <a:lnTo>
                    <a:pt x="8909" y="14536"/>
                  </a:lnTo>
                  <a:lnTo>
                    <a:pt x="8762" y="14557"/>
                  </a:lnTo>
                  <a:lnTo>
                    <a:pt x="8616" y="14570"/>
                  </a:lnTo>
                  <a:lnTo>
                    <a:pt x="8463" y="14584"/>
                  </a:lnTo>
                  <a:lnTo>
                    <a:pt x="8017" y="14584"/>
                  </a:lnTo>
                  <a:lnTo>
                    <a:pt x="7870" y="14570"/>
                  </a:lnTo>
                  <a:lnTo>
                    <a:pt x="7724" y="14557"/>
                  </a:lnTo>
                  <a:lnTo>
                    <a:pt x="7577" y="14543"/>
                  </a:lnTo>
                  <a:lnTo>
                    <a:pt x="7431" y="14515"/>
                  </a:lnTo>
                  <a:lnTo>
                    <a:pt x="7284" y="14495"/>
                  </a:lnTo>
                  <a:lnTo>
                    <a:pt x="7138" y="14460"/>
                  </a:lnTo>
                  <a:lnTo>
                    <a:pt x="6998" y="14426"/>
                  </a:lnTo>
                  <a:lnTo>
                    <a:pt x="6851" y="14385"/>
                  </a:lnTo>
                  <a:lnTo>
                    <a:pt x="6712" y="14337"/>
                  </a:lnTo>
                  <a:lnTo>
                    <a:pt x="6572" y="14289"/>
                  </a:lnTo>
                  <a:lnTo>
                    <a:pt x="6425" y="14240"/>
                  </a:lnTo>
                  <a:lnTo>
                    <a:pt x="6292" y="14179"/>
                  </a:lnTo>
                  <a:lnTo>
                    <a:pt x="6152" y="14117"/>
                  </a:lnTo>
                  <a:lnTo>
                    <a:pt x="6019" y="14055"/>
                  </a:lnTo>
                  <a:lnTo>
                    <a:pt x="5886" y="13986"/>
                  </a:lnTo>
                  <a:lnTo>
                    <a:pt x="5753" y="13910"/>
                  </a:lnTo>
                  <a:lnTo>
                    <a:pt x="5620" y="13835"/>
                  </a:lnTo>
                  <a:lnTo>
                    <a:pt x="5493" y="13752"/>
                  </a:lnTo>
                  <a:lnTo>
                    <a:pt x="5367" y="13670"/>
                  </a:lnTo>
                  <a:lnTo>
                    <a:pt x="5240" y="13580"/>
                  </a:lnTo>
                  <a:lnTo>
                    <a:pt x="5114" y="13491"/>
                  </a:lnTo>
                  <a:lnTo>
                    <a:pt x="4994" y="13395"/>
                  </a:lnTo>
                  <a:lnTo>
                    <a:pt x="4881" y="13292"/>
                  </a:lnTo>
                  <a:lnTo>
                    <a:pt x="4761" y="13188"/>
                  </a:lnTo>
                  <a:lnTo>
                    <a:pt x="4648" y="13085"/>
                  </a:lnTo>
                  <a:lnTo>
                    <a:pt x="4541" y="12975"/>
                  </a:lnTo>
                  <a:lnTo>
                    <a:pt x="4428" y="12858"/>
                  </a:lnTo>
                  <a:lnTo>
                    <a:pt x="4321" y="12741"/>
                  </a:lnTo>
                  <a:lnTo>
                    <a:pt x="4221" y="12618"/>
                  </a:lnTo>
                  <a:lnTo>
                    <a:pt x="4122" y="12494"/>
                  </a:lnTo>
                  <a:lnTo>
                    <a:pt x="4028" y="12370"/>
                  </a:lnTo>
                  <a:lnTo>
                    <a:pt x="3935" y="12240"/>
                  </a:lnTo>
                  <a:lnTo>
                    <a:pt x="3842" y="12109"/>
                  </a:lnTo>
                  <a:lnTo>
                    <a:pt x="3755" y="11971"/>
                  </a:lnTo>
                  <a:lnTo>
                    <a:pt x="3675" y="11827"/>
                  </a:lnTo>
                  <a:lnTo>
                    <a:pt x="3596" y="11689"/>
                  </a:lnTo>
                  <a:lnTo>
                    <a:pt x="3516" y="11538"/>
                  </a:lnTo>
                  <a:lnTo>
                    <a:pt x="3442" y="11394"/>
                  </a:lnTo>
                  <a:lnTo>
                    <a:pt x="3376" y="11243"/>
                  </a:lnTo>
                  <a:lnTo>
                    <a:pt x="3309" y="11084"/>
                  </a:lnTo>
                  <a:lnTo>
                    <a:pt x="3249" y="10926"/>
                  </a:lnTo>
                  <a:lnTo>
                    <a:pt x="3196" y="10775"/>
                  </a:lnTo>
                  <a:lnTo>
                    <a:pt x="3143" y="10617"/>
                  </a:lnTo>
                  <a:lnTo>
                    <a:pt x="3096" y="10466"/>
                  </a:lnTo>
                  <a:lnTo>
                    <a:pt x="3056" y="10307"/>
                  </a:lnTo>
                  <a:lnTo>
                    <a:pt x="3016" y="10149"/>
                  </a:lnTo>
                  <a:lnTo>
                    <a:pt x="2983" y="9998"/>
                  </a:lnTo>
                  <a:lnTo>
                    <a:pt x="2956" y="9840"/>
                  </a:lnTo>
                  <a:lnTo>
                    <a:pt x="2936" y="9682"/>
                  </a:lnTo>
                  <a:lnTo>
                    <a:pt x="2916" y="9524"/>
                  </a:lnTo>
                  <a:lnTo>
                    <a:pt x="2896" y="9365"/>
                  </a:lnTo>
                  <a:lnTo>
                    <a:pt x="2890" y="9207"/>
                  </a:lnTo>
                  <a:lnTo>
                    <a:pt x="2883" y="9049"/>
                  </a:lnTo>
                  <a:lnTo>
                    <a:pt x="2876" y="8891"/>
                  </a:lnTo>
                  <a:lnTo>
                    <a:pt x="2883" y="8733"/>
                  </a:lnTo>
                  <a:lnTo>
                    <a:pt x="2883" y="8575"/>
                  </a:lnTo>
                  <a:lnTo>
                    <a:pt x="2896" y="8417"/>
                  </a:lnTo>
                  <a:lnTo>
                    <a:pt x="2923" y="8107"/>
                  </a:lnTo>
                  <a:lnTo>
                    <a:pt x="2970" y="7798"/>
                  </a:lnTo>
                  <a:lnTo>
                    <a:pt x="3036" y="7488"/>
                  </a:lnTo>
                  <a:lnTo>
                    <a:pt x="3109" y="7186"/>
                  </a:lnTo>
                  <a:lnTo>
                    <a:pt x="3203" y="6890"/>
                  </a:lnTo>
                  <a:lnTo>
                    <a:pt x="3303" y="6594"/>
                  </a:lnTo>
                  <a:lnTo>
                    <a:pt x="3422" y="6306"/>
                  </a:lnTo>
                  <a:lnTo>
                    <a:pt x="3556" y="6024"/>
                  </a:lnTo>
                  <a:lnTo>
                    <a:pt x="3702" y="5749"/>
                  </a:lnTo>
                  <a:lnTo>
                    <a:pt x="3855" y="5481"/>
                  </a:lnTo>
                  <a:lnTo>
                    <a:pt x="4028" y="5219"/>
                  </a:lnTo>
                  <a:lnTo>
                    <a:pt x="4208" y="4972"/>
                  </a:lnTo>
                  <a:lnTo>
                    <a:pt x="4401" y="4731"/>
                  </a:lnTo>
                  <a:lnTo>
                    <a:pt x="4608" y="4497"/>
                  </a:lnTo>
                  <a:lnTo>
                    <a:pt x="4821" y="4277"/>
                  </a:lnTo>
                  <a:lnTo>
                    <a:pt x="5040" y="4071"/>
                  </a:lnTo>
                  <a:lnTo>
                    <a:pt x="5280" y="3872"/>
                  </a:lnTo>
                  <a:lnTo>
                    <a:pt x="5520" y="3686"/>
                  </a:lnTo>
                  <a:lnTo>
                    <a:pt x="5646" y="3597"/>
                  </a:lnTo>
                  <a:lnTo>
                    <a:pt x="5773" y="3514"/>
                  </a:lnTo>
                  <a:lnTo>
                    <a:pt x="5906" y="3438"/>
                  </a:lnTo>
                  <a:lnTo>
                    <a:pt x="6039" y="3356"/>
                  </a:lnTo>
                  <a:lnTo>
                    <a:pt x="6172" y="3287"/>
                  </a:lnTo>
                  <a:lnTo>
                    <a:pt x="6305" y="3218"/>
                  </a:lnTo>
                  <a:lnTo>
                    <a:pt x="6445" y="3150"/>
                  </a:lnTo>
                  <a:lnTo>
                    <a:pt x="6585" y="3088"/>
                  </a:lnTo>
                  <a:lnTo>
                    <a:pt x="6732" y="3033"/>
                  </a:lnTo>
                  <a:lnTo>
                    <a:pt x="6871" y="2978"/>
                  </a:lnTo>
                  <a:lnTo>
                    <a:pt x="7018" y="2930"/>
                  </a:lnTo>
                  <a:lnTo>
                    <a:pt x="7164" y="2881"/>
                  </a:lnTo>
                  <a:lnTo>
                    <a:pt x="7224" y="2799"/>
                  </a:lnTo>
                  <a:lnTo>
                    <a:pt x="7278" y="2723"/>
                  </a:lnTo>
                  <a:lnTo>
                    <a:pt x="7337" y="2655"/>
                  </a:lnTo>
                  <a:lnTo>
                    <a:pt x="7404" y="2579"/>
                  </a:lnTo>
                  <a:lnTo>
                    <a:pt x="7471" y="2517"/>
                  </a:lnTo>
                  <a:lnTo>
                    <a:pt x="7537" y="2448"/>
                  </a:lnTo>
                  <a:lnTo>
                    <a:pt x="7610" y="2393"/>
                  </a:lnTo>
                  <a:lnTo>
                    <a:pt x="7684" y="2331"/>
                  </a:lnTo>
                  <a:lnTo>
                    <a:pt x="7843" y="2228"/>
                  </a:lnTo>
                  <a:lnTo>
                    <a:pt x="8010" y="2132"/>
                  </a:lnTo>
                  <a:lnTo>
                    <a:pt x="8190" y="2049"/>
                  </a:lnTo>
                  <a:lnTo>
                    <a:pt x="8376" y="1974"/>
                  </a:lnTo>
                  <a:lnTo>
                    <a:pt x="8569" y="1919"/>
                  </a:lnTo>
                  <a:lnTo>
                    <a:pt x="8769" y="1871"/>
                  </a:lnTo>
                  <a:lnTo>
                    <a:pt x="8969" y="1829"/>
                  </a:lnTo>
                  <a:lnTo>
                    <a:pt x="9182" y="1802"/>
                  </a:lnTo>
                  <a:lnTo>
                    <a:pt x="9395" y="1781"/>
                  </a:lnTo>
                  <a:lnTo>
                    <a:pt x="9608" y="1774"/>
                  </a:lnTo>
                  <a:close/>
                  <a:moveTo>
                    <a:pt x="8636" y="0"/>
                  </a:moveTo>
                  <a:lnTo>
                    <a:pt x="8569" y="28"/>
                  </a:lnTo>
                  <a:lnTo>
                    <a:pt x="8496" y="49"/>
                  </a:lnTo>
                  <a:lnTo>
                    <a:pt x="8409" y="62"/>
                  </a:lnTo>
                  <a:lnTo>
                    <a:pt x="8316" y="69"/>
                  </a:lnTo>
                  <a:lnTo>
                    <a:pt x="8096" y="76"/>
                  </a:lnTo>
                  <a:lnTo>
                    <a:pt x="7870" y="97"/>
                  </a:lnTo>
                  <a:lnTo>
                    <a:pt x="7650" y="124"/>
                  </a:lnTo>
                  <a:lnTo>
                    <a:pt x="7431" y="152"/>
                  </a:lnTo>
                  <a:lnTo>
                    <a:pt x="7211" y="193"/>
                  </a:lnTo>
                  <a:lnTo>
                    <a:pt x="6991" y="234"/>
                  </a:lnTo>
                  <a:lnTo>
                    <a:pt x="6771" y="289"/>
                  </a:lnTo>
                  <a:lnTo>
                    <a:pt x="6558" y="344"/>
                  </a:lnTo>
                  <a:lnTo>
                    <a:pt x="6345" y="406"/>
                  </a:lnTo>
                  <a:lnTo>
                    <a:pt x="6132" y="475"/>
                  </a:lnTo>
                  <a:lnTo>
                    <a:pt x="5919" y="551"/>
                  </a:lnTo>
                  <a:lnTo>
                    <a:pt x="5713" y="633"/>
                  </a:lnTo>
                  <a:lnTo>
                    <a:pt x="5506" y="716"/>
                  </a:lnTo>
                  <a:lnTo>
                    <a:pt x="5300" y="805"/>
                  </a:lnTo>
                  <a:lnTo>
                    <a:pt x="5100" y="901"/>
                  </a:lnTo>
                  <a:lnTo>
                    <a:pt x="4901" y="1004"/>
                  </a:lnTo>
                  <a:lnTo>
                    <a:pt x="4701" y="1114"/>
                  </a:lnTo>
                  <a:lnTo>
                    <a:pt x="4508" y="1224"/>
                  </a:lnTo>
                  <a:lnTo>
                    <a:pt x="4315" y="1341"/>
                  </a:lnTo>
                  <a:lnTo>
                    <a:pt x="4122" y="1465"/>
                  </a:lnTo>
                  <a:lnTo>
                    <a:pt x="3935" y="1589"/>
                  </a:lnTo>
                  <a:lnTo>
                    <a:pt x="3749" y="1719"/>
                  </a:lnTo>
                  <a:lnTo>
                    <a:pt x="3569" y="1857"/>
                  </a:lnTo>
                  <a:lnTo>
                    <a:pt x="3389" y="2001"/>
                  </a:lnTo>
                  <a:lnTo>
                    <a:pt x="3216" y="2146"/>
                  </a:lnTo>
                  <a:lnTo>
                    <a:pt x="3043" y="2290"/>
                  </a:lnTo>
                  <a:lnTo>
                    <a:pt x="2876" y="2448"/>
                  </a:lnTo>
                  <a:lnTo>
                    <a:pt x="2717" y="2600"/>
                  </a:lnTo>
                  <a:lnTo>
                    <a:pt x="2550" y="2765"/>
                  </a:lnTo>
                  <a:lnTo>
                    <a:pt x="2397" y="2930"/>
                  </a:lnTo>
                  <a:lnTo>
                    <a:pt x="2244" y="3095"/>
                  </a:lnTo>
                  <a:lnTo>
                    <a:pt x="2097" y="3266"/>
                  </a:lnTo>
                  <a:lnTo>
                    <a:pt x="1951" y="3445"/>
                  </a:lnTo>
                  <a:lnTo>
                    <a:pt x="1811" y="3624"/>
                  </a:lnTo>
                  <a:lnTo>
                    <a:pt x="1671" y="3803"/>
                  </a:lnTo>
                  <a:lnTo>
                    <a:pt x="1545" y="3988"/>
                  </a:lnTo>
                  <a:lnTo>
                    <a:pt x="1418" y="4181"/>
                  </a:lnTo>
                  <a:lnTo>
                    <a:pt x="1292" y="4374"/>
                  </a:lnTo>
                  <a:lnTo>
                    <a:pt x="1179" y="4566"/>
                  </a:lnTo>
                  <a:lnTo>
                    <a:pt x="1065" y="4765"/>
                  </a:lnTo>
                  <a:lnTo>
                    <a:pt x="959" y="4965"/>
                  </a:lnTo>
                  <a:lnTo>
                    <a:pt x="852" y="5164"/>
                  </a:lnTo>
                  <a:lnTo>
                    <a:pt x="759" y="5371"/>
                  </a:lnTo>
                  <a:lnTo>
                    <a:pt x="666" y="5577"/>
                  </a:lnTo>
                  <a:lnTo>
                    <a:pt x="579" y="5790"/>
                  </a:lnTo>
                  <a:lnTo>
                    <a:pt x="499" y="5996"/>
                  </a:lnTo>
                  <a:lnTo>
                    <a:pt x="420" y="6209"/>
                  </a:lnTo>
                  <a:lnTo>
                    <a:pt x="353" y="6429"/>
                  </a:lnTo>
                  <a:lnTo>
                    <a:pt x="293" y="6643"/>
                  </a:lnTo>
                  <a:lnTo>
                    <a:pt x="233" y="6863"/>
                  </a:lnTo>
                  <a:lnTo>
                    <a:pt x="180" y="7083"/>
                  </a:lnTo>
                  <a:lnTo>
                    <a:pt x="133" y="7310"/>
                  </a:lnTo>
                  <a:lnTo>
                    <a:pt x="100" y="7530"/>
                  </a:lnTo>
                  <a:lnTo>
                    <a:pt x="67" y="7756"/>
                  </a:lnTo>
                  <a:lnTo>
                    <a:pt x="40" y="7983"/>
                  </a:lnTo>
                  <a:lnTo>
                    <a:pt x="20" y="8210"/>
                  </a:lnTo>
                  <a:lnTo>
                    <a:pt x="7" y="8437"/>
                  </a:lnTo>
                  <a:lnTo>
                    <a:pt x="0" y="8664"/>
                  </a:lnTo>
                  <a:lnTo>
                    <a:pt x="7" y="8891"/>
                  </a:lnTo>
                  <a:lnTo>
                    <a:pt x="13" y="9125"/>
                  </a:lnTo>
                  <a:lnTo>
                    <a:pt x="27" y="9352"/>
                  </a:lnTo>
                  <a:lnTo>
                    <a:pt x="53" y="9585"/>
                  </a:lnTo>
                  <a:lnTo>
                    <a:pt x="80" y="9819"/>
                  </a:lnTo>
                  <a:lnTo>
                    <a:pt x="120" y="10046"/>
                  </a:lnTo>
                  <a:lnTo>
                    <a:pt x="160" y="10246"/>
                  </a:lnTo>
                  <a:lnTo>
                    <a:pt x="200" y="10445"/>
                  </a:lnTo>
                  <a:lnTo>
                    <a:pt x="246" y="10644"/>
                  </a:lnTo>
                  <a:lnTo>
                    <a:pt x="293" y="10837"/>
                  </a:lnTo>
                  <a:lnTo>
                    <a:pt x="346" y="11029"/>
                  </a:lnTo>
                  <a:lnTo>
                    <a:pt x="406" y="11215"/>
                  </a:lnTo>
                  <a:lnTo>
                    <a:pt x="473" y="11408"/>
                  </a:lnTo>
                  <a:lnTo>
                    <a:pt x="539" y="11593"/>
                  </a:lnTo>
                  <a:lnTo>
                    <a:pt x="606" y="11779"/>
                  </a:lnTo>
                  <a:lnTo>
                    <a:pt x="686" y="11958"/>
                  </a:lnTo>
                  <a:lnTo>
                    <a:pt x="759" y="12136"/>
                  </a:lnTo>
                  <a:lnTo>
                    <a:pt x="846" y="12315"/>
                  </a:lnTo>
                  <a:lnTo>
                    <a:pt x="932" y="12494"/>
                  </a:lnTo>
                  <a:lnTo>
                    <a:pt x="1019" y="12666"/>
                  </a:lnTo>
                  <a:lnTo>
                    <a:pt x="1112" y="12838"/>
                  </a:lnTo>
                  <a:lnTo>
                    <a:pt x="1212" y="13003"/>
                  </a:lnTo>
                  <a:lnTo>
                    <a:pt x="1312" y="13168"/>
                  </a:lnTo>
                  <a:lnTo>
                    <a:pt x="1412" y="13333"/>
                  </a:lnTo>
                  <a:lnTo>
                    <a:pt x="1518" y="13491"/>
                  </a:lnTo>
                  <a:lnTo>
                    <a:pt x="1631" y="13649"/>
                  </a:lnTo>
                  <a:lnTo>
                    <a:pt x="1745" y="13807"/>
                  </a:lnTo>
                  <a:lnTo>
                    <a:pt x="1864" y="13959"/>
                  </a:lnTo>
                  <a:lnTo>
                    <a:pt x="1984" y="14103"/>
                  </a:lnTo>
                  <a:lnTo>
                    <a:pt x="2104" y="14247"/>
                  </a:lnTo>
                  <a:lnTo>
                    <a:pt x="2231" y="14392"/>
                  </a:lnTo>
                  <a:lnTo>
                    <a:pt x="2364" y="14536"/>
                  </a:lnTo>
                  <a:lnTo>
                    <a:pt x="2497" y="14667"/>
                  </a:lnTo>
                  <a:lnTo>
                    <a:pt x="2630" y="14804"/>
                  </a:lnTo>
                  <a:lnTo>
                    <a:pt x="2770" y="14935"/>
                  </a:lnTo>
                  <a:lnTo>
                    <a:pt x="2910" y="15059"/>
                  </a:lnTo>
                  <a:lnTo>
                    <a:pt x="3050" y="15182"/>
                  </a:lnTo>
                  <a:lnTo>
                    <a:pt x="3196" y="15299"/>
                  </a:lnTo>
                  <a:lnTo>
                    <a:pt x="3342" y="15416"/>
                  </a:lnTo>
                  <a:lnTo>
                    <a:pt x="3496" y="15526"/>
                  </a:lnTo>
                  <a:lnTo>
                    <a:pt x="3649" y="15636"/>
                  </a:lnTo>
                  <a:lnTo>
                    <a:pt x="3809" y="15746"/>
                  </a:lnTo>
                  <a:lnTo>
                    <a:pt x="3962" y="15843"/>
                  </a:lnTo>
                  <a:lnTo>
                    <a:pt x="4122" y="15939"/>
                  </a:lnTo>
                  <a:lnTo>
                    <a:pt x="4288" y="16035"/>
                  </a:lnTo>
                  <a:lnTo>
                    <a:pt x="4448" y="16124"/>
                  </a:lnTo>
                  <a:lnTo>
                    <a:pt x="4621" y="16207"/>
                  </a:lnTo>
                  <a:lnTo>
                    <a:pt x="4787" y="16289"/>
                  </a:lnTo>
                  <a:lnTo>
                    <a:pt x="4960" y="16365"/>
                  </a:lnTo>
                  <a:lnTo>
                    <a:pt x="5127" y="16441"/>
                  </a:lnTo>
                  <a:lnTo>
                    <a:pt x="5307" y="16509"/>
                  </a:lnTo>
                  <a:lnTo>
                    <a:pt x="5480" y="16571"/>
                  </a:lnTo>
                  <a:lnTo>
                    <a:pt x="5660" y="16633"/>
                  </a:lnTo>
                  <a:lnTo>
                    <a:pt x="5839" y="16688"/>
                  </a:lnTo>
                  <a:lnTo>
                    <a:pt x="6019" y="16736"/>
                  </a:lnTo>
                  <a:lnTo>
                    <a:pt x="6206" y="16785"/>
                  </a:lnTo>
                  <a:lnTo>
                    <a:pt x="6385" y="16826"/>
                  </a:lnTo>
                  <a:lnTo>
                    <a:pt x="6572" y="16860"/>
                  </a:lnTo>
                  <a:lnTo>
                    <a:pt x="6758" y="16895"/>
                  </a:lnTo>
                  <a:lnTo>
                    <a:pt x="6951" y="16922"/>
                  </a:lnTo>
                  <a:lnTo>
                    <a:pt x="7138" y="16943"/>
                  </a:lnTo>
                  <a:lnTo>
                    <a:pt x="7331" y="16956"/>
                  </a:lnTo>
                  <a:lnTo>
                    <a:pt x="7524" y="16970"/>
                  </a:lnTo>
                  <a:lnTo>
                    <a:pt x="7717" y="16977"/>
                  </a:lnTo>
                  <a:lnTo>
                    <a:pt x="8103" y="16977"/>
                  </a:lnTo>
                  <a:lnTo>
                    <a:pt x="8296" y="16970"/>
                  </a:lnTo>
                  <a:lnTo>
                    <a:pt x="8496" y="16956"/>
                  </a:lnTo>
                  <a:lnTo>
                    <a:pt x="8696" y="16936"/>
                  </a:lnTo>
                  <a:lnTo>
                    <a:pt x="8889" y="16908"/>
                  </a:lnTo>
                  <a:lnTo>
                    <a:pt x="9122" y="16874"/>
                  </a:lnTo>
                  <a:lnTo>
                    <a:pt x="9348" y="16833"/>
                  </a:lnTo>
                  <a:lnTo>
                    <a:pt x="9575" y="16791"/>
                  </a:lnTo>
                  <a:lnTo>
                    <a:pt x="9794" y="16743"/>
                  </a:lnTo>
                  <a:lnTo>
                    <a:pt x="10007" y="16688"/>
                  </a:lnTo>
                  <a:lnTo>
                    <a:pt x="10214" y="16626"/>
                  </a:lnTo>
                  <a:lnTo>
                    <a:pt x="10427" y="16564"/>
                  </a:lnTo>
                  <a:lnTo>
                    <a:pt x="10627" y="16496"/>
                  </a:lnTo>
                  <a:lnTo>
                    <a:pt x="10826" y="16420"/>
                  </a:lnTo>
                  <a:lnTo>
                    <a:pt x="11019" y="16344"/>
                  </a:lnTo>
                  <a:lnTo>
                    <a:pt x="11213" y="16262"/>
                  </a:lnTo>
                  <a:lnTo>
                    <a:pt x="11399" y="16173"/>
                  </a:lnTo>
                  <a:lnTo>
                    <a:pt x="11579" y="16083"/>
                  </a:lnTo>
                  <a:lnTo>
                    <a:pt x="11759" y="15987"/>
                  </a:lnTo>
                  <a:lnTo>
                    <a:pt x="11932" y="15891"/>
                  </a:lnTo>
                  <a:lnTo>
                    <a:pt x="12105" y="15788"/>
                  </a:lnTo>
                  <a:lnTo>
                    <a:pt x="12271" y="15684"/>
                  </a:lnTo>
                  <a:lnTo>
                    <a:pt x="12438" y="15574"/>
                  </a:lnTo>
                  <a:lnTo>
                    <a:pt x="12597" y="15457"/>
                  </a:lnTo>
                  <a:lnTo>
                    <a:pt x="12751" y="15341"/>
                  </a:lnTo>
                  <a:lnTo>
                    <a:pt x="12904" y="15224"/>
                  </a:lnTo>
                  <a:lnTo>
                    <a:pt x="13050" y="15100"/>
                  </a:lnTo>
                  <a:lnTo>
                    <a:pt x="13197" y="14969"/>
                  </a:lnTo>
                  <a:lnTo>
                    <a:pt x="13337" y="14839"/>
                  </a:lnTo>
                  <a:lnTo>
                    <a:pt x="13470" y="14708"/>
                  </a:lnTo>
                  <a:lnTo>
                    <a:pt x="13603" y="14570"/>
                  </a:lnTo>
                  <a:lnTo>
                    <a:pt x="13729" y="14426"/>
                  </a:lnTo>
                  <a:lnTo>
                    <a:pt x="13856" y="14282"/>
                  </a:lnTo>
                  <a:lnTo>
                    <a:pt x="13976" y="14137"/>
                  </a:lnTo>
                  <a:lnTo>
                    <a:pt x="14096" y="13993"/>
                  </a:lnTo>
                  <a:lnTo>
                    <a:pt x="14209" y="13842"/>
                  </a:lnTo>
                  <a:lnTo>
                    <a:pt x="14315" y="13683"/>
                  </a:lnTo>
                  <a:lnTo>
                    <a:pt x="14422" y="13532"/>
                  </a:lnTo>
                  <a:lnTo>
                    <a:pt x="14522" y="13374"/>
                  </a:lnTo>
                  <a:lnTo>
                    <a:pt x="14622" y="13209"/>
                  </a:lnTo>
                  <a:lnTo>
                    <a:pt x="14715" y="13044"/>
                  </a:lnTo>
                  <a:lnTo>
                    <a:pt x="14808" y="12879"/>
                  </a:lnTo>
                  <a:lnTo>
                    <a:pt x="14895" y="12714"/>
                  </a:lnTo>
                  <a:lnTo>
                    <a:pt x="14974" y="12549"/>
                  </a:lnTo>
                  <a:lnTo>
                    <a:pt x="15054" y="12377"/>
                  </a:lnTo>
                  <a:lnTo>
                    <a:pt x="15134" y="12205"/>
                  </a:lnTo>
                  <a:lnTo>
                    <a:pt x="15207" y="12026"/>
                  </a:lnTo>
                  <a:lnTo>
                    <a:pt x="15341" y="11676"/>
                  </a:lnTo>
                  <a:lnTo>
                    <a:pt x="15454" y="11311"/>
                  </a:lnTo>
                  <a:lnTo>
                    <a:pt x="15560" y="10947"/>
                  </a:lnTo>
                  <a:lnTo>
                    <a:pt x="15647" y="10582"/>
                  </a:lnTo>
                  <a:lnTo>
                    <a:pt x="15727" y="10204"/>
                  </a:lnTo>
                  <a:lnTo>
                    <a:pt x="15787" y="9833"/>
                  </a:lnTo>
                  <a:lnTo>
                    <a:pt x="15833" y="9455"/>
                  </a:lnTo>
                  <a:lnTo>
                    <a:pt x="15867" y="9070"/>
                  </a:lnTo>
                  <a:lnTo>
                    <a:pt x="15887" y="8692"/>
                  </a:lnTo>
                  <a:lnTo>
                    <a:pt x="15887" y="8307"/>
                  </a:lnTo>
                  <a:lnTo>
                    <a:pt x="15880" y="7928"/>
                  </a:lnTo>
                  <a:lnTo>
                    <a:pt x="15853" y="7550"/>
                  </a:lnTo>
                  <a:lnTo>
                    <a:pt x="15813" y="7172"/>
                  </a:lnTo>
                  <a:lnTo>
                    <a:pt x="15767" y="6794"/>
                  </a:lnTo>
                  <a:lnTo>
                    <a:pt x="15700" y="6423"/>
                  </a:lnTo>
                  <a:lnTo>
                    <a:pt x="15620" y="6051"/>
                  </a:lnTo>
                  <a:lnTo>
                    <a:pt x="15527" y="5687"/>
                  </a:lnTo>
                  <a:lnTo>
                    <a:pt x="15427" y="5329"/>
                  </a:lnTo>
                  <a:lnTo>
                    <a:pt x="15307" y="4972"/>
                  </a:lnTo>
                  <a:lnTo>
                    <a:pt x="15174" y="4628"/>
                  </a:lnTo>
                  <a:lnTo>
                    <a:pt x="15028" y="4284"/>
                  </a:lnTo>
                  <a:lnTo>
                    <a:pt x="14868" y="3954"/>
                  </a:lnTo>
                  <a:lnTo>
                    <a:pt x="14701" y="3631"/>
                  </a:lnTo>
                  <a:lnTo>
                    <a:pt x="14515" y="3315"/>
                  </a:lnTo>
                  <a:lnTo>
                    <a:pt x="14415" y="3163"/>
                  </a:lnTo>
                  <a:lnTo>
                    <a:pt x="14315" y="3012"/>
                  </a:lnTo>
                  <a:lnTo>
                    <a:pt x="14215" y="2861"/>
                  </a:lnTo>
                  <a:lnTo>
                    <a:pt x="14109" y="2716"/>
                  </a:lnTo>
                  <a:lnTo>
                    <a:pt x="13996" y="2572"/>
                  </a:lnTo>
                  <a:lnTo>
                    <a:pt x="13882" y="2435"/>
                  </a:lnTo>
                  <a:lnTo>
                    <a:pt x="13769" y="2297"/>
                  </a:lnTo>
                  <a:lnTo>
                    <a:pt x="13649" y="2159"/>
                  </a:lnTo>
                  <a:lnTo>
                    <a:pt x="13523" y="2029"/>
                  </a:lnTo>
                  <a:lnTo>
                    <a:pt x="13396" y="1905"/>
                  </a:lnTo>
                  <a:lnTo>
                    <a:pt x="13270" y="1781"/>
                  </a:lnTo>
                  <a:lnTo>
                    <a:pt x="13137" y="1658"/>
                  </a:lnTo>
                  <a:lnTo>
                    <a:pt x="13004" y="1541"/>
                  </a:lnTo>
                  <a:lnTo>
                    <a:pt x="12864" y="1431"/>
                  </a:lnTo>
                  <a:lnTo>
                    <a:pt x="12724" y="1321"/>
                  </a:lnTo>
                  <a:lnTo>
                    <a:pt x="12577" y="1211"/>
                  </a:lnTo>
                  <a:lnTo>
                    <a:pt x="12431" y="1107"/>
                  </a:lnTo>
                  <a:lnTo>
                    <a:pt x="12278" y="1011"/>
                  </a:lnTo>
                  <a:lnTo>
                    <a:pt x="12125" y="915"/>
                  </a:lnTo>
                  <a:lnTo>
                    <a:pt x="11972" y="826"/>
                  </a:lnTo>
                  <a:lnTo>
                    <a:pt x="11812" y="743"/>
                  </a:lnTo>
                  <a:lnTo>
                    <a:pt x="11645" y="661"/>
                  </a:lnTo>
                  <a:lnTo>
                    <a:pt x="11479" y="585"/>
                  </a:lnTo>
                  <a:lnTo>
                    <a:pt x="11312" y="509"/>
                  </a:lnTo>
                  <a:lnTo>
                    <a:pt x="11139" y="440"/>
                  </a:lnTo>
                  <a:lnTo>
                    <a:pt x="10966" y="379"/>
                  </a:lnTo>
                  <a:lnTo>
                    <a:pt x="10786" y="317"/>
                  </a:lnTo>
                  <a:lnTo>
                    <a:pt x="10607" y="262"/>
                  </a:lnTo>
                  <a:lnTo>
                    <a:pt x="10420" y="214"/>
                  </a:lnTo>
                  <a:lnTo>
                    <a:pt x="10234" y="172"/>
                  </a:lnTo>
                  <a:lnTo>
                    <a:pt x="10047" y="131"/>
                  </a:lnTo>
                  <a:lnTo>
                    <a:pt x="9854" y="97"/>
                  </a:lnTo>
                  <a:lnTo>
                    <a:pt x="9661" y="69"/>
                  </a:lnTo>
                  <a:lnTo>
                    <a:pt x="9461" y="42"/>
                  </a:lnTo>
                  <a:lnTo>
                    <a:pt x="9255" y="21"/>
                  </a:lnTo>
                  <a:lnTo>
                    <a:pt x="9055" y="14"/>
                  </a:lnTo>
                  <a:lnTo>
                    <a:pt x="884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-1371025" y="-449475"/>
              <a:ext cx="312625" cy="317700"/>
            </a:xfrm>
            <a:custGeom>
              <a:avLst/>
              <a:gdLst/>
              <a:ahLst/>
              <a:cxnLst/>
              <a:rect l="l" t="t" r="r" b="b"/>
              <a:pathLst>
                <a:path w="12505" h="12708" extrusionOk="0">
                  <a:moveTo>
                    <a:pt x="6232" y="2538"/>
                  </a:moveTo>
                  <a:lnTo>
                    <a:pt x="6399" y="2544"/>
                  </a:lnTo>
                  <a:lnTo>
                    <a:pt x="6558" y="2551"/>
                  </a:lnTo>
                  <a:lnTo>
                    <a:pt x="6725" y="2565"/>
                  </a:lnTo>
                  <a:lnTo>
                    <a:pt x="6885" y="2586"/>
                  </a:lnTo>
                  <a:lnTo>
                    <a:pt x="7051" y="2613"/>
                  </a:lnTo>
                  <a:lnTo>
                    <a:pt x="7204" y="2654"/>
                  </a:lnTo>
                  <a:lnTo>
                    <a:pt x="7364" y="2696"/>
                  </a:lnTo>
                  <a:lnTo>
                    <a:pt x="7517" y="2744"/>
                  </a:lnTo>
                  <a:lnTo>
                    <a:pt x="7670" y="2799"/>
                  </a:lnTo>
                  <a:lnTo>
                    <a:pt x="7823" y="2861"/>
                  </a:lnTo>
                  <a:lnTo>
                    <a:pt x="7970" y="2930"/>
                  </a:lnTo>
                  <a:lnTo>
                    <a:pt x="8116" y="3005"/>
                  </a:lnTo>
                  <a:lnTo>
                    <a:pt x="8256" y="3095"/>
                  </a:lnTo>
                  <a:lnTo>
                    <a:pt x="8389" y="3184"/>
                  </a:lnTo>
                  <a:lnTo>
                    <a:pt x="8529" y="3287"/>
                  </a:lnTo>
                  <a:lnTo>
                    <a:pt x="8656" y="3397"/>
                  </a:lnTo>
                  <a:lnTo>
                    <a:pt x="8782" y="3514"/>
                  </a:lnTo>
                  <a:lnTo>
                    <a:pt x="8902" y="3638"/>
                  </a:lnTo>
                  <a:lnTo>
                    <a:pt x="9022" y="3775"/>
                  </a:lnTo>
                  <a:lnTo>
                    <a:pt x="9135" y="3920"/>
                  </a:lnTo>
                  <a:lnTo>
                    <a:pt x="9242" y="4071"/>
                  </a:lnTo>
                  <a:lnTo>
                    <a:pt x="9342" y="4229"/>
                  </a:lnTo>
                  <a:lnTo>
                    <a:pt x="9435" y="4387"/>
                  </a:lnTo>
                  <a:lnTo>
                    <a:pt x="9508" y="4552"/>
                  </a:lnTo>
                  <a:lnTo>
                    <a:pt x="9581" y="4724"/>
                  </a:lnTo>
                  <a:lnTo>
                    <a:pt x="9635" y="4896"/>
                  </a:lnTo>
                  <a:lnTo>
                    <a:pt x="9681" y="5068"/>
                  </a:lnTo>
                  <a:lnTo>
                    <a:pt x="9721" y="5240"/>
                  </a:lnTo>
                  <a:lnTo>
                    <a:pt x="9748" y="5419"/>
                  </a:lnTo>
                  <a:lnTo>
                    <a:pt x="9768" y="5597"/>
                  </a:lnTo>
                  <a:lnTo>
                    <a:pt x="9774" y="5783"/>
                  </a:lnTo>
                  <a:lnTo>
                    <a:pt x="9774" y="5962"/>
                  </a:lnTo>
                  <a:lnTo>
                    <a:pt x="9768" y="6141"/>
                  </a:lnTo>
                  <a:lnTo>
                    <a:pt x="9754" y="6326"/>
                  </a:lnTo>
                  <a:lnTo>
                    <a:pt x="9728" y="6505"/>
                  </a:lnTo>
                  <a:lnTo>
                    <a:pt x="9694" y="6684"/>
                  </a:lnTo>
                  <a:lnTo>
                    <a:pt x="9648" y="6863"/>
                  </a:lnTo>
                  <a:lnTo>
                    <a:pt x="9601" y="7034"/>
                  </a:lnTo>
                  <a:lnTo>
                    <a:pt x="9541" y="7213"/>
                  </a:lnTo>
                  <a:lnTo>
                    <a:pt x="9475" y="7385"/>
                  </a:lnTo>
                  <a:lnTo>
                    <a:pt x="9401" y="7550"/>
                  </a:lnTo>
                  <a:lnTo>
                    <a:pt x="9322" y="7715"/>
                  </a:lnTo>
                  <a:lnTo>
                    <a:pt x="9235" y="7880"/>
                  </a:lnTo>
                  <a:lnTo>
                    <a:pt x="9142" y="8031"/>
                  </a:lnTo>
                  <a:lnTo>
                    <a:pt x="9042" y="8190"/>
                  </a:lnTo>
                  <a:lnTo>
                    <a:pt x="8935" y="8334"/>
                  </a:lnTo>
                  <a:lnTo>
                    <a:pt x="8822" y="8478"/>
                  </a:lnTo>
                  <a:lnTo>
                    <a:pt x="8702" y="8616"/>
                  </a:lnTo>
                  <a:lnTo>
                    <a:pt x="8583" y="8740"/>
                  </a:lnTo>
                  <a:lnTo>
                    <a:pt x="8449" y="8863"/>
                  </a:lnTo>
                  <a:lnTo>
                    <a:pt x="8316" y="8980"/>
                  </a:lnTo>
                  <a:lnTo>
                    <a:pt x="8170" y="9090"/>
                  </a:lnTo>
                  <a:lnTo>
                    <a:pt x="8023" y="9193"/>
                  </a:lnTo>
                  <a:lnTo>
                    <a:pt x="7877" y="9283"/>
                  </a:lnTo>
                  <a:lnTo>
                    <a:pt x="7704" y="9379"/>
                  </a:lnTo>
                  <a:lnTo>
                    <a:pt x="7524" y="9455"/>
                  </a:lnTo>
                  <a:lnTo>
                    <a:pt x="7344" y="9524"/>
                  </a:lnTo>
                  <a:lnTo>
                    <a:pt x="7164" y="9572"/>
                  </a:lnTo>
                  <a:lnTo>
                    <a:pt x="6985" y="9613"/>
                  </a:lnTo>
                  <a:lnTo>
                    <a:pt x="6798" y="9640"/>
                  </a:lnTo>
                  <a:lnTo>
                    <a:pt x="6612" y="9661"/>
                  </a:lnTo>
                  <a:lnTo>
                    <a:pt x="6425" y="9661"/>
                  </a:lnTo>
                  <a:lnTo>
                    <a:pt x="6239" y="9654"/>
                  </a:lnTo>
                  <a:lnTo>
                    <a:pt x="6059" y="9640"/>
                  </a:lnTo>
                  <a:lnTo>
                    <a:pt x="5873" y="9606"/>
                  </a:lnTo>
                  <a:lnTo>
                    <a:pt x="5686" y="9572"/>
                  </a:lnTo>
                  <a:lnTo>
                    <a:pt x="5506" y="9524"/>
                  </a:lnTo>
                  <a:lnTo>
                    <a:pt x="5327" y="9462"/>
                  </a:lnTo>
                  <a:lnTo>
                    <a:pt x="5154" y="9393"/>
                  </a:lnTo>
                  <a:lnTo>
                    <a:pt x="4974" y="9317"/>
                  </a:lnTo>
                  <a:lnTo>
                    <a:pt x="4807" y="9228"/>
                  </a:lnTo>
                  <a:lnTo>
                    <a:pt x="4641" y="9132"/>
                  </a:lnTo>
                  <a:lnTo>
                    <a:pt x="4481" y="9028"/>
                  </a:lnTo>
                  <a:lnTo>
                    <a:pt x="4321" y="8918"/>
                  </a:lnTo>
                  <a:lnTo>
                    <a:pt x="4168" y="8802"/>
                  </a:lnTo>
                  <a:lnTo>
                    <a:pt x="4022" y="8678"/>
                  </a:lnTo>
                  <a:lnTo>
                    <a:pt x="3882" y="8540"/>
                  </a:lnTo>
                  <a:lnTo>
                    <a:pt x="3749" y="8403"/>
                  </a:lnTo>
                  <a:lnTo>
                    <a:pt x="3622" y="8258"/>
                  </a:lnTo>
                  <a:lnTo>
                    <a:pt x="3502" y="8107"/>
                  </a:lnTo>
                  <a:lnTo>
                    <a:pt x="3389" y="7949"/>
                  </a:lnTo>
                  <a:lnTo>
                    <a:pt x="3283" y="7784"/>
                  </a:lnTo>
                  <a:lnTo>
                    <a:pt x="3189" y="7619"/>
                  </a:lnTo>
                  <a:lnTo>
                    <a:pt x="3103" y="7447"/>
                  </a:lnTo>
                  <a:lnTo>
                    <a:pt x="3023" y="7268"/>
                  </a:lnTo>
                  <a:lnTo>
                    <a:pt x="2956" y="7089"/>
                  </a:lnTo>
                  <a:lnTo>
                    <a:pt x="2903" y="6931"/>
                  </a:lnTo>
                  <a:lnTo>
                    <a:pt x="2863" y="6773"/>
                  </a:lnTo>
                  <a:lnTo>
                    <a:pt x="2830" y="6615"/>
                  </a:lnTo>
                  <a:lnTo>
                    <a:pt x="2803" y="6457"/>
                  </a:lnTo>
                  <a:lnTo>
                    <a:pt x="2783" y="6306"/>
                  </a:lnTo>
                  <a:lnTo>
                    <a:pt x="2770" y="6147"/>
                  </a:lnTo>
                  <a:lnTo>
                    <a:pt x="2770" y="5996"/>
                  </a:lnTo>
                  <a:lnTo>
                    <a:pt x="2770" y="5845"/>
                  </a:lnTo>
                  <a:lnTo>
                    <a:pt x="2783" y="5694"/>
                  </a:lnTo>
                  <a:lnTo>
                    <a:pt x="2803" y="5549"/>
                  </a:lnTo>
                  <a:lnTo>
                    <a:pt x="2830" y="5398"/>
                  </a:lnTo>
                  <a:lnTo>
                    <a:pt x="2856" y="5254"/>
                  </a:lnTo>
                  <a:lnTo>
                    <a:pt x="2896" y="5109"/>
                  </a:lnTo>
                  <a:lnTo>
                    <a:pt x="2943" y="4972"/>
                  </a:lnTo>
                  <a:lnTo>
                    <a:pt x="2990" y="4827"/>
                  </a:lnTo>
                  <a:lnTo>
                    <a:pt x="3050" y="4690"/>
                  </a:lnTo>
                  <a:lnTo>
                    <a:pt x="3109" y="4552"/>
                  </a:lnTo>
                  <a:lnTo>
                    <a:pt x="3176" y="4422"/>
                  </a:lnTo>
                  <a:lnTo>
                    <a:pt x="3249" y="4291"/>
                  </a:lnTo>
                  <a:lnTo>
                    <a:pt x="3329" y="4160"/>
                  </a:lnTo>
                  <a:lnTo>
                    <a:pt x="3409" y="4030"/>
                  </a:lnTo>
                  <a:lnTo>
                    <a:pt x="3496" y="3906"/>
                  </a:lnTo>
                  <a:lnTo>
                    <a:pt x="3589" y="3789"/>
                  </a:lnTo>
                  <a:lnTo>
                    <a:pt x="3682" y="3665"/>
                  </a:lnTo>
                  <a:lnTo>
                    <a:pt x="3782" y="3548"/>
                  </a:lnTo>
                  <a:lnTo>
                    <a:pt x="3882" y="3438"/>
                  </a:lnTo>
                  <a:lnTo>
                    <a:pt x="3988" y="3328"/>
                  </a:lnTo>
                  <a:lnTo>
                    <a:pt x="4102" y="3218"/>
                  </a:lnTo>
                  <a:lnTo>
                    <a:pt x="4215" y="3115"/>
                  </a:lnTo>
                  <a:lnTo>
                    <a:pt x="4335" y="3012"/>
                  </a:lnTo>
                  <a:lnTo>
                    <a:pt x="4454" y="2916"/>
                  </a:lnTo>
                  <a:lnTo>
                    <a:pt x="4574" y="2820"/>
                  </a:lnTo>
                  <a:lnTo>
                    <a:pt x="4741" y="2771"/>
                  </a:lnTo>
                  <a:lnTo>
                    <a:pt x="4901" y="2723"/>
                  </a:lnTo>
                  <a:lnTo>
                    <a:pt x="5067" y="2682"/>
                  </a:lnTo>
                  <a:lnTo>
                    <a:pt x="5233" y="2648"/>
                  </a:lnTo>
                  <a:lnTo>
                    <a:pt x="5400" y="2613"/>
                  </a:lnTo>
                  <a:lnTo>
                    <a:pt x="5566" y="2586"/>
                  </a:lnTo>
                  <a:lnTo>
                    <a:pt x="5733" y="2565"/>
                  </a:lnTo>
                  <a:lnTo>
                    <a:pt x="5899" y="2551"/>
                  </a:lnTo>
                  <a:lnTo>
                    <a:pt x="6066" y="2544"/>
                  </a:lnTo>
                  <a:lnTo>
                    <a:pt x="6232" y="2538"/>
                  </a:lnTo>
                  <a:close/>
                  <a:moveTo>
                    <a:pt x="6292" y="0"/>
                  </a:moveTo>
                  <a:lnTo>
                    <a:pt x="5999" y="7"/>
                  </a:lnTo>
                  <a:lnTo>
                    <a:pt x="5706" y="28"/>
                  </a:lnTo>
                  <a:lnTo>
                    <a:pt x="5420" y="62"/>
                  </a:lnTo>
                  <a:lnTo>
                    <a:pt x="5134" y="117"/>
                  </a:lnTo>
                  <a:lnTo>
                    <a:pt x="4847" y="186"/>
                  </a:lnTo>
                  <a:lnTo>
                    <a:pt x="4568" y="269"/>
                  </a:lnTo>
                  <a:lnTo>
                    <a:pt x="4434" y="310"/>
                  </a:lnTo>
                  <a:lnTo>
                    <a:pt x="4295" y="365"/>
                  </a:lnTo>
                  <a:lnTo>
                    <a:pt x="4161" y="420"/>
                  </a:lnTo>
                  <a:lnTo>
                    <a:pt x="4028" y="482"/>
                  </a:lnTo>
                  <a:lnTo>
                    <a:pt x="3895" y="544"/>
                  </a:lnTo>
                  <a:lnTo>
                    <a:pt x="3769" y="605"/>
                  </a:lnTo>
                  <a:lnTo>
                    <a:pt x="3635" y="681"/>
                  </a:lnTo>
                  <a:lnTo>
                    <a:pt x="3509" y="757"/>
                  </a:lnTo>
                  <a:lnTo>
                    <a:pt x="3303" y="860"/>
                  </a:lnTo>
                  <a:lnTo>
                    <a:pt x="3103" y="970"/>
                  </a:lnTo>
                  <a:lnTo>
                    <a:pt x="2903" y="1087"/>
                  </a:lnTo>
                  <a:lnTo>
                    <a:pt x="2710" y="1217"/>
                  </a:lnTo>
                  <a:lnTo>
                    <a:pt x="2524" y="1348"/>
                  </a:lnTo>
                  <a:lnTo>
                    <a:pt x="2344" y="1492"/>
                  </a:lnTo>
                  <a:lnTo>
                    <a:pt x="2164" y="1637"/>
                  </a:lnTo>
                  <a:lnTo>
                    <a:pt x="1991" y="1795"/>
                  </a:lnTo>
                  <a:lnTo>
                    <a:pt x="1824" y="1953"/>
                  </a:lnTo>
                  <a:lnTo>
                    <a:pt x="1658" y="2118"/>
                  </a:lnTo>
                  <a:lnTo>
                    <a:pt x="1505" y="2297"/>
                  </a:lnTo>
                  <a:lnTo>
                    <a:pt x="1358" y="2476"/>
                  </a:lnTo>
                  <a:lnTo>
                    <a:pt x="1212" y="2661"/>
                  </a:lnTo>
                  <a:lnTo>
                    <a:pt x="1079" y="2847"/>
                  </a:lnTo>
                  <a:lnTo>
                    <a:pt x="946" y="3046"/>
                  </a:lnTo>
                  <a:lnTo>
                    <a:pt x="826" y="3246"/>
                  </a:lnTo>
                  <a:lnTo>
                    <a:pt x="712" y="3452"/>
                  </a:lnTo>
                  <a:lnTo>
                    <a:pt x="606" y="3665"/>
                  </a:lnTo>
                  <a:lnTo>
                    <a:pt x="506" y="3878"/>
                  </a:lnTo>
                  <a:lnTo>
                    <a:pt x="413" y="4098"/>
                  </a:lnTo>
                  <a:lnTo>
                    <a:pt x="333" y="4318"/>
                  </a:lnTo>
                  <a:lnTo>
                    <a:pt x="260" y="4545"/>
                  </a:lnTo>
                  <a:lnTo>
                    <a:pt x="193" y="4779"/>
                  </a:lnTo>
                  <a:lnTo>
                    <a:pt x="133" y="5013"/>
                  </a:lnTo>
                  <a:lnTo>
                    <a:pt x="87" y="5247"/>
                  </a:lnTo>
                  <a:lnTo>
                    <a:pt x="53" y="5487"/>
                  </a:lnTo>
                  <a:lnTo>
                    <a:pt x="27" y="5735"/>
                  </a:lnTo>
                  <a:lnTo>
                    <a:pt x="7" y="5976"/>
                  </a:lnTo>
                  <a:lnTo>
                    <a:pt x="0" y="6223"/>
                  </a:lnTo>
                  <a:lnTo>
                    <a:pt x="0" y="6471"/>
                  </a:lnTo>
                  <a:lnTo>
                    <a:pt x="13" y="6725"/>
                  </a:lnTo>
                  <a:lnTo>
                    <a:pt x="40" y="6979"/>
                  </a:lnTo>
                  <a:lnTo>
                    <a:pt x="67" y="7165"/>
                  </a:lnTo>
                  <a:lnTo>
                    <a:pt x="93" y="7351"/>
                  </a:lnTo>
                  <a:lnTo>
                    <a:pt x="133" y="7530"/>
                  </a:lnTo>
                  <a:lnTo>
                    <a:pt x="173" y="7715"/>
                  </a:lnTo>
                  <a:lnTo>
                    <a:pt x="220" y="7894"/>
                  </a:lnTo>
                  <a:lnTo>
                    <a:pt x="273" y="8066"/>
                  </a:lnTo>
                  <a:lnTo>
                    <a:pt x="326" y="8245"/>
                  </a:lnTo>
                  <a:lnTo>
                    <a:pt x="393" y="8416"/>
                  </a:lnTo>
                  <a:lnTo>
                    <a:pt x="459" y="8588"/>
                  </a:lnTo>
                  <a:lnTo>
                    <a:pt x="526" y="8753"/>
                  </a:lnTo>
                  <a:lnTo>
                    <a:pt x="606" y="8918"/>
                  </a:lnTo>
                  <a:lnTo>
                    <a:pt x="686" y="9083"/>
                  </a:lnTo>
                  <a:lnTo>
                    <a:pt x="772" y="9242"/>
                  </a:lnTo>
                  <a:lnTo>
                    <a:pt x="859" y="9400"/>
                  </a:lnTo>
                  <a:lnTo>
                    <a:pt x="952" y="9558"/>
                  </a:lnTo>
                  <a:lnTo>
                    <a:pt x="1052" y="9709"/>
                  </a:lnTo>
                  <a:lnTo>
                    <a:pt x="1159" y="9854"/>
                  </a:lnTo>
                  <a:lnTo>
                    <a:pt x="1265" y="10005"/>
                  </a:lnTo>
                  <a:lnTo>
                    <a:pt x="1372" y="10142"/>
                  </a:lnTo>
                  <a:lnTo>
                    <a:pt x="1485" y="10287"/>
                  </a:lnTo>
                  <a:lnTo>
                    <a:pt x="1605" y="10424"/>
                  </a:lnTo>
                  <a:lnTo>
                    <a:pt x="1725" y="10555"/>
                  </a:lnTo>
                  <a:lnTo>
                    <a:pt x="1844" y="10686"/>
                  </a:lnTo>
                  <a:lnTo>
                    <a:pt x="1978" y="10816"/>
                  </a:lnTo>
                  <a:lnTo>
                    <a:pt x="2104" y="10940"/>
                  </a:lnTo>
                  <a:lnTo>
                    <a:pt x="2237" y="11057"/>
                  </a:lnTo>
                  <a:lnTo>
                    <a:pt x="2377" y="11174"/>
                  </a:lnTo>
                  <a:lnTo>
                    <a:pt x="2517" y="11284"/>
                  </a:lnTo>
                  <a:lnTo>
                    <a:pt x="2657" y="11394"/>
                  </a:lnTo>
                  <a:lnTo>
                    <a:pt x="2803" y="11497"/>
                  </a:lnTo>
                  <a:lnTo>
                    <a:pt x="2950" y="11600"/>
                  </a:lnTo>
                  <a:lnTo>
                    <a:pt x="3103" y="11696"/>
                  </a:lnTo>
                  <a:lnTo>
                    <a:pt x="3256" y="11793"/>
                  </a:lnTo>
                  <a:lnTo>
                    <a:pt x="3409" y="11882"/>
                  </a:lnTo>
                  <a:lnTo>
                    <a:pt x="3562" y="11964"/>
                  </a:lnTo>
                  <a:lnTo>
                    <a:pt x="3722" y="12047"/>
                  </a:lnTo>
                  <a:lnTo>
                    <a:pt x="3882" y="12123"/>
                  </a:lnTo>
                  <a:lnTo>
                    <a:pt x="4048" y="12198"/>
                  </a:lnTo>
                  <a:lnTo>
                    <a:pt x="4208" y="12260"/>
                  </a:lnTo>
                  <a:lnTo>
                    <a:pt x="4375" y="12329"/>
                  </a:lnTo>
                  <a:lnTo>
                    <a:pt x="4541" y="12384"/>
                  </a:lnTo>
                  <a:lnTo>
                    <a:pt x="4714" y="12439"/>
                  </a:lnTo>
                  <a:lnTo>
                    <a:pt x="4881" y="12487"/>
                  </a:lnTo>
                  <a:lnTo>
                    <a:pt x="5054" y="12535"/>
                  </a:lnTo>
                  <a:lnTo>
                    <a:pt x="5227" y="12570"/>
                  </a:lnTo>
                  <a:lnTo>
                    <a:pt x="5400" y="12604"/>
                  </a:lnTo>
                  <a:lnTo>
                    <a:pt x="5573" y="12638"/>
                  </a:lnTo>
                  <a:lnTo>
                    <a:pt x="5746" y="12659"/>
                  </a:lnTo>
                  <a:lnTo>
                    <a:pt x="5919" y="12680"/>
                  </a:lnTo>
                  <a:lnTo>
                    <a:pt x="6099" y="12693"/>
                  </a:lnTo>
                  <a:lnTo>
                    <a:pt x="6272" y="12700"/>
                  </a:lnTo>
                  <a:lnTo>
                    <a:pt x="6452" y="12707"/>
                  </a:lnTo>
                  <a:lnTo>
                    <a:pt x="6625" y="12700"/>
                  </a:lnTo>
                  <a:lnTo>
                    <a:pt x="6805" y="12693"/>
                  </a:lnTo>
                  <a:lnTo>
                    <a:pt x="6985" y="12680"/>
                  </a:lnTo>
                  <a:lnTo>
                    <a:pt x="7158" y="12666"/>
                  </a:lnTo>
                  <a:lnTo>
                    <a:pt x="7337" y="12638"/>
                  </a:lnTo>
                  <a:lnTo>
                    <a:pt x="7511" y="12604"/>
                  </a:lnTo>
                  <a:lnTo>
                    <a:pt x="7690" y="12570"/>
                  </a:lnTo>
                  <a:lnTo>
                    <a:pt x="7863" y="12528"/>
                  </a:lnTo>
                  <a:lnTo>
                    <a:pt x="8037" y="12480"/>
                  </a:lnTo>
                  <a:lnTo>
                    <a:pt x="8210" y="12425"/>
                  </a:lnTo>
                  <a:lnTo>
                    <a:pt x="8383" y="12363"/>
                  </a:lnTo>
                  <a:lnTo>
                    <a:pt x="8556" y="12295"/>
                  </a:lnTo>
                  <a:lnTo>
                    <a:pt x="8709" y="12233"/>
                  </a:lnTo>
                  <a:lnTo>
                    <a:pt x="8862" y="12157"/>
                  </a:lnTo>
                  <a:lnTo>
                    <a:pt x="9015" y="12088"/>
                  </a:lnTo>
                  <a:lnTo>
                    <a:pt x="9162" y="12006"/>
                  </a:lnTo>
                  <a:lnTo>
                    <a:pt x="9308" y="11923"/>
                  </a:lnTo>
                  <a:lnTo>
                    <a:pt x="9448" y="11834"/>
                  </a:lnTo>
                  <a:lnTo>
                    <a:pt x="9588" y="11738"/>
                  </a:lnTo>
                  <a:lnTo>
                    <a:pt x="9728" y="11641"/>
                  </a:lnTo>
                  <a:lnTo>
                    <a:pt x="9861" y="11538"/>
                  </a:lnTo>
                  <a:lnTo>
                    <a:pt x="9994" y="11435"/>
                  </a:lnTo>
                  <a:lnTo>
                    <a:pt x="10121" y="11325"/>
                  </a:lnTo>
                  <a:lnTo>
                    <a:pt x="10247" y="11215"/>
                  </a:lnTo>
                  <a:lnTo>
                    <a:pt x="10374" y="11098"/>
                  </a:lnTo>
                  <a:lnTo>
                    <a:pt x="10493" y="10981"/>
                  </a:lnTo>
                  <a:lnTo>
                    <a:pt x="10607" y="10857"/>
                  </a:lnTo>
                  <a:lnTo>
                    <a:pt x="10720" y="10734"/>
                  </a:lnTo>
                  <a:lnTo>
                    <a:pt x="10833" y="10603"/>
                  </a:lnTo>
                  <a:lnTo>
                    <a:pt x="10940" y="10472"/>
                  </a:lnTo>
                  <a:lnTo>
                    <a:pt x="11046" y="10342"/>
                  </a:lnTo>
                  <a:lnTo>
                    <a:pt x="11146" y="10204"/>
                  </a:lnTo>
                  <a:lnTo>
                    <a:pt x="11246" y="10060"/>
                  </a:lnTo>
                  <a:lnTo>
                    <a:pt x="11339" y="9922"/>
                  </a:lnTo>
                  <a:lnTo>
                    <a:pt x="11432" y="9778"/>
                  </a:lnTo>
                  <a:lnTo>
                    <a:pt x="11519" y="9627"/>
                  </a:lnTo>
                  <a:lnTo>
                    <a:pt x="11605" y="9482"/>
                  </a:lnTo>
                  <a:lnTo>
                    <a:pt x="11685" y="9331"/>
                  </a:lnTo>
                  <a:lnTo>
                    <a:pt x="11758" y="9173"/>
                  </a:lnTo>
                  <a:lnTo>
                    <a:pt x="11832" y="9022"/>
                  </a:lnTo>
                  <a:lnTo>
                    <a:pt x="11905" y="8863"/>
                  </a:lnTo>
                  <a:lnTo>
                    <a:pt x="11972" y="8705"/>
                  </a:lnTo>
                  <a:lnTo>
                    <a:pt x="12031" y="8540"/>
                  </a:lnTo>
                  <a:lnTo>
                    <a:pt x="12091" y="8382"/>
                  </a:lnTo>
                  <a:lnTo>
                    <a:pt x="12151" y="8217"/>
                  </a:lnTo>
                  <a:lnTo>
                    <a:pt x="12198" y="8052"/>
                  </a:lnTo>
                  <a:lnTo>
                    <a:pt x="12245" y="7887"/>
                  </a:lnTo>
                  <a:lnTo>
                    <a:pt x="12291" y="7722"/>
                  </a:lnTo>
                  <a:lnTo>
                    <a:pt x="12331" y="7557"/>
                  </a:lnTo>
                  <a:lnTo>
                    <a:pt x="12364" y="7385"/>
                  </a:lnTo>
                  <a:lnTo>
                    <a:pt x="12398" y="7213"/>
                  </a:lnTo>
                  <a:lnTo>
                    <a:pt x="12424" y="7048"/>
                  </a:lnTo>
                  <a:lnTo>
                    <a:pt x="12451" y="6876"/>
                  </a:lnTo>
                  <a:lnTo>
                    <a:pt x="12471" y="6704"/>
                  </a:lnTo>
                  <a:lnTo>
                    <a:pt x="12484" y="6532"/>
                  </a:lnTo>
                  <a:lnTo>
                    <a:pt x="12491" y="6361"/>
                  </a:lnTo>
                  <a:lnTo>
                    <a:pt x="12498" y="6189"/>
                  </a:lnTo>
                  <a:lnTo>
                    <a:pt x="12504" y="6017"/>
                  </a:lnTo>
                  <a:lnTo>
                    <a:pt x="12498" y="5852"/>
                  </a:lnTo>
                  <a:lnTo>
                    <a:pt x="12491" y="5680"/>
                  </a:lnTo>
                  <a:lnTo>
                    <a:pt x="12484" y="5508"/>
                  </a:lnTo>
                  <a:lnTo>
                    <a:pt x="12464" y="5336"/>
                  </a:lnTo>
                  <a:lnTo>
                    <a:pt x="12444" y="5171"/>
                  </a:lnTo>
                  <a:lnTo>
                    <a:pt x="12424" y="4999"/>
                  </a:lnTo>
                  <a:lnTo>
                    <a:pt x="12391" y="4834"/>
                  </a:lnTo>
                  <a:lnTo>
                    <a:pt x="12358" y="4662"/>
                  </a:lnTo>
                  <a:lnTo>
                    <a:pt x="12318" y="4497"/>
                  </a:lnTo>
                  <a:lnTo>
                    <a:pt x="12278" y="4332"/>
                  </a:lnTo>
                  <a:lnTo>
                    <a:pt x="12225" y="4167"/>
                  </a:lnTo>
                  <a:lnTo>
                    <a:pt x="12171" y="4009"/>
                  </a:lnTo>
                  <a:lnTo>
                    <a:pt x="12118" y="3844"/>
                  </a:lnTo>
                  <a:lnTo>
                    <a:pt x="12051" y="3686"/>
                  </a:lnTo>
                  <a:lnTo>
                    <a:pt x="11985" y="3528"/>
                  </a:lnTo>
                  <a:lnTo>
                    <a:pt x="11912" y="3370"/>
                  </a:lnTo>
                  <a:lnTo>
                    <a:pt x="11832" y="3218"/>
                  </a:lnTo>
                  <a:lnTo>
                    <a:pt x="11752" y="3060"/>
                  </a:lnTo>
                  <a:lnTo>
                    <a:pt x="11672" y="2936"/>
                  </a:lnTo>
                  <a:lnTo>
                    <a:pt x="11592" y="2806"/>
                  </a:lnTo>
                  <a:lnTo>
                    <a:pt x="11512" y="2682"/>
                  </a:lnTo>
                  <a:lnTo>
                    <a:pt x="11426" y="2558"/>
                  </a:lnTo>
                  <a:lnTo>
                    <a:pt x="11246" y="2324"/>
                  </a:lnTo>
                  <a:lnTo>
                    <a:pt x="11053" y="2098"/>
                  </a:lnTo>
                  <a:lnTo>
                    <a:pt x="10846" y="1878"/>
                  </a:lnTo>
                  <a:lnTo>
                    <a:pt x="10633" y="1671"/>
                  </a:lnTo>
                  <a:lnTo>
                    <a:pt x="10407" y="1479"/>
                  </a:lnTo>
                  <a:lnTo>
                    <a:pt x="10174" y="1293"/>
                  </a:lnTo>
                  <a:lnTo>
                    <a:pt x="9934" y="1121"/>
                  </a:lnTo>
                  <a:lnTo>
                    <a:pt x="9681" y="956"/>
                  </a:lnTo>
                  <a:lnTo>
                    <a:pt x="9421" y="812"/>
                  </a:lnTo>
                  <a:lnTo>
                    <a:pt x="9155" y="674"/>
                  </a:lnTo>
                  <a:lnTo>
                    <a:pt x="8889" y="544"/>
                  </a:lnTo>
                  <a:lnTo>
                    <a:pt x="8609" y="434"/>
                  </a:lnTo>
                  <a:lnTo>
                    <a:pt x="8330" y="330"/>
                  </a:lnTo>
                  <a:lnTo>
                    <a:pt x="8043" y="241"/>
                  </a:lnTo>
                  <a:lnTo>
                    <a:pt x="7757" y="165"/>
                  </a:lnTo>
                  <a:lnTo>
                    <a:pt x="7464" y="110"/>
                  </a:lnTo>
                  <a:lnTo>
                    <a:pt x="7178" y="62"/>
                  </a:lnTo>
                  <a:lnTo>
                    <a:pt x="6878" y="21"/>
                  </a:lnTo>
                  <a:lnTo>
                    <a:pt x="658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-1301800" y="-386050"/>
              <a:ext cx="175150" cy="178125"/>
            </a:xfrm>
            <a:custGeom>
              <a:avLst/>
              <a:gdLst/>
              <a:ahLst/>
              <a:cxnLst/>
              <a:rect l="l" t="t" r="r" b="b"/>
              <a:pathLst>
                <a:path w="7006" h="7125" extrusionOk="0">
                  <a:moveTo>
                    <a:pt x="3463" y="1"/>
                  </a:moveTo>
                  <a:lnTo>
                    <a:pt x="3297" y="7"/>
                  </a:lnTo>
                  <a:lnTo>
                    <a:pt x="3130" y="14"/>
                  </a:lnTo>
                  <a:lnTo>
                    <a:pt x="2964" y="28"/>
                  </a:lnTo>
                  <a:lnTo>
                    <a:pt x="2797" y="49"/>
                  </a:lnTo>
                  <a:lnTo>
                    <a:pt x="2631" y="76"/>
                  </a:lnTo>
                  <a:lnTo>
                    <a:pt x="2464" y="111"/>
                  </a:lnTo>
                  <a:lnTo>
                    <a:pt x="2298" y="145"/>
                  </a:lnTo>
                  <a:lnTo>
                    <a:pt x="2132" y="186"/>
                  </a:lnTo>
                  <a:lnTo>
                    <a:pt x="1972" y="234"/>
                  </a:lnTo>
                  <a:lnTo>
                    <a:pt x="1805" y="283"/>
                  </a:lnTo>
                  <a:lnTo>
                    <a:pt x="1685" y="379"/>
                  </a:lnTo>
                  <a:lnTo>
                    <a:pt x="1566" y="475"/>
                  </a:lnTo>
                  <a:lnTo>
                    <a:pt x="1446" y="578"/>
                  </a:lnTo>
                  <a:lnTo>
                    <a:pt x="1333" y="681"/>
                  </a:lnTo>
                  <a:lnTo>
                    <a:pt x="1219" y="791"/>
                  </a:lnTo>
                  <a:lnTo>
                    <a:pt x="1113" y="901"/>
                  </a:lnTo>
                  <a:lnTo>
                    <a:pt x="1013" y="1011"/>
                  </a:lnTo>
                  <a:lnTo>
                    <a:pt x="913" y="1128"/>
                  </a:lnTo>
                  <a:lnTo>
                    <a:pt x="820" y="1252"/>
                  </a:lnTo>
                  <a:lnTo>
                    <a:pt x="727" y="1369"/>
                  </a:lnTo>
                  <a:lnTo>
                    <a:pt x="640" y="1493"/>
                  </a:lnTo>
                  <a:lnTo>
                    <a:pt x="560" y="1623"/>
                  </a:lnTo>
                  <a:lnTo>
                    <a:pt x="480" y="1754"/>
                  </a:lnTo>
                  <a:lnTo>
                    <a:pt x="407" y="1885"/>
                  </a:lnTo>
                  <a:lnTo>
                    <a:pt x="340" y="2015"/>
                  </a:lnTo>
                  <a:lnTo>
                    <a:pt x="281" y="2153"/>
                  </a:lnTo>
                  <a:lnTo>
                    <a:pt x="221" y="2290"/>
                  </a:lnTo>
                  <a:lnTo>
                    <a:pt x="174" y="2435"/>
                  </a:lnTo>
                  <a:lnTo>
                    <a:pt x="127" y="2572"/>
                  </a:lnTo>
                  <a:lnTo>
                    <a:pt x="87" y="2717"/>
                  </a:lnTo>
                  <a:lnTo>
                    <a:pt x="61" y="2861"/>
                  </a:lnTo>
                  <a:lnTo>
                    <a:pt x="34" y="3012"/>
                  </a:lnTo>
                  <a:lnTo>
                    <a:pt x="14" y="3157"/>
                  </a:lnTo>
                  <a:lnTo>
                    <a:pt x="1" y="3308"/>
                  </a:lnTo>
                  <a:lnTo>
                    <a:pt x="1" y="3459"/>
                  </a:lnTo>
                  <a:lnTo>
                    <a:pt x="1" y="3610"/>
                  </a:lnTo>
                  <a:lnTo>
                    <a:pt x="14" y="3769"/>
                  </a:lnTo>
                  <a:lnTo>
                    <a:pt x="34" y="3920"/>
                  </a:lnTo>
                  <a:lnTo>
                    <a:pt x="61" y="4078"/>
                  </a:lnTo>
                  <a:lnTo>
                    <a:pt x="94" y="4236"/>
                  </a:lnTo>
                  <a:lnTo>
                    <a:pt x="134" y="4394"/>
                  </a:lnTo>
                  <a:lnTo>
                    <a:pt x="187" y="4552"/>
                  </a:lnTo>
                  <a:lnTo>
                    <a:pt x="254" y="4731"/>
                  </a:lnTo>
                  <a:lnTo>
                    <a:pt x="334" y="4910"/>
                  </a:lnTo>
                  <a:lnTo>
                    <a:pt x="420" y="5082"/>
                  </a:lnTo>
                  <a:lnTo>
                    <a:pt x="514" y="5247"/>
                  </a:lnTo>
                  <a:lnTo>
                    <a:pt x="620" y="5412"/>
                  </a:lnTo>
                  <a:lnTo>
                    <a:pt x="733" y="5570"/>
                  </a:lnTo>
                  <a:lnTo>
                    <a:pt x="853" y="5721"/>
                  </a:lnTo>
                  <a:lnTo>
                    <a:pt x="980" y="5866"/>
                  </a:lnTo>
                  <a:lnTo>
                    <a:pt x="1113" y="6003"/>
                  </a:lnTo>
                  <a:lnTo>
                    <a:pt x="1253" y="6141"/>
                  </a:lnTo>
                  <a:lnTo>
                    <a:pt x="1399" y="6265"/>
                  </a:lnTo>
                  <a:lnTo>
                    <a:pt x="1552" y="6381"/>
                  </a:lnTo>
                  <a:lnTo>
                    <a:pt x="1712" y="6491"/>
                  </a:lnTo>
                  <a:lnTo>
                    <a:pt x="1872" y="6595"/>
                  </a:lnTo>
                  <a:lnTo>
                    <a:pt x="2038" y="6691"/>
                  </a:lnTo>
                  <a:lnTo>
                    <a:pt x="2205" y="6780"/>
                  </a:lnTo>
                  <a:lnTo>
                    <a:pt x="2385" y="6856"/>
                  </a:lnTo>
                  <a:lnTo>
                    <a:pt x="2558" y="6925"/>
                  </a:lnTo>
                  <a:lnTo>
                    <a:pt x="2737" y="6987"/>
                  </a:lnTo>
                  <a:lnTo>
                    <a:pt x="2917" y="7035"/>
                  </a:lnTo>
                  <a:lnTo>
                    <a:pt x="3104" y="7069"/>
                  </a:lnTo>
                  <a:lnTo>
                    <a:pt x="3290" y="7103"/>
                  </a:lnTo>
                  <a:lnTo>
                    <a:pt x="3470" y="7117"/>
                  </a:lnTo>
                  <a:lnTo>
                    <a:pt x="3656" y="7124"/>
                  </a:lnTo>
                  <a:lnTo>
                    <a:pt x="3843" y="7124"/>
                  </a:lnTo>
                  <a:lnTo>
                    <a:pt x="4029" y="7103"/>
                  </a:lnTo>
                  <a:lnTo>
                    <a:pt x="4216" y="7076"/>
                  </a:lnTo>
                  <a:lnTo>
                    <a:pt x="4395" y="7035"/>
                  </a:lnTo>
                  <a:lnTo>
                    <a:pt x="4575" y="6987"/>
                  </a:lnTo>
                  <a:lnTo>
                    <a:pt x="4755" y="6918"/>
                  </a:lnTo>
                  <a:lnTo>
                    <a:pt x="4935" y="6842"/>
                  </a:lnTo>
                  <a:lnTo>
                    <a:pt x="5108" y="6746"/>
                  </a:lnTo>
                  <a:lnTo>
                    <a:pt x="5254" y="6656"/>
                  </a:lnTo>
                  <a:lnTo>
                    <a:pt x="5401" y="6553"/>
                  </a:lnTo>
                  <a:lnTo>
                    <a:pt x="5547" y="6443"/>
                  </a:lnTo>
                  <a:lnTo>
                    <a:pt x="5680" y="6326"/>
                  </a:lnTo>
                  <a:lnTo>
                    <a:pt x="5814" y="6203"/>
                  </a:lnTo>
                  <a:lnTo>
                    <a:pt x="5933" y="6079"/>
                  </a:lnTo>
                  <a:lnTo>
                    <a:pt x="6053" y="5941"/>
                  </a:lnTo>
                  <a:lnTo>
                    <a:pt x="6166" y="5797"/>
                  </a:lnTo>
                  <a:lnTo>
                    <a:pt x="6273" y="5653"/>
                  </a:lnTo>
                  <a:lnTo>
                    <a:pt x="6373" y="5494"/>
                  </a:lnTo>
                  <a:lnTo>
                    <a:pt x="6466" y="5343"/>
                  </a:lnTo>
                  <a:lnTo>
                    <a:pt x="6553" y="5178"/>
                  </a:lnTo>
                  <a:lnTo>
                    <a:pt x="6632" y="5013"/>
                  </a:lnTo>
                  <a:lnTo>
                    <a:pt x="6706" y="4848"/>
                  </a:lnTo>
                  <a:lnTo>
                    <a:pt x="6772" y="4676"/>
                  </a:lnTo>
                  <a:lnTo>
                    <a:pt x="6832" y="4497"/>
                  </a:lnTo>
                  <a:lnTo>
                    <a:pt x="6879" y="4326"/>
                  </a:lnTo>
                  <a:lnTo>
                    <a:pt x="6925" y="4147"/>
                  </a:lnTo>
                  <a:lnTo>
                    <a:pt x="6959" y="3968"/>
                  </a:lnTo>
                  <a:lnTo>
                    <a:pt x="6985" y="3789"/>
                  </a:lnTo>
                  <a:lnTo>
                    <a:pt x="6999" y="3604"/>
                  </a:lnTo>
                  <a:lnTo>
                    <a:pt x="7005" y="3425"/>
                  </a:lnTo>
                  <a:lnTo>
                    <a:pt x="7005" y="3246"/>
                  </a:lnTo>
                  <a:lnTo>
                    <a:pt x="6999" y="3060"/>
                  </a:lnTo>
                  <a:lnTo>
                    <a:pt x="6979" y="2882"/>
                  </a:lnTo>
                  <a:lnTo>
                    <a:pt x="6952" y="2703"/>
                  </a:lnTo>
                  <a:lnTo>
                    <a:pt x="6912" y="2531"/>
                  </a:lnTo>
                  <a:lnTo>
                    <a:pt x="6866" y="2359"/>
                  </a:lnTo>
                  <a:lnTo>
                    <a:pt x="6812" y="2187"/>
                  </a:lnTo>
                  <a:lnTo>
                    <a:pt x="6739" y="2015"/>
                  </a:lnTo>
                  <a:lnTo>
                    <a:pt x="6666" y="1850"/>
                  </a:lnTo>
                  <a:lnTo>
                    <a:pt x="6573" y="1692"/>
                  </a:lnTo>
                  <a:lnTo>
                    <a:pt x="6473" y="1534"/>
                  </a:lnTo>
                  <a:lnTo>
                    <a:pt x="6366" y="1383"/>
                  </a:lnTo>
                  <a:lnTo>
                    <a:pt x="6253" y="1238"/>
                  </a:lnTo>
                  <a:lnTo>
                    <a:pt x="6133" y="1101"/>
                  </a:lnTo>
                  <a:lnTo>
                    <a:pt x="6013" y="977"/>
                  </a:lnTo>
                  <a:lnTo>
                    <a:pt x="5887" y="860"/>
                  </a:lnTo>
                  <a:lnTo>
                    <a:pt x="5760" y="750"/>
                  </a:lnTo>
                  <a:lnTo>
                    <a:pt x="5620" y="647"/>
                  </a:lnTo>
                  <a:lnTo>
                    <a:pt x="5487" y="558"/>
                  </a:lnTo>
                  <a:lnTo>
                    <a:pt x="5347" y="468"/>
                  </a:lnTo>
                  <a:lnTo>
                    <a:pt x="5201" y="393"/>
                  </a:lnTo>
                  <a:lnTo>
                    <a:pt x="5054" y="324"/>
                  </a:lnTo>
                  <a:lnTo>
                    <a:pt x="4901" y="262"/>
                  </a:lnTo>
                  <a:lnTo>
                    <a:pt x="4748" y="207"/>
                  </a:lnTo>
                  <a:lnTo>
                    <a:pt x="4595" y="159"/>
                  </a:lnTo>
                  <a:lnTo>
                    <a:pt x="4435" y="117"/>
                  </a:lnTo>
                  <a:lnTo>
                    <a:pt x="4282" y="76"/>
                  </a:lnTo>
                  <a:lnTo>
                    <a:pt x="4116" y="49"/>
                  </a:lnTo>
                  <a:lnTo>
                    <a:pt x="3956" y="28"/>
                  </a:lnTo>
                  <a:lnTo>
                    <a:pt x="3789" y="14"/>
                  </a:lnTo>
                  <a:lnTo>
                    <a:pt x="3630" y="7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-2486125" y="-4419450"/>
              <a:ext cx="1353475" cy="179650"/>
            </a:xfrm>
            <a:custGeom>
              <a:avLst/>
              <a:gdLst/>
              <a:ahLst/>
              <a:cxnLst/>
              <a:rect l="l" t="t" r="r" b="b"/>
              <a:pathLst>
                <a:path w="54139" h="7186" extrusionOk="0">
                  <a:moveTo>
                    <a:pt x="360" y="0"/>
                  </a:moveTo>
                  <a:lnTo>
                    <a:pt x="387" y="379"/>
                  </a:lnTo>
                  <a:lnTo>
                    <a:pt x="407" y="764"/>
                  </a:lnTo>
                  <a:lnTo>
                    <a:pt x="413" y="1156"/>
                  </a:lnTo>
                  <a:lnTo>
                    <a:pt x="407" y="1541"/>
                  </a:lnTo>
                  <a:lnTo>
                    <a:pt x="400" y="1933"/>
                  </a:lnTo>
                  <a:lnTo>
                    <a:pt x="387" y="2331"/>
                  </a:lnTo>
                  <a:lnTo>
                    <a:pt x="360" y="2723"/>
                  </a:lnTo>
                  <a:lnTo>
                    <a:pt x="333" y="3122"/>
                  </a:lnTo>
                  <a:lnTo>
                    <a:pt x="267" y="3906"/>
                  </a:lnTo>
                  <a:lnTo>
                    <a:pt x="187" y="4690"/>
                  </a:lnTo>
                  <a:lnTo>
                    <a:pt x="20" y="6223"/>
                  </a:lnTo>
                  <a:lnTo>
                    <a:pt x="1" y="6244"/>
                  </a:lnTo>
                  <a:lnTo>
                    <a:pt x="4102" y="6319"/>
                  </a:lnTo>
                  <a:lnTo>
                    <a:pt x="8197" y="6388"/>
                  </a:lnTo>
                  <a:lnTo>
                    <a:pt x="12292" y="6457"/>
                  </a:lnTo>
                  <a:lnTo>
                    <a:pt x="16393" y="6533"/>
                  </a:lnTo>
                  <a:lnTo>
                    <a:pt x="53839" y="7186"/>
                  </a:lnTo>
                  <a:lnTo>
                    <a:pt x="53806" y="6821"/>
                  </a:lnTo>
                  <a:lnTo>
                    <a:pt x="53772" y="6457"/>
                  </a:lnTo>
                  <a:lnTo>
                    <a:pt x="53746" y="6092"/>
                  </a:lnTo>
                  <a:lnTo>
                    <a:pt x="53726" y="5735"/>
                  </a:lnTo>
                  <a:lnTo>
                    <a:pt x="53713" y="5371"/>
                  </a:lnTo>
                  <a:lnTo>
                    <a:pt x="53706" y="5013"/>
                  </a:lnTo>
                  <a:lnTo>
                    <a:pt x="53713" y="4655"/>
                  </a:lnTo>
                  <a:lnTo>
                    <a:pt x="53719" y="4298"/>
                  </a:lnTo>
                  <a:lnTo>
                    <a:pt x="53739" y="3947"/>
                  </a:lnTo>
                  <a:lnTo>
                    <a:pt x="53766" y="3590"/>
                  </a:lnTo>
                  <a:lnTo>
                    <a:pt x="53799" y="3239"/>
                  </a:lnTo>
                  <a:lnTo>
                    <a:pt x="53846" y="2888"/>
                  </a:lnTo>
                  <a:lnTo>
                    <a:pt x="53906" y="2538"/>
                  </a:lnTo>
                  <a:lnTo>
                    <a:pt x="53972" y="2187"/>
                  </a:lnTo>
                  <a:lnTo>
                    <a:pt x="54052" y="1843"/>
                  </a:lnTo>
                  <a:lnTo>
                    <a:pt x="54139" y="1493"/>
                  </a:lnTo>
                  <a:lnTo>
                    <a:pt x="54139" y="1493"/>
                  </a:lnTo>
                  <a:lnTo>
                    <a:pt x="54112" y="1499"/>
                  </a:lnTo>
                  <a:lnTo>
                    <a:pt x="54085" y="1506"/>
                  </a:lnTo>
                  <a:lnTo>
                    <a:pt x="54059" y="1513"/>
                  </a:lnTo>
                  <a:lnTo>
                    <a:pt x="54032" y="1513"/>
                  </a:lnTo>
                  <a:lnTo>
                    <a:pt x="50969" y="1616"/>
                  </a:lnTo>
                  <a:lnTo>
                    <a:pt x="49438" y="1658"/>
                  </a:lnTo>
                  <a:lnTo>
                    <a:pt x="47907" y="1699"/>
                  </a:lnTo>
                  <a:lnTo>
                    <a:pt x="46368" y="1733"/>
                  </a:lnTo>
                  <a:lnTo>
                    <a:pt x="44837" y="1761"/>
                  </a:lnTo>
                  <a:lnTo>
                    <a:pt x="43299" y="1788"/>
                  </a:lnTo>
                  <a:lnTo>
                    <a:pt x="41761" y="1809"/>
                  </a:lnTo>
                  <a:lnTo>
                    <a:pt x="40230" y="1823"/>
                  </a:lnTo>
                  <a:lnTo>
                    <a:pt x="38692" y="1836"/>
                  </a:lnTo>
                  <a:lnTo>
                    <a:pt x="37153" y="1843"/>
                  </a:lnTo>
                  <a:lnTo>
                    <a:pt x="35615" y="1836"/>
                  </a:lnTo>
                  <a:lnTo>
                    <a:pt x="34077" y="1836"/>
                  </a:lnTo>
                  <a:lnTo>
                    <a:pt x="32539" y="1823"/>
                  </a:lnTo>
                  <a:lnTo>
                    <a:pt x="31001" y="1802"/>
                  </a:lnTo>
                  <a:lnTo>
                    <a:pt x="29470" y="1781"/>
                  </a:lnTo>
                  <a:lnTo>
                    <a:pt x="27932" y="1754"/>
                  </a:lnTo>
                  <a:lnTo>
                    <a:pt x="26394" y="1713"/>
                  </a:lnTo>
                  <a:lnTo>
                    <a:pt x="24856" y="1671"/>
                  </a:lnTo>
                  <a:lnTo>
                    <a:pt x="23318" y="1623"/>
                  </a:lnTo>
                  <a:lnTo>
                    <a:pt x="21780" y="1568"/>
                  </a:lnTo>
                  <a:lnTo>
                    <a:pt x="20248" y="1506"/>
                  </a:lnTo>
                  <a:lnTo>
                    <a:pt x="18710" y="1431"/>
                  </a:lnTo>
                  <a:lnTo>
                    <a:pt x="17172" y="1355"/>
                  </a:lnTo>
                  <a:lnTo>
                    <a:pt x="15641" y="1272"/>
                  </a:lnTo>
                  <a:lnTo>
                    <a:pt x="14103" y="1176"/>
                  </a:lnTo>
                  <a:lnTo>
                    <a:pt x="12571" y="1080"/>
                  </a:lnTo>
                  <a:lnTo>
                    <a:pt x="11040" y="970"/>
                  </a:lnTo>
                  <a:lnTo>
                    <a:pt x="9508" y="853"/>
                  </a:lnTo>
                  <a:lnTo>
                    <a:pt x="7977" y="736"/>
                  </a:lnTo>
                  <a:lnTo>
                    <a:pt x="6446" y="599"/>
                  </a:lnTo>
                  <a:lnTo>
                    <a:pt x="4914" y="461"/>
                  </a:lnTo>
                  <a:lnTo>
                    <a:pt x="4834" y="461"/>
                  </a:lnTo>
                  <a:lnTo>
                    <a:pt x="4748" y="454"/>
                  </a:lnTo>
                  <a:lnTo>
                    <a:pt x="4661" y="440"/>
                  </a:lnTo>
                  <a:lnTo>
                    <a:pt x="4575" y="420"/>
                  </a:lnTo>
                  <a:lnTo>
                    <a:pt x="2471" y="214"/>
                  </a:lnTo>
                  <a:lnTo>
                    <a:pt x="1412" y="11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-1692125" y="-4709100"/>
              <a:ext cx="388200" cy="257175"/>
            </a:xfrm>
            <a:custGeom>
              <a:avLst/>
              <a:gdLst/>
              <a:ahLst/>
              <a:cxnLst/>
              <a:rect l="l" t="t" r="r" b="b"/>
              <a:pathLst>
                <a:path w="15528" h="10287" extrusionOk="0">
                  <a:moveTo>
                    <a:pt x="13670" y="1"/>
                  </a:moveTo>
                  <a:lnTo>
                    <a:pt x="11140" y="812"/>
                  </a:lnTo>
                  <a:lnTo>
                    <a:pt x="11173" y="915"/>
                  </a:lnTo>
                  <a:lnTo>
                    <a:pt x="11199" y="1018"/>
                  </a:lnTo>
                  <a:lnTo>
                    <a:pt x="11213" y="1121"/>
                  </a:lnTo>
                  <a:lnTo>
                    <a:pt x="11226" y="1224"/>
                  </a:lnTo>
                  <a:lnTo>
                    <a:pt x="11226" y="1334"/>
                  </a:lnTo>
                  <a:lnTo>
                    <a:pt x="11226" y="1438"/>
                  </a:lnTo>
                  <a:lnTo>
                    <a:pt x="11213" y="1548"/>
                  </a:lnTo>
                  <a:lnTo>
                    <a:pt x="11186" y="1651"/>
                  </a:lnTo>
                  <a:lnTo>
                    <a:pt x="11153" y="1754"/>
                  </a:lnTo>
                  <a:lnTo>
                    <a:pt x="11113" y="1857"/>
                  </a:lnTo>
                  <a:lnTo>
                    <a:pt x="11060" y="1953"/>
                  </a:lnTo>
                  <a:lnTo>
                    <a:pt x="10993" y="2043"/>
                  </a:lnTo>
                  <a:lnTo>
                    <a:pt x="10920" y="2132"/>
                  </a:lnTo>
                  <a:lnTo>
                    <a:pt x="10833" y="2221"/>
                  </a:lnTo>
                  <a:lnTo>
                    <a:pt x="10740" y="2297"/>
                  </a:lnTo>
                  <a:lnTo>
                    <a:pt x="10627" y="2373"/>
                  </a:lnTo>
                  <a:lnTo>
                    <a:pt x="10367" y="2524"/>
                  </a:lnTo>
                  <a:lnTo>
                    <a:pt x="10114" y="2668"/>
                  </a:lnTo>
                  <a:lnTo>
                    <a:pt x="9855" y="2792"/>
                  </a:lnTo>
                  <a:lnTo>
                    <a:pt x="9595" y="2916"/>
                  </a:lnTo>
                  <a:lnTo>
                    <a:pt x="9335" y="3026"/>
                  </a:lnTo>
                  <a:lnTo>
                    <a:pt x="9082" y="3122"/>
                  </a:lnTo>
                  <a:lnTo>
                    <a:pt x="8822" y="3212"/>
                  </a:lnTo>
                  <a:lnTo>
                    <a:pt x="8563" y="3294"/>
                  </a:lnTo>
                  <a:lnTo>
                    <a:pt x="8303" y="3363"/>
                  </a:lnTo>
                  <a:lnTo>
                    <a:pt x="8043" y="3425"/>
                  </a:lnTo>
                  <a:lnTo>
                    <a:pt x="7784" y="3480"/>
                  </a:lnTo>
                  <a:lnTo>
                    <a:pt x="7524" y="3521"/>
                  </a:lnTo>
                  <a:lnTo>
                    <a:pt x="7258" y="3555"/>
                  </a:lnTo>
                  <a:lnTo>
                    <a:pt x="6998" y="3583"/>
                  </a:lnTo>
                  <a:lnTo>
                    <a:pt x="6738" y="3604"/>
                  </a:lnTo>
                  <a:lnTo>
                    <a:pt x="6472" y="3610"/>
                  </a:lnTo>
                  <a:lnTo>
                    <a:pt x="6212" y="3610"/>
                  </a:lnTo>
                  <a:lnTo>
                    <a:pt x="5946" y="3604"/>
                  </a:lnTo>
                  <a:lnTo>
                    <a:pt x="5680" y="3590"/>
                  </a:lnTo>
                  <a:lnTo>
                    <a:pt x="5413" y="3569"/>
                  </a:lnTo>
                  <a:lnTo>
                    <a:pt x="5154" y="3535"/>
                  </a:lnTo>
                  <a:lnTo>
                    <a:pt x="4887" y="3500"/>
                  </a:lnTo>
                  <a:lnTo>
                    <a:pt x="4614" y="3459"/>
                  </a:lnTo>
                  <a:lnTo>
                    <a:pt x="4348" y="3404"/>
                  </a:lnTo>
                  <a:lnTo>
                    <a:pt x="4082" y="3349"/>
                  </a:lnTo>
                  <a:lnTo>
                    <a:pt x="3809" y="3287"/>
                  </a:lnTo>
                  <a:lnTo>
                    <a:pt x="3542" y="3212"/>
                  </a:lnTo>
                  <a:lnTo>
                    <a:pt x="3270" y="3136"/>
                  </a:lnTo>
                  <a:lnTo>
                    <a:pt x="2997" y="3053"/>
                  </a:lnTo>
                  <a:lnTo>
                    <a:pt x="2724" y="2964"/>
                  </a:lnTo>
                  <a:lnTo>
                    <a:pt x="2451" y="2868"/>
                  </a:lnTo>
                  <a:lnTo>
                    <a:pt x="2178" y="2772"/>
                  </a:lnTo>
                  <a:lnTo>
                    <a:pt x="1665" y="2572"/>
                  </a:lnTo>
                  <a:lnTo>
                    <a:pt x="1405" y="3493"/>
                  </a:lnTo>
                  <a:lnTo>
                    <a:pt x="1152" y="4422"/>
                  </a:lnTo>
                  <a:lnTo>
                    <a:pt x="912" y="5357"/>
                  </a:lnTo>
                  <a:lnTo>
                    <a:pt x="799" y="5831"/>
                  </a:lnTo>
                  <a:lnTo>
                    <a:pt x="693" y="6299"/>
                  </a:lnTo>
                  <a:lnTo>
                    <a:pt x="586" y="6773"/>
                  </a:lnTo>
                  <a:lnTo>
                    <a:pt x="486" y="7255"/>
                  </a:lnTo>
                  <a:lnTo>
                    <a:pt x="386" y="7729"/>
                  </a:lnTo>
                  <a:lnTo>
                    <a:pt x="300" y="8210"/>
                  </a:lnTo>
                  <a:lnTo>
                    <a:pt x="213" y="8699"/>
                  </a:lnTo>
                  <a:lnTo>
                    <a:pt x="140" y="9187"/>
                  </a:lnTo>
                  <a:lnTo>
                    <a:pt x="67" y="9682"/>
                  </a:lnTo>
                  <a:lnTo>
                    <a:pt x="0" y="10177"/>
                  </a:lnTo>
                  <a:lnTo>
                    <a:pt x="3882" y="10225"/>
                  </a:lnTo>
                  <a:lnTo>
                    <a:pt x="7764" y="10259"/>
                  </a:lnTo>
                  <a:lnTo>
                    <a:pt x="11646" y="10280"/>
                  </a:lnTo>
                  <a:lnTo>
                    <a:pt x="15527" y="10287"/>
                  </a:lnTo>
                  <a:lnTo>
                    <a:pt x="15527" y="10287"/>
                  </a:lnTo>
                  <a:lnTo>
                    <a:pt x="15474" y="9606"/>
                  </a:lnTo>
                  <a:lnTo>
                    <a:pt x="15414" y="8925"/>
                  </a:lnTo>
                  <a:lnTo>
                    <a:pt x="15348" y="8252"/>
                  </a:lnTo>
                  <a:lnTo>
                    <a:pt x="15268" y="7585"/>
                  </a:lnTo>
                  <a:lnTo>
                    <a:pt x="15188" y="6918"/>
                  </a:lnTo>
                  <a:lnTo>
                    <a:pt x="15095" y="6258"/>
                  </a:lnTo>
                  <a:lnTo>
                    <a:pt x="14995" y="5604"/>
                  </a:lnTo>
                  <a:lnTo>
                    <a:pt x="14888" y="4951"/>
                  </a:lnTo>
                  <a:lnTo>
                    <a:pt x="14768" y="4312"/>
                  </a:lnTo>
                  <a:lnTo>
                    <a:pt x="14642" y="3672"/>
                  </a:lnTo>
                  <a:lnTo>
                    <a:pt x="14502" y="3047"/>
                  </a:lnTo>
                  <a:lnTo>
                    <a:pt x="14355" y="2421"/>
                  </a:lnTo>
                  <a:lnTo>
                    <a:pt x="14202" y="1802"/>
                  </a:lnTo>
                  <a:lnTo>
                    <a:pt x="14036" y="1197"/>
                  </a:lnTo>
                  <a:lnTo>
                    <a:pt x="13856" y="592"/>
                  </a:lnTo>
                  <a:lnTo>
                    <a:pt x="136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-2344625" y="-5057875"/>
              <a:ext cx="994250" cy="598900"/>
            </a:xfrm>
            <a:custGeom>
              <a:avLst/>
              <a:gdLst/>
              <a:ahLst/>
              <a:cxnLst/>
              <a:rect l="l" t="t" r="r" b="b"/>
              <a:pathLst>
                <a:path w="39770" h="23956" extrusionOk="0">
                  <a:moveTo>
                    <a:pt x="20867" y="0"/>
                  </a:moveTo>
                  <a:lnTo>
                    <a:pt x="20354" y="7"/>
                  </a:lnTo>
                  <a:lnTo>
                    <a:pt x="19742" y="35"/>
                  </a:lnTo>
                  <a:lnTo>
                    <a:pt x="19136" y="69"/>
                  </a:lnTo>
                  <a:lnTo>
                    <a:pt x="18537" y="124"/>
                  </a:lnTo>
                  <a:lnTo>
                    <a:pt x="17951" y="193"/>
                  </a:lnTo>
                  <a:lnTo>
                    <a:pt x="17378" y="275"/>
                  </a:lnTo>
                  <a:lnTo>
                    <a:pt x="16805" y="372"/>
                  </a:lnTo>
                  <a:lnTo>
                    <a:pt x="16253" y="482"/>
                  </a:lnTo>
                  <a:lnTo>
                    <a:pt x="15707" y="605"/>
                  </a:lnTo>
                  <a:lnTo>
                    <a:pt x="15167" y="750"/>
                  </a:lnTo>
                  <a:lnTo>
                    <a:pt x="14641" y="901"/>
                  </a:lnTo>
                  <a:lnTo>
                    <a:pt x="14122" y="1066"/>
                  </a:lnTo>
                  <a:lnTo>
                    <a:pt x="13609" y="1252"/>
                  </a:lnTo>
                  <a:lnTo>
                    <a:pt x="13117" y="1444"/>
                  </a:lnTo>
                  <a:lnTo>
                    <a:pt x="12624" y="1651"/>
                  </a:lnTo>
                  <a:lnTo>
                    <a:pt x="12145" y="1864"/>
                  </a:lnTo>
                  <a:lnTo>
                    <a:pt x="11672" y="2097"/>
                  </a:lnTo>
                  <a:lnTo>
                    <a:pt x="11212" y="2338"/>
                  </a:lnTo>
                  <a:lnTo>
                    <a:pt x="10766" y="2599"/>
                  </a:lnTo>
                  <a:lnTo>
                    <a:pt x="10320" y="2861"/>
                  </a:lnTo>
                  <a:lnTo>
                    <a:pt x="9894" y="3143"/>
                  </a:lnTo>
                  <a:lnTo>
                    <a:pt x="9468" y="3431"/>
                  </a:lnTo>
                  <a:lnTo>
                    <a:pt x="9055" y="3734"/>
                  </a:lnTo>
                  <a:lnTo>
                    <a:pt x="8656" y="4043"/>
                  </a:lnTo>
                  <a:lnTo>
                    <a:pt x="8256" y="4367"/>
                  </a:lnTo>
                  <a:lnTo>
                    <a:pt x="7877" y="4703"/>
                  </a:lnTo>
                  <a:lnTo>
                    <a:pt x="7497" y="5047"/>
                  </a:lnTo>
                  <a:lnTo>
                    <a:pt x="7131" y="5398"/>
                  </a:lnTo>
                  <a:lnTo>
                    <a:pt x="6778" y="5762"/>
                  </a:lnTo>
                  <a:lnTo>
                    <a:pt x="6432" y="6141"/>
                  </a:lnTo>
                  <a:lnTo>
                    <a:pt x="6092" y="6519"/>
                  </a:lnTo>
                  <a:lnTo>
                    <a:pt x="5766" y="6911"/>
                  </a:lnTo>
                  <a:lnTo>
                    <a:pt x="5446" y="7309"/>
                  </a:lnTo>
                  <a:lnTo>
                    <a:pt x="5134" y="7722"/>
                  </a:lnTo>
                  <a:lnTo>
                    <a:pt x="4834" y="8141"/>
                  </a:lnTo>
                  <a:lnTo>
                    <a:pt x="4541" y="8568"/>
                  </a:lnTo>
                  <a:lnTo>
                    <a:pt x="4261" y="9001"/>
                  </a:lnTo>
                  <a:lnTo>
                    <a:pt x="3988" y="9441"/>
                  </a:lnTo>
                  <a:lnTo>
                    <a:pt x="3722" y="9895"/>
                  </a:lnTo>
                  <a:lnTo>
                    <a:pt x="3469" y="10355"/>
                  </a:lnTo>
                  <a:lnTo>
                    <a:pt x="3223" y="10816"/>
                  </a:lnTo>
                  <a:lnTo>
                    <a:pt x="2983" y="11291"/>
                  </a:lnTo>
                  <a:lnTo>
                    <a:pt x="2757" y="11765"/>
                  </a:lnTo>
                  <a:lnTo>
                    <a:pt x="2537" y="12253"/>
                  </a:lnTo>
                  <a:lnTo>
                    <a:pt x="2330" y="12748"/>
                  </a:lnTo>
                  <a:lnTo>
                    <a:pt x="2131" y="13243"/>
                  </a:lnTo>
                  <a:lnTo>
                    <a:pt x="1938" y="13745"/>
                  </a:lnTo>
                  <a:lnTo>
                    <a:pt x="1751" y="14261"/>
                  </a:lnTo>
                  <a:lnTo>
                    <a:pt x="1578" y="14777"/>
                  </a:lnTo>
                  <a:lnTo>
                    <a:pt x="1418" y="15292"/>
                  </a:lnTo>
                  <a:lnTo>
                    <a:pt x="1258" y="15822"/>
                  </a:lnTo>
                  <a:lnTo>
                    <a:pt x="1112" y="16351"/>
                  </a:lnTo>
                  <a:lnTo>
                    <a:pt x="972" y="16888"/>
                  </a:lnTo>
                  <a:lnTo>
                    <a:pt x="846" y="17424"/>
                  </a:lnTo>
                  <a:lnTo>
                    <a:pt x="726" y="17974"/>
                  </a:lnTo>
                  <a:lnTo>
                    <a:pt x="613" y="18517"/>
                  </a:lnTo>
                  <a:lnTo>
                    <a:pt x="513" y="19074"/>
                  </a:lnTo>
                  <a:lnTo>
                    <a:pt x="419" y="19631"/>
                  </a:lnTo>
                  <a:lnTo>
                    <a:pt x="333" y="20188"/>
                  </a:lnTo>
                  <a:lnTo>
                    <a:pt x="253" y="20752"/>
                  </a:lnTo>
                  <a:lnTo>
                    <a:pt x="186" y="21316"/>
                  </a:lnTo>
                  <a:lnTo>
                    <a:pt x="127" y="21879"/>
                  </a:lnTo>
                  <a:lnTo>
                    <a:pt x="80" y="22450"/>
                  </a:lnTo>
                  <a:lnTo>
                    <a:pt x="33" y="23028"/>
                  </a:lnTo>
                  <a:lnTo>
                    <a:pt x="0" y="23598"/>
                  </a:lnTo>
                  <a:lnTo>
                    <a:pt x="4168" y="23688"/>
                  </a:lnTo>
                  <a:lnTo>
                    <a:pt x="8336" y="23777"/>
                  </a:lnTo>
                  <a:lnTo>
                    <a:pt x="12498" y="23867"/>
                  </a:lnTo>
                  <a:lnTo>
                    <a:pt x="16652" y="23956"/>
                  </a:lnTo>
                  <a:lnTo>
                    <a:pt x="16333" y="22801"/>
                  </a:lnTo>
                  <a:lnTo>
                    <a:pt x="16006" y="21646"/>
                  </a:lnTo>
                  <a:lnTo>
                    <a:pt x="15674" y="20491"/>
                  </a:lnTo>
                  <a:lnTo>
                    <a:pt x="15341" y="19335"/>
                  </a:lnTo>
                  <a:lnTo>
                    <a:pt x="14668" y="17018"/>
                  </a:lnTo>
                  <a:lnTo>
                    <a:pt x="14335" y="15856"/>
                  </a:lnTo>
                  <a:lnTo>
                    <a:pt x="14009" y="14694"/>
                  </a:lnTo>
                  <a:lnTo>
                    <a:pt x="13476" y="14887"/>
                  </a:lnTo>
                  <a:lnTo>
                    <a:pt x="13210" y="14990"/>
                  </a:lnTo>
                  <a:lnTo>
                    <a:pt x="12937" y="15100"/>
                  </a:lnTo>
                  <a:lnTo>
                    <a:pt x="12664" y="15210"/>
                  </a:lnTo>
                  <a:lnTo>
                    <a:pt x="12384" y="15334"/>
                  </a:lnTo>
                  <a:lnTo>
                    <a:pt x="12105" y="15464"/>
                  </a:lnTo>
                  <a:lnTo>
                    <a:pt x="11818" y="15602"/>
                  </a:lnTo>
                  <a:lnTo>
                    <a:pt x="11732" y="15636"/>
                  </a:lnTo>
                  <a:lnTo>
                    <a:pt x="11645" y="15664"/>
                  </a:lnTo>
                  <a:lnTo>
                    <a:pt x="11559" y="15684"/>
                  </a:lnTo>
                  <a:lnTo>
                    <a:pt x="11479" y="15698"/>
                  </a:lnTo>
                  <a:lnTo>
                    <a:pt x="11399" y="15698"/>
                  </a:lnTo>
                  <a:lnTo>
                    <a:pt x="11326" y="15691"/>
                  </a:lnTo>
                  <a:lnTo>
                    <a:pt x="11252" y="15677"/>
                  </a:lnTo>
                  <a:lnTo>
                    <a:pt x="11179" y="15657"/>
                  </a:lnTo>
                  <a:lnTo>
                    <a:pt x="11113" y="15636"/>
                  </a:lnTo>
                  <a:lnTo>
                    <a:pt x="11046" y="15602"/>
                  </a:lnTo>
                  <a:lnTo>
                    <a:pt x="10986" y="15560"/>
                  </a:lnTo>
                  <a:lnTo>
                    <a:pt x="10933" y="15519"/>
                  </a:lnTo>
                  <a:lnTo>
                    <a:pt x="10880" y="15471"/>
                  </a:lnTo>
                  <a:lnTo>
                    <a:pt x="10833" y="15416"/>
                  </a:lnTo>
                  <a:lnTo>
                    <a:pt x="10786" y="15361"/>
                  </a:lnTo>
                  <a:lnTo>
                    <a:pt x="10753" y="15299"/>
                  </a:lnTo>
                  <a:lnTo>
                    <a:pt x="10720" y="15237"/>
                  </a:lnTo>
                  <a:lnTo>
                    <a:pt x="10693" y="15169"/>
                  </a:lnTo>
                  <a:lnTo>
                    <a:pt x="10667" y="15100"/>
                  </a:lnTo>
                  <a:lnTo>
                    <a:pt x="10653" y="15031"/>
                  </a:lnTo>
                  <a:lnTo>
                    <a:pt x="10647" y="14955"/>
                  </a:lnTo>
                  <a:lnTo>
                    <a:pt x="10640" y="14887"/>
                  </a:lnTo>
                  <a:lnTo>
                    <a:pt x="10640" y="14811"/>
                  </a:lnTo>
                  <a:lnTo>
                    <a:pt x="10653" y="14735"/>
                  </a:lnTo>
                  <a:lnTo>
                    <a:pt x="10673" y="14660"/>
                  </a:lnTo>
                  <a:lnTo>
                    <a:pt x="10693" y="14591"/>
                  </a:lnTo>
                  <a:lnTo>
                    <a:pt x="10726" y="14515"/>
                  </a:lnTo>
                  <a:lnTo>
                    <a:pt x="10766" y="14447"/>
                  </a:lnTo>
                  <a:lnTo>
                    <a:pt x="10813" y="14378"/>
                  </a:lnTo>
                  <a:lnTo>
                    <a:pt x="10873" y="14316"/>
                  </a:lnTo>
                  <a:lnTo>
                    <a:pt x="10933" y="14254"/>
                  </a:lnTo>
                  <a:lnTo>
                    <a:pt x="11006" y="14192"/>
                  </a:lnTo>
                  <a:lnTo>
                    <a:pt x="11312" y="13972"/>
                  </a:lnTo>
                  <a:lnTo>
                    <a:pt x="11619" y="13766"/>
                  </a:lnTo>
                  <a:lnTo>
                    <a:pt x="11925" y="13566"/>
                  </a:lnTo>
                  <a:lnTo>
                    <a:pt x="12238" y="13381"/>
                  </a:lnTo>
                  <a:lnTo>
                    <a:pt x="12551" y="13202"/>
                  </a:lnTo>
                  <a:lnTo>
                    <a:pt x="12864" y="13030"/>
                  </a:lnTo>
                  <a:lnTo>
                    <a:pt x="13183" y="12872"/>
                  </a:lnTo>
                  <a:lnTo>
                    <a:pt x="13503" y="12721"/>
                  </a:lnTo>
                  <a:lnTo>
                    <a:pt x="13117" y="11222"/>
                  </a:lnTo>
                  <a:lnTo>
                    <a:pt x="13097" y="11119"/>
                  </a:lnTo>
                  <a:lnTo>
                    <a:pt x="13090" y="11022"/>
                  </a:lnTo>
                  <a:lnTo>
                    <a:pt x="13090" y="10926"/>
                  </a:lnTo>
                  <a:lnTo>
                    <a:pt x="13103" y="10830"/>
                  </a:lnTo>
                  <a:lnTo>
                    <a:pt x="13117" y="10740"/>
                  </a:lnTo>
                  <a:lnTo>
                    <a:pt x="13150" y="10651"/>
                  </a:lnTo>
                  <a:lnTo>
                    <a:pt x="13183" y="10562"/>
                  </a:lnTo>
                  <a:lnTo>
                    <a:pt x="13223" y="10486"/>
                  </a:lnTo>
                  <a:lnTo>
                    <a:pt x="13270" y="10410"/>
                  </a:lnTo>
                  <a:lnTo>
                    <a:pt x="13323" y="10335"/>
                  </a:lnTo>
                  <a:lnTo>
                    <a:pt x="13383" y="10266"/>
                  </a:lnTo>
                  <a:lnTo>
                    <a:pt x="13450" y="10204"/>
                  </a:lnTo>
                  <a:lnTo>
                    <a:pt x="13516" y="10149"/>
                  </a:lnTo>
                  <a:lnTo>
                    <a:pt x="13589" y="10094"/>
                  </a:lnTo>
                  <a:lnTo>
                    <a:pt x="13663" y="10053"/>
                  </a:lnTo>
                  <a:lnTo>
                    <a:pt x="13743" y="10012"/>
                  </a:lnTo>
                  <a:lnTo>
                    <a:pt x="13823" y="9977"/>
                  </a:lnTo>
                  <a:lnTo>
                    <a:pt x="13909" y="9950"/>
                  </a:lnTo>
                  <a:lnTo>
                    <a:pt x="13989" y="9929"/>
                  </a:lnTo>
                  <a:lnTo>
                    <a:pt x="14076" y="9922"/>
                  </a:lnTo>
                  <a:lnTo>
                    <a:pt x="14162" y="9915"/>
                  </a:lnTo>
                  <a:lnTo>
                    <a:pt x="14242" y="9915"/>
                  </a:lnTo>
                  <a:lnTo>
                    <a:pt x="14329" y="9929"/>
                  </a:lnTo>
                  <a:lnTo>
                    <a:pt x="14408" y="9950"/>
                  </a:lnTo>
                  <a:lnTo>
                    <a:pt x="14488" y="9977"/>
                  </a:lnTo>
                  <a:lnTo>
                    <a:pt x="14568" y="10012"/>
                  </a:lnTo>
                  <a:lnTo>
                    <a:pt x="14641" y="10053"/>
                  </a:lnTo>
                  <a:lnTo>
                    <a:pt x="14715" y="10115"/>
                  </a:lnTo>
                  <a:lnTo>
                    <a:pt x="14781" y="10177"/>
                  </a:lnTo>
                  <a:lnTo>
                    <a:pt x="14841" y="10252"/>
                  </a:lnTo>
                  <a:lnTo>
                    <a:pt x="14895" y="10335"/>
                  </a:lnTo>
                  <a:lnTo>
                    <a:pt x="14948" y="10431"/>
                  </a:lnTo>
                  <a:lnTo>
                    <a:pt x="15034" y="10617"/>
                  </a:lnTo>
                  <a:lnTo>
                    <a:pt x="15114" y="10802"/>
                  </a:lnTo>
                  <a:lnTo>
                    <a:pt x="15267" y="11181"/>
                  </a:lnTo>
                  <a:lnTo>
                    <a:pt x="15414" y="11559"/>
                  </a:lnTo>
                  <a:lnTo>
                    <a:pt x="15487" y="11744"/>
                  </a:lnTo>
                  <a:lnTo>
                    <a:pt x="15567" y="11930"/>
                  </a:lnTo>
                  <a:lnTo>
                    <a:pt x="15873" y="11841"/>
                  </a:lnTo>
                  <a:lnTo>
                    <a:pt x="16186" y="11765"/>
                  </a:lnTo>
                  <a:lnTo>
                    <a:pt x="16499" y="11703"/>
                  </a:lnTo>
                  <a:lnTo>
                    <a:pt x="16812" y="11641"/>
                  </a:lnTo>
                  <a:lnTo>
                    <a:pt x="17132" y="11586"/>
                  </a:lnTo>
                  <a:lnTo>
                    <a:pt x="17451" y="11538"/>
                  </a:lnTo>
                  <a:lnTo>
                    <a:pt x="17771" y="11504"/>
                  </a:lnTo>
                  <a:lnTo>
                    <a:pt x="18097" y="11469"/>
                  </a:lnTo>
                  <a:lnTo>
                    <a:pt x="18423" y="11449"/>
                  </a:lnTo>
                  <a:lnTo>
                    <a:pt x="18750" y="11435"/>
                  </a:lnTo>
                  <a:lnTo>
                    <a:pt x="19076" y="11428"/>
                  </a:lnTo>
                  <a:lnTo>
                    <a:pt x="19409" y="11428"/>
                  </a:lnTo>
                  <a:lnTo>
                    <a:pt x="19735" y="11435"/>
                  </a:lnTo>
                  <a:lnTo>
                    <a:pt x="20068" y="11449"/>
                  </a:lnTo>
                  <a:lnTo>
                    <a:pt x="20401" y="11476"/>
                  </a:lnTo>
                  <a:lnTo>
                    <a:pt x="20740" y="11511"/>
                  </a:lnTo>
                  <a:lnTo>
                    <a:pt x="21067" y="11552"/>
                  </a:lnTo>
                  <a:lnTo>
                    <a:pt x="21400" y="11600"/>
                  </a:lnTo>
                  <a:lnTo>
                    <a:pt x="21733" y="11662"/>
                  </a:lnTo>
                  <a:lnTo>
                    <a:pt x="22065" y="11737"/>
                  </a:lnTo>
                  <a:lnTo>
                    <a:pt x="22398" y="11827"/>
                  </a:lnTo>
                  <a:lnTo>
                    <a:pt x="22725" y="11916"/>
                  </a:lnTo>
                  <a:lnTo>
                    <a:pt x="23058" y="12019"/>
                  </a:lnTo>
                  <a:lnTo>
                    <a:pt x="23390" y="12129"/>
                  </a:lnTo>
                  <a:lnTo>
                    <a:pt x="23723" y="12246"/>
                  </a:lnTo>
                  <a:lnTo>
                    <a:pt x="24050" y="12370"/>
                  </a:lnTo>
                  <a:lnTo>
                    <a:pt x="24382" y="12494"/>
                  </a:lnTo>
                  <a:lnTo>
                    <a:pt x="24715" y="12631"/>
                  </a:lnTo>
                  <a:lnTo>
                    <a:pt x="25375" y="12900"/>
                  </a:lnTo>
                  <a:lnTo>
                    <a:pt x="26040" y="13181"/>
                  </a:lnTo>
                  <a:lnTo>
                    <a:pt x="26214" y="12728"/>
                  </a:lnTo>
                  <a:lnTo>
                    <a:pt x="26393" y="12281"/>
                  </a:lnTo>
                  <a:lnTo>
                    <a:pt x="26580" y="11841"/>
                  </a:lnTo>
                  <a:lnTo>
                    <a:pt x="26779" y="11407"/>
                  </a:lnTo>
                  <a:lnTo>
                    <a:pt x="26986" y="10974"/>
                  </a:lnTo>
                  <a:lnTo>
                    <a:pt x="27206" y="10555"/>
                  </a:lnTo>
                  <a:lnTo>
                    <a:pt x="27439" y="10135"/>
                  </a:lnTo>
                  <a:lnTo>
                    <a:pt x="27678" y="9730"/>
                  </a:lnTo>
                  <a:lnTo>
                    <a:pt x="27738" y="9640"/>
                  </a:lnTo>
                  <a:lnTo>
                    <a:pt x="27805" y="9558"/>
                  </a:lnTo>
                  <a:lnTo>
                    <a:pt x="27878" y="9489"/>
                  </a:lnTo>
                  <a:lnTo>
                    <a:pt x="27951" y="9427"/>
                  </a:lnTo>
                  <a:lnTo>
                    <a:pt x="28031" y="9372"/>
                  </a:lnTo>
                  <a:lnTo>
                    <a:pt x="28111" y="9324"/>
                  </a:lnTo>
                  <a:lnTo>
                    <a:pt x="28198" y="9290"/>
                  </a:lnTo>
                  <a:lnTo>
                    <a:pt x="28284" y="9262"/>
                  </a:lnTo>
                  <a:lnTo>
                    <a:pt x="28371" y="9242"/>
                  </a:lnTo>
                  <a:lnTo>
                    <a:pt x="28464" y="9228"/>
                  </a:lnTo>
                  <a:lnTo>
                    <a:pt x="28637" y="9228"/>
                  </a:lnTo>
                  <a:lnTo>
                    <a:pt x="28730" y="9242"/>
                  </a:lnTo>
                  <a:lnTo>
                    <a:pt x="28817" y="9255"/>
                  </a:lnTo>
                  <a:lnTo>
                    <a:pt x="28903" y="9283"/>
                  </a:lnTo>
                  <a:lnTo>
                    <a:pt x="28983" y="9310"/>
                  </a:lnTo>
                  <a:lnTo>
                    <a:pt x="29070" y="9345"/>
                  </a:lnTo>
                  <a:lnTo>
                    <a:pt x="29143" y="9393"/>
                  </a:lnTo>
                  <a:lnTo>
                    <a:pt x="29216" y="9441"/>
                  </a:lnTo>
                  <a:lnTo>
                    <a:pt x="29290" y="9496"/>
                  </a:lnTo>
                  <a:lnTo>
                    <a:pt x="29350" y="9558"/>
                  </a:lnTo>
                  <a:lnTo>
                    <a:pt x="29409" y="9627"/>
                  </a:lnTo>
                  <a:lnTo>
                    <a:pt x="29463" y="9695"/>
                  </a:lnTo>
                  <a:lnTo>
                    <a:pt x="29509" y="9771"/>
                  </a:lnTo>
                  <a:lnTo>
                    <a:pt x="29549" y="9854"/>
                  </a:lnTo>
                  <a:lnTo>
                    <a:pt x="29576" y="9936"/>
                  </a:lnTo>
                  <a:lnTo>
                    <a:pt x="29603" y="10032"/>
                  </a:lnTo>
                  <a:lnTo>
                    <a:pt x="29616" y="10122"/>
                  </a:lnTo>
                  <a:lnTo>
                    <a:pt x="29623" y="10225"/>
                  </a:lnTo>
                  <a:lnTo>
                    <a:pt x="29616" y="10328"/>
                  </a:lnTo>
                  <a:lnTo>
                    <a:pt x="29603" y="10431"/>
                  </a:lnTo>
                  <a:lnTo>
                    <a:pt x="29576" y="10541"/>
                  </a:lnTo>
                  <a:lnTo>
                    <a:pt x="29030" y="12363"/>
                  </a:lnTo>
                  <a:lnTo>
                    <a:pt x="28491" y="14144"/>
                  </a:lnTo>
                  <a:lnTo>
                    <a:pt x="28923" y="14295"/>
                  </a:lnTo>
                  <a:lnTo>
                    <a:pt x="29356" y="14440"/>
                  </a:lnTo>
                  <a:lnTo>
                    <a:pt x="29796" y="14563"/>
                  </a:lnTo>
                  <a:lnTo>
                    <a:pt x="30009" y="14619"/>
                  </a:lnTo>
                  <a:lnTo>
                    <a:pt x="30228" y="14674"/>
                  </a:lnTo>
                  <a:lnTo>
                    <a:pt x="30448" y="14722"/>
                  </a:lnTo>
                  <a:lnTo>
                    <a:pt x="30661" y="14763"/>
                  </a:lnTo>
                  <a:lnTo>
                    <a:pt x="30881" y="14804"/>
                  </a:lnTo>
                  <a:lnTo>
                    <a:pt x="31101" y="14839"/>
                  </a:lnTo>
                  <a:lnTo>
                    <a:pt x="31314" y="14866"/>
                  </a:lnTo>
                  <a:lnTo>
                    <a:pt x="31533" y="14887"/>
                  </a:lnTo>
                  <a:lnTo>
                    <a:pt x="31753" y="14900"/>
                  </a:lnTo>
                  <a:lnTo>
                    <a:pt x="31966" y="14914"/>
                  </a:lnTo>
                  <a:lnTo>
                    <a:pt x="32186" y="14921"/>
                  </a:lnTo>
                  <a:lnTo>
                    <a:pt x="32406" y="14914"/>
                  </a:lnTo>
                  <a:lnTo>
                    <a:pt x="32619" y="14907"/>
                  </a:lnTo>
                  <a:lnTo>
                    <a:pt x="32838" y="14894"/>
                  </a:lnTo>
                  <a:lnTo>
                    <a:pt x="33058" y="14873"/>
                  </a:lnTo>
                  <a:lnTo>
                    <a:pt x="33271" y="14839"/>
                  </a:lnTo>
                  <a:lnTo>
                    <a:pt x="33491" y="14804"/>
                  </a:lnTo>
                  <a:lnTo>
                    <a:pt x="33711" y="14756"/>
                  </a:lnTo>
                  <a:lnTo>
                    <a:pt x="33930" y="14701"/>
                  </a:lnTo>
                  <a:lnTo>
                    <a:pt x="34143" y="14639"/>
                  </a:lnTo>
                  <a:lnTo>
                    <a:pt x="34363" y="14570"/>
                  </a:lnTo>
                  <a:lnTo>
                    <a:pt x="34583" y="14488"/>
                  </a:lnTo>
                  <a:lnTo>
                    <a:pt x="34796" y="14405"/>
                  </a:lnTo>
                  <a:lnTo>
                    <a:pt x="35016" y="14302"/>
                  </a:lnTo>
                  <a:lnTo>
                    <a:pt x="35235" y="14199"/>
                  </a:lnTo>
                  <a:lnTo>
                    <a:pt x="35448" y="14082"/>
                  </a:lnTo>
                  <a:lnTo>
                    <a:pt x="35522" y="14041"/>
                  </a:lnTo>
                  <a:lnTo>
                    <a:pt x="35595" y="14007"/>
                  </a:lnTo>
                  <a:lnTo>
                    <a:pt x="35668" y="13979"/>
                  </a:lnTo>
                  <a:lnTo>
                    <a:pt x="35741" y="13952"/>
                  </a:lnTo>
                  <a:lnTo>
                    <a:pt x="35815" y="13931"/>
                  </a:lnTo>
                  <a:lnTo>
                    <a:pt x="35888" y="13917"/>
                  </a:lnTo>
                  <a:lnTo>
                    <a:pt x="35955" y="13903"/>
                  </a:lnTo>
                  <a:lnTo>
                    <a:pt x="36028" y="13903"/>
                  </a:lnTo>
                  <a:lnTo>
                    <a:pt x="36094" y="13897"/>
                  </a:lnTo>
                  <a:lnTo>
                    <a:pt x="36161" y="13903"/>
                  </a:lnTo>
                  <a:lnTo>
                    <a:pt x="36227" y="13910"/>
                  </a:lnTo>
                  <a:lnTo>
                    <a:pt x="36294" y="13917"/>
                  </a:lnTo>
                  <a:lnTo>
                    <a:pt x="36421" y="13952"/>
                  </a:lnTo>
                  <a:lnTo>
                    <a:pt x="36547" y="14000"/>
                  </a:lnTo>
                  <a:lnTo>
                    <a:pt x="36660" y="14062"/>
                  </a:lnTo>
                  <a:lnTo>
                    <a:pt x="36767" y="14137"/>
                  </a:lnTo>
                  <a:lnTo>
                    <a:pt x="36867" y="14220"/>
                  </a:lnTo>
                  <a:lnTo>
                    <a:pt x="36960" y="14316"/>
                  </a:lnTo>
                  <a:lnTo>
                    <a:pt x="37046" y="14419"/>
                  </a:lnTo>
                  <a:lnTo>
                    <a:pt x="37120" y="14522"/>
                  </a:lnTo>
                  <a:lnTo>
                    <a:pt x="37186" y="14639"/>
                  </a:lnTo>
                  <a:lnTo>
                    <a:pt x="37240" y="14763"/>
                  </a:lnTo>
                  <a:lnTo>
                    <a:pt x="39770" y="13952"/>
                  </a:lnTo>
                  <a:lnTo>
                    <a:pt x="39643" y="13560"/>
                  </a:lnTo>
                  <a:lnTo>
                    <a:pt x="39510" y="13175"/>
                  </a:lnTo>
                  <a:lnTo>
                    <a:pt x="39370" y="12796"/>
                  </a:lnTo>
                  <a:lnTo>
                    <a:pt x="39230" y="12418"/>
                  </a:lnTo>
                  <a:lnTo>
                    <a:pt x="39084" y="12047"/>
                  </a:lnTo>
                  <a:lnTo>
                    <a:pt x="38931" y="11682"/>
                  </a:lnTo>
                  <a:lnTo>
                    <a:pt x="38771" y="11311"/>
                  </a:lnTo>
                  <a:lnTo>
                    <a:pt x="38611" y="10954"/>
                  </a:lnTo>
                  <a:lnTo>
                    <a:pt x="38445" y="10596"/>
                  </a:lnTo>
                  <a:lnTo>
                    <a:pt x="38272" y="10245"/>
                  </a:lnTo>
                  <a:lnTo>
                    <a:pt x="38098" y="9895"/>
                  </a:lnTo>
                  <a:lnTo>
                    <a:pt x="37919" y="9558"/>
                  </a:lnTo>
                  <a:lnTo>
                    <a:pt x="37732" y="9214"/>
                  </a:lnTo>
                  <a:lnTo>
                    <a:pt x="37539" y="8884"/>
                  </a:lnTo>
                  <a:lnTo>
                    <a:pt x="37339" y="8554"/>
                  </a:lnTo>
                  <a:lnTo>
                    <a:pt x="37140" y="8231"/>
                  </a:lnTo>
                  <a:lnTo>
                    <a:pt x="36933" y="7908"/>
                  </a:lnTo>
                  <a:lnTo>
                    <a:pt x="36720" y="7591"/>
                  </a:lnTo>
                  <a:lnTo>
                    <a:pt x="36500" y="7282"/>
                  </a:lnTo>
                  <a:lnTo>
                    <a:pt x="36281" y="6979"/>
                  </a:lnTo>
                  <a:lnTo>
                    <a:pt x="36048" y="6684"/>
                  </a:lnTo>
                  <a:lnTo>
                    <a:pt x="35815" y="6388"/>
                  </a:lnTo>
                  <a:lnTo>
                    <a:pt x="35575" y="6099"/>
                  </a:lnTo>
                  <a:lnTo>
                    <a:pt x="35329" y="5817"/>
                  </a:lnTo>
                  <a:lnTo>
                    <a:pt x="35082" y="5542"/>
                  </a:lnTo>
                  <a:lnTo>
                    <a:pt x="34823" y="5267"/>
                  </a:lnTo>
                  <a:lnTo>
                    <a:pt x="34563" y="5006"/>
                  </a:lnTo>
                  <a:lnTo>
                    <a:pt x="34290" y="4745"/>
                  </a:lnTo>
                  <a:lnTo>
                    <a:pt x="34017" y="4490"/>
                  </a:lnTo>
                  <a:lnTo>
                    <a:pt x="33737" y="4243"/>
                  </a:lnTo>
                  <a:lnTo>
                    <a:pt x="33451" y="4002"/>
                  </a:lnTo>
                  <a:lnTo>
                    <a:pt x="33158" y="3761"/>
                  </a:lnTo>
                  <a:lnTo>
                    <a:pt x="32865" y="3535"/>
                  </a:lnTo>
                  <a:lnTo>
                    <a:pt x="32559" y="3315"/>
                  </a:lnTo>
                  <a:lnTo>
                    <a:pt x="32246" y="3094"/>
                  </a:lnTo>
                  <a:lnTo>
                    <a:pt x="31933" y="2888"/>
                  </a:lnTo>
                  <a:lnTo>
                    <a:pt x="31613" y="2682"/>
                  </a:lnTo>
                  <a:lnTo>
                    <a:pt x="31280" y="2489"/>
                  </a:lnTo>
                  <a:lnTo>
                    <a:pt x="30948" y="2297"/>
                  </a:lnTo>
                  <a:lnTo>
                    <a:pt x="30601" y="2111"/>
                  </a:lnTo>
                  <a:lnTo>
                    <a:pt x="30255" y="1939"/>
                  </a:lnTo>
                  <a:lnTo>
                    <a:pt x="29902" y="1767"/>
                  </a:lnTo>
                  <a:lnTo>
                    <a:pt x="29543" y="1609"/>
                  </a:lnTo>
                  <a:lnTo>
                    <a:pt x="29170" y="1451"/>
                  </a:lnTo>
                  <a:lnTo>
                    <a:pt x="28797" y="1307"/>
                  </a:lnTo>
                  <a:lnTo>
                    <a:pt x="28417" y="1162"/>
                  </a:lnTo>
                  <a:lnTo>
                    <a:pt x="28031" y="1032"/>
                  </a:lnTo>
                  <a:lnTo>
                    <a:pt x="27632" y="908"/>
                  </a:lnTo>
                  <a:lnTo>
                    <a:pt x="27232" y="791"/>
                  </a:lnTo>
                  <a:lnTo>
                    <a:pt x="26826" y="681"/>
                  </a:lnTo>
                  <a:lnTo>
                    <a:pt x="26407" y="578"/>
                  </a:lnTo>
                  <a:lnTo>
                    <a:pt x="25987" y="489"/>
                  </a:lnTo>
                  <a:lnTo>
                    <a:pt x="25554" y="399"/>
                  </a:lnTo>
                  <a:lnTo>
                    <a:pt x="25122" y="323"/>
                  </a:lnTo>
                  <a:lnTo>
                    <a:pt x="24675" y="255"/>
                  </a:lnTo>
                  <a:lnTo>
                    <a:pt x="24229" y="193"/>
                  </a:lnTo>
                  <a:lnTo>
                    <a:pt x="23770" y="138"/>
                  </a:lnTo>
                  <a:lnTo>
                    <a:pt x="23304" y="97"/>
                  </a:lnTo>
                  <a:lnTo>
                    <a:pt x="22831" y="62"/>
                  </a:lnTo>
                  <a:lnTo>
                    <a:pt x="22352" y="35"/>
                  </a:lnTo>
                  <a:lnTo>
                    <a:pt x="21866" y="14"/>
                  </a:lnTo>
                  <a:lnTo>
                    <a:pt x="2136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-1966125" y="-2408250"/>
              <a:ext cx="466275" cy="253925"/>
            </a:xfrm>
            <a:custGeom>
              <a:avLst/>
              <a:gdLst/>
              <a:ahLst/>
              <a:cxnLst/>
              <a:rect l="l" t="t" r="r" b="b"/>
              <a:pathLst>
                <a:path w="18651" h="10157" extrusionOk="0">
                  <a:moveTo>
                    <a:pt x="9036" y="0"/>
                  </a:moveTo>
                  <a:lnTo>
                    <a:pt x="8796" y="14"/>
                  </a:lnTo>
                  <a:lnTo>
                    <a:pt x="8557" y="28"/>
                  </a:lnTo>
                  <a:lnTo>
                    <a:pt x="8317" y="49"/>
                  </a:lnTo>
                  <a:lnTo>
                    <a:pt x="8084" y="76"/>
                  </a:lnTo>
                  <a:lnTo>
                    <a:pt x="7844" y="111"/>
                  </a:lnTo>
                  <a:lnTo>
                    <a:pt x="7618" y="152"/>
                  </a:lnTo>
                  <a:lnTo>
                    <a:pt x="7385" y="193"/>
                  </a:lnTo>
                  <a:lnTo>
                    <a:pt x="7158" y="241"/>
                  </a:lnTo>
                  <a:lnTo>
                    <a:pt x="6939" y="296"/>
                  </a:lnTo>
                  <a:lnTo>
                    <a:pt x="6719" y="358"/>
                  </a:lnTo>
                  <a:lnTo>
                    <a:pt x="6499" y="427"/>
                  </a:lnTo>
                  <a:lnTo>
                    <a:pt x="6280" y="496"/>
                  </a:lnTo>
                  <a:lnTo>
                    <a:pt x="6067" y="571"/>
                  </a:lnTo>
                  <a:lnTo>
                    <a:pt x="5860" y="654"/>
                  </a:lnTo>
                  <a:lnTo>
                    <a:pt x="5654" y="736"/>
                  </a:lnTo>
                  <a:lnTo>
                    <a:pt x="5447" y="826"/>
                  </a:lnTo>
                  <a:lnTo>
                    <a:pt x="5248" y="922"/>
                  </a:lnTo>
                  <a:lnTo>
                    <a:pt x="5048" y="1025"/>
                  </a:lnTo>
                  <a:lnTo>
                    <a:pt x="4855" y="1128"/>
                  </a:lnTo>
                  <a:lnTo>
                    <a:pt x="4662" y="1238"/>
                  </a:lnTo>
                  <a:lnTo>
                    <a:pt x="4469" y="1355"/>
                  </a:lnTo>
                  <a:lnTo>
                    <a:pt x="4282" y="1472"/>
                  </a:lnTo>
                  <a:lnTo>
                    <a:pt x="4102" y="1596"/>
                  </a:lnTo>
                  <a:lnTo>
                    <a:pt x="3923" y="1726"/>
                  </a:lnTo>
                  <a:lnTo>
                    <a:pt x="3749" y="1857"/>
                  </a:lnTo>
                  <a:lnTo>
                    <a:pt x="3576" y="1994"/>
                  </a:lnTo>
                  <a:lnTo>
                    <a:pt x="3410" y="2132"/>
                  </a:lnTo>
                  <a:lnTo>
                    <a:pt x="3243" y="2283"/>
                  </a:lnTo>
                  <a:lnTo>
                    <a:pt x="3084" y="2428"/>
                  </a:lnTo>
                  <a:lnTo>
                    <a:pt x="2924" y="2579"/>
                  </a:lnTo>
                  <a:lnTo>
                    <a:pt x="2771" y="2737"/>
                  </a:lnTo>
                  <a:lnTo>
                    <a:pt x="2618" y="2902"/>
                  </a:lnTo>
                  <a:lnTo>
                    <a:pt x="2471" y="3067"/>
                  </a:lnTo>
                  <a:lnTo>
                    <a:pt x="2331" y="3232"/>
                  </a:lnTo>
                  <a:lnTo>
                    <a:pt x="2191" y="3404"/>
                  </a:lnTo>
                  <a:lnTo>
                    <a:pt x="2058" y="3583"/>
                  </a:lnTo>
                  <a:lnTo>
                    <a:pt x="1932" y="3762"/>
                  </a:lnTo>
                  <a:lnTo>
                    <a:pt x="1805" y="3940"/>
                  </a:lnTo>
                  <a:lnTo>
                    <a:pt x="1679" y="4133"/>
                  </a:lnTo>
                  <a:lnTo>
                    <a:pt x="1566" y="4319"/>
                  </a:lnTo>
                  <a:lnTo>
                    <a:pt x="1452" y="4511"/>
                  </a:lnTo>
                  <a:lnTo>
                    <a:pt x="1339" y="4710"/>
                  </a:lnTo>
                  <a:lnTo>
                    <a:pt x="1239" y="4910"/>
                  </a:lnTo>
                  <a:lnTo>
                    <a:pt x="1139" y="5109"/>
                  </a:lnTo>
                  <a:lnTo>
                    <a:pt x="1040" y="5316"/>
                  </a:lnTo>
                  <a:lnTo>
                    <a:pt x="953" y="5522"/>
                  </a:lnTo>
                  <a:lnTo>
                    <a:pt x="866" y="5735"/>
                  </a:lnTo>
                  <a:lnTo>
                    <a:pt x="787" y="5948"/>
                  </a:lnTo>
                  <a:lnTo>
                    <a:pt x="707" y="6168"/>
                  </a:lnTo>
                  <a:lnTo>
                    <a:pt x="633" y="6388"/>
                  </a:lnTo>
                  <a:lnTo>
                    <a:pt x="567" y="6608"/>
                  </a:lnTo>
                  <a:lnTo>
                    <a:pt x="507" y="6828"/>
                  </a:lnTo>
                  <a:lnTo>
                    <a:pt x="454" y="7062"/>
                  </a:lnTo>
                  <a:lnTo>
                    <a:pt x="400" y="7289"/>
                  </a:lnTo>
                  <a:lnTo>
                    <a:pt x="354" y="7523"/>
                  </a:lnTo>
                  <a:lnTo>
                    <a:pt x="314" y="7757"/>
                  </a:lnTo>
                  <a:lnTo>
                    <a:pt x="274" y="7990"/>
                  </a:lnTo>
                  <a:lnTo>
                    <a:pt x="241" y="8231"/>
                  </a:lnTo>
                  <a:lnTo>
                    <a:pt x="221" y="8472"/>
                  </a:lnTo>
                  <a:lnTo>
                    <a:pt x="201" y="8712"/>
                  </a:lnTo>
                  <a:lnTo>
                    <a:pt x="181" y="8960"/>
                  </a:lnTo>
                  <a:lnTo>
                    <a:pt x="174" y="9207"/>
                  </a:lnTo>
                  <a:lnTo>
                    <a:pt x="167" y="9455"/>
                  </a:lnTo>
                  <a:lnTo>
                    <a:pt x="167" y="9524"/>
                  </a:lnTo>
                  <a:lnTo>
                    <a:pt x="154" y="9592"/>
                  </a:lnTo>
                  <a:lnTo>
                    <a:pt x="141" y="9661"/>
                  </a:lnTo>
                  <a:lnTo>
                    <a:pt x="114" y="9723"/>
                  </a:lnTo>
                  <a:lnTo>
                    <a:pt x="87" y="9778"/>
                  </a:lnTo>
                  <a:lnTo>
                    <a:pt x="61" y="9833"/>
                  </a:lnTo>
                  <a:lnTo>
                    <a:pt x="1" y="9936"/>
                  </a:lnTo>
                  <a:lnTo>
                    <a:pt x="4662" y="9991"/>
                  </a:lnTo>
                  <a:lnTo>
                    <a:pt x="9322" y="10046"/>
                  </a:lnTo>
                  <a:lnTo>
                    <a:pt x="13990" y="10101"/>
                  </a:lnTo>
                  <a:lnTo>
                    <a:pt x="18651" y="10156"/>
                  </a:lnTo>
                  <a:lnTo>
                    <a:pt x="18651" y="10156"/>
                  </a:lnTo>
                  <a:lnTo>
                    <a:pt x="18617" y="10087"/>
                  </a:lnTo>
                  <a:lnTo>
                    <a:pt x="18591" y="10026"/>
                  </a:lnTo>
                  <a:lnTo>
                    <a:pt x="18571" y="9950"/>
                  </a:lnTo>
                  <a:lnTo>
                    <a:pt x="18564" y="9874"/>
                  </a:lnTo>
                  <a:lnTo>
                    <a:pt x="18497" y="9386"/>
                  </a:lnTo>
                  <a:lnTo>
                    <a:pt x="18418" y="8898"/>
                  </a:lnTo>
                  <a:lnTo>
                    <a:pt x="18324" y="8423"/>
                  </a:lnTo>
                  <a:lnTo>
                    <a:pt x="18218" y="7949"/>
                  </a:lnTo>
                  <a:lnTo>
                    <a:pt x="18098" y="7481"/>
                  </a:lnTo>
                  <a:lnTo>
                    <a:pt x="17958" y="7021"/>
                  </a:lnTo>
                  <a:lnTo>
                    <a:pt x="17885" y="6794"/>
                  </a:lnTo>
                  <a:lnTo>
                    <a:pt x="17805" y="6567"/>
                  </a:lnTo>
                  <a:lnTo>
                    <a:pt x="17725" y="6347"/>
                  </a:lnTo>
                  <a:lnTo>
                    <a:pt x="17639" y="6127"/>
                  </a:lnTo>
                  <a:lnTo>
                    <a:pt x="17552" y="5907"/>
                  </a:lnTo>
                  <a:lnTo>
                    <a:pt x="17459" y="5687"/>
                  </a:lnTo>
                  <a:lnTo>
                    <a:pt x="17366" y="5474"/>
                  </a:lnTo>
                  <a:lnTo>
                    <a:pt x="17266" y="5261"/>
                  </a:lnTo>
                  <a:lnTo>
                    <a:pt x="17166" y="5054"/>
                  </a:lnTo>
                  <a:lnTo>
                    <a:pt x="17059" y="4848"/>
                  </a:lnTo>
                  <a:lnTo>
                    <a:pt x="16946" y="4649"/>
                  </a:lnTo>
                  <a:lnTo>
                    <a:pt x="16833" y="4449"/>
                  </a:lnTo>
                  <a:lnTo>
                    <a:pt x="16713" y="4250"/>
                  </a:lnTo>
                  <a:lnTo>
                    <a:pt x="16593" y="4057"/>
                  </a:lnTo>
                  <a:lnTo>
                    <a:pt x="16467" y="3865"/>
                  </a:lnTo>
                  <a:lnTo>
                    <a:pt x="16340" y="3679"/>
                  </a:lnTo>
                  <a:lnTo>
                    <a:pt x="16207" y="3493"/>
                  </a:lnTo>
                  <a:lnTo>
                    <a:pt x="16074" y="3315"/>
                  </a:lnTo>
                  <a:lnTo>
                    <a:pt x="15934" y="3136"/>
                  </a:lnTo>
                  <a:lnTo>
                    <a:pt x="15794" y="2964"/>
                  </a:lnTo>
                  <a:lnTo>
                    <a:pt x="15648" y="2799"/>
                  </a:lnTo>
                  <a:lnTo>
                    <a:pt x="15495" y="2634"/>
                  </a:lnTo>
                  <a:lnTo>
                    <a:pt x="15341" y="2469"/>
                  </a:lnTo>
                  <a:lnTo>
                    <a:pt x="15182" y="2311"/>
                  </a:lnTo>
                  <a:lnTo>
                    <a:pt x="15022" y="2160"/>
                  </a:lnTo>
                  <a:lnTo>
                    <a:pt x="14855" y="2015"/>
                  </a:lnTo>
                  <a:lnTo>
                    <a:pt x="14689" y="1871"/>
                  </a:lnTo>
                  <a:lnTo>
                    <a:pt x="14516" y="1726"/>
                  </a:lnTo>
                  <a:lnTo>
                    <a:pt x="14343" y="1596"/>
                  </a:lnTo>
                  <a:lnTo>
                    <a:pt x="14163" y="1465"/>
                  </a:lnTo>
                  <a:lnTo>
                    <a:pt x="13976" y="1341"/>
                  </a:lnTo>
                  <a:lnTo>
                    <a:pt x="13790" y="1218"/>
                  </a:lnTo>
                  <a:lnTo>
                    <a:pt x="13604" y="1108"/>
                  </a:lnTo>
                  <a:lnTo>
                    <a:pt x="13404" y="997"/>
                  </a:lnTo>
                  <a:lnTo>
                    <a:pt x="13211" y="887"/>
                  </a:lnTo>
                  <a:lnTo>
                    <a:pt x="13004" y="791"/>
                  </a:lnTo>
                  <a:lnTo>
                    <a:pt x="12805" y="695"/>
                  </a:lnTo>
                  <a:lnTo>
                    <a:pt x="12592" y="606"/>
                  </a:lnTo>
                  <a:lnTo>
                    <a:pt x="12379" y="523"/>
                  </a:lnTo>
                  <a:lnTo>
                    <a:pt x="12165" y="447"/>
                  </a:lnTo>
                  <a:lnTo>
                    <a:pt x="11946" y="379"/>
                  </a:lnTo>
                  <a:lnTo>
                    <a:pt x="11719" y="310"/>
                  </a:lnTo>
                  <a:lnTo>
                    <a:pt x="11493" y="248"/>
                  </a:lnTo>
                  <a:lnTo>
                    <a:pt x="11260" y="200"/>
                  </a:lnTo>
                  <a:lnTo>
                    <a:pt x="11027" y="152"/>
                  </a:lnTo>
                  <a:lnTo>
                    <a:pt x="10787" y="111"/>
                  </a:lnTo>
                  <a:lnTo>
                    <a:pt x="10548" y="76"/>
                  </a:lnTo>
                  <a:lnTo>
                    <a:pt x="10301" y="49"/>
                  </a:lnTo>
                  <a:lnTo>
                    <a:pt x="10055" y="21"/>
                  </a:lnTo>
                  <a:lnTo>
                    <a:pt x="9802" y="7"/>
                  </a:lnTo>
                  <a:lnTo>
                    <a:pt x="9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-2034375" y="-1469525"/>
              <a:ext cx="517375" cy="101275"/>
            </a:xfrm>
            <a:custGeom>
              <a:avLst/>
              <a:gdLst/>
              <a:ahLst/>
              <a:cxnLst/>
              <a:rect l="l" t="t" r="r" b="b"/>
              <a:pathLst>
                <a:path w="20695" h="4051" extrusionOk="0">
                  <a:moveTo>
                    <a:pt x="1" y="1"/>
                  </a:moveTo>
                  <a:lnTo>
                    <a:pt x="114" y="977"/>
                  </a:lnTo>
                  <a:lnTo>
                    <a:pt x="214" y="1960"/>
                  </a:lnTo>
                  <a:lnTo>
                    <a:pt x="321" y="2951"/>
                  </a:lnTo>
                  <a:lnTo>
                    <a:pt x="427" y="3941"/>
                  </a:lnTo>
                  <a:lnTo>
                    <a:pt x="1639" y="3851"/>
                  </a:lnTo>
                  <a:lnTo>
                    <a:pt x="2844" y="3776"/>
                  </a:lnTo>
                  <a:lnTo>
                    <a:pt x="4049" y="3707"/>
                  </a:lnTo>
                  <a:lnTo>
                    <a:pt x="5261" y="3645"/>
                  </a:lnTo>
                  <a:lnTo>
                    <a:pt x="6473" y="3597"/>
                  </a:lnTo>
                  <a:lnTo>
                    <a:pt x="7685" y="3563"/>
                  </a:lnTo>
                  <a:lnTo>
                    <a:pt x="8890" y="3542"/>
                  </a:lnTo>
                  <a:lnTo>
                    <a:pt x="10102" y="3535"/>
                  </a:lnTo>
                  <a:lnTo>
                    <a:pt x="11313" y="3535"/>
                  </a:lnTo>
                  <a:lnTo>
                    <a:pt x="12525" y="3556"/>
                  </a:lnTo>
                  <a:lnTo>
                    <a:pt x="13131" y="3576"/>
                  </a:lnTo>
                  <a:lnTo>
                    <a:pt x="13730" y="3597"/>
                  </a:lnTo>
                  <a:lnTo>
                    <a:pt x="14336" y="3618"/>
                  </a:lnTo>
                  <a:lnTo>
                    <a:pt x="14942" y="3645"/>
                  </a:lnTo>
                  <a:lnTo>
                    <a:pt x="15548" y="3679"/>
                  </a:lnTo>
                  <a:lnTo>
                    <a:pt x="16147" y="3721"/>
                  </a:lnTo>
                  <a:lnTo>
                    <a:pt x="16753" y="3762"/>
                  </a:lnTo>
                  <a:lnTo>
                    <a:pt x="17352" y="3810"/>
                  </a:lnTo>
                  <a:lnTo>
                    <a:pt x="17958" y="3858"/>
                  </a:lnTo>
                  <a:lnTo>
                    <a:pt x="18557" y="3920"/>
                  </a:lnTo>
                  <a:lnTo>
                    <a:pt x="19163" y="3982"/>
                  </a:lnTo>
                  <a:lnTo>
                    <a:pt x="19763" y="4051"/>
                  </a:lnTo>
                  <a:lnTo>
                    <a:pt x="19869" y="3569"/>
                  </a:lnTo>
                  <a:lnTo>
                    <a:pt x="19976" y="3095"/>
                  </a:lnTo>
                  <a:lnTo>
                    <a:pt x="20089" y="2627"/>
                  </a:lnTo>
                  <a:lnTo>
                    <a:pt x="20209" y="2160"/>
                  </a:lnTo>
                  <a:lnTo>
                    <a:pt x="20448" y="1232"/>
                  </a:lnTo>
                  <a:lnTo>
                    <a:pt x="20695" y="331"/>
                  </a:lnTo>
                  <a:lnTo>
                    <a:pt x="14243" y="269"/>
                  </a:lnTo>
                  <a:lnTo>
                    <a:pt x="11014" y="235"/>
                  </a:lnTo>
                  <a:lnTo>
                    <a:pt x="9396" y="207"/>
                  </a:lnTo>
                  <a:lnTo>
                    <a:pt x="7778" y="180"/>
                  </a:lnTo>
                  <a:lnTo>
                    <a:pt x="5827" y="145"/>
                  </a:lnTo>
                  <a:lnTo>
                    <a:pt x="3889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-2019375" y="-1329925"/>
              <a:ext cx="466750" cy="126025"/>
            </a:xfrm>
            <a:custGeom>
              <a:avLst/>
              <a:gdLst/>
              <a:ahLst/>
              <a:cxnLst/>
              <a:rect l="l" t="t" r="r" b="b"/>
              <a:pathLst>
                <a:path w="18670" h="5041" extrusionOk="0">
                  <a:moveTo>
                    <a:pt x="0" y="0"/>
                  </a:moveTo>
                  <a:lnTo>
                    <a:pt x="287" y="2441"/>
                  </a:lnTo>
                  <a:lnTo>
                    <a:pt x="420" y="3665"/>
                  </a:lnTo>
                  <a:lnTo>
                    <a:pt x="553" y="4882"/>
                  </a:lnTo>
                  <a:lnTo>
                    <a:pt x="1645" y="4916"/>
                  </a:lnTo>
                  <a:lnTo>
                    <a:pt x="2743" y="4930"/>
                  </a:lnTo>
                  <a:lnTo>
                    <a:pt x="3835" y="4937"/>
                  </a:lnTo>
                  <a:lnTo>
                    <a:pt x="4934" y="4937"/>
                  </a:lnTo>
                  <a:lnTo>
                    <a:pt x="6033" y="4930"/>
                  </a:lnTo>
                  <a:lnTo>
                    <a:pt x="7125" y="4916"/>
                  </a:lnTo>
                  <a:lnTo>
                    <a:pt x="9322" y="4889"/>
                  </a:lnTo>
                  <a:lnTo>
                    <a:pt x="10414" y="4875"/>
                  </a:lnTo>
                  <a:lnTo>
                    <a:pt x="11512" y="4868"/>
                  </a:lnTo>
                  <a:lnTo>
                    <a:pt x="12604" y="4868"/>
                  </a:lnTo>
                  <a:lnTo>
                    <a:pt x="13696" y="4875"/>
                  </a:lnTo>
                  <a:lnTo>
                    <a:pt x="14788" y="4896"/>
                  </a:lnTo>
                  <a:lnTo>
                    <a:pt x="15880" y="4923"/>
                  </a:lnTo>
                  <a:lnTo>
                    <a:pt x="16426" y="4951"/>
                  </a:lnTo>
                  <a:lnTo>
                    <a:pt x="16965" y="4971"/>
                  </a:lnTo>
                  <a:lnTo>
                    <a:pt x="17511" y="5006"/>
                  </a:lnTo>
                  <a:lnTo>
                    <a:pt x="18057" y="5040"/>
                  </a:lnTo>
                  <a:lnTo>
                    <a:pt x="18191" y="4016"/>
                  </a:lnTo>
                  <a:lnTo>
                    <a:pt x="18337" y="2998"/>
                  </a:lnTo>
                  <a:lnTo>
                    <a:pt x="18503" y="1980"/>
                  </a:lnTo>
                  <a:lnTo>
                    <a:pt x="18670" y="970"/>
                  </a:lnTo>
                  <a:lnTo>
                    <a:pt x="16340" y="825"/>
                  </a:lnTo>
                  <a:lnTo>
                    <a:pt x="14009" y="681"/>
                  </a:lnTo>
                  <a:lnTo>
                    <a:pt x="11685" y="536"/>
                  </a:lnTo>
                  <a:lnTo>
                    <a:pt x="9355" y="399"/>
                  </a:lnTo>
                  <a:lnTo>
                    <a:pt x="7018" y="268"/>
                  </a:lnTo>
                  <a:lnTo>
                    <a:pt x="5853" y="213"/>
                  </a:lnTo>
                  <a:lnTo>
                    <a:pt x="4681" y="158"/>
                  </a:lnTo>
                  <a:lnTo>
                    <a:pt x="3516" y="110"/>
                  </a:lnTo>
                  <a:lnTo>
                    <a:pt x="2344" y="69"/>
                  </a:lnTo>
                  <a:lnTo>
                    <a:pt x="1172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-2001250" y="-1159925"/>
              <a:ext cx="426325" cy="134100"/>
            </a:xfrm>
            <a:custGeom>
              <a:avLst/>
              <a:gdLst/>
              <a:ahLst/>
              <a:cxnLst/>
              <a:rect l="l" t="t" r="r" b="b"/>
              <a:pathLst>
                <a:path w="17053" h="5364" extrusionOk="0">
                  <a:moveTo>
                    <a:pt x="1" y="0"/>
                  </a:moveTo>
                  <a:lnTo>
                    <a:pt x="114" y="1334"/>
                  </a:lnTo>
                  <a:lnTo>
                    <a:pt x="241" y="2668"/>
                  </a:lnTo>
                  <a:lnTo>
                    <a:pt x="361" y="4016"/>
                  </a:lnTo>
                  <a:lnTo>
                    <a:pt x="414" y="4690"/>
                  </a:lnTo>
                  <a:lnTo>
                    <a:pt x="467" y="5363"/>
                  </a:lnTo>
                  <a:lnTo>
                    <a:pt x="1479" y="5274"/>
                  </a:lnTo>
                  <a:lnTo>
                    <a:pt x="2498" y="5205"/>
                  </a:lnTo>
                  <a:lnTo>
                    <a:pt x="3517" y="5137"/>
                  </a:lnTo>
                  <a:lnTo>
                    <a:pt x="4529" y="5082"/>
                  </a:lnTo>
                  <a:lnTo>
                    <a:pt x="5547" y="5033"/>
                  </a:lnTo>
                  <a:lnTo>
                    <a:pt x="6566" y="4999"/>
                  </a:lnTo>
                  <a:lnTo>
                    <a:pt x="7585" y="4965"/>
                  </a:lnTo>
                  <a:lnTo>
                    <a:pt x="8603" y="4937"/>
                  </a:lnTo>
                  <a:lnTo>
                    <a:pt x="9622" y="4917"/>
                  </a:lnTo>
                  <a:lnTo>
                    <a:pt x="10641" y="4903"/>
                  </a:lnTo>
                  <a:lnTo>
                    <a:pt x="12678" y="4889"/>
                  </a:lnTo>
                  <a:lnTo>
                    <a:pt x="14716" y="4882"/>
                  </a:lnTo>
                  <a:lnTo>
                    <a:pt x="16753" y="4875"/>
                  </a:lnTo>
                  <a:lnTo>
                    <a:pt x="16813" y="3851"/>
                  </a:lnTo>
                  <a:lnTo>
                    <a:pt x="16880" y="2819"/>
                  </a:lnTo>
                  <a:lnTo>
                    <a:pt x="16959" y="1781"/>
                  </a:lnTo>
                  <a:lnTo>
                    <a:pt x="17053" y="743"/>
                  </a:lnTo>
                  <a:lnTo>
                    <a:pt x="17053" y="743"/>
                  </a:lnTo>
                  <a:lnTo>
                    <a:pt x="16527" y="812"/>
                  </a:lnTo>
                  <a:lnTo>
                    <a:pt x="16001" y="867"/>
                  </a:lnTo>
                  <a:lnTo>
                    <a:pt x="15475" y="915"/>
                  </a:lnTo>
                  <a:lnTo>
                    <a:pt x="14949" y="956"/>
                  </a:lnTo>
                  <a:lnTo>
                    <a:pt x="14416" y="984"/>
                  </a:lnTo>
                  <a:lnTo>
                    <a:pt x="13883" y="1011"/>
                  </a:lnTo>
                  <a:lnTo>
                    <a:pt x="13351" y="1032"/>
                  </a:lnTo>
                  <a:lnTo>
                    <a:pt x="12818" y="1045"/>
                  </a:lnTo>
                  <a:lnTo>
                    <a:pt x="12285" y="1052"/>
                  </a:lnTo>
                  <a:lnTo>
                    <a:pt x="11746" y="1052"/>
                  </a:lnTo>
                  <a:lnTo>
                    <a:pt x="11213" y="1045"/>
                  </a:lnTo>
                  <a:lnTo>
                    <a:pt x="10674" y="1039"/>
                  </a:lnTo>
                  <a:lnTo>
                    <a:pt x="10141" y="1018"/>
                  </a:lnTo>
                  <a:lnTo>
                    <a:pt x="9602" y="997"/>
                  </a:lnTo>
                  <a:lnTo>
                    <a:pt x="9063" y="970"/>
                  </a:lnTo>
                  <a:lnTo>
                    <a:pt x="8524" y="942"/>
                  </a:lnTo>
                  <a:lnTo>
                    <a:pt x="7991" y="901"/>
                  </a:lnTo>
                  <a:lnTo>
                    <a:pt x="7452" y="867"/>
                  </a:lnTo>
                  <a:lnTo>
                    <a:pt x="6373" y="770"/>
                  </a:lnTo>
                  <a:lnTo>
                    <a:pt x="5301" y="667"/>
                  </a:lnTo>
                  <a:lnTo>
                    <a:pt x="4236" y="550"/>
                  </a:lnTo>
                  <a:lnTo>
                    <a:pt x="3164" y="420"/>
                  </a:lnTo>
                  <a:lnTo>
                    <a:pt x="2105" y="289"/>
                  </a:lnTo>
                  <a:lnTo>
                    <a:pt x="10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-1994425" y="-988550"/>
              <a:ext cx="411025" cy="125350"/>
            </a:xfrm>
            <a:custGeom>
              <a:avLst/>
              <a:gdLst/>
              <a:ahLst/>
              <a:cxnLst/>
              <a:rect l="l" t="t" r="r" b="b"/>
              <a:pathLst>
                <a:path w="16441" h="5014" extrusionOk="0">
                  <a:moveTo>
                    <a:pt x="281" y="1"/>
                  </a:moveTo>
                  <a:lnTo>
                    <a:pt x="341" y="1039"/>
                  </a:lnTo>
                  <a:lnTo>
                    <a:pt x="400" y="2077"/>
                  </a:lnTo>
                  <a:lnTo>
                    <a:pt x="454" y="3115"/>
                  </a:lnTo>
                  <a:lnTo>
                    <a:pt x="494" y="4160"/>
                  </a:lnTo>
                  <a:lnTo>
                    <a:pt x="494" y="4229"/>
                  </a:lnTo>
                  <a:lnTo>
                    <a:pt x="487" y="4298"/>
                  </a:lnTo>
                  <a:lnTo>
                    <a:pt x="480" y="4367"/>
                  </a:lnTo>
                  <a:lnTo>
                    <a:pt x="467" y="4436"/>
                  </a:lnTo>
                  <a:lnTo>
                    <a:pt x="447" y="4497"/>
                  </a:lnTo>
                  <a:lnTo>
                    <a:pt x="427" y="4552"/>
                  </a:lnTo>
                  <a:lnTo>
                    <a:pt x="400" y="4614"/>
                  </a:lnTo>
                  <a:lnTo>
                    <a:pt x="367" y="4662"/>
                  </a:lnTo>
                  <a:lnTo>
                    <a:pt x="334" y="4717"/>
                  </a:lnTo>
                  <a:lnTo>
                    <a:pt x="294" y="4766"/>
                  </a:lnTo>
                  <a:lnTo>
                    <a:pt x="254" y="4814"/>
                  </a:lnTo>
                  <a:lnTo>
                    <a:pt x="207" y="4855"/>
                  </a:lnTo>
                  <a:lnTo>
                    <a:pt x="107" y="4931"/>
                  </a:lnTo>
                  <a:lnTo>
                    <a:pt x="1" y="4992"/>
                  </a:lnTo>
                  <a:lnTo>
                    <a:pt x="2451" y="4992"/>
                  </a:lnTo>
                  <a:lnTo>
                    <a:pt x="5947" y="5006"/>
                  </a:lnTo>
                  <a:lnTo>
                    <a:pt x="9442" y="5013"/>
                  </a:lnTo>
                  <a:lnTo>
                    <a:pt x="16440" y="5013"/>
                  </a:lnTo>
                  <a:lnTo>
                    <a:pt x="16420" y="4470"/>
                  </a:lnTo>
                  <a:lnTo>
                    <a:pt x="16400" y="3913"/>
                  </a:lnTo>
                  <a:lnTo>
                    <a:pt x="16394" y="3349"/>
                  </a:lnTo>
                  <a:lnTo>
                    <a:pt x="16387" y="2785"/>
                  </a:lnTo>
                  <a:lnTo>
                    <a:pt x="16387" y="1637"/>
                  </a:lnTo>
                  <a:lnTo>
                    <a:pt x="16394" y="489"/>
                  </a:lnTo>
                  <a:lnTo>
                    <a:pt x="14383" y="482"/>
                  </a:lnTo>
                  <a:lnTo>
                    <a:pt x="12365" y="475"/>
                  </a:lnTo>
                  <a:lnTo>
                    <a:pt x="10348" y="454"/>
                  </a:lnTo>
                  <a:lnTo>
                    <a:pt x="9336" y="441"/>
                  </a:lnTo>
                  <a:lnTo>
                    <a:pt x="8330" y="420"/>
                  </a:lnTo>
                  <a:lnTo>
                    <a:pt x="7318" y="392"/>
                  </a:lnTo>
                  <a:lnTo>
                    <a:pt x="6313" y="358"/>
                  </a:lnTo>
                  <a:lnTo>
                    <a:pt x="5308" y="317"/>
                  </a:lnTo>
                  <a:lnTo>
                    <a:pt x="4296" y="269"/>
                  </a:lnTo>
                  <a:lnTo>
                    <a:pt x="3290" y="221"/>
                  </a:lnTo>
                  <a:lnTo>
                    <a:pt x="2285" y="152"/>
                  </a:lnTo>
                  <a:lnTo>
                    <a:pt x="1279" y="83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-2009900" y="-3655700"/>
              <a:ext cx="338600" cy="252525"/>
            </a:xfrm>
            <a:custGeom>
              <a:avLst/>
              <a:gdLst/>
              <a:ahLst/>
              <a:cxnLst/>
              <a:rect l="l" t="t" r="r" b="b"/>
              <a:pathLst>
                <a:path w="13544" h="10101" extrusionOk="0">
                  <a:moveTo>
                    <a:pt x="12179" y="0"/>
                  </a:moveTo>
                  <a:lnTo>
                    <a:pt x="12045" y="14"/>
                  </a:lnTo>
                  <a:lnTo>
                    <a:pt x="11906" y="34"/>
                  </a:lnTo>
                  <a:lnTo>
                    <a:pt x="11773" y="62"/>
                  </a:lnTo>
                  <a:lnTo>
                    <a:pt x="11639" y="110"/>
                  </a:lnTo>
                  <a:lnTo>
                    <a:pt x="11513" y="165"/>
                  </a:lnTo>
                  <a:lnTo>
                    <a:pt x="11386" y="227"/>
                  </a:lnTo>
                  <a:lnTo>
                    <a:pt x="11266" y="303"/>
                  </a:lnTo>
                  <a:lnTo>
                    <a:pt x="11147" y="392"/>
                  </a:lnTo>
                  <a:lnTo>
                    <a:pt x="11040" y="488"/>
                  </a:lnTo>
                  <a:lnTo>
                    <a:pt x="10940" y="591"/>
                  </a:lnTo>
                  <a:lnTo>
                    <a:pt x="10854" y="708"/>
                  </a:lnTo>
                  <a:lnTo>
                    <a:pt x="10774" y="832"/>
                  </a:lnTo>
                  <a:lnTo>
                    <a:pt x="10701" y="963"/>
                  </a:lnTo>
                  <a:lnTo>
                    <a:pt x="10647" y="1107"/>
                  </a:lnTo>
                  <a:lnTo>
                    <a:pt x="10601" y="1251"/>
                  </a:lnTo>
                  <a:lnTo>
                    <a:pt x="10587" y="1334"/>
                  </a:lnTo>
                  <a:lnTo>
                    <a:pt x="10574" y="1410"/>
                  </a:lnTo>
                  <a:lnTo>
                    <a:pt x="10567" y="1492"/>
                  </a:lnTo>
                  <a:lnTo>
                    <a:pt x="10561" y="1575"/>
                  </a:lnTo>
                  <a:lnTo>
                    <a:pt x="10561" y="1657"/>
                  </a:lnTo>
                  <a:lnTo>
                    <a:pt x="10567" y="1747"/>
                  </a:lnTo>
                  <a:lnTo>
                    <a:pt x="10574" y="1836"/>
                  </a:lnTo>
                  <a:lnTo>
                    <a:pt x="10587" y="1925"/>
                  </a:lnTo>
                  <a:lnTo>
                    <a:pt x="10621" y="2173"/>
                  </a:lnTo>
                  <a:lnTo>
                    <a:pt x="10641" y="2420"/>
                  </a:lnTo>
                  <a:lnTo>
                    <a:pt x="10641" y="2668"/>
                  </a:lnTo>
                  <a:lnTo>
                    <a:pt x="10634" y="2915"/>
                  </a:lnTo>
                  <a:lnTo>
                    <a:pt x="10607" y="3156"/>
                  </a:lnTo>
                  <a:lnTo>
                    <a:pt x="10574" y="3404"/>
                  </a:lnTo>
                  <a:lnTo>
                    <a:pt x="10521" y="3644"/>
                  </a:lnTo>
                  <a:lnTo>
                    <a:pt x="10454" y="3878"/>
                  </a:lnTo>
                  <a:lnTo>
                    <a:pt x="10381" y="4119"/>
                  </a:lnTo>
                  <a:lnTo>
                    <a:pt x="10294" y="4346"/>
                  </a:lnTo>
                  <a:lnTo>
                    <a:pt x="10195" y="4573"/>
                  </a:lnTo>
                  <a:lnTo>
                    <a:pt x="10081" y="4793"/>
                  </a:lnTo>
                  <a:lnTo>
                    <a:pt x="9961" y="5006"/>
                  </a:lnTo>
                  <a:lnTo>
                    <a:pt x="9828" y="5212"/>
                  </a:lnTo>
                  <a:lnTo>
                    <a:pt x="9688" y="5411"/>
                  </a:lnTo>
                  <a:lnTo>
                    <a:pt x="9542" y="5597"/>
                  </a:lnTo>
                  <a:lnTo>
                    <a:pt x="9382" y="5783"/>
                  </a:lnTo>
                  <a:lnTo>
                    <a:pt x="9209" y="5955"/>
                  </a:lnTo>
                  <a:lnTo>
                    <a:pt x="9036" y="6120"/>
                  </a:lnTo>
                  <a:lnTo>
                    <a:pt x="8850" y="6278"/>
                  </a:lnTo>
                  <a:lnTo>
                    <a:pt x="8656" y="6422"/>
                  </a:lnTo>
                  <a:lnTo>
                    <a:pt x="8463" y="6553"/>
                  </a:lnTo>
                  <a:lnTo>
                    <a:pt x="8257" y="6677"/>
                  </a:lnTo>
                  <a:lnTo>
                    <a:pt x="8044" y="6787"/>
                  </a:lnTo>
                  <a:lnTo>
                    <a:pt x="7824" y="6876"/>
                  </a:lnTo>
                  <a:lnTo>
                    <a:pt x="7604" y="6958"/>
                  </a:lnTo>
                  <a:lnTo>
                    <a:pt x="7378" y="7027"/>
                  </a:lnTo>
                  <a:lnTo>
                    <a:pt x="7145" y="7082"/>
                  </a:lnTo>
                  <a:lnTo>
                    <a:pt x="6905" y="7117"/>
                  </a:lnTo>
                  <a:lnTo>
                    <a:pt x="6785" y="7130"/>
                  </a:lnTo>
                  <a:lnTo>
                    <a:pt x="6666" y="7137"/>
                  </a:lnTo>
                  <a:lnTo>
                    <a:pt x="6546" y="7144"/>
                  </a:lnTo>
                  <a:lnTo>
                    <a:pt x="6299" y="7144"/>
                  </a:lnTo>
                  <a:lnTo>
                    <a:pt x="6180" y="7137"/>
                  </a:lnTo>
                  <a:lnTo>
                    <a:pt x="5927" y="7103"/>
                  </a:lnTo>
                  <a:lnTo>
                    <a:pt x="5680" y="7062"/>
                  </a:lnTo>
                  <a:lnTo>
                    <a:pt x="5441" y="7000"/>
                  </a:lnTo>
                  <a:lnTo>
                    <a:pt x="5207" y="6931"/>
                  </a:lnTo>
                  <a:lnTo>
                    <a:pt x="4981" y="6848"/>
                  </a:lnTo>
                  <a:lnTo>
                    <a:pt x="4768" y="6752"/>
                  </a:lnTo>
                  <a:lnTo>
                    <a:pt x="4555" y="6642"/>
                  </a:lnTo>
                  <a:lnTo>
                    <a:pt x="4355" y="6518"/>
                  </a:lnTo>
                  <a:lnTo>
                    <a:pt x="4162" y="6388"/>
                  </a:lnTo>
                  <a:lnTo>
                    <a:pt x="3976" y="6250"/>
                  </a:lnTo>
                  <a:lnTo>
                    <a:pt x="3796" y="6099"/>
                  </a:lnTo>
                  <a:lnTo>
                    <a:pt x="3623" y="5941"/>
                  </a:lnTo>
                  <a:lnTo>
                    <a:pt x="3463" y="5769"/>
                  </a:lnTo>
                  <a:lnTo>
                    <a:pt x="3303" y="5590"/>
                  </a:lnTo>
                  <a:lnTo>
                    <a:pt x="3157" y="5405"/>
                  </a:lnTo>
                  <a:lnTo>
                    <a:pt x="3017" y="5219"/>
                  </a:lnTo>
                  <a:lnTo>
                    <a:pt x="2884" y="5019"/>
                  </a:lnTo>
                  <a:lnTo>
                    <a:pt x="2764" y="4813"/>
                  </a:lnTo>
                  <a:lnTo>
                    <a:pt x="2644" y="4600"/>
                  </a:lnTo>
                  <a:lnTo>
                    <a:pt x="2538" y="4380"/>
                  </a:lnTo>
                  <a:lnTo>
                    <a:pt x="2438" y="4160"/>
                  </a:lnTo>
                  <a:lnTo>
                    <a:pt x="2351" y="3933"/>
                  </a:lnTo>
                  <a:lnTo>
                    <a:pt x="2265" y="3706"/>
                  </a:lnTo>
                  <a:lnTo>
                    <a:pt x="2191" y="3472"/>
                  </a:lnTo>
                  <a:lnTo>
                    <a:pt x="2125" y="3239"/>
                  </a:lnTo>
                  <a:lnTo>
                    <a:pt x="2065" y="2998"/>
                  </a:lnTo>
                  <a:lnTo>
                    <a:pt x="2018" y="2757"/>
                  </a:lnTo>
                  <a:lnTo>
                    <a:pt x="1978" y="2517"/>
                  </a:lnTo>
                  <a:lnTo>
                    <a:pt x="1945" y="2276"/>
                  </a:lnTo>
                  <a:lnTo>
                    <a:pt x="1918" y="2035"/>
                  </a:lnTo>
                  <a:lnTo>
                    <a:pt x="1905" y="1788"/>
                  </a:lnTo>
                  <a:lnTo>
                    <a:pt x="1898" y="1547"/>
                  </a:lnTo>
                  <a:lnTo>
                    <a:pt x="1892" y="1458"/>
                  </a:lnTo>
                  <a:lnTo>
                    <a:pt x="1878" y="1375"/>
                  </a:lnTo>
                  <a:lnTo>
                    <a:pt x="1865" y="1300"/>
                  </a:lnTo>
                  <a:lnTo>
                    <a:pt x="1838" y="1224"/>
                  </a:lnTo>
                  <a:lnTo>
                    <a:pt x="1805" y="1155"/>
                  </a:lnTo>
                  <a:lnTo>
                    <a:pt x="1772" y="1093"/>
                  </a:lnTo>
                  <a:lnTo>
                    <a:pt x="1732" y="1038"/>
                  </a:lnTo>
                  <a:lnTo>
                    <a:pt x="1685" y="983"/>
                  </a:lnTo>
                  <a:lnTo>
                    <a:pt x="1639" y="935"/>
                  </a:lnTo>
                  <a:lnTo>
                    <a:pt x="1585" y="894"/>
                  </a:lnTo>
                  <a:lnTo>
                    <a:pt x="1525" y="853"/>
                  </a:lnTo>
                  <a:lnTo>
                    <a:pt x="1472" y="825"/>
                  </a:lnTo>
                  <a:lnTo>
                    <a:pt x="1406" y="798"/>
                  </a:lnTo>
                  <a:lnTo>
                    <a:pt x="1346" y="777"/>
                  </a:lnTo>
                  <a:lnTo>
                    <a:pt x="1279" y="756"/>
                  </a:lnTo>
                  <a:lnTo>
                    <a:pt x="1213" y="750"/>
                  </a:lnTo>
                  <a:lnTo>
                    <a:pt x="1146" y="743"/>
                  </a:lnTo>
                  <a:lnTo>
                    <a:pt x="1079" y="743"/>
                  </a:lnTo>
                  <a:lnTo>
                    <a:pt x="1013" y="750"/>
                  </a:lnTo>
                  <a:lnTo>
                    <a:pt x="946" y="756"/>
                  </a:lnTo>
                  <a:lnTo>
                    <a:pt x="880" y="777"/>
                  </a:lnTo>
                  <a:lnTo>
                    <a:pt x="820" y="798"/>
                  </a:lnTo>
                  <a:lnTo>
                    <a:pt x="753" y="825"/>
                  </a:lnTo>
                  <a:lnTo>
                    <a:pt x="693" y="860"/>
                  </a:lnTo>
                  <a:lnTo>
                    <a:pt x="633" y="894"/>
                  </a:lnTo>
                  <a:lnTo>
                    <a:pt x="580" y="942"/>
                  </a:lnTo>
                  <a:lnTo>
                    <a:pt x="527" y="990"/>
                  </a:lnTo>
                  <a:lnTo>
                    <a:pt x="473" y="1045"/>
                  </a:lnTo>
                  <a:lnTo>
                    <a:pt x="434" y="1107"/>
                  </a:lnTo>
                  <a:lnTo>
                    <a:pt x="394" y="1176"/>
                  </a:lnTo>
                  <a:lnTo>
                    <a:pt x="354" y="1251"/>
                  </a:lnTo>
                  <a:lnTo>
                    <a:pt x="327" y="1327"/>
                  </a:lnTo>
                  <a:lnTo>
                    <a:pt x="260" y="1520"/>
                  </a:lnTo>
                  <a:lnTo>
                    <a:pt x="207" y="1712"/>
                  </a:lnTo>
                  <a:lnTo>
                    <a:pt x="154" y="1905"/>
                  </a:lnTo>
                  <a:lnTo>
                    <a:pt x="114" y="2104"/>
                  </a:lnTo>
                  <a:lnTo>
                    <a:pt x="81" y="2297"/>
                  </a:lnTo>
                  <a:lnTo>
                    <a:pt x="47" y="2489"/>
                  </a:lnTo>
                  <a:lnTo>
                    <a:pt x="27" y="2682"/>
                  </a:lnTo>
                  <a:lnTo>
                    <a:pt x="14" y="2881"/>
                  </a:lnTo>
                  <a:lnTo>
                    <a:pt x="7" y="3074"/>
                  </a:lnTo>
                  <a:lnTo>
                    <a:pt x="1" y="3266"/>
                  </a:lnTo>
                  <a:lnTo>
                    <a:pt x="7" y="3466"/>
                  </a:lnTo>
                  <a:lnTo>
                    <a:pt x="21" y="3658"/>
                  </a:lnTo>
                  <a:lnTo>
                    <a:pt x="34" y="3851"/>
                  </a:lnTo>
                  <a:lnTo>
                    <a:pt x="54" y="4043"/>
                  </a:lnTo>
                  <a:lnTo>
                    <a:pt x="87" y="4229"/>
                  </a:lnTo>
                  <a:lnTo>
                    <a:pt x="121" y="4421"/>
                  </a:lnTo>
                  <a:lnTo>
                    <a:pt x="161" y="4614"/>
                  </a:lnTo>
                  <a:lnTo>
                    <a:pt x="207" y="4799"/>
                  </a:lnTo>
                  <a:lnTo>
                    <a:pt x="254" y="4985"/>
                  </a:lnTo>
                  <a:lnTo>
                    <a:pt x="314" y="5171"/>
                  </a:lnTo>
                  <a:lnTo>
                    <a:pt x="374" y="5356"/>
                  </a:lnTo>
                  <a:lnTo>
                    <a:pt x="440" y="5535"/>
                  </a:lnTo>
                  <a:lnTo>
                    <a:pt x="513" y="5721"/>
                  </a:lnTo>
                  <a:lnTo>
                    <a:pt x="587" y="5900"/>
                  </a:lnTo>
                  <a:lnTo>
                    <a:pt x="667" y="6071"/>
                  </a:lnTo>
                  <a:lnTo>
                    <a:pt x="753" y="6250"/>
                  </a:lnTo>
                  <a:lnTo>
                    <a:pt x="846" y="6422"/>
                  </a:lnTo>
                  <a:lnTo>
                    <a:pt x="940" y="6587"/>
                  </a:lnTo>
                  <a:lnTo>
                    <a:pt x="1039" y="6759"/>
                  </a:lnTo>
                  <a:lnTo>
                    <a:pt x="1146" y="6917"/>
                  </a:lnTo>
                  <a:lnTo>
                    <a:pt x="1252" y="7082"/>
                  </a:lnTo>
                  <a:lnTo>
                    <a:pt x="1366" y="7240"/>
                  </a:lnTo>
                  <a:lnTo>
                    <a:pt x="1486" y="7399"/>
                  </a:lnTo>
                  <a:lnTo>
                    <a:pt x="1605" y="7550"/>
                  </a:lnTo>
                  <a:lnTo>
                    <a:pt x="1732" y="7701"/>
                  </a:lnTo>
                  <a:lnTo>
                    <a:pt x="1858" y="7845"/>
                  </a:lnTo>
                  <a:lnTo>
                    <a:pt x="1992" y="7990"/>
                  </a:lnTo>
                  <a:lnTo>
                    <a:pt x="2125" y="8127"/>
                  </a:lnTo>
                  <a:lnTo>
                    <a:pt x="2265" y="8265"/>
                  </a:lnTo>
                  <a:lnTo>
                    <a:pt x="2404" y="8396"/>
                  </a:lnTo>
                  <a:lnTo>
                    <a:pt x="2551" y="8519"/>
                  </a:lnTo>
                  <a:lnTo>
                    <a:pt x="2697" y="8643"/>
                  </a:lnTo>
                  <a:lnTo>
                    <a:pt x="2850" y="8767"/>
                  </a:lnTo>
                  <a:lnTo>
                    <a:pt x="3004" y="8884"/>
                  </a:lnTo>
                  <a:lnTo>
                    <a:pt x="3163" y="8994"/>
                  </a:lnTo>
                  <a:lnTo>
                    <a:pt x="3323" y="9097"/>
                  </a:lnTo>
                  <a:lnTo>
                    <a:pt x="3490" y="9200"/>
                  </a:lnTo>
                  <a:lnTo>
                    <a:pt x="3656" y="9296"/>
                  </a:lnTo>
                  <a:lnTo>
                    <a:pt x="3823" y="9393"/>
                  </a:lnTo>
                  <a:lnTo>
                    <a:pt x="3989" y="9475"/>
                  </a:lnTo>
                  <a:lnTo>
                    <a:pt x="4162" y="9558"/>
                  </a:lnTo>
                  <a:lnTo>
                    <a:pt x="4335" y="9633"/>
                  </a:lnTo>
                  <a:lnTo>
                    <a:pt x="4515" y="9709"/>
                  </a:lnTo>
                  <a:lnTo>
                    <a:pt x="4695" y="9771"/>
                  </a:lnTo>
                  <a:lnTo>
                    <a:pt x="4875" y="9833"/>
                  </a:lnTo>
                  <a:lnTo>
                    <a:pt x="5054" y="9888"/>
                  </a:lnTo>
                  <a:lnTo>
                    <a:pt x="5241" y="9936"/>
                  </a:lnTo>
                  <a:lnTo>
                    <a:pt x="5427" y="9977"/>
                  </a:lnTo>
                  <a:lnTo>
                    <a:pt x="5614" y="10011"/>
                  </a:lnTo>
                  <a:lnTo>
                    <a:pt x="5800" y="10046"/>
                  </a:lnTo>
                  <a:lnTo>
                    <a:pt x="5986" y="10066"/>
                  </a:lnTo>
                  <a:lnTo>
                    <a:pt x="6180" y="10087"/>
                  </a:lnTo>
                  <a:lnTo>
                    <a:pt x="6373" y="10101"/>
                  </a:lnTo>
                  <a:lnTo>
                    <a:pt x="6772" y="10101"/>
                  </a:lnTo>
                  <a:lnTo>
                    <a:pt x="6985" y="10094"/>
                  </a:lnTo>
                  <a:lnTo>
                    <a:pt x="7192" y="10073"/>
                  </a:lnTo>
                  <a:lnTo>
                    <a:pt x="7398" y="10053"/>
                  </a:lnTo>
                  <a:lnTo>
                    <a:pt x="7598" y="10025"/>
                  </a:lnTo>
                  <a:lnTo>
                    <a:pt x="7804" y="9991"/>
                  </a:lnTo>
                  <a:lnTo>
                    <a:pt x="7997" y="9949"/>
                  </a:lnTo>
                  <a:lnTo>
                    <a:pt x="8197" y="9901"/>
                  </a:lnTo>
                  <a:lnTo>
                    <a:pt x="8390" y="9846"/>
                  </a:lnTo>
                  <a:lnTo>
                    <a:pt x="8577" y="9791"/>
                  </a:lnTo>
                  <a:lnTo>
                    <a:pt x="8763" y="9723"/>
                  </a:lnTo>
                  <a:lnTo>
                    <a:pt x="8949" y="9654"/>
                  </a:lnTo>
                  <a:lnTo>
                    <a:pt x="9129" y="9578"/>
                  </a:lnTo>
                  <a:lnTo>
                    <a:pt x="9309" y="9496"/>
                  </a:lnTo>
                  <a:lnTo>
                    <a:pt x="9489" y="9413"/>
                  </a:lnTo>
                  <a:lnTo>
                    <a:pt x="9662" y="9317"/>
                  </a:lnTo>
                  <a:lnTo>
                    <a:pt x="9828" y="9221"/>
                  </a:lnTo>
                  <a:lnTo>
                    <a:pt x="9995" y="9118"/>
                  </a:lnTo>
                  <a:lnTo>
                    <a:pt x="10161" y="9014"/>
                  </a:lnTo>
                  <a:lnTo>
                    <a:pt x="10321" y="8904"/>
                  </a:lnTo>
                  <a:lnTo>
                    <a:pt x="10481" y="8787"/>
                  </a:lnTo>
                  <a:lnTo>
                    <a:pt x="10634" y="8671"/>
                  </a:lnTo>
                  <a:lnTo>
                    <a:pt x="10780" y="8540"/>
                  </a:lnTo>
                  <a:lnTo>
                    <a:pt x="10934" y="8416"/>
                  </a:lnTo>
                  <a:lnTo>
                    <a:pt x="11073" y="8279"/>
                  </a:lnTo>
                  <a:lnTo>
                    <a:pt x="11213" y="8148"/>
                  </a:lnTo>
                  <a:lnTo>
                    <a:pt x="11353" y="8004"/>
                  </a:lnTo>
                  <a:lnTo>
                    <a:pt x="11486" y="7859"/>
                  </a:lnTo>
                  <a:lnTo>
                    <a:pt x="11613" y="7715"/>
                  </a:lnTo>
                  <a:lnTo>
                    <a:pt x="11739" y="7557"/>
                  </a:lnTo>
                  <a:lnTo>
                    <a:pt x="11859" y="7405"/>
                  </a:lnTo>
                  <a:lnTo>
                    <a:pt x="11979" y="7247"/>
                  </a:lnTo>
                  <a:lnTo>
                    <a:pt x="12092" y="7082"/>
                  </a:lnTo>
                  <a:lnTo>
                    <a:pt x="12205" y="6917"/>
                  </a:lnTo>
                  <a:lnTo>
                    <a:pt x="12312" y="6752"/>
                  </a:lnTo>
                  <a:lnTo>
                    <a:pt x="12412" y="6580"/>
                  </a:lnTo>
                  <a:lnTo>
                    <a:pt x="12512" y="6408"/>
                  </a:lnTo>
                  <a:lnTo>
                    <a:pt x="12605" y="6230"/>
                  </a:lnTo>
                  <a:lnTo>
                    <a:pt x="12698" y="6058"/>
                  </a:lnTo>
                  <a:lnTo>
                    <a:pt x="12785" y="5872"/>
                  </a:lnTo>
                  <a:lnTo>
                    <a:pt x="12864" y="5693"/>
                  </a:lnTo>
                  <a:lnTo>
                    <a:pt x="12938" y="5508"/>
                  </a:lnTo>
                  <a:lnTo>
                    <a:pt x="13011" y="5315"/>
                  </a:lnTo>
                  <a:lnTo>
                    <a:pt x="13084" y="5129"/>
                  </a:lnTo>
                  <a:lnTo>
                    <a:pt x="13144" y="4937"/>
                  </a:lnTo>
                  <a:lnTo>
                    <a:pt x="13204" y="4744"/>
                  </a:lnTo>
                  <a:lnTo>
                    <a:pt x="13257" y="4552"/>
                  </a:lnTo>
                  <a:lnTo>
                    <a:pt x="13311" y="4353"/>
                  </a:lnTo>
                  <a:lnTo>
                    <a:pt x="13357" y="4160"/>
                  </a:lnTo>
                  <a:lnTo>
                    <a:pt x="13397" y="3961"/>
                  </a:lnTo>
                  <a:lnTo>
                    <a:pt x="13430" y="3761"/>
                  </a:lnTo>
                  <a:lnTo>
                    <a:pt x="13464" y="3555"/>
                  </a:lnTo>
                  <a:lnTo>
                    <a:pt x="13490" y="3356"/>
                  </a:lnTo>
                  <a:lnTo>
                    <a:pt x="13510" y="3156"/>
                  </a:lnTo>
                  <a:lnTo>
                    <a:pt x="13524" y="2950"/>
                  </a:lnTo>
                  <a:lnTo>
                    <a:pt x="13537" y="2744"/>
                  </a:lnTo>
                  <a:lnTo>
                    <a:pt x="13544" y="2544"/>
                  </a:lnTo>
                  <a:lnTo>
                    <a:pt x="13544" y="2338"/>
                  </a:lnTo>
                  <a:lnTo>
                    <a:pt x="13537" y="2132"/>
                  </a:lnTo>
                  <a:lnTo>
                    <a:pt x="13530" y="1925"/>
                  </a:lnTo>
                  <a:lnTo>
                    <a:pt x="13517" y="1726"/>
                  </a:lnTo>
                  <a:lnTo>
                    <a:pt x="13497" y="1520"/>
                  </a:lnTo>
                  <a:lnTo>
                    <a:pt x="13470" y="1313"/>
                  </a:lnTo>
                  <a:lnTo>
                    <a:pt x="13437" y="1107"/>
                  </a:lnTo>
                  <a:lnTo>
                    <a:pt x="13424" y="1018"/>
                  </a:lnTo>
                  <a:lnTo>
                    <a:pt x="13404" y="935"/>
                  </a:lnTo>
                  <a:lnTo>
                    <a:pt x="13377" y="853"/>
                  </a:lnTo>
                  <a:lnTo>
                    <a:pt x="13351" y="777"/>
                  </a:lnTo>
                  <a:lnTo>
                    <a:pt x="13317" y="708"/>
                  </a:lnTo>
                  <a:lnTo>
                    <a:pt x="13284" y="640"/>
                  </a:lnTo>
                  <a:lnTo>
                    <a:pt x="13251" y="571"/>
                  </a:lnTo>
                  <a:lnTo>
                    <a:pt x="13211" y="509"/>
                  </a:lnTo>
                  <a:lnTo>
                    <a:pt x="13171" y="454"/>
                  </a:lnTo>
                  <a:lnTo>
                    <a:pt x="13124" y="399"/>
                  </a:lnTo>
                  <a:lnTo>
                    <a:pt x="13078" y="344"/>
                  </a:lnTo>
                  <a:lnTo>
                    <a:pt x="13031" y="303"/>
                  </a:lnTo>
                  <a:lnTo>
                    <a:pt x="12924" y="220"/>
                  </a:lnTo>
                  <a:lnTo>
                    <a:pt x="12811" y="151"/>
                  </a:lnTo>
                  <a:lnTo>
                    <a:pt x="12698" y="96"/>
                  </a:lnTo>
                  <a:lnTo>
                    <a:pt x="12571" y="48"/>
                  </a:lnTo>
                  <a:lnTo>
                    <a:pt x="12445" y="21"/>
                  </a:lnTo>
                  <a:lnTo>
                    <a:pt x="12312" y="7"/>
                  </a:lnTo>
                  <a:lnTo>
                    <a:pt x="1217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-2007400" y="-458750"/>
              <a:ext cx="319125" cy="293450"/>
            </a:xfrm>
            <a:custGeom>
              <a:avLst/>
              <a:gdLst/>
              <a:ahLst/>
              <a:cxnLst/>
              <a:rect l="l" t="t" r="r" b="b"/>
              <a:pathLst>
                <a:path w="12765" h="11738" extrusionOk="0">
                  <a:moveTo>
                    <a:pt x="7278" y="2517"/>
                  </a:moveTo>
                  <a:lnTo>
                    <a:pt x="7464" y="2524"/>
                  </a:lnTo>
                  <a:lnTo>
                    <a:pt x="7658" y="2544"/>
                  </a:lnTo>
                  <a:lnTo>
                    <a:pt x="7837" y="2579"/>
                  </a:lnTo>
                  <a:lnTo>
                    <a:pt x="8024" y="2627"/>
                  </a:lnTo>
                  <a:lnTo>
                    <a:pt x="8204" y="2682"/>
                  </a:lnTo>
                  <a:lnTo>
                    <a:pt x="8377" y="2757"/>
                  </a:lnTo>
                  <a:lnTo>
                    <a:pt x="8550" y="2847"/>
                  </a:lnTo>
                  <a:lnTo>
                    <a:pt x="8716" y="2957"/>
                  </a:lnTo>
                  <a:lnTo>
                    <a:pt x="8876" y="3074"/>
                  </a:lnTo>
                  <a:lnTo>
                    <a:pt x="9036" y="3211"/>
                  </a:lnTo>
                  <a:lnTo>
                    <a:pt x="9189" y="3362"/>
                  </a:lnTo>
                  <a:lnTo>
                    <a:pt x="9329" y="3527"/>
                  </a:lnTo>
                  <a:lnTo>
                    <a:pt x="9469" y="3713"/>
                  </a:lnTo>
                  <a:lnTo>
                    <a:pt x="9595" y="3919"/>
                  </a:lnTo>
                  <a:lnTo>
                    <a:pt x="9722" y="4139"/>
                  </a:lnTo>
                  <a:lnTo>
                    <a:pt x="9802" y="4311"/>
                  </a:lnTo>
                  <a:lnTo>
                    <a:pt x="9875" y="4483"/>
                  </a:lnTo>
                  <a:lnTo>
                    <a:pt x="9935" y="4662"/>
                  </a:lnTo>
                  <a:lnTo>
                    <a:pt x="9988" y="4834"/>
                  </a:lnTo>
                  <a:lnTo>
                    <a:pt x="10028" y="5006"/>
                  </a:lnTo>
                  <a:lnTo>
                    <a:pt x="10061" y="5178"/>
                  </a:lnTo>
                  <a:lnTo>
                    <a:pt x="10088" y="5350"/>
                  </a:lnTo>
                  <a:lnTo>
                    <a:pt x="10101" y="5521"/>
                  </a:lnTo>
                  <a:lnTo>
                    <a:pt x="10101" y="5686"/>
                  </a:lnTo>
                  <a:lnTo>
                    <a:pt x="10101" y="5858"/>
                  </a:lnTo>
                  <a:lnTo>
                    <a:pt x="10088" y="6023"/>
                  </a:lnTo>
                  <a:lnTo>
                    <a:pt x="10061" y="6188"/>
                  </a:lnTo>
                  <a:lnTo>
                    <a:pt x="10035" y="6347"/>
                  </a:lnTo>
                  <a:lnTo>
                    <a:pt x="9995" y="6505"/>
                  </a:lnTo>
                  <a:lnTo>
                    <a:pt x="9948" y="6663"/>
                  </a:lnTo>
                  <a:lnTo>
                    <a:pt x="9888" y="6814"/>
                  </a:lnTo>
                  <a:lnTo>
                    <a:pt x="9828" y="6965"/>
                  </a:lnTo>
                  <a:lnTo>
                    <a:pt x="9755" y="7110"/>
                  </a:lnTo>
                  <a:lnTo>
                    <a:pt x="9675" y="7254"/>
                  </a:lnTo>
                  <a:lnTo>
                    <a:pt x="9588" y="7392"/>
                  </a:lnTo>
                  <a:lnTo>
                    <a:pt x="9495" y="7529"/>
                  </a:lnTo>
                  <a:lnTo>
                    <a:pt x="9395" y="7660"/>
                  </a:lnTo>
                  <a:lnTo>
                    <a:pt x="9282" y="7784"/>
                  </a:lnTo>
                  <a:lnTo>
                    <a:pt x="9169" y="7901"/>
                  </a:lnTo>
                  <a:lnTo>
                    <a:pt x="9049" y="8017"/>
                  </a:lnTo>
                  <a:lnTo>
                    <a:pt x="8916" y="8127"/>
                  </a:lnTo>
                  <a:lnTo>
                    <a:pt x="8783" y="8237"/>
                  </a:lnTo>
                  <a:lnTo>
                    <a:pt x="8643" y="8334"/>
                  </a:lnTo>
                  <a:lnTo>
                    <a:pt x="8497" y="8430"/>
                  </a:lnTo>
                  <a:lnTo>
                    <a:pt x="8343" y="8512"/>
                  </a:lnTo>
                  <a:lnTo>
                    <a:pt x="8184" y="8595"/>
                  </a:lnTo>
                  <a:lnTo>
                    <a:pt x="8017" y="8664"/>
                  </a:lnTo>
                  <a:lnTo>
                    <a:pt x="7857" y="8732"/>
                  </a:lnTo>
                  <a:lnTo>
                    <a:pt x="7704" y="8787"/>
                  </a:lnTo>
                  <a:lnTo>
                    <a:pt x="7544" y="8829"/>
                  </a:lnTo>
                  <a:lnTo>
                    <a:pt x="7391" y="8870"/>
                  </a:lnTo>
                  <a:lnTo>
                    <a:pt x="7238" y="8904"/>
                  </a:lnTo>
                  <a:lnTo>
                    <a:pt x="7085" y="8932"/>
                  </a:lnTo>
                  <a:lnTo>
                    <a:pt x="6932" y="8953"/>
                  </a:lnTo>
                  <a:lnTo>
                    <a:pt x="6785" y="8966"/>
                  </a:lnTo>
                  <a:lnTo>
                    <a:pt x="6632" y="8980"/>
                  </a:lnTo>
                  <a:lnTo>
                    <a:pt x="6486" y="8980"/>
                  </a:lnTo>
                  <a:lnTo>
                    <a:pt x="6339" y="8973"/>
                  </a:lnTo>
                  <a:lnTo>
                    <a:pt x="6193" y="8966"/>
                  </a:lnTo>
                  <a:lnTo>
                    <a:pt x="6053" y="8953"/>
                  </a:lnTo>
                  <a:lnTo>
                    <a:pt x="5913" y="8932"/>
                  </a:lnTo>
                  <a:lnTo>
                    <a:pt x="5773" y="8904"/>
                  </a:lnTo>
                  <a:lnTo>
                    <a:pt x="5633" y="8870"/>
                  </a:lnTo>
                  <a:lnTo>
                    <a:pt x="5500" y="8836"/>
                  </a:lnTo>
                  <a:lnTo>
                    <a:pt x="5367" y="8794"/>
                  </a:lnTo>
                  <a:lnTo>
                    <a:pt x="5234" y="8746"/>
                  </a:lnTo>
                  <a:lnTo>
                    <a:pt x="5101" y="8691"/>
                  </a:lnTo>
                  <a:lnTo>
                    <a:pt x="4974" y="8636"/>
                  </a:lnTo>
                  <a:lnTo>
                    <a:pt x="4854" y="8581"/>
                  </a:lnTo>
                  <a:lnTo>
                    <a:pt x="4728" y="8512"/>
                  </a:lnTo>
                  <a:lnTo>
                    <a:pt x="4608" y="8444"/>
                  </a:lnTo>
                  <a:lnTo>
                    <a:pt x="4495" y="8375"/>
                  </a:lnTo>
                  <a:lnTo>
                    <a:pt x="4375" y="8299"/>
                  </a:lnTo>
                  <a:lnTo>
                    <a:pt x="4269" y="8217"/>
                  </a:lnTo>
                  <a:lnTo>
                    <a:pt x="4155" y="8134"/>
                  </a:lnTo>
                  <a:lnTo>
                    <a:pt x="4049" y="8052"/>
                  </a:lnTo>
                  <a:lnTo>
                    <a:pt x="3949" y="7962"/>
                  </a:lnTo>
                  <a:lnTo>
                    <a:pt x="3849" y="7866"/>
                  </a:lnTo>
                  <a:lnTo>
                    <a:pt x="3749" y="7770"/>
                  </a:lnTo>
                  <a:lnTo>
                    <a:pt x="3656" y="7674"/>
                  </a:lnTo>
                  <a:lnTo>
                    <a:pt x="3563" y="7570"/>
                  </a:lnTo>
                  <a:lnTo>
                    <a:pt x="3476" y="7467"/>
                  </a:lnTo>
                  <a:lnTo>
                    <a:pt x="3396" y="7364"/>
                  </a:lnTo>
                  <a:lnTo>
                    <a:pt x="3316" y="7254"/>
                  </a:lnTo>
                  <a:lnTo>
                    <a:pt x="3237" y="7144"/>
                  </a:lnTo>
                  <a:lnTo>
                    <a:pt x="3163" y="7034"/>
                  </a:lnTo>
                  <a:lnTo>
                    <a:pt x="3097" y="6924"/>
                  </a:lnTo>
                  <a:lnTo>
                    <a:pt x="3030" y="6807"/>
                  </a:lnTo>
                  <a:lnTo>
                    <a:pt x="2970" y="6690"/>
                  </a:lnTo>
                  <a:lnTo>
                    <a:pt x="2910" y="6573"/>
                  </a:lnTo>
                  <a:lnTo>
                    <a:pt x="2857" y="6457"/>
                  </a:lnTo>
                  <a:lnTo>
                    <a:pt x="2804" y="6333"/>
                  </a:lnTo>
                  <a:lnTo>
                    <a:pt x="2764" y="6216"/>
                  </a:lnTo>
                  <a:lnTo>
                    <a:pt x="2717" y="6092"/>
                  </a:lnTo>
                  <a:lnTo>
                    <a:pt x="2684" y="5968"/>
                  </a:lnTo>
                  <a:lnTo>
                    <a:pt x="2651" y="5851"/>
                  </a:lnTo>
                  <a:lnTo>
                    <a:pt x="2624" y="5728"/>
                  </a:lnTo>
                  <a:lnTo>
                    <a:pt x="2604" y="5604"/>
                  </a:lnTo>
                  <a:lnTo>
                    <a:pt x="2584" y="5480"/>
                  </a:lnTo>
                  <a:lnTo>
                    <a:pt x="2571" y="5363"/>
                  </a:lnTo>
                  <a:lnTo>
                    <a:pt x="2557" y="5240"/>
                  </a:lnTo>
                  <a:lnTo>
                    <a:pt x="2557" y="5116"/>
                  </a:lnTo>
                  <a:lnTo>
                    <a:pt x="2557" y="4999"/>
                  </a:lnTo>
                  <a:lnTo>
                    <a:pt x="2564" y="4875"/>
                  </a:lnTo>
                  <a:lnTo>
                    <a:pt x="2577" y="4758"/>
                  </a:lnTo>
                  <a:lnTo>
                    <a:pt x="2591" y="4641"/>
                  </a:lnTo>
                  <a:lnTo>
                    <a:pt x="2617" y="4524"/>
                  </a:lnTo>
                  <a:lnTo>
                    <a:pt x="2644" y="4408"/>
                  </a:lnTo>
                  <a:lnTo>
                    <a:pt x="2677" y="4298"/>
                  </a:lnTo>
                  <a:lnTo>
                    <a:pt x="2711" y="4181"/>
                  </a:lnTo>
                  <a:lnTo>
                    <a:pt x="2757" y="4071"/>
                  </a:lnTo>
                  <a:lnTo>
                    <a:pt x="2837" y="4133"/>
                  </a:lnTo>
                  <a:lnTo>
                    <a:pt x="2924" y="4181"/>
                  </a:lnTo>
                  <a:lnTo>
                    <a:pt x="3017" y="4229"/>
                  </a:lnTo>
                  <a:lnTo>
                    <a:pt x="3110" y="4263"/>
                  </a:lnTo>
                  <a:lnTo>
                    <a:pt x="3203" y="4298"/>
                  </a:lnTo>
                  <a:lnTo>
                    <a:pt x="3296" y="4318"/>
                  </a:lnTo>
                  <a:lnTo>
                    <a:pt x="3396" y="4332"/>
                  </a:lnTo>
                  <a:lnTo>
                    <a:pt x="3496" y="4332"/>
                  </a:lnTo>
                  <a:lnTo>
                    <a:pt x="3596" y="4325"/>
                  </a:lnTo>
                  <a:lnTo>
                    <a:pt x="3689" y="4311"/>
                  </a:lnTo>
                  <a:lnTo>
                    <a:pt x="3789" y="4284"/>
                  </a:lnTo>
                  <a:lnTo>
                    <a:pt x="3889" y="4249"/>
                  </a:lnTo>
                  <a:lnTo>
                    <a:pt x="3982" y="4201"/>
                  </a:lnTo>
                  <a:lnTo>
                    <a:pt x="4075" y="4139"/>
                  </a:lnTo>
                  <a:lnTo>
                    <a:pt x="4162" y="4071"/>
                  </a:lnTo>
                  <a:lnTo>
                    <a:pt x="4249" y="3981"/>
                  </a:lnTo>
                  <a:lnTo>
                    <a:pt x="4395" y="3830"/>
                  </a:lnTo>
                  <a:lnTo>
                    <a:pt x="4548" y="3686"/>
                  </a:lnTo>
                  <a:lnTo>
                    <a:pt x="4708" y="3541"/>
                  </a:lnTo>
                  <a:lnTo>
                    <a:pt x="4874" y="3411"/>
                  </a:lnTo>
                  <a:lnTo>
                    <a:pt x="5041" y="3287"/>
                  </a:lnTo>
                  <a:lnTo>
                    <a:pt x="5214" y="3170"/>
                  </a:lnTo>
                  <a:lnTo>
                    <a:pt x="5394" y="3060"/>
                  </a:lnTo>
                  <a:lnTo>
                    <a:pt x="5574" y="2957"/>
                  </a:lnTo>
                  <a:lnTo>
                    <a:pt x="5753" y="2867"/>
                  </a:lnTo>
                  <a:lnTo>
                    <a:pt x="5940" y="2785"/>
                  </a:lnTo>
                  <a:lnTo>
                    <a:pt x="6133" y="2716"/>
                  </a:lnTo>
                  <a:lnTo>
                    <a:pt x="6319" y="2654"/>
                  </a:lnTo>
                  <a:lnTo>
                    <a:pt x="6512" y="2606"/>
                  </a:lnTo>
                  <a:lnTo>
                    <a:pt x="6705" y="2565"/>
                  </a:lnTo>
                  <a:lnTo>
                    <a:pt x="6899" y="2537"/>
                  </a:lnTo>
                  <a:lnTo>
                    <a:pt x="7085" y="2517"/>
                  </a:lnTo>
                  <a:close/>
                  <a:moveTo>
                    <a:pt x="7005" y="0"/>
                  </a:moveTo>
                  <a:lnTo>
                    <a:pt x="6759" y="14"/>
                  </a:lnTo>
                  <a:lnTo>
                    <a:pt x="6512" y="34"/>
                  </a:lnTo>
                  <a:lnTo>
                    <a:pt x="6266" y="69"/>
                  </a:lnTo>
                  <a:lnTo>
                    <a:pt x="6020" y="110"/>
                  </a:lnTo>
                  <a:lnTo>
                    <a:pt x="5773" y="172"/>
                  </a:lnTo>
                  <a:lnTo>
                    <a:pt x="5534" y="234"/>
                  </a:lnTo>
                  <a:lnTo>
                    <a:pt x="5294" y="316"/>
                  </a:lnTo>
                  <a:lnTo>
                    <a:pt x="5061" y="399"/>
                  </a:lnTo>
                  <a:lnTo>
                    <a:pt x="4828" y="502"/>
                  </a:lnTo>
                  <a:lnTo>
                    <a:pt x="4601" y="612"/>
                  </a:lnTo>
                  <a:lnTo>
                    <a:pt x="4375" y="729"/>
                  </a:lnTo>
                  <a:lnTo>
                    <a:pt x="4215" y="715"/>
                  </a:lnTo>
                  <a:lnTo>
                    <a:pt x="4062" y="708"/>
                  </a:lnTo>
                  <a:lnTo>
                    <a:pt x="3909" y="715"/>
                  </a:lnTo>
                  <a:lnTo>
                    <a:pt x="3756" y="722"/>
                  </a:lnTo>
                  <a:lnTo>
                    <a:pt x="3609" y="736"/>
                  </a:lnTo>
                  <a:lnTo>
                    <a:pt x="3463" y="756"/>
                  </a:lnTo>
                  <a:lnTo>
                    <a:pt x="3323" y="777"/>
                  </a:lnTo>
                  <a:lnTo>
                    <a:pt x="3183" y="811"/>
                  </a:lnTo>
                  <a:lnTo>
                    <a:pt x="3043" y="853"/>
                  </a:lnTo>
                  <a:lnTo>
                    <a:pt x="2904" y="894"/>
                  </a:lnTo>
                  <a:lnTo>
                    <a:pt x="2770" y="942"/>
                  </a:lnTo>
                  <a:lnTo>
                    <a:pt x="2644" y="1004"/>
                  </a:lnTo>
                  <a:lnTo>
                    <a:pt x="2511" y="1059"/>
                  </a:lnTo>
                  <a:lnTo>
                    <a:pt x="2391" y="1128"/>
                  </a:lnTo>
                  <a:lnTo>
                    <a:pt x="2264" y="1196"/>
                  </a:lnTo>
                  <a:lnTo>
                    <a:pt x="2145" y="1272"/>
                  </a:lnTo>
                  <a:lnTo>
                    <a:pt x="2031" y="1355"/>
                  </a:lnTo>
                  <a:lnTo>
                    <a:pt x="1912" y="1437"/>
                  </a:lnTo>
                  <a:lnTo>
                    <a:pt x="1805" y="1533"/>
                  </a:lnTo>
                  <a:lnTo>
                    <a:pt x="1698" y="1623"/>
                  </a:lnTo>
                  <a:lnTo>
                    <a:pt x="1592" y="1719"/>
                  </a:lnTo>
                  <a:lnTo>
                    <a:pt x="1485" y="1822"/>
                  </a:lnTo>
                  <a:lnTo>
                    <a:pt x="1386" y="1932"/>
                  </a:lnTo>
                  <a:lnTo>
                    <a:pt x="1292" y="2042"/>
                  </a:lnTo>
                  <a:lnTo>
                    <a:pt x="1199" y="2152"/>
                  </a:lnTo>
                  <a:lnTo>
                    <a:pt x="1113" y="2269"/>
                  </a:lnTo>
                  <a:lnTo>
                    <a:pt x="1026" y="2393"/>
                  </a:lnTo>
                  <a:lnTo>
                    <a:pt x="939" y="2517"/>
                  </a:lnTo>
                  <a:lnTo>
                    <a:pt x="860" y="2640"/>
                  </a:lnTo>
                  <a:lnTo>
                    <a:pt x="780" y="2771"/>
                  </a:lnTo>
                  <a:lnTo>
                    <a:pt x="706" y="2902"/>
                  </a:lnTo>
                  <a:lnTo>
                    <a:pt x="640" y="3039"/>
                  </a:lnTo>
                  <a:lnTo>
                    <a:pt x="573" y="3177"/>
                  </a:lnTo>
                  <a:lnTo>
                    <a:pt x="507" y="3314"/>
                  </a:lnTo>
                  <a:lnTo>
                    <a:pt x="447" y="3459"/>
                  </a:lnTo>
                  <a:lnTo>
                    <a:pt x="393" y="3603"/>
                  </a:lnTo>
                  <a:lnTo>
                    <a:pt x="294" y="3892"/>
                  </a:lnTo>
                  <a:lnTo>
                    <a:pt x="207" y="4194"/>
                  </a:lnTo>
                  <a:lnTo>
                    <a:pt x="134" y="4497"/>
                  </a:lnTo>
                  <a:lnTo>
                    <a:pt x="74" y="4806"/>
                  </a:lnTo>
                  <a:lnTo>
                    <a:pt x="34" y="5116"/>
                  </a:lnTo>
                  <a:lnTo>
                    <a:pt x="21" y="5274"/>
                  </a:lnTo>
                  <a:lnTo>
                    <a:pt x="7" y="5432"/>
                  </a:lnTo>
                  <a:lnTo>
                    <a:pt x="1" y="5583"/>
                  </a:lnTo>
                  <a:lnTo>
                    <a:pt x="1" y="5741"/>
                  </a:lnTo>
                  <a:lnTo>
                    <a:pt x="1" y="5900"/>
                  </a:lnTo>
                  <a:lnTo>
                    <a:pt x="7" y="6058"/>
                  </a:lnTo>
                  <a:lnTo>
                    <a:pt x="21" y="6209"/>
                  </a:lnTo>
                  <a:lnTo>
                    <a:pt x="34" y="6367"/>
                  </a:lnTo>
                  <a:lnTo>
                    <a:pt x="54" y="6518"/>
                  </a:lnTo>
                  <a:lnTo>
                    <a:pt x="74" y="6677"/>
                  </a:lnTo>
                  <a:lnTo>
                    <a:pt x="100" y="6828"/>
                  </a:lnTo>
                  <a:lnTo>
                    <a:pt x="134" y="6979"/>
                  </a:lnTo>
                  <a:lnTo>
                    <a:pt x="167" y="7130"/>
                  </a:lnTo>
                  <a:lnTo>
                    <a:pt x="207" y="7275"/>
                  </a:lnTo>
                  <a:lnTo>
                    <a:pt x="254" y="7426"/>
                  </a:lnTo>
                  <a:lnTo>
                    <a:pt x="300" y="7570"/>
                  </a:lnTo>
                  <a:lnTo>
                    <a:pt x="354" y="7715"/>
                  </a:lnTo>
                  <a:lnTo>
                    <a:pt x="413" y="7852"/>
                  </a:lnTo>
                  <a:lnTo>
                    <a:pt x="487" y="8017"/>
                  </a:lnTo>
                  <a:lnTo>
                    <a:pt x="567" y="8176"/>
                  </a:lnTo>
                  <a:lnTo>
                    <a:pt x="646" y="8334"/>
                  </a:lnTo>
                  <a:lnTo>
                    <a:pt x="733" y="8485"/>
                  </a:lnTo>
                  <a:lnTo>
                    <a:pt x="820" y="8629"/>
                  </a:lnTo>
                  <a:lnTo>
                    <a:pt x="913" y="8781"/>
                  </a:lnTo>
                  <a:lnTo>
                    <a:pt x="1006" y="8918"/>
                  </a:lnTo>
                  <a:lnTo>
                    <a:pt x="1099" y="9063"/>
                  </a:lnTo>
                  <a:lnTo>
                    <a:pt x="1206" y="9193"/>
                  </a:lnTo>
                  <a:lnTo>
                    <a:pt x="1306" y="9331"/>
                  </a:lnTo>
                  <a:lnTo>
                    <a:pt x="1412" y="9461"/>
                  </a:lnTo>
                  <a:lnTo>
                    <a:pt x="1525" y="9585"/>
                  </a:lnTo>
                  <a:lnTo>
                    <a:pt x="1639" y="9709"/>
                  </a:lnTo>
                  <a:lnTo>
                    <a:pt x="1752" y="9826"/>
                  </a:lnTo>
                  <a:lnTo>
                    <a:pt x="1865" y="9943"/>
                  </a:lnTo>
                  <a:lnTo>
                    <a:pt x="1991" y="10053"/>
                  </a:lnTo>
                  <a:lnTo>
                    <a:pt x="2111" y="10163"/>
                  </a:lnTo>
                  <a:lnTo>
                    <a:pt x="2238" y="10266"/>
                  </a:lnTo>
                  <a:lnTo>
                    <a:pt x="2364" y="10369"/>
                  </a:lnTo>
                  <a:lnTo>
                    <a:pt x="2491" y="10465"/>
                  </a:lnTo>
                  <a:lnTo>
                    <a:pt x="2624" y="10561"/>
                  </a:lnTo>
                  <a:lnTo>
                    <a:pt x="2757" y="10651"/>
                  </a:lnTo>
                  <a:lnTo>
                    <a:pt x="3037" y="10823"/>
                  </a:lnTo>
                  <a:lnTo>
                    <a:pt x="3316" y="10981"/>
                  </a:lnTo>
                  <a:lnTo>
                    <a:pt x="3603" y="11125"/>
                  </a:lnTo>
                  <a:lnTo>
                    <a:pt x="3902" y="11249"/>
                  </a:lnTo>
                  <a:lnTo>
                    <a:pt x="4202" y="11366"/>
                  </a:lnTo>
                  <a:lnTo>
                    <a:pt x="4508" y="11462"/>
                  </a:lnTo>
                  <a:lnTo>
                    <a:pt x="4821" y="11552"/>
                  </a:lnTo>
                  <a:lnTo>
                    <a:pt x="5134" y="11620"/>
                  </a:lnTo>
                  <a:lnTo>
                    <a:pt x="5454" y="11668"/>
                  </a:lnTo>
                  <a:lnTo>
                    <a:pt x="5773" y="11710"/>
                  </a:lnTo>
                  <a:lnTo>
                    <a:pt x="6100" y="11730"/>
                  </a:lnTo>
                  <a:lnTo>
                    <a:pt x="6419" y="11737"/>
                  </a:lnTo>
                  <a:lnTo>
                    <a:pt x="6745" y="11730"/>
                  </a:lnTo>
                  <a:lnTo>
                    <a:pt x="7072" y="11710"/>
                  </a:lnTo>
                  <a:lnTo>
                    <a:pt x="7398" y="11668"/>
                  </a:lnTo>
                  <a:lnTo>
                    <a:pt x="7724" y="11613"/>
                  </a:lnTo>
                  <a:lnTo>
                    <a:pt x="8050" y="11538"/>
                  </a:lnTo>
                  <a:lnTo>
                    <a:pt x="8370" y="11448"/>
                  </a:lnTo>
                  <a:lnTo>
                    <a:pt x="8530" y="11400"/>
                  </a:lnTo>
                  <a:lnTo>
                    <a:pt x="8690" y="11345"/>
                  </a:lnTo>
                  <a:lnTo>
                    <a:pt x="8843" y="11283"/>
                  </a:lnTo>
                  <a:lnTo>
                    <a:pt x="9003" y="11222"/>
                  </a:lnTo>
                  <a:lnTo>
                    <a:pt x="9162" y="11160"/>
                  </a:lnTo>
                  <a:lnTo>
                    <a:pt x="9315" y="11084"/>
                  </a:lnTo>
                  <a:lnTo>
                    <a:pt x="9469" y="11008"/>
                  </a:lnTo>
                  <a:lnTo>
                    <a:pt x="9622" y="10933"/>
                  </a:lnTo>
                  <a:lnTo>
                    <a:pt x="9768" y="10850"/>
                  </a:lnTo>
                  <a:lnTo>
                    <a:pt x="9915" y="10761"/>
                  </a:lnTo>
                  <a:lnTo>
                    <a:pt x="10055" y="10678"/>
                  </a:lnTo>
                  <a:lnTo>
                    <a:pt x="10194" y="10582"/>
                  </a:lnTo>
                  <a:lnTo>
                    <a:pt x="10328" y="10486"/>
                  </a:lnTo>
                  <a:lnTo>
                    <a:pt x="10461" y="10390"/>
                  </a:lnTo>
                  <a:lnTo>
                    <a:pt x="10587" y="10286"/>
                  </a:lnTo>
                  <a:lnTo>
                    <a:pt x="10714" y="10183"/>
                  </a:lnTo>
                  <a:lnTo>
                    <a:pt x="10834" y="10073"/>
                  </a:lnTo>
                  <a:lnTo>
                    <a:pt x="10953" y="9963"/>
                  </a:lnTo>
                  <a:lnTo>
                    <a:pt x="11067" y="9853"/>
                  </a:lnTo>
                  <a:lnTo>
                    <a:pt x="11180" y="9736"/>
                  </a:lnTo>
                  <a:lnTo>
                    <a:pt x="11286" y="9619"/>
                  </a:lnTo>
                  <a:lnTo>
                    <a:pt x="11393" y="9496"/>
                  </a:lnTo>
                  <a:lnTo>
                    <a:pt x="11493" y="9372"/>
                  </a:lnTo>
                  <a:lnTo>
                    <a:pt x="11586" y="9248"/>
                  </a:lnTo>
                  <a:lnTo>
                    <a:pt x="11679" y="9118"/>
                  </a:lnTo>
                  <a:lnTo>
                    <a:pt x="11772" y="8987"/>
                  </a:lnTo>
                  <a:lnTo>
                    <a:pt x="11859" y="8856"/>
                  </a:lnTo>
                  <a:lnTo>
                    <a:pt x="11939" y="8719"/>
                  </a:lnTo>
                  <a:lnTo>
                    <a:pt x="12019" y="8588"/>
                  </a:lnTo>
                  <a:lnTo>
                    <a:pt x="12092" y="8451"/>
                  </a:lnTo>
                  <a:lnTo>
                    <a:pt x="12165" y="8306"/>
                  </a:lnTo>
                  <a:lnTo>
                    <a:pt x="12232" y="8169"/>
                  </a:lnTo>
                  <a:lnTo>
                    <a:pt x="12298" y="8024"/>
                  </a:lnTo>
                  <a:lnTo>
                    <a:pt x="12352" y="7880"/>
                  </a:lnTo>
                  <a:lnTo>
                    <a:pt x="12412" y="7729"/>
                  </a:lnTo>
                  <a:lnTo>
                    <a:pt x="12465" y="7584"/>
                  </a:lnTo>
                  <a:lnTo>
                    <a:pt x="12511" y="7433"/>
                  </a:lnTo>
                  <a:lnTo>
                    <a:pt x="12551" y="7282"/>
                  </a:lnTo>
                  <a:lnTo>
                    <a:pt x="12591" y="7130"/>
                  </a:lnTo>
                  <a:lnTo>
                    <a:pt x="12631" y="6979"/>
                  </a:lnTo>
                  <a:lnTo>
                    <a:pt x="12658" y="6828"/>
                  </a:lnTo>
                  <a:lnTo>
                    <a:pt x="12685" y="6677"/>
                  </a:lnTo>
                  <a:lnTo>
                    <a:pt x="12711" y="6518"/>
                  </a:lnTo>
                  <a:lnTo>
                    <a:pt x="12731" y="6360"/>
                  </a:lnTo>
                  <a:lnTo>
                    <a:pt x="12744" y="6209"/>
                  </a:lnTo>
                  <a:lnTo>
                    <a:pt x="12758" y="6051"/>
                  </a:lnTo>
                  <a:lnTo>
                    <a:pt x="12764" y="5893"/>
                  </a:lnTo>
                  <a:lnTo>
                    <a:pt x="12764" y="5735"/>
                  </a:lnTo>
                  <a:lnTo>
                    <a:pt x="12758" y="5576"/>
                  </a:lnTo>
                  <a:lnTo>
                    <a:pt x="12751" y="5418"/>
                  </a:lnTo>
                  <a:lnTo>
                    <a:pt x="12744" y="5260"/>
                  </a:lnTo>
                  <a:lnTo>
                    <a:pt x="12725" y="5102"/>
                  </a:lnTo>
                  <a:lnTo>
                    <a:pt x="12705" y="4937"/>
                  </a:lnTo>
                  <a:lnTo>
                    <a:pt x="12685" y="4779"/>
                  </a:lnTo>
                  <a:lnTo>
                    <a:pt x="12651" y="4621"/>
                  </a:lnTo>
                  <a:lnTo>
                    <a:pt x="12618" y="4463"/>
                  </a:lnTo>
                  <a:lnTo>
                    <a:pt x="12585" y="4304"/>
                  </a:lnTo>
                  <a:lnTo>
                    <a:pt x="12538" y="4146"/>
                  </a:lnTo>
                  <a:lnTo>
                    <a:pt x="12491" y="3988"/>
                  </a:lnTo>
                  <a:lnTo>
                    <a:pt x="12438" y="3837"/>
                  </a:lnTo>
                  <a:lnTo>
                    <a:pt x="12385" y="3679"/>
                  </a:lnTo>
                  <a:lnTo>
                    <a:pt x="12325" y="3521"/>
                  </a:lnTo>
                  <a:lnTo>
                    <a:pt x="12258" y="3369"/>
                  </a:lnTo>
                  <a:lnTo>
                    <a:pt x="12185" y="3211"/>
                  </a:lnTo>
                  <a:lnTo>
                    <a:pt x="12112" y="3060"/>
                  </a:lnTo>
                  <a:lnTo>
                    <a:pt x="12025" y="2909"/>
                  </a:lnTo>
                  <a:lnTo>
                    <a:pt x="11945" y="2757"/>
                  </a:lnTo>
                  <a:lnTo>
                    <a:pt x="11852" y="2606"/>
                  </a:lnTo>
                  <a:lnTo>
                    <a:pt x="11759" y="2462"/>
                  </a:lnTo>
                  <a:lnTo>
                    <a:pt x="11659" y="2310"/>
                  </a:lnTo>
                  <a:lnTo>
                    <a:pt x="11486" y="2090"/>
                  </a:lnTo>
                  <a:lnTo>
                    <a:pt x="11313" y="1877"/>
                  </a:lnTo>
                  <a:lnTo>
                    <a:pt x="11127" y="1678"/>
                  </a:lnTo>
                  <a:lnTo>
                    <a:pt x="10940" y="1492"/>
                  </a:lnTo>
                  <a:lnTo>
                    <a:pt x="10740" y="1313"/>
                  </a:lnTo>
                  <a:lnTo>
                    <a:pt x="10541" y="1148"/>
                  </a:lnTo>
                  <a:lnTo>
                    <a:pt x="10328" y="990"/>
                  </a:lnTo>
                  <a:lnTo>
                    <a:pt x="10114" y="846"/>
                  </a:lnTo>
                  <a:lnTo>
                    <a:pt x="9895" y="715"/>
                  </a:lnTo>
                  <a:lnTo>
                    <a:pt x="9668" y="591"/>
                  </a:lnTo>
                  <a:lnTo>
                    <a:pt x="9442" y="481"/>
                  </a:lnTo>
                  <a:lnTo>
                    <a:pt x="9209" y="385"/>
                  </a:lnTo>
                  <a:lnTo>
                    <a:pt x="8969" y="296"/>
                  </a:lnTo>
                  <a:lnTo>
                    <a:pt x="8736" y="220"/>
                  </a:lnTo>
                  <a:lnTo>
                    <a:pt x="8490" y="158"/>
                  </a:lnTo>
                  <a:lnTo>
                    <a:pt x="8250" y="103"/>
                  </a:lnTo>
                  <a:lnTo>
                    <a:pt x="8004" y="62"/>
                  </a:lnTo>
                  <a:lnTo>
                    <a:pt x="7757" y="28"/>
                  </a:lnTo>
                  <a:lnTo>
                    <a:pt x="7504" y="7"/>
                  </a:lnTo>
                  <a:lnTo>
                    <a:pt x="72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-1934825" y="-4707375"/>
              <a:ext cx="223075" cy="251675"/>
            </a:xfrm>
            <a:custGeom>
              <a:avLst/>
              <a:gdLst/>
              <a:ahLst/>
              <a:cxnLst/>
              <a:rect l="l" t="t" r="r" b="b"/>
              <a:pathLst>
                <a:path w="8923" h="10067" extrusionOk="0">
                  <a:moveTo>
                    <a:pt x="1698" y="0"/>
                  </a:moveTo>
                  <a:lnTo>
                    <a:pt x="1419" y="7"/>
                  </a:lnTo>
                  <a:lnTo>
                    <a:pt x="1139" y="14"/>
                  </a:lnTo>
                  <a:lnTo>
                    <a:pt x="860" y="35"/>
                  </a:lnTo>
                  <a:lnTo>
                    <a:pt x="573" y="55"/>
                  </a:lnTo>
                  <a:lnTo>
                    <a:pt x="287" y="90"/>
                  </a:lnTo>
                  <a:lnTo>
                    <a:pt x="1" y="124"/>
                  </a:lnTo>
                  <a:lnTo>
                    <a:pt x="194" y="729"/>
                  </a:lnTo>
                  <a:lnTo>
                    <a:pt x="373" y="1334"/>
                  </a:lnTo>
                  <a:lnTo>
                    <a:pt x="547" y="1946"/>
                  </a:lnTo>
                  <a:lnTo>
                    <a:pt x="713" y="2558"/>
                  </a:lnTo>
                  <a:lnTo>
                    <a:pt x="866" y="3177"/>
                  </a:lnTo>
                  <a:lnTo>
                    <a:pt x="1013" y="3796"/>
                  </a:lnTo>
                  <a:lnTo>
                    <a:pt x="1146" y="4415"/>
                  </a:lnTo>
                  <a:lnTo>
                    <a:pt x="1272" y="5033"/>
                  </a:lnTo>
                  <a:lnTo>
                    <a:pt x="1392" y="5659"/>
                  </a:lnTo>
                  <a:lnTo>
                    <a:pt x="1505" y="6278"/>
                  </a:lnTo>
                  <a:lnTo>
                    <a:pt x="1612" y="6904"/>
                  </a:lnTo>
                  <a:lnTo>
                    <a:pt x="1705" y="7523"/>
                  </a:lnTo>
                  <a:lnTo>
                    <a:pt x="1792" y="8141"/>
                  </a:lnTo>
                  <a:lnTo>
                    <a:pt x="1872" y="8760"/>
                  </a:lnTo>
                  <a:lnTo>
                    <a:pt x="1938" y="9372"/>
                  </a:lnTo>
                  <a:lnTo>
                    <a:pt x="2005" y="9977"/>
                  </a:lnTo>
                  <a:lnTo>
                    <a:pt x="3509" y="10005"/>
                  </a:lnTo>
                  <a:lnTo>
                    <a:pt x="5014" y="10032"/>
                  </a:lnTo>
                  <a:lnTo>
                    <a:pt x="8030" y="10067"/>
                  </a:lnTo>
                  <a:lnTo>
                    <a:pt x="8030" y="9537"/>
                  </a:lnTo>
                  <a:lnTo>
                    <a:pt x="8037" y="9015"/>
                  </a:lnTo>
                  <a:lnTo>
                    <a:pt x="8044" y="8485"/>
                  </a:lnTo>
                  <a:lnTo>
                    <a:pt x="8064" y="7956"/>
                  </a:lnTo>
                  <a:lnTo>
                    <a:pt x="8090" y="7419"/>
                  </a:lnTo>
                  <a:lnTo>
                    <a:pt x="8124" y="6890"/>
                  </a:lnTo>
                  <a:lnTo>
                    <a:pt x="8164" y="6354"/>
                  </a:lnTo>
                  <a:lnTo>
                    <a:pt x="8210" y="5824"/>
                  </a:lnTo>
                  <a:lnTo>
                    <a:pt x="8270" y="5288"/>
                  </a:lnTo>
                  <a:lnTo>
                    <a:pt x="8337" y="4752"/>
                  </a:lnTo>
                  <a:lnTo>
                    <a:pt x="8410" y="4222"/>
                  </a:lnTo>
                  <a:lnTo>
                    <a:pt x="8497" y="3693"/>
                  </a:lnTo>
                  <a:lnTo>
                    <a:pt x="8590" y="3156"/>
                  </a:lnTo>
                  <a:lnTo>
                    <a:pt x="8690" y="2634"/>
                  </a:lnTo>
                  <a:lnTo>
                    <a:pt x="8803" y="2104"/>
                  </a:lnTo>
                  <a:lnTo>
                    <a:pt x="8923" y="1582"/>
                  </a:lnTo>
                  <a:lnTo>
                    <a:pt x="8343" y="1369"/>
                  </a:lnTo>
                  <a:lnTo>
                    <a:pt x="7771" y="1169"/>
                  </a:lnTo>
                  <a:lnTo>
                    <a:pt x="7211" y="984"/>
                  </a:lnTo>
                  <a:lnTo>
                    <a:pt x="6652" y="805"/>
                  </a:lnTo>
                  <a:lnTo>
                    <a:pt x="6093" y="647"/>
                  </a:lnTo>
                  <a:lnTo>
                    <a:pt x="5547" y="502"/>
                  </a:lnTo>
                  <a:lnTo>
                    <a:pt x="4994" y="372"/>
                  </a:lnTo>
                  <a:lnTo>
                    <a:pt x="4721" y="317"/>
                  </a:lnTo>
                  <a:lnTo>
                    <a:pt x="4448" y="262"/>
                  </a:lnTo>
                  <a:lnTo>
                    <a:pt x="4175" y="213"/>
                  </a:lnTo>
                  <a:lnTo>
                    <a:pt x="3902" y="165"/>
                  </a:lnTo>
                  <a:lnTo>
                    <a:pt x="3629" y="124"/>
                  </a:lnTo>
                  <a:lnTo>
                    <a:pt x="3356" y="90"/>
                  </a:lnTo>
                  <a:lnTo>
                    <a:pt x="3077" y="62"/>
                  </a:lnTo>
                  <a:lnTo>
                    <a:pt x="2804" y="42"/>
                  </a:lnTo>
                  <a:lnTo>
                    <a:pt x="2531" y="21"/>
                  </a:lnTo>
                  <a:lnTo>
                    <a:pt x="2251" y="7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-1943475" y="-395850"/>
              <a:ext cx="188625" cy="161625"/>
            </a:xfrm>
            <a:custGeom>
              <a:avLst/>
              <a:gdLst/>
              <a:ahLst/>
              <a:cxnLst/>
              <a:rect l="l" t="t" r="r" b="b"/>
              <a:pathLst>
                <a:path w="7545" h="6465" extrusionOk="0">
                  <a:moveTo>
                    <a:pt x="4528" y="1"/>
                  </a:moveTo>
                  <a:lnTo>
                    <a:pt x="4342" y="21"/>
                  </a:lnTo>
                  <a:lnTo>
                    <a:pt x="4148" y="49"/>
                  </a:lnTo>
                  <a:lnTo>
                    <a:pt x="3955" y="90"/>
                  </a:lnTo>
                  <a:lnTo>
                    <a:pt x="3762" y="138"/>
                  </a:lnTo>
                  <a:lnTo>
                    <a:pt x="3576" y="200"/>
                  </a:lnTo>
                  <a:lnTo>
                    <a:pt x="3383" y="269"/>
                  </a:lnTo>
                  <a:lnTo>
                    <a:pt x="3196" y="351"/>
                  </a:lnTo>
                  <a:lnTo>
                    <a:pt x="3017" y="441"/>
                  </a:lnTo>
                  <a:lnTo>
                    <a:pt x="2837" y="544"/>
                  </a:lnTo>
                  <a:lnTo>
                    <a:pt x="2657" y="654"/>
                  </a:lnTo>
                  <a:lnTo>
                    <a:pt x="2484" y="771"/>
                  </a:lnTo>
                  <a:lnTo>
                    <a:pt x="2317" y="895"/>
                  </a:lnTo>
                  <a:lnTo>
                    <a:pt x="2151" y="1025"/>
                  </a:lnTo>
                  <a:lnTo>
                    <a:pt x="1991" y="1170"/>
                  </a:lnTo>
                  <a:lnTo>
                    <a:pt x="1838" y="1314"/>
                  </a:lnTo>
                  <a:lnTo>
                    <a:pt x="1692" y="1465"/>
                  </a:lnTo>
                  <a:lnTo>
                    <a:pt x="1605" y="1555"/>
                  </a:lnTo>
                  <a:lnTo>
                    <a:pt x="1518" y="1623"/>
                  </a:lnTo>
                  <a:lnTo>
                    <a:pt x="1425" y="1685"/>
                  </a:lnTo>
                  <a:lnTo>
                    <a:pt x="1332" y="1733"/>
                  </a:lnTo>
                  <a:lnTo>
                    <a:pt x="1232" y="1768"/>
                  </a:lnTo>
                  <a:lnTo>
                    <a:pt x="1132" y="1795"/>
                  </a:lnTo>
                  <a:lnTo>
                    <a:pt x="1039" y="1809"/>
                  </a:lnTo>
                  <a:lnTo>
                    <a:pt x="939" y="1816"/>
                  </a:lnTo>
                  <a:lnTo>
                    <a:pt x="839" y="1816"/>
                  </a:lnTo>
                  <a:lnTo>
                    <a:pt x="739" y="1802"/>
                  </a:lnTo>
                  <a:lnTo>
                    <a:pt x="646" y="1782"/>
                  </a:lnTo>
                  <a:lnTo>
                    <a:pt x="553" y="1747"/>
                  </a:lnTo>
                  <a:lnTo>
                    <a:pt x="460" y="1713"/>
                  </a:lnTo>
                  <a:lnTo>
                    <a:pt x="367" y="1665"/>
                  </a:lnTo>
                  <a:lnTo>
                    <a:pt x="280" y="1617"/>
                  </a:lnTo>
                  <a:lnTo>
                    <a:pt x="200" y="1555"/>
                  </a:lnTo>
                  <a:lnTo>
                    <a:pt x="154" y="1665"/>
                  </a:lnTo>
                  <a:lnTo>
                    <a:pt x="120" y="1782"/>
                  </a:lnTo>
                  <a:lnTo>
                    <a:pt x="87" y="1892"/>
                  </a:lnTo>
                  <a:lnTo>
                    <a:pt x="60" y="2008"/>
                  </a:lnTo>
                  <a:lnTo>
                    <a:pt x="34" y="2125"/>
                  </a:lnTo>
                  <a:lnTo>
                    <a:pt x="20" y="2242"/>
                  </a:lnTo>
                  <a:lnTo>
                    <a:pt x="7" y="2359"/>
                  </a:lnTo>
                  <a:lnTo>
                    <a:pt x="0" y="2483"/>
                  </a:lnTo>
                  <a:lnTo>
                    <a:pt x="0" y="2600"/>
                  </a:lnTo>
                  <a:lnTo>
                    <a:pt x="0" y="2724"/>
                  </a:lnTo>
                  <a:lnTo>
                    <a:pt x="14" y="2847"/>
                  </a:lnTo>
                  <a:lnTo>
                    <a:pt x="27" y="2964"/>
                  </a:lnTo>
                  <a:lnTo>
                    <a:pt x="47" y="3088"/>
                  </a:lnTo>
                  <a:lnTo>
                    <a:pt x="67" y="3212"/>
                  </a:lnTo>
                  <a:lnTo>
                    <a:pt x="94" y="3335"/>
                  </a:lnTo>
                  <a:lnTo>
                    <a:pt x="127" y="3452"/>
                  </a:lnTo>
                  <a:lnTo>
                    <a:pt x="160" y="3576"/>
                  </a:lnTo>
                  <a:lnTo>
                    <a:pt x="207" y="3700"/>
                  </a:lnTo>
                  <a:lnTo>
                    <a:pt x="247" y="3817"/>
                  </a:lnTo>
                  <a:lnTo>
                    <a:pt x="300" y="3941"/>
                  </a:lnTo>
                  <a:lnTo>
                    <a:pt x="353" y="4057"/>
                  </a:lnTo>
                  <a:lnTo>
                    <a:pt x="413" y="4174"/>
                  </a:lnTo>
                  <a:lnTo>
                    <a:pt x="473" y="4291"/>
                  </a:lnTo>
                  <a:lnTo>
                    <a:pt x="540" y="4408"/>
                  </a:lnTo>
                  <a:lnTo>
                    <a:pt x="606" y="4518"/>
                  </a:lnTo>
                  <a:lnTo>
                    <a:pt x="680" y="4628"/>
                  </a:lnTo>
                  <a:lnTo>
                    <a:pt x="759" y="4738"/>
                  </a:lnTo>
                  <a:lnTo>
                    <a:pt x="839" y="4848"/>
                  </a:lnTo>
                  <a:lnTo>
                    <a:pt x="919" y="4951"/>
                  </a:lnTo>
                  <a:lnTo>
                    <a:pt x="1006" y="5054"/>
                  </a:lnTo>
                  <a:lnTo>
                    <a:pt x="1099" y="5158"/>
                  </a:lnTo>
                  <a:lnTo>
                    <a:pt x="1192" y="5254"/>
                  </a:lnTo>
                  <a:lnTo>
                    <a:pt x="1292" y="5350"/>
                  </a:lnTo>
                  <a:lnTo>
                    <a:pt x="1392" y="5446"/>
                  </a:lnTo>
                  <a:lnTo>
                    <a:pt x="1492" y="5536"/>
                  </a:lnTo>
                  <a:lnTo>
                    <a:pt x="1598" y="5618"/>
                  </a:lnTo>
                  <a:lnTo>
                    <a:pt x="1712" y="5701"/>
                  </a:lnTo>
                  <a:lnTo>
                    <a:pt x="1818" y="5783"/>
                  </a:lnTo>
                  <a:lnTo>
                    <a:pt x="1938" y="5859"/>
                  </a:lnTo>
                  <a:lnTo>
                    <a:pt x="2051" y="5928"/>
                  </a:lnTo>
                  <a:lnTo>
                    <a:pt x="2171" y="5996"/>
                  </a:lnTo>
                  <a:lnTo>
                    <a:pt x="2297" y="6065"/>
                  </a:lnTo>
                  <a:lnTo>
                    <a:pt x="2417" y="6120"/>
                  </a:lnTo>
                  <a:lnTo>
                    <a:pt x="2544" y="6175"/>
                  </a:lnTo>
                  <a:lnTo>
                    <a:pt x="2677" y="6230"/>
                  </a:lnTo>
                  <a:lnTo>
                    <a:pt x="2810" y="6278"/>
                  </a:lnTo>
                  <a:lnTo>
                    <a:pt x="2943" y="6320"/>
                  </a:lnTo>
                  <a:lnTo>
                    <a:pt x="3076" y="6354"/>
                  </a:lnTo>
                  <a:lnTo>
                    <a:pt x="3216" y="6388"/>
                  </a:lnTo>
                  <a:lnTo>
                    <a:pt x="3356" y="6416"/>
                  </a:lnTo>
                  <a:lnTo>
                    <a:pt x="3496" y="6437"/>
                  </a:lnTo>
                  <a:lnTo>
                    <a:pt x="3636" y="6450"/>
                  </a:lnTo>
                  <a:lnTo>
                    <a:pt x="3782" y="6457"/>
                  </a:lnTo>
                  <a:lnTo>
                    <a:pt x="3929" y="6464"/>
                  </a:lnTo>
                  <a:lnTo>
                    <a:pt x="4075" y="6464"/>
                  </a:lnTo>
                  <a:lnTo>
                    <a:pt x="4228" y="6450"/>
                  </a:lnTo>
                  <a:lnTo>
                    <a:pt x="4375" y="6437"/>
                  </a:lnTo>
                  <a:lnTo>
                    <a:pt x="4528" y="6416"/>
                  </a:lnTo>
                  <a:lnTo>
                    <a:pt x="4681" y="6388"/>
                  </a:lnTo>
                  <a:lnTo>
                    <a:pt x="4834" y="6354"/>
                  </a:lnTo>
                  <a:lnTo>
                    <a:pt x="4987" y="6313"/>
                  </a:lnTo>
                  <a:lnTo>
                    <a:pt x="5147" y="6271"/>
                  </a:lnTo>
                  <a:lnTo>
                    <a:pt x="5300" y="6216"/>
                  </a:lnTo>
                  <a:lnTo>
                    <a:pt x="5460" y="6148"/>
                  </a:lnTo>
                  <a:lnTo>
                    <a:pt x="5627" y="6079"/>
                  </a:lnTo>
                  <a:lnTo>
                    <a:pt x="5786" y="5996"/>
                  </a:lnTo>
                  <a:lnTo>
                    <a:pt x="5940" y="5914"/>
                  </a:lnTo>
                  <a:lnTo>
                    <a:pt x="6086" y="5818"/>
                  </a:lnTo>
                  <a:lnTo>
                    <a:pt x="6226" y="5721"/>
                  </a:lnTo>
                  <a:lnTo>
                    <a:pt x="6359" y="5611"/>
                  </a:lnTo>
                  <a:lnTo>
                    <a:pt x="6492" y="5501"/>
                  </a:lnTo>
                  <a:lnTo>
                    <a:pt x="6612" y="5385"/>
                  </a:lnTo>
                  <a:lnTo>
                    <a:pt x="6725" y="5268"/>
                  </a:lnTo>
                  <a:lnTo>
                    <a:pt x="6838" y="5144"/>
                  </a:lnTo>
                  <a:lnTo>
                    <a:pt x="6938" y="5013"/>
                  </a:lnTo>
                  <a:lnTo>
                    <a:pt x="7031" y="4876"/>
                  </a:lnTo>
                  <a:lnTo>
                    <a:pt x="7118" y="4738"/>
                  </a:lnTo>
                  <a:lnTo>
                    <a:pt x="7198" y="4594"/>
                  </a:lnTo>
                  <a:lnTo>
                    <a:pt x="7271" y="4449"/>
                  </a:lnTo>
                  <a:lnTo>
                    <a:pt x="7331" y="4298"/>
                  </a:lnTo>
                  <a:lnTo>
                    <a:pt x="7391" y="4147"/>
                  </a:lnTo>
                  <a:lnTo>
                    <a:pt x="7438" y="3989"/>
                  </a:lnTo>
                  <a:lnTo>
                    <a:pt x="7478" y="3831"/>
                  </a:lnTo>
                  <a:lnTo>
                    <a:pt x="7504" y="3672"/>
                  </a:lnTo>
                  <a:lnTo>
                    <a:pt x="7531" y="3507"/>
                  </a:lnTo>
                  <a:lnTo>
                    <a:pt x="7544" y="3342"/>
                  </a:lnTo>
                  <a:lnTo>
                    <a:pt x="7544" y="3170"/>
                  </a:lnTo>
                  <a:lnTo>
                    <a:pt x="7544" y="3005"/>
                  </a:lnTo>
                  <a:lnTo>
                    <a:pt x="7531" y="2834"/>
                  </a:lnTo>
                  <a:lnTo>
                    <a:pt x="7504" y="2662"/>
                  </a:lnTo>
                  <a:lnTo>
                    <a:pt x="7471" y="2490"/>
                  </a:lnTo>
                  <a:lnTo>
                    <a:pt x="7431" y="2318"/>
                  </a:lnTo>
                  <a:lnTo>
                    <a:pt x="7378" y="2146"/>
                  </a:lnTo>
                  <a:lnTo>
                    <a:pt x="7318" y="1967"/>
                  </a:lnTo>
                  <a:lnTo>
                    <a:pt x="7245" y="1795"/>
                  </a:lnTo>
                  <a:lnTo>
                    <a:pt x="7165" y="1623"/>
                  </a:lnTo>
                  <a:lnTo>
                    <a:pt x="7038" y="1403"/>
                  </a:lnTo>
                  <a:lnTo>
                    <a:pt x="6912" y="1197"/>
                  </a:lnTo>
                  <a:lnTo>
                    <a:pt x="6772" y="1011"/>
                  </a:lnTo>
                  <a:lnTo>
                    <a:pt x="6632" y="846"/>
                  </a:lnTo>
                  <a:lnTo>
                    <a:pt x="6479" y="695"/>
                  </a:lnTo>
                  <a:lnTo>
                    <a:pt x="6319" y="558"/>
                  </a:lnTo>
                  <a:lnTo>
                    <a:pt x="6159" y="441"/>
                  </a:lnTo>
                  <a:lnTo>
                    <a:pt x="5993" y="331"/>
                  </a:lnTo>
                  <a:lnTo>
                    <a:pt x="5820" y="241"/>
                  </a:lnTo>
                  <a:lnTo>
                    <a:pt x="5647" y="166"/>
                  </a:lnTo>
                  <a:lnTo>
                    <a:pt x="5467" y="111"/>
                  </a:lnTo>
                  <a:lnTo>
                    <a:pt x="5280" y="63"/>
                  </a:lnTo>
                  <a:lnTo>
                    <a:pt x="5101" y="28"/>
                  </a:lnTo>
                  <a:lnTo>
                    <a:pt x="4907" y="8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-2954025" y="-3040325"/>
              <a:ext cx="1047025" cy="879975"/>
            </a:xfrm>
            <a:custGeom>
              <a:avLst/>
              <a:gdLst/>
              <a:ahLst/>
              <a:cxnLst/>
              <a:rect l="l" t="t" r="r" b="b"/>
              <a:pathLst>
                <a:path w="41881" h="35199" extrusionOk="0">
                  <a:moveTo>
                    <a:pt x="26360" y="1"/>
                  </a:moveTo>
                  <a:lnTo>
                    <a:pt x="25668" y="269"/>
                  </a:lnTo>
                  <a:lnTo>
                    <a:pt x="24975" y="544"/>
                  </a:lnTo>
                  <a:lnTo>
                    <a:pt x="24296" y="833"/>
                  </a:lnTo>
                  <a:lnTo>
                    <a:pt x="23610" y="1122"/>
                  </a:lnTo>
                  <a:lnTo>
                    <a:pt x="22938" y="1424"/>
                  </a:lnTo>
                  <a:lnTo>
                    <a:pt x="22272" y="1734"/>
                  </a:lnTo>
                  <a:lnTo>
                    <a:pt x="21606" y="2050"/>
                  </a:lnTo>
                  <a:lnTo>
                    <a:pt x="20947" y="2380"/>
                  </a:lnTo>
                  <a:lnTo>
                    <a:pt x="20295" y="2710"/>
                  </a:lnTo>
                  <a:lnTo>
                    <a:pt x="19649" y="3054"/>
                  </a:lnTo>
                  <a:lnTo>
                    <a:pt x="19009" y="3404"/>
                  </a:lnTo>
                  <a:lnTo>
                    <a:pt x="18377" y="3762"/>
                  </a:lnTo>
                  <a:lnTo>
                    <a:pt x="17744" y="4126"/>
                  </a:lnTo>
                  <a:lnTo>
                    <a:pt x="17125" y="4505"/>
                  </a:lnTo>
                  <a:lnTo>
                    <a:pt x="16513" y="4883"/>
                  </a:lnTo>
                  <a:lnTo>
                    <a:pt x="15907" y="5281"/>
                  </a:lnTo>
                  <a:lnTo>
                    <a:pt x="15308" y="5680"/>
                  </a:lnTo>
                  <a:lnTo>
                    <a:pt x="14722" y="6086"/>
                  </a:lnTo>
                  <a:lnTo>
                    <a:pt x="14136" y="6505"/>
                  </a:lnTo>
                  <a:lnTo>
                    <a:pt x="13563" y="6932"/>
                  </a:lnTo>
                  <a:lnTo>
                    <a:pt x="12997" y="7372"/>
                  </a:lnTo>
                  <a:lnTo>
                    <a:pt x="12444" y="7812"/>
                  </a:lnTo>
                  <a:lnTo>
                    <a:pt x="11892" y="8266"/>
                  </a:lnTo>
                  <a:lnTo>
                    <a:pt x="11359" y="8726"/>
                  </a:lnTo>
                  <a:lnTo>
                    <a:pt x="10827" y="9201"/>
                  </a:lnTo>
                  <a:lnTo>
                    <a:pt x="10307" y="9682"/>
                  </a:lnTo>
                  <a:lnTo>
                    <a:pt x="9801" y="10170"/>
                  </a:lnTo>
                  <a:lnTo>
                    <a:pt x="9302" y="10665"/>
                  </a:lnTo>
                  <a:lnTo>
                    <a:pt x="8809" y="11174"/>
                  </a:lnTo>
                  <a:lnTo>
                    <a:pt x="8330" y="11690"/>
                  </a:lnTo>
                  <a:lnTo>
                    <a:pt x="7864" y="12219"/>
                  </a:lnTo>
                  <a:lnTo>
                    <a:pt x="7411" y="12756"/>
                  </a:lnTo>
                  <a:lnTo>
                    <a:pt x="6965" y="13299"/>
                  </a:lnTo>
                  <a:lnTo>
                    <a:pt x="6532" y="13856"/>
                  </a:lnTo>
                  <a:lnTo>
                    <a:pt x="6112" y="14420"/>
                  </a:lnTo>
                  <a:lnTo>
                    <a:pt x="5700" y="14997"/>
                  </a:lnTo>
                  <a:lnTo>
                    <a:pt x="5300" y="15575"/>
                  </a:lnTo>
                  <a:lnTo>
                    <a:pt x="4921" y="16173"/>
                  </a:lnTo>
                  <a:lnTo>
                    <a:pt x="4548" y="16771"/>
                  </a:lnTo>
                  <a:lnTo>
                    <a:pt x="4361" y="17081"/>
                  </a:lnTo>
                  <a:lnTo>
                    <a:pt x="4188" y="17383"/>
                  </a:lnTo>
                  <a:lnTo>
                    <a:pt x="4008" y="17699"/>
                  </a:lnTo>
                  <a:lnTo>
                    <a:pt x="3842" y="18009"/>
                  </a:lnTo>
                  <a:lnTo>
                    <a:pt x="3669" y="18325"/>
                  </a:lnTo>
                  <a:lnTo>
                    <a:pt x="3509" y="18641"/>
                  </a:lnTo>
                  <a:lnTo>
                    <a:pt x="3343" y="18965"/>
                  </a:lnTo>
                  <a:lnTo>
                    <a:pt x="3190" y="19288"/>
                  </a:lnTo>
                  <a:lnTo>
                    <a:pt x="3030" y="19611"/>
                  </a:lnTo>
                  <a:lnTo>
                    <a:pt x="2883" y="19934"/>
                  </a:lnTo>
                  <a:lnTo>
                    <a:pt x="2737" y="20264"/>
                  </a:lnTo>
                  <a:lnTo>
                    <a:pt x="2590" y="20601"/>
                  </a:lnTo>
                  <a:lnTo>
                    <a:pt x="2450" y="20938"/>
                  </a:lnTo>
                  <a:lnTo>
                    <a:pt x="2311" y="21275"/>
                  </a:lnTo>
                  <a:lnTo>
                    <a:pt x="2177" y="21612"/>
                  </a:lnTo>
                  <a:lnTo>
                    <a:pt x="2051" y="21956"/>
                  </a:lnTo>
                  <a:lnTo>
                    <a:pt x="1924" y="22299"/>
                  </a:lnTo>
                  <a:lnTo>
                    <a:pt x="1805" y="22650"/>
                  </a:lnTo>
                  <a:lnTo>
                    <a:pt x="1685" y="23001"/>
                  </a:lnTo>
                  <a:lnTo>
                    <a:pt x="1572" y="23351"/>
                  </a:lnTo>
                  <a:lnTo>
                    <a:pt x="1458" y="23709"/>
                  </a:lnTo>
                  <a:lnTo>
                    <a:pt x="1352" y="24066"/>
                  </a:lnTo>
                  <a:lnTo>
                    <a:pt x="1245" y="24424"/>
                  </a:lnTo>
                  <a:lnTo>
                    <a:pt x="1145" y="24788"/>
                  </a:lnTo>
                  <a:lnTo>
                    <a:pt x="1052" y="25160"/>
                  </a:lnTo>
                  <a:lnTo>
                    <a:pt x="959" y="25524"/>
                  </a:lnTo>
                  <a:lnTo>
                    <a:pt x="872" y="25895"/>
                  </a:lnTo>
                  <a:lnTo>
                    <a:pt x="793" y="26274"/>
                  </a:lnTo>
                  <a:lnTo>
                    <a:pt x="713" y="26645"/>
                  </a:lnTo>
                  <a:lnTo>
                    <a:pt x="633" y="27023"/>
                  </a:lnTo>
                  <a:lnTo>
                    <a:pt x="566" y="27408"/>
                  </a:lnTo>
                  <a:lnTo>
                    <a:pt x="500" y="27793"/>
                  </a:lnTo>
                  <a:lnTo>
                    <a:pt x="433" y="28178"/>
                  </a:lnTo>
                  <a:lnTo>
                    <a:pt x="373" y="28570"/>
                  </a:lnTo>
                  <a:lnTo>
                    <a:pt x="320" y="28962"/>
                  </a:lnTo>
                  <a:lnTo>
                    <a:pt x="267" y="29354"/>
                  </a:lnTo>
                  <a:lnTo>
                    <a:pt x="220" y="29753"/>
                  </a:lnTo>
                  <a:lnTo>
                    <a:pt x="180" y="30159"/>
                  </a:lnTo>
                  <a:lnTo>
                    <a:pt x="140" y="30557"/>
                  </a:lnTo>
                  <a:lnTo>
                    <a:pt x="107" y="30963"/>
                  </a:lnTo>
                  <a:lnTo>
                    <a:pt x="80" y="31376"/>
                  </a:lnTo>
                  <a:lnTo>
                    <a:pt x="53" y="31788"/>
                  </a:lnTo>
                  <a:lnTo>
                    <a:pt x="34" y="32201"/>
                  </a:lnTo>
                  <a:lnTo>
                    <a:pt x="20" y="32613"/>
                  </a:lnTo>
                  <a:lnTo>
                    <a:pt x="7" y="33040"/>
                  </a:lnTo>
                  <a:lnTo>
                    <a:pt x="0" y="33459"/>
                  </a:lnTo>
                  <a:lnTo>
                    <a:pt x="0" y="33885"/>
                  </a:lnTo>
                  <a:lnTo>
                    <a:pt x="0" y="34312"/>
                  </a:lnTo>
                  <a:lnTo>
                    <a:pt x="7" y="34745"/>
                  </a:lnTo>
                  <a:lnTo>
                    <a:pt x="20" y="35178"/>
                  </a:lnTo>
                  <a:lnTo>
                    <a:pt x="2417" y="35137"/>
                  </a:lnTo>
                  <a:lnTo>
                    <a:pt x="4814" y="35109"/>
                  </a:lnTo>
                  <a:lnTo>
                    <a:pt x="7204" y="35082"/>
                  </a:lnTo>
                  <a:lnTo>
                    <a:pt x="9601" y="35068"/>
                  </a:lnTo>
                  <a:lnTo>
                    <a:pt x="11998" y="35054"/>
                  </a:lnTo>
                  <a:lnTo>
                    <a:pt x="14395" y="35047"/>
                  </a:lnTo>
                  <a:lnTo>
                    <a:pt x="19183" y="35047"/>
                  </a:lnTo>
                  <a:lnTo>
                    <a:pt x="21580" y="35054"/>
                  </a:lnTo>
                  <a:lnTo>
                    <a:pt x="23977" y="35068"/>
                  </a:lnTo>
                  <a:lnTo>
                    <a:pt x="28764" y="35095"/>
                  </a:lnTo>
                  <a:lnTo>
                    <a:pt x="33551" y="35144"/>
                  </a:lnTo>
                  <a:lnTo>
                    <a:pt x="38345" y="35199"/>
                  </a:lnTo>
                  <a:lnTo>
                    <a:pt x="38345" y="35199"/>
                  </a:lnTo>
                  <a:lnTo>
                    <a:pt x="38292" y="35137"/>
                  </a:lnTo>
                  <a:lnTo>
                    <a:pt x="38238" y="35089"/>
                  </a:lnTo>
                  <a:lnTo>
                    <a:pt x="38192" y="35027"/>
                  </a:lnTo>
                  <a:lnTo>
                    <a:pt x="38172" y="34992"/>
                  </a:lnTo>
                  <a:lnTo>
                    <a:pt x="38152" y="34958"/>
                  </a:lnTo>
                  <a:lnTo>
                    <a:pt x="38085" y="34765"/>
                  </a:lnTo>
                  <a:lnTo>
                    <a:pt x="38025" y="34573"/>
                  </a:lnTo>
                  <a:lnTo>
                    <a:pt x="37965" y="34387"/>
                  </a:lnTo>
                  <a:lnTo>
                    <a:pt x="37912" y="34195"/>
                  </a:lnTo>
                  <a:lnTo>
                    <a:pt x="37866" y="34009"/>
                  </a:lnTo>
                  <a:lnTo>
                    <a:pt x="37826" y="33823"/>
                  </a:lnTo>
                  <a:lnTo>
                    <a:pt x="37786" y="33638"/>
                  </a:lnTo>
                  <a:lnTo>
                    <a:pt x="37752" y="33452"/>
                  </a:lnTo>
                  <a:lnTo>
                    <a:pt x="37726" y="33266"/>
                  </a:lnTo>
                  <a:lnTo>
                    <a:pt x="37706" y="33081"/>
                  </a:lnTo>
                  <a:lnTo>
                    <a:pt x="37686" y="32895"/>
                  </a:lnTo>
                  <a:lnTo>
                    <a:pt x="37673" y="32709"/>
                  </a:lnTo>
                  <a:lnTo>
                    <a:pt x="37659" y="32531"/>
                  </a:lnTo>
                  <a:lnTo>
                    <a:pt x="37659" y="32352"/>
                  </a:lnTo>
                  <a:lnTo>
                    <a:pt x="37659" y="32166"/>
                  </a:lnTo>
                  <a:lnTo>
                    <a:pt x="37659" y="31987"/>
                  </a:lnTo>
                  <a:lnTo>
                    <a:pt x="37666" y="31809"/>
                  </a:lnTo>
                  <a:lnTo>
                    <a:pt x="37679" y="31630"/>
                  </a:lnTo>
                  <a:lnTo>
                    <a:pt x="37699" y="31458"/>
                  </a:lnTo>
                  <a:lnTo>
                    <a:pt x="37719" y="31279"/>
                  </a:lnTo>
                  <a:lnTo>
                    <a:pt x="37739" y="31101"/>
                  </a:lnTo>
                  <a:lnTo>
                    <a:pt x="37772" y="30929"/>
                  </a:lnTo>
                  <a:lnTo>
                    <a:pt x="37806" y="30757"/>
                  </a:lnTo>
                  <a:lnTo>
                    <a:pt x="37839" y="30585"/>
                  </a:lnTo>
                  <a:lnTo>
                    <a:pt x="37926" y="30248"/>
                  </a:lnTo>
                  <a:lnTo>
                    <a:pt x="38025" y="29911"/>
                  </a:lnTo>
                  <a:lnTo>
                    <a:pt x="38139" y="29581"/>
                  </a:lnTo>
                  <a:lnTo>
                    <a:pt x="38265" y="29251"/>
                  </a:lnTo>
                  <a:lnTo>
                    <a:pt x="38412" y="28935"/>
                  </a:lnTo>
                  <a:lnTo>
                    <a:pt x="38565" y="28618"/>
                  </a:lnTo>
                  <a:lnTo>
                    <a:pt x="38731" y="28309"/>
                  </a:lnTo>
                  <a:lnTo>
                    <a:pt x="38911" y="28006"/>
                  </a:lnTo>
                  <a:lnTo>
                    <a:pt x="39104" y="27711"/>
                  </a:lnTo>
                  <a:lnTo>
                    <a:pt x="39310" y="27415"/>
                  </a:lnTo>
                  <a:lnTo>
                    <a:pt x="39524" y="27133"/>
                  </a:lnTo>
                  <a:lnTo>
                    <a:pt x="39750" y="26851"/>
                  </a:lnTo>
                  <a:lnTo>
                    <a:pt x="39983" y="26583"/>
                  </a:lnTo>
                  <a:lnTo>
                    <a:pt x="40229" y="26315"/>
                  </a:lnTo>
                  <a:lnTo>
                    <a:pt x="40482" y="26060"/>
                  </a:lnTo>
                  <a:lnTo>
                    <a:pt x="40749" y="25806"/>
                  </a:lnTo>
                  <a:lnTo>
                    <a:pt x="41015" y="25565"/>
                  </a:lnTo>
                  <a:lnTo>
                    <a:pt x="41295" y="25332"/>
                  </a:lnTo>
                  <a:lnTo>
                    <a:pt x="41588" y="25105"/>
                  </a:lnTo>
                  <a:lnTo>
                    <a:pt x="41881" y="24885"/>
                  </a:lnTo>
                  <a:lnTo>
                    <a:pt x="41647" y="24672"/>
                  </a:lnTo>
                  <a:lnTo>
                    <a:pt x="41428" y="24452"/>
                  </a:lnTo>
                  <a:lnTo>
                    <a:pt x="41208" y="24225"/>
                  </a:lnTo>
                  <a:lnTo>
                    <a:pt x="40988" y="23998"/>
                  </a:lnTo>
                  <a:lnTo>
                    <a:pt x="40775" y="23757"/>
                  </a:lnTo>
                  <a:lnTo>
                    <a:pt x="40569" y="23516"/>
                  </a:lnTo>
                  <a:lnTo>
                    <a:pt x="40369" y="23269"/>
                  </a:lnTo>
                  <a:lnTo>
                    <a:pt x="40169" y="23014"/>
                  </a:lnTo>
                  <a:lnTo>
                    <a:pt x="39970" y="22760"/>
                  </a:lnTo>
                  <a:lnTo>
                    <a:pt x="39777" y="22506"/>
                  </a:lnTo>
                  <a:lnTo>
                    <a:pt x="39590" y="22237"/>
                  </a:lnTo>
                  <a:lnTo>
                    <a:pt x="39404" y="21976"/>
                  </a:lnTo>
                  <a:lnTo>
                    <a:pt x="39037" y="21433"/>
                  </a:lnTo>
                  <a:lnTo>
                    <a:pt x="38685" y="20883"/>
                  </a:lnTo>
                  <a:lnTo>
                    <a:pt x="38338" y="20333"/>
                  </a:lnTo>
                  <a:lnTo>
                    <a:pt x="38005" y="19769"/>
                  </a:lnTo>
                  <a:lnTo>
                    <a:pt x="37673" y="19212"/>
                  </a:lnTo>
                  <a:lnTo>
                    <a:pt x="37346" y="18655"/>
                  </a:lnTo>
                  <a:lnTo>
                    <a:pt x="36700" y="17555"/>
                  </a:lnTo>
                  <a:lnTo>
                    <a:pt x="36387" y="17012"/>
                  </a:lnTo>
                  <a:lnTo>
                    <a:pt x="36068" y="16489"/>
                  </a:lnTo>
                  <a:lnTo>
                    <a:pt x="34843" y="14523"/>
                  </a:lnTo>
                  <a:lnTo>
                    <a:pt x="33618" y="12563"/>
                  </a:lnTo>
                  <a:lnTo>
                    <a:pt x="32386" y="10597"/>
                  </a:lnTo>
                  <a:lnTo>
                    <a:pt x="31773" y="9606"/>
                  </a:lnTo>
                  <a:lnTo>
                    <a:pt x="31161" y="8616"/>
                  </a:lnTo>
                  <a:lnTo>
                    <a:pt x="30562" y="7626"/>
                  </a:lnTo>
                  <a:lnTo>
                    <a:pt x="29962" y="6629"/>
                  </a:lnTo>
                  <a:lnTo>
                    <a:pt x="29370" y="5632"/>
                  </a:lnTo>
                  <a:lnTo>
                    <a:pt x="28784" y="4628"/>
                  </a:lnTo>
                  <a:lnTo>
                    <a:pt x="28211" y="3624"/>
                  </a:lnTo>
                  <a:lnTo>
                    <a:pt x="27645" y="2614"/>
                  </a:lnTo>
                  <a:lnTo>
                    <a:pt x="27093" y="1596"/>
                  </a:lnTo>
                  <a:lnTo>
                    <a:pt x="26547" y="571"/>
                  </a:lnTo>
                  <a:lnTo>
                    <a:pt x="26480" y="427"/>
                  </a:lnTo>
                  <a:lnTo>
                    <a:pt x="26420" y="283"/>
                  </a:lnTo>
                  <a:lnTo>
                    <a:pt x="26400" y="214"/>
                  </a:lnTo>
                  <a:lnTo>
                    <a:pt x="26380" y="145"/>
                  </a:lnTo>
                  <a:lnTo>
                    <a:pt x="26367" y="70"/>
                  </a:lnTo>
                  <a:lnTo>
                    <a:pt x="2636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-2568675" y="-473200"/>
              <a:ext cx="315950" cy="325075"/>
            </a:xfrm>
            <a:custGeom>
              <a:avLst/>
              <a:gdLst/>
              <a:ahLst/>
              <a:cxnLst/>
              <a:rect l="l" t="t" r="r" b="b"/>
              <a:pathLst>
                <a:path w="12638" h="13003" extrusionOk="0">
                  <a:moveTo>
                    <a:pt x="6958" y="2827"/>
                  </a:moveTo>
                  <a:lnTo>
                    <a:pt x="7058" y="2833"/>
                  </a:lnTo>
                  <a:lnTo>
                    <a:pt x="7164" y="2847"/>
                  </a:lnTo>
                  <a:lnTo>
                    <a:pt x="7277" y="2868"/>
                  </a:lnTo>
                  <a:lnTo>
                    <a:pt x="7391" y="2888"/>
                  </a:lnTo>
                  <a:lnTo>
                    <a:pt x="7557" y="2937"/>
                  </a:lnTo>
                  <a:lnTo>
                    <a:pt x="7724" y="2998"/>
                  </a:lnTo>
                  <a:lnTo>
                    <a:pt x="7883" y="3067"/>
                  </a:lnTo>
                  <a:lnTo>
                    <a:pt x="8037" y="3150"/>
                  </a:lnTo>
                  <a:lnTo>
                    <a:pt x="8183" y="3246"/>
                  </a:lnTo>
                  <a:lnTo>
                    <a:pt x="8323" y="3349"/>
                  </a:lnTo>
                  <a:lnTo>
                    <a:pt x="8456" y="3459"/>
                  </a:lnTo>
                  <a:lnTo>
                    <a:pt x="8589" y="3576"/>
                  </a:lnTo>
                  <a:lnTo>
                    <a:pt x="8709" y="3700"/>
                  </a:lnTo>
                  <a:lnTo>
                    <a:pt x="8829" y="3837"/>
                  </a:lnTo>
                  <a:lnTo>
                    <a:pt x="8942" y="3975"/>
                  </a:lnTo>
                  <a:lnTo>
                    <a:pt x="9042" y="4119"/>
                  </a:lnTo>
                  <a:lnTo>
                    <a:pt x="9142" y="4270"/>
                  </a:lnTo>
                  <a:lnTo>
                    <a:pt x="9228" y="4422"/>
                  </a:lnTo>
                  <a:lnTo>
                    <a:pt x="9315" y="4580"/>
                  </a:lnTo>
                  <a:lnTo>
                    <a:pt x="9388" y="4738"/>
                  </a:lnTo>
                  <a:lnTo>
                    <a:pt x="9461" y="4910"/>
                  </a:lnTo>
                  <a:lnTo>
                    <a:pt x="9521" y="5082"/>
                  </a:lnTo>
                  <a:lnTo>
                    <a:pt x="9581" y="5261"/>
                  </a:lnTo>
                  <a:lnTo>
                    <a:pt x="9628" y="5432"/>
                  </a:lnTo>
                  <a:lnTo>
                    <a:pt x="9668" y="5618"/>
                  </a:lnTo>
                  <a:lnTo>
                    <a:pt x="9701" y="5797"/>
                  </a:lnTo>
                  <a:lnTo>
                    <a:pt x="9728" y="5976"/>
                  </a:lnTo>
                  <a:lnTo>
                    <a:pt x="9748" y="6161"/>
                  </a:lnTo>
                  <a:lnTo>
                    <a:pt x="9761" y="6340"/>
                  </a:lnTo>
                  <a:lnTo>
                    <a:pt x="9768" y="6526"/>
                  </a:lnTo>
                  <a:lnTo>
                    <a:pt x="9761" y="6705"/>
                  </a:lnTo>
                  <a:lnTo>
                    <a:pt x="9748" y="6890"/>
                  </a:lnTo>
                  <a:lnTo>
                    <a:pt x="9734" y="7069"/>
                  </a:lnTo>
                  <a:lnTo>
                    <a:pt x="9708" y="7248"/>
                  </a:lnTo>
                  <a:lnTo>
                    <a:pt x="9668" y="7420"/>
                  </a:lnTo>
                  <a:lnTo>
                    <a:pt x="9628" y="7592"/>
                  </a:lnTo>
                  <a:lnTo>
                    <a:pt x="9581" y="7763"/>
                  </a:lnTo>
                  <a:lnTo>
                    <a:pt x="9521" y="7928"/>
                  </a:lnTo>
                  <a:lnTo>
                    <a:pt x="9455" y="8093"/>
                  </a:lnTo>
                  <a:lnTo>
                    <a:pt x="9381" y="8252"/>
                  </a:lnTo>
                  <a:lnTo>
                    <a:pt x="9302" y="8410"/>
                  </a:lnTo>
                  <a:lnTo>
                    <a:pt x="9208" y="8554"/>
                  </a:lnTo>
                  <a:lnTo>
                    <a:pt x="9115" y="8699"/>
                  </a:lnTo>
                  <a:lnTo>
                    <a:pt x="9009" y="8843"/>
                  </a:lnTo>
                  <a:lnTo>
                    <a:pt x="8889" y="8974"/>
                  </a:lnTo>
                  <a:lnTo>
                    <a:pt x="8769" y="9097"/>
                  </a:lnTo>
                  <a:lnTo>
                    <a:pt x="8636" y="9221"/>
                  </a:lnTo>
                  <a:lnTo>
                    <a:pt x="8496" y="9331"/>
                  </a:lnTo>
                  <a:lnTo>
                    <a:pt x="8349" y="9441"/>
                  </a:lnTo>
                  <a:lnTo>
                    <a:pt x="8196" y="9537"/>
                  </a:lnTo>
                  <a:lnTo>
                    <a:pt x="8030" y="9627"/>
                  </a:lnTo>
                  <a:lnTo>
                    <a:pt x="7857" y="9709"/>
                  </a:lnTo>
                  <a:lnTo>
                    <a:pt x="7690" y="9778"/>
                  </a:lnTo>
                  <a:lnTo>
                    <a:pt x="7524" y="9833"/>
                  </a:lnTo>
                  <a:lnTo>
                    <a:pt x="7357" y="9888"/>
                  </a:lnTo>
                  <a:lnTo>
                    <a:pt x="7184" y="9929"/>
                  </a:lnTo>
                  <a:lnTo>
                    <a:pt x="7011" y="9964"/>
                  </a:lnTo>
                  <a:lnTo>
                    <a:pt x="6838" y="9991"/>
                  </a:lnTo>
                  <a:lnTo>
                    <a:pt x="6658" y="10005"/>
                  </a:lnTo>
                  <a:lnTo>
                    <a:pt x="6479" y="10019"/>
                  </a:lnTo>
                  <a:lnTo>
                    <a:pt x="6305" y="10019"/>
                  </a:lnTo>
                  <a:lnTo>
                    <a:pt x="6126" y="10012"/>
                  </a:lnTo>
                  <a:lnTo>
                    <a:pt x="5946" y="9998"/>
                  </a:lnTo>
                  <a:lnTo>
                    <a:pt x="5773" y="9977"/>
                  </a:lnTo>
                  <a:lnTo>
                    <a:pt x="5593" y="9950"/>
                  </a:lnTo>
                  <a:lnTo>
                    <a:pt x="5420" y="9909"/>
                  </a:lnTo>
                  <a:lnTo>
                    <a:pt x="5247" y="9867"/>
                  </a:lnTo>
                  <a:lnTo>
                    <a:pt x="5074" y="9812"/>
                  </a:lnTo>
                  <a:lnTo>
                    <a:pt x="4907" y="9751"/>
                  </a:lnTo>
                  <a:lnTo>
                    <a:pt x="4741" y="9682"/>
                  </a:lnTo>
                  <a:lnTo>
                    <a:pt x="4581" y="9606"/>
                  </a:lnTo>
                  <a:lnTo>
                    <a:pt x="4428" y="9524"/>
                  </a:lnTo>
                  <a:lnTo>
                    <a:pt x="4275" y="9434"/>
                  </a:lnTo>
                  <a:lnTo>
                    <a:pt x="4121" y="9338"/>
                  </a:lnTo>
                  <a:lnTo>
                    <a:pt x="3982" y="9235"/>
                  </a:lnTo>
                  <a:lnTo>
                    <a:pt x="3842" y="9118"/>
                  </a:lnTo>
                  <a:lnTo>
                    <a:pt x="3709" y="9001"/>
                  </a:lnTo>
                  <a:lnTo>
                    <a:pt x="3582" y="8870"/>
                  </a:lnTo>
                  <a:lnTo>
                    <a:pt x="3462" y="8740"/>
                  </a:lnTo>
                  <a:lnTo>
                    <a:pt x="3349" y="8602"/>
                  </a:lnTo>
                  <a:lnTo>
                    <a:pt x="3249" y="8451"/>
                  </a:lnTo>
                  <a:lnTo>
                    <a:pt x="3149" y="8300"/>
                  </a:lnTo>
                  <a:lnTo>
                    <a:pt x="3063" y="8135"/>
                  </a:lnTo>
                  <a:lnTo>
                    <a:pt x="2983" y="7970"/>
                  </a:lnTo>
                  <a:lnTo>
                    <a:pt x="2936" y="7853"/>
                  </a:lnTo>
                  <a:lnTo>
                    <a:pt x="2890" y="7743"/>
                  </a:lnTo>
                  <a:lnTo>
                    <a:pt x="2850" y="7619"/>
                  </a:lnTo>
                  <a:lnTo>
                    <a:pt x="2816" y="7502"/>
                  </a:lnTo>
                  <a:lnTo>
                    <a:pt x="2783" y="7385"/>
                  </a:lnTo>
                  <a:lnTo>
                    <a:pt x="2763" y="7261"/>
                  </a:lnTo>
                  <a:lnTo>
                    <a:pt x="2737" y="7138"/>
                  </a:lnTo>
                  <a:lnTo>
                    <a:pt x="2723" y="7014"/>
                  </a:lnTo>
                  <a:lnTo>
                    <a:pt x="2703" y="6890"/>
                  </a:lnTo>
                  <a:lnTo>
                    <a:pt x="2697" y="6766"/>
                  </a:lnTo>
                  <a:lnTo>
                    <a:pt x="2690" y="6512"/>
                  </a:lnTo>
                  <a:lnTo>
                    <a:pt x="2697" y="6258"/>
                  </a:lnTo>
                  <a:lnTo>
                    <a:pt x="2717" y="5996"/>
                  </a:lnTo>
                  <a:lnTo>
                    <a:pt x="2750" y="5742"/>
                  </a:lnTo>
                  <a:lnTo>
                    <a:pt x="2796" y="5487"/>
                  </a:lnTo>
                  <a:lnTo>
                    <a:pt x="2856" y="5233"/>
                  </a:lnTo>
                  <a:lnTo>
                    <a:pt x="2936" y="4979"/>
                  </a:lnTo>
                  <a:lnTo>
                    <a:pt x="3016" y="4731"/>
                  </a:lnTo>
                  <a:lnTo>
                    <a:pt x="3116" y="4484"/>
                  </a:lnTo>
                  <a:lnTo>
                    <a:pt x="3223" y="4250"/>
                  </a:lnTo>
                  <a:lnTo>
                    <a:pt x="3342" y="4009"/>
                  </a:lnTo>
                  <a:lnTo>
                    <a:pt x="3416" y="4085"/>
                  </a:lnTo>
                  <a:lnTo>
                    <a:pt x="3496" y="4154"/>
                  </a:lnTo>
                  <a:lnTo>
                    <a:pt x="3582" y="4209"/>
                  </a:lnTo>
                  <a:lnTo>
                    <a:pt x="3675" y="4250"/>
                  </a:lnTo>
                  <a:lnTo>
                    <a:pt x="3769" y="4284"/>
                  </a:lnTo>
                  <a:lnTo>
                    <a:pt x="3862" y="4312"/>
                  </a:lnTo>
                  <a:lnTo>
                    <a:pt x="3962" y="4332"/>
                  </a:lnTo>
                  <a:lnTo>
                    <a:pt x="4062" y="4339"/>
                  </a:lnTo>
                  <a:lnTo>
                    <a:pt x="4161" y="4339"/>
                  </a:lnTo>
                  <a:lnTo>
                    <a:pt x="4261" y="4325"/>
                  </a:lnTo>
                  <a:lnTo>
                    <a:pt x="4361" y="4305"/>
                  </a:lnTo>
                  <a:lnTo>
                    <a:pt x="4454" y="4277"/>
                  </a:lnTo>
                  <a:lnTo>
                    <a:pt x="4554" y="4236"/>
                  </a:lnTo>
                  <a:lnTo>
                    <a:pt x="4641" y="4188"/>
                  </a:lnTo>
                  <a:lnTo>
                    <a:pt x="4727" y="4126"/>
                  </a:lnTo>
                  <a:lnTo>
                    <a:pt x="4814" y="4057"/>
                  </a:lnTo>
                  <a:lnTo>
                    <a:pt x="5107" y="3782"/>
                  </a:lnTo>
                  <a:lnTo>
                    <a:pt x="5380" y="3521"/>
                  </a:lnTo>
                  <a:lnTo>
                    <a:pt x="5520" y="3397"/>
                  </a:lnTo>
                  <a:lnTo>
                    <a:pt x="5660" y="3287"/>
                  </a:lnTo>
                  <a:lnTo>
                    <a:pt x="5799" y="3177"/>
                  </a:lnTo>
                  <a:lnTo>
                    <a:pt x="5939" y="3088"/>
                  </a:lnTo>
                  <a:lnTo>
                    <a:pt x="6092" y="3005"/>
                  </a:lnTo>
                  <a:lnTo>
                    <a:pt x="6245" y="2937"/>
                  </a:lnTo>
                  <a:lnTo>
                    <a:pt x="6325" y="2909"/>
                  </a:lnTo>
                  <a:lnTo>
                    <a:pt x="6405" y="2882"/>
                  </a:lnTo>
                  <a:lnTo>
                    <a:pt x="6492" y="2861"/>
                  </a:lnTo>
                  <a:lnTo>
                    <a:pt x="6578" y="2847"/>
                  </a:lnTo>
                  <a:lnTo>
                    <a:pt x="6672" y="2833"/>
                  </a:lnTo>
                  <a:lnTo>
                    <a:pt x="6758" y="2827"/>
                  </a:lnTo>
                  <a:close/>
                  <a:moveTo>
                    <a:pt x="6898" y="1"/>
                  </a:moveTo>
                  <a:lnTo>
                    <a:pt x="6732" y="7"/>
                  </a:lnTo>
                  <a:lnTo>
                    <a:pt x="6558" y="14"/>
                  </a:lnTo>
                  <a:lnTo>
                    <a:pt x="6392" y="35"/>
                  </a:lnTo>
                  <a:lnTo>
                    <a:pt x="6219" y="56"/>
                  </a:lnTo>
                  <a:lnTo>
                    <a:pt x="6079" y="76"/>
                  </a:lnTo>
                  <a:lnTo>
                    <a:pt x="5946" y="97"/>
                  </a:lnTo>
                  <a:lnTo>
                    <a:pt x="5806" y="131"/>
                  </a:lnTo>
                  <a:lnTo>
                    <a:pt x="5666" y="166"/>
                  </a:lnTo>
                  <a:lnTo>
                    <a:pt x="5533" y="207"/>
                  </a:lnTo>
                  <a:lnTo>
                    <a:pt x="5393" y="248"/>
                  </a:lnTo>
                  <a:lnTo>
                    <a:pt x="5260" y="303"/>
                  </a:lnTo>
                  <a:lnTo>
                    <a:pt x="5120" y="358"/>
                  </a:lnTo>
                  <a:lnTo>
                    <a:pt x="4987" y="420"/>
                  </a:lnTo>
                  <a:lnTo>
                    <a:pt x="4854" y="482"/>
                  </a:lnTo>
                  <a:lnTo>
                    <a:pt x="4727" y="551"/>
                  </a:lnTo>
                  <a:lnTo>
                    <a:pt x="4601" y="626"/>
                  </a:lnTo>
                  <a:lnTo>
                    <a:pt x="4474" y="702"/>
                  </a:lnTo>
                  <a:lnTo>
                    <a:pt x="4348" y="784"/>
                  </a:lnTo>
                  <a:lnTo>
                    <a:pt x="4228" y="867"/>
                  </a:lnTo>
                  <a:lnTo>
                    <a:pt x="4108" y="956"/>
                  </a:lnTo>
                  <a:lnTo>
                    <a:pt x="3962" y="1018"/>
                  </a:lnTo>
                  <a:lnTo>
                    <a:pt x="3809" y="1080"/>
                  </a:lnTo>
                  <a:lnTo>
                    <a:pt x="3662" y="1142"/>
                  </a:lnTo>
                  <a:lnTo>
                    <a:pt x="3522" y="1211"/>
                  </a:lnTo>
                  <a:lnTo>
                    <a:pt x="3376" y="1286"/>
                  </a:lnTo>
                  <a:lnTo>
                    <a:pt x="3236" y="1362"/>
                  </a:lnTo>
                  <a:lnTo>
                    <a:pt x="3096" y="1444"/>
                  </a:lnTo>
                  <a:lnTo>
                    <a:pt x="2963" y="1527"/>
                  </a:lnTo>
                  <a:lnTo>
                    <a:pt x="2703" y="1706"/>
                  </a:lnTo>
                  <a:lnTo>
                    <a:pt x="2444" y="1898"/>
                  </a:lnTo>
                  <a:lnTo>
                    <a:pt x="2204" y="2105"/>
                  </a:lnTo>
                  <a:lnTo>
                    <a:pt x="1971" y="2318"/>
                  </a:lnTo>
                  <a:lnTo>
                    <a:pt x="1751" y="2545"/>
                  </a:lnTo>
                  <a:lnTo>
                    <a:pt x="1538" y="2778"/>
                  </a:lnTo>
                  <a:lnTo>
                    <a:pt x="1338" y="3026"/>
                  </a:lnTo>
                  <a:lnTo>
                    <a:pt x="1152" y="3280"/>
                  </a:lnTo>
                  <a:lnTo>
                    <a:pt x="979" y="3542"/>
                  </a:lnTo>
                  <a:lnTo>
                    <a:pt x="819" y="3817"/>
                  </a:lnTo>
                  <a:lnTo>
                    <a:pt x="673" y="4099"/>
                  </a:lnTo>
                  <a:lnTo>
                    <a:pt x="533" y="4380"/>
                  </a:lnTo>
                  <a:lnTo>
                    <a:pt x="413" y="4676"/>
                  </a:lnTo>
                  <a:lnTo>
                    <a:pt x="306" y="4979"/>
                  </a:lnTo>
                  <a:lnTo>
                    <a:pt x="220" y="5281"/>
                  </a:lnTo>
                  <a:lnTo>
                    <a:pt x="180" y="5432"/>
                  </a:lnTo>
                  <a:lnTo>
                    <a:pt x="140" y="5591"/>
                  </a:lnTo>
                  <a:lnTo>
                    <a:pt x="113" y="5742"/>
                  </a:lnTo>
                  <a:lnTo>
                    <a:pt x="80" y="5900"/>
                  </a:lnTo>
                  <a:lnTo>
                    <a:pt x="60" y="6058"/>
                  </a:lnTo>
                  <a:lnTo>
                    <a:pt x="40" y="6216"/>
                  </a:lnTo>
                  <a:lnTo>
                    <a:pt x="20" y="6374"/>
                  </a:lnTo>
                  <a:lnTo>
                    <a:pt x="13" y="6539"/>
                  </a:lnTo>
                  <a:lnTo>
                    <a:pt x="0" y="6698"/>
                  </a:lnTo>
                  <a:lnTo>
                    <a:pt x="0" y="6856"/>
                  </a:lnTo>
                  <a:lnTo>
                    <a:pt x="0" y="7021"/>
                  </a:lnTo>
                  <a:lnTo>
                    <a:pt x="7" y="7179"/>
                  </a:lnTo>
                  <a:lnTo>
                    <a:pt x="13" y="7344"/>
                  </a:lnTo>
                  <a:lnTo>
                    <a:pt x="27" y="7509"/>
                  </a:lnTo>
                  <a:lnTo>
                    <a:pt x="47" y="7667"/>
                  </a:lnTo>
                  <a:lnTo>
                    <a:pt x="67" y="7832"/>
                  </a:lnTo>
                  <a:lnTo>
                    <a:pt x="93" y="7990"/>
                  </a:lnTo>
                  <a:lnTo>
                    <a:pt x="127" y="8155"/>
                  </a:lnTo>
                  <a:lnTo>
                    <a:pt x="166" y="8320"/>
                  </a:lnTo>
                  <a:lnTo>
                    <a:pt x="206" y="8479"/>
                  </a:lnTo>
                  <a:lnTo>
                    <a:pt x="253" y="8644"/>
                  </a:lnTo>
                  <a:lnTo>
                    <a:pt x="300" y="8802"/>
                  </a:lnTo>
                  <a:lnTo>
                    <a:pt x="360" y="8967"/>
                  </a:lnTo>
                  <a:lnTo>
                    <a:pt x="420" y="9125"/>
                  </a:lnTo>
                  <a:lnTo>
                    <a:pt x="486" y="9283"/>
                  </a:lnTo>
                  <a:lnTo>
                    <a:pt x="553" y="9441"/>
                  </a:lnTo>
                  <a:lnTo>
                    <a:pt x="633" y="9606"/>
                  </a:lnTo>
                  <a:lnTo>
                    <a:pt x="712" y="9764"/>
                  </a:lnTo>
                  <a:lnTo>
                    <a:pt x="799" y="9922"/>
                  </a:lnTo>
                  <a:lnTo>
                    <a:pt x="892" y="10074"/>
                  </a:lnTo>
                  <a:lnTo>
                    <a:pt x="985" y="10225"/>
                  </a:lnTo>
                  <a:lnTo>
                    <a:pt x="1085" y="10369"/>
                  </a:lnTo>
                  <a:lnTo>
                    <a:pt x="1185" y="10507"/>
                  </a:lnTo>
                  <a:lnTo>
                    <a:pt x="1292" y="10644"/>
                  </a:lnTo>
                  <a:lnTo>
                    <a:pt x="1405" y="10782"/>
                  </a:lnTo>
                  <a:lnTo>
                    <a:pt x="1518" y="10906"/>
                  </a:lnTo>
                  <a:lnTo>
                    <a:pt x="1638" y="11036"/>
                  </a:lnTo>
                  <a:lnTo>
                    <a:pt x="1758" y="11160"/>
                  </a:lnTo>
                  <a:lnTo>
                    <a:pt x="1884" y="11277"/>
                  </a:lnTo>
                  <a:lnTo>
                    <a:pt x="2011" y="11394"/>
                  </a:lnTo>
                  <a:lnTo>
                    <a:pt x="2137" y="11504"/>
                  </a:lnTo>
                  <a:lnTo>
                    <a:pt x="2270" y="11607"/>
                  </a:lnTo>
                  <a:lnTo>
                    <a:pt x="2410" y="11710"/>
                  </a:lnTo>
                  <a:lnTo>
                    <a:pt x="2550" y="11813"/>
                  </a:lnTo>
                  <a:lnTo>
                    <a:pt x="2690" y="11910"/>
                  </a:lnTo>
                  <a:lnTo>
                    <a:pt x="2836" y="11999"/>
                  </a:lnTo>
                  <a:lnTo>
                    <a:pt x="2983" y="12088"/>
                  </a:lnTo>
                  <a:lnTo>
                    <a:pt x="3136" y="12171"/>
                  </a:lnTo>
                  <a:lnTo>
                    <a:pt x="3283" y="12253"/>
                  </a:lnTo>
                  <a:lnTo>
                    <a:pt x="3436" y="12329"/>
                  </a:lnTo>
                  <a:lnTo>
                    <a:pt x="3595" y="12398"/>
                  </a:lnTo>
                  <a:lnTo>
                    <a:pt x="3749" y="12467"/>
                  </a:lnTo>
                  <a:lnTo>
                    <a:pt x="3908" y="12528"/>
                  </a:lnTo>
                  <a:lnTo>
                    <a:pt x="4075" y="12590"/>
                  </a:lnTo>
                  <a:lnTo>
                    <a:pt x="4235" y="12645"/>
                  </a:lnTo>
                  <a:lnTo>
                    <a:pt x="4401" y="12700"/>
                  </a:lnTo>
                  <a:lnTo>
                    <a:pt x="4561" y="12748"/>
                  </a:lnTo>
                  <a:lnTo>
                    <a:pt x="4727" y="12790"/>
                  </a:lnTo>
                  <a:lnTo>
                    <a:pt x="4894" y="12831"/>
                  </a:lnTo>
                  <a:lnTo>
                    <a:pt x="5067" y="12865"/>
                  </a:lnTo>
                  <a:lnTo>
                    <a:pt x="5233" y="12900"/>
                  </a:lnTo>
                  <a:lnTo>
                    <a:pt x="5407" y="12927"/>
                  </a:lnTo>
                  <a:lnTo>
                    <a:pt x="5573" y="12948"/>
                  </a:lnTo>
                  <a:lnTo>
                    <a:pt x="5746" y="12968"/>
                  </a:lnTo>
                  <a:lnTo>
                    <a:pt x="5919" y="12982"/>
                  </a:lnTo>
                  <a:lnTo>
                    <a:pt x="6092" y="12989"/>
                  </a:lnTo>
                  <a:lnTo>
                    <a:pt x="6259" y="12996"/>
                  </a:lnTo>
                  <a:lnTo>
                    <a:pt x="6432" y="13003"/>
                  </a:lnTo>
                  <a:lnTo>
                    <a:pt x="6605" y="12996"/>
                  </a:lnTo>
                  <a:lnTo>
                    <a:pt x="6778" y="12989"/>
                  </a:lnTo>
                  <a:lnTo>
                    <a:pt x="6951" y="12982"/>
                  </a:lnTo>
                  <a:lnTo>
                    <a:pt x="7118" y="12968"/>
                  </a:lnTo>
                  <a:lnTo>
                    <a:pt x="7291" y="12948"/>
                  </a:lnTo>
                  <a:lnTo>
                    <a:pt x="7464" y="12927"/>
                  </a:lnTo>
                  <a:lnTo>
                    <a:pt x="7630" y="12900"/>
                  </a:lnTo>
                  <a:lnTo>
                    <a:pt x="7797" y="12865"/>
                  </a:lnTo>
                  <a:lnTo>
                    <a:pt x="7963" y="12831"/>
                  </a:lnTo>
                  <a:lnTo>
                    <a:pt x="8130" y="12790"/>
                  </a:lnTo>
                  <a:lnTo>
                    <a:pt x="8296" y="12742"/>
                  </a:lnTo>
                  <a:lnTo>
                    <a:pt x="8463" y="12693"/>
                  </a:lnTo>
                  <a:lnTo>
                    <a:pt x="8622" y="12638"/>
                  </a:lnTo>
                  <a:lnTo>
                    <a:pt x="8789" y="12577"/>
                  </a:lnTo>
                  <a:lnTo>
                    <a:pt x="8949" y="12515"/>
                  </a:lnTo>
                  <a:lnTo>
                    <a:pt x="9102" y="12446"/>
                  </a:lnTo>
                  <a:lnTo>
                    <a:pt x="9262" y="12377"/>
                  </a:lnTo>
                  <a:lnTo>
                    <a:pt x="9415" y="12302"/>
                  </a:lnTo>
                  <a:lnTo>
                    <a:pt x="9568" y="12219"/>
                  </a:lnTo>
                  <a:lnTo>
                    <a:pt x="9714" y="12136"/>
                  </a:lnTo>
                  <a:lnTo>
                    <a:pt x="9861" y="12047"/>
                  </a:lnTo>
                  <a:lnTo>
                    <a:pt x="10007" y="11951"/>
                  </a:lnTo>
                  <a:lnTo>
                    <a:pt x="10154" y="11848"/>
                  </a:lnTo>
                  <a:lnTo>
                    <a:pt x="10300" y="11738"/>
                  </a:lnTo>
                  <a:lnTo>
                    <a:pt x="10440" y="11628"/>
                  </a:lnTo>
                  <a:lnTo>
                    <a:pt x="10573" y="11511"/>
                  </a:lnTo>
                  <a:lnTo>
                    <a:pt x="10706" y="11394"/>
                  </a:lnTo>
                  <a:lnTo>
                    <a:pt x="10833" y="11270"/>
                  </a:lnTo>
                  <a:lnTo>
                    <a:pt x="10953" y="11139"/>
                  </a:lnTo>
                  <a:lnTo>
                    <a:pt x="11073" y="11016"/>
                  </a:lnTo>
                  <a:lnTo>
                    <a:pt x="11186" y="10878"/>
                  </a:lnTo>
                  <a:lnTo>
                    <a:pt x="11292" y="10748"/>
                  </a:lnTo>
                  <a:lnTo>
                    <a:pt x="11399" y="10603"/>
                  </a:lnTo>
                  <a:lnTo>
                    <a:pt x="11499" y="10466"/>
                  </a:lnTo>
                  <a:lnTo>
                    <a:pt x="11592" y="10321"/>
                  </a:lnTo>
                  <a:lnTo>
                    <a:pt x="11685" y="10177"/>
                  </a:lnTo>
                  <a:lnTo>
                    <a:pt x="11772" y="10026"/>
                  </a:lnTo>
                  <a:lnTo>
                    <a:pt x="11858" y="9874"/>
                  </a:lnTo>
                  <a:lnTo>
                    <a:pt x="11938" y="9723"/>
                  </a:lnTo>
                  <a:lnTo>
                    <a:pt x="12011" y="9565"/>
                  </a:lnTo>
                  <a:lnTo>
                    <a:pt x="12085" y="9407"/>
                  </a:lnTo>
                  <a:lnTo>
                    <a:pt x="12145" y="9249"/>
                  </a:lnTo>
                  <a:lnTo>
                    <a:pt x="12211" y="9084"/>
                  </a:lnTo>
                  <a:lnTo>
                    <a:pt x="12265" y="8919"/>
                  </a:lnTo>
                  <a:lnTo>
                    <a:pt x="12318" y="8754"/>
                  </a:lnTo>
                  <a:lnTo>
                    <a:pt x="12371" y="8589"/>
                  </a:lnTo>
                  <a:lnTo>
                    <a:pt x="12418" y="8423"/>
                  </a:lnTo>
                  <a:lnTo>
                    <a:pt x="12458" y="8252"/>
                  </a:lnTo>
                  <a:lnTo>
                    <a:pt x="12491" y="8080"/>
                  </a:lnTo>
                  <a:lnTo>
                    <a:pt x="12524" y="7908"/>
                  </a:lnTo>
                  <a:lnTo>
                    <a:pt x="12551" y="7736"/>
                  </a:lnTo>
                  <a:lnTo>
                    <a:pt x="12577" y="7564"/>
                  </a:lnTo>
                  <a:lnTo>
                    <a:pt x="12597" y="7392"/>
                  </a:lnTo>
                  <a:lnTo>
                    <a:pt x="12611" y="7213"/>
                  </a:lnTo>
                  <a:lnTo>
                    <a:pt x="12624" y="7041"/>
                  </a:lnTo>
                  <a:lnTo>
                    <a:pt x="12631" y="6863"/>
                  </a:lnTo>
                  <a:lnTo>
                    <a:pt x="12637" y="6691"/>
                  </a:lnTo>
                  <a:lnTo>
                    <a:pt x="12637" y="6512"/>
                  </a:lnTo>
                  <a:lnTo>
                    <a:pt x="12631" y="6333"/>
                  </a:lnTo>
                  <a:lnTo>
                    <a:pt x="12617" y="6161"/>
                  </a:lnTo>
                  <a:lnTo>
                    <a:pt x="12611" y="5983"/>
                  </a:lnTo>
                  <a:lnTo>
                    <a:pt x="12591" y="5811"/>
                  </a:lnTo>
                  <a:lnTo>
                    <a:pt x="12571" y="5632"/>
                  </a:lnTo>
                  <a:lnTo>
                    <a:pt x="12544" y="5460"/>
                  </a:lnTo>
                  <a:lnTo>
                    <a:pt x="12518" y="5281"/>
                  </a:lnTo>
                  <a:lnTo>
                    <a:pt x="12484" y="5109"/>
                  </a:lnTo>
                  <a:lnTo>
                    <a:pt x="12444" y="4937"/>
                  </a:lnTo>
                  <a:lnTo>
                    <a:pt x="12404" y="4766"/>
                  </a:lnTo>
                  <a:lnTo>
                    <a:pt x="12358" y="4594"/>
                  </a:lnTo>
                  <a:lnTo>
                    <a:pt x="12311" y="4429"/>
                  </a:lnTo>
                  <a:lnTo>
                    <a:pt x="12258" y="4257"/>
                  </a:lnTo>
                  <a:lnTo>
                    <a:pt x="12198" y="4092"/>
                  </a:lnTo>
                  <a:lnTo>
                    <a:pt x="12138" y="3927"/>
                  </a:lnTo>
                  <a:lnTo>
                    <a:pt x="12071" y="3762"/>
                  </a:lnTo>
                  <a:lnTo>
                    <a:pt x="12005" y="3603"/>
                  </a:lnTo>
                  <a:lnTo>
                    <a:pt x="11932" y="3445"/>
                  </a:lnTo>
                  <a:lnTo>
                    <a:pt x="11852" y="3287"/>
                  </a:lnTo>
                  <a:lnTo>
                    <a:pt x="11772" y="3129"/>
                  </a:lnTo>
                  <a:lnTo>
                    <a:pt x="11685" y="2971"/>
                  </a:lnTo>
                  <a:lnTo>
                    <a:pt x="11599" y="2820"/>
                  </a:lnTo>
                  <a:lnTo>
                    <a:pt x="11505" y="2675"/>
                  </a:lnTo>
                  <a:lnTo>
                    <a:pt x="11412" y="2524"/>
                  </a:lnTo>
                  <a:lnTo>
                    <a:pt x="11312" y="2380"/>
                  </a:lnTo>
                  <a:lnTo>
                    <a:pt x="11206" y="2242"/>
                  </a:lnTo>
                  <a:lnTo>
                    <a:pt x="11099" y="2105"/>
                  </a:lnTo>
                  <a:lnTo>
                    <a:pt x="10986" y="1967"/>
                  </a:lnTo>
                  <a:lnTo>
                    <a:pt x="10873" y="1836"/>
                  </a:lnTo>
                  <a:lnTo>
                    <a:pt x="10760" y="1713"/>
                  </a:lnTo>
                  <a:lnTo>
                    <a:pt x="10640" y="1589"/>
                  </a:lnTo>
                  <a:lnTo>
                    <a:pt x="10513" y="1472"/>
                  </a:lnTo>
                  <a:lnTo>
                    <a:pt x="10387" y="1355"/>
                  </a:lnTo>
                  <a:lnTo>
                    <a:pt x="10260" y="1245"/>
                  </a:lnTo>
                  <a:lnTo>
                    <a:pt x="10127" y="1142"/>
                  </a:lnTo>
                  <a:lnTo>
                    <a:pt x="9994" y="1039"/>
                  </a:lnTo>
                  <a:lnTo>
                    <a:pt x="9861" y="943"/>
                  </a:lnTo>
                  <a:lnTo>
                    <a:pt x="9721" y="846"/>
                  </a:lnTo>
                  <a:lnTo>
                    <a:pt x="9581" y="757"/>
                  </a:lnTo>
                  <a:lnTo>
                    <a:pt x="9435" y="674"/>
                  </a:lnTo>
                  <a:lnTo>
                    <a:pt x="9288" y="592"/>
                  </a:lnTo>
                  <a:lnTo>
                    <a:pt x="9142" y="523"/>
                  </a:lnTo>
                  <a:lnTo>
                    <a:pt x="8995" y="447"/>
                  </a:lnTo>
                  <a:lnTo>
                    <a:pt x="8842" y="386"/>
                  </a:lnTo>
                  <a:lnTo>
                    <a:pt x="8689" y="324"/>
                  </a:lnTo>
                  <a:lnTo>
                    <a:pt x="8529" y="269"/>
                  </a:lnTo>
                  <a:lnTo>
                    <a:pt x="8376" y="221"/>
                  </a:lnTo>
                  <a:lnTo>
                    <a:pt x="8216" y="172"/>
                  </a:lnTo>
                  <a:lnTo>
                    <a:pt x="8057" y="131"/>
                  </a:lnTo>
                  <a:lnTo>
                    <a:pt x="7897" y="97"/>
                  </a:lnTo>
                  <a:lnTo>
                    <a:pt x="7730" y="69"/>
                  </a:lnTo>
                  <a:lnTo>
                    <a:pt x="7570" y="42"/>
                  </a:lnTo>
                  <a:lnTo>
                    <a:pt x="7404" y="28"/>
                  </a:lnTo>
                  <a:lnTo>
                    <a:pt x="7238" y="14"/>
                  </a:lnTo>
                  <a:lnTo>
                    <a:pt x="7064" y="7"/>
                  </a:lnTo>
                  <a:lnTo>
                    <a:pt x="689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-2501450" y="-402550"/>
              <a:ext cx="176975" cy="179825"/>
            </a:xfrm>
            <a:custGeom>
              <a:avLst/>
              <a:gdLst/>
              <a:ahLst/>
              <a:cxnLst/>
              <a:rect l="l" t="t" r="r" b="b"/>
              <a:pathLst>
                <a:path w="7079" h="7193" extrusionOk="0">
                  <a:moveTo>
                    <a:pt x="4069" y="1"/>
                  </a:moveTo>
                  <a:lnTo>
                    <a:pt x="3983" y="7"/>
                  </a:lnTo>
                  <a:lnTo>
                    <a:pt x="3889" y="21"/>
                  </a:lnTo>
                  <a:lnTo>
                    <a:pt x="3803" y="35"/>
                  </a:lnTo>
                  <a:lnTo>
                    <a:pt x="3716" y="56"/>
                  </a:lnTo>
                  <a:lnTo>
                    <a:pt x="3636" y="83"/>
                  </a:lnTo>
                  <a:lnTo>
                    <a:pt x="3556" y="111"/>
                  </a:lnTo>
                  <a:lnTo>
                    <a:pt x="3403" y="179"/>
                  </a:lnTo>
                  <a:lnTo>
                    <a:pt x="3250" y="262"/>
                  </a:lnTo>
                  <a:lnTo>
                    <a:pt x="3110" y="351"/>
                  </a:lnTo>
                  <a:lnTo>
                    <a:pt x="2971" y="461"/>
                  </a:lnTo>
                  <a:lnTo>
                    <a:pt x="2831" y="571"/>
                  </a:lnTo>
                  <a:lnTo>
                    <a:pt x="2691" y="695"/>
                  </a:lnTo>
                  <a:lnTo>
                    <a:pt x="2418" y="956"/>
                  </a:lnTo>
                  <a:lnTo>
                    <a:pt x="2125" y="1231"/>
                  </a:lnTo>
                  <a:lnTo>
                    <a:pt x="2038" y="1300"/>
                  </a:lnTo>
                  <a:lnTo>
                    <a:pt x="1952" y="1362"/>
                  </a:lnTo>
                  <a:lnTo>
                    <a:pt x="1865" y="1410"/>
                  </a:lnTo>
                  <a:lnTo>
                    <a:pt x="1765" y="1451"/>
                  </a:lnTo>
                  <a:lnTo>
                    <a:pt x="1672" y="1479"/>
                  </a:lnTo>
                  <a:lnTo>
                    <a:pt x="1572" y="1499"/>
                  </a:lnTo>
                  <a:lnTo>
                    <a:pt x="1472" y="1513"/>
                  </a:lnTo>
                  <a:lnTo>
                    <a:pt x="1373" y="1513"/>
                  </a:lnTo>
                  <a:lnTo>
                    <a:pt x="1273" y="1506"/>
                  </a:lnTo>
                  <a:lnTo>
                    <a:pt x="1173" y="1486"/>
                  </a:lnTo>
                  <a:lnTo>
                    <a:pt x="1080" y="1458"/>
                  </a:lnTo>
                  <a:lnTo>
                    <a:pt x="986" y="1424"/>
                  </a:lnTo>
                  <a:lnTo>
                    <a:pt x="893" y="1383"/>
                  </a:lnTo>
                  <a:lnTo>
                    <a:pt x="807" y="1328"/>
                  </a:lnTo>
                  <a:lnTo>
                    <a:pt x="727" y="1259"/>
                  </a:lnTo>
                  <a:lnTo>
                    <a:pt x="653" y="1183"/>
                  </a:lnTo>
                  <a:lnTo>
                    <a:pt x="534" y="1424"/>
                  </a:lnTo>
                  <a:lnTo>
                    <a:pt x="427" y="1658"/>
                  </a:lnTo>
                  <a:lnTo>
                    <a:pt x="327" y="1905"/>
                  </a:lnTo>
                  <a:lnTo>
                    <a:pt x="247" y="2153"/>
                  </a:lnTo>
                  <a:lnTo>
                    <a:pt x="167" y="2407"/>
                  </a:lnTo>
                  <a:lnTo>
                    <a:pt x="107" y="2661"/>
                  </a:lnTo>
                  <a:lnTo>
                    <a:pt x="61" y="2916"/>
                  </a:lnTo>
                  <a:lnTo>
                    <a:pt x="28" y="3170"/>
                  </a:lnTo>
                  <a:lnTo>
                    <a:pt x="8" y="3432"/>
                  </a:lnTo>
                  <a:lnTo>
                    <a:pt x="1" y="3686"/>
                  </a:lnTo>
                  <a:lnTo>
                    <a:pt x="8" y="3940"/>
                  </a:lnTo>
                  <a:lnTo>
                    <a:pt x="14" y="4064"/>
                  </a:lnTo>
                  <a:lnTo>
                    <a:pt x="34" y="4188"/>
                  </a:lnTo>
                  <a:lnTo>
                    <a:pt x="48" y="4312"/>
                  </a:lnTo>
                  <a:lnTo>
                    <a:pt x="74" y="4435"/>
                  </a:lnTo>
                  <a:lnTo>
                    <a:pt x="94" y="4559"/>
                  </a:lnTo>
                  <a:lnTo>
                    <a:pt x="127" y="4676"/>
                  </a:lnTo>
                  <a:lnTo>
                    <a:pt x="161" y="4793"/>
                  </a:lnTo>
                  <a:lnTo>
                    <a:pt x="201" y="4917"/>
                  </a:lnTo>
                  <a:lnTo>
                    <a:pt x="247" y="5027"/>
                  </a:lnTo>
                  <a:lnTo>
                    <a:pt x="294" y="5144"/>
                  </a:lnTo>
                  <a:lnTo>
                    <a:pt x="374" y="5309"/>
                  </a:lnTo>
                  <a:lnTo>
                    <a:pt x="460" y="5474"/>
                  </a:lnTo>
                  <a:lnTo>
                    <a:pt x="560" y="5625"/>
                  </a:lnTo>
                  <a:lnTo>
                    <a:pt x="660" y="5776"/>
                  </a:lnTo>
                  <a:lnTo>
                    <a:pt x="773" y="5914"/>
                  </a:lnTo>
                  <a:lnTo>
                    <a:pt x="893" y="6044"/>
                  </a:lnTo>
                  <a:lnTo>
                    <a:pt x="1020" y="6175"/>
                  </a:lnTo>
                  <a:lnTo>
                    <a:pt x="1153" y="6292"/>
                  </a:lnTo>
                  <a:lnTo>
                    <a:pt x="1293" y="6409"/>
                  </a:lnTo>
                  <a:lnTo>
                    <a:pt x="1432" y="6512"/>
                  </a:lnTo>
                  <a:lnTo>
                    <a:pt x="1586" y="6608"/>
                  </a:lnTo>
                  <a:lnTo>
                    <a:pt x="1739" y="6698"/>
                  </a:lnTo>
                  <a:lnTo>
                    <a:pt x="1892" y="6780"/>
                  </a:lnTo>
                  <a:lnTo>
                    <a:pt x="2052" y="6856"/>
                  </a:lnTo>
                  <a:lnTo>
                    <a:pt x="2218" y="6925"/>
                  </a:lnTo>
                  <a:lnTo>
                    <a:pt x="2385" y="6986"/>
                  </a:lnTo>
                  <a:lnTo>
                    <a:pt x="2558" y="7041"/>
                  </a:lnTo>
                  <a:lnTo>
                    <a:pt x="2731" y="7083"/>
                  </a:lnTo>
                  <a:lnTo>
                    <a:pt x="2904" y="7124"/>
                  </a:lnTo>
                  <a:lnTo>
                    <a:pt x="3084" y="7151"/>
                  </a:lnTo>
                  <a:lnTo>
                    <a:pt x="3257" y="7172"/>
                  </a:lnTo>
                  <a:lnTo>
                    <a:pt x="3437" y="7186"/>
                  </a:lnTo>
                  <a:lnTo>
                    <a:pt x="3616" y="7193"/>
                  </a:lnTo>
                  <a:lnTo>
                    <a:pt x="3790" y="7193"/>
                  </a:lnTo>
                  <a:lnTo>
                    <a:pt x="3969" y="7179"/>
                  </a:lnTo>
                  <a:lnTo>
                    <a:pt x="4149" y="7165"/>
                  </a:lnTo>
                  <a:lnTo>
                    <a:pt x="4322" y="7138"/>
                  </a:lnTo>
                  <a:lnTo>
                    <a:pt x="4495" y="7103"/>
                  </a:lnTo>
                  <a:lnTo>
                    <a:pt x="4668" y="7062"/>
                  </a:lnTo>
                  <a:lnTo>
                    <a:pt x="4835" y="7007"/>
                  </a:lnTo>
                  <a:lnTo>
                    <a:pt x="5001" y="6952"/>
                  </a:lnTo>
                  <a:lnTo>
                    <a:pt x="5168" y="6883"/>
                  </a:lnTo>
                  <a:lnTo>
                    <a:pt x="5341" y="6801"/>
                  </a:lnTo>
                  <a:lnTo>
                    <a:pt x="5507" y="6711"/>
                  </a:lnTo>
                  <a:lnTo>
                    <a:pt x="5660" y="6615"/>
                  </a:lnTo>
                  <a:lnTo>
                    <a:pt x="5807" y="6505"/>
                  </a:lnTo>
                  <a:lnTo>
                    <a:pt x="5947" y="6395"/>
                  </a:lnTo>
                  <a:lnTo>
                    <a:pt x="6080" y="6271"/>
                  </a:lnTo>
                  <a:lnTo>
                    <a:pt x="6200" y="6148"/>
                  </a:lnTo>
                  <a:lnTo>
                    <a:pt x="6320" y="6017"/>
                  </a:lnTo>
                  <a:lnTo>
                    <a:pt x="6426" y="5873"/>
                  </a:lnTo>
                  <a:lnTo>
                    <a:pt x="6519" y="5728"/>
                  </a:lnTo>
                  <a:lnTo>
                    <a:pt x="6613" y="5584"/>
                  </a:lnTo>
                  <a:lnTo>
                    <a:pt x="6692" y="5426"/>
                  </a:lnTo>
                  <a:lnTo>
                    <a:pt x="6766" y="5267"/>
                  </a:lnTo>
                  <a:lnTo>
                    <a:pt x="6832" y="5102"/>
                  </a:lnTo>
                  <a:lnTo>
                    <a:pt x="6892" y="4937"/>
                  </a:lnTo>
                  <a:lnTo>
                    <a:pt x="6939" y="4766"/>
                  </a:lnTo>
                  <a:lnTo>
                    <a:pt x="6979" y="4594"/>
                  </a:lnTo>
                  <a:lnTo>
                    <a:pt x="7019" y="4422"/>
                  </a:lnTo>
                  <a:lnTo>
                    <a:pt x="7045" y="4243"/>
                  </a:lnTo>
                  <a:lnTo>
                    <a:pt x="7059" y="4064"/>
                  </a:lnTo>
                  <a:lnTo>
                    <a:pt x="7072" y="3879"/>
                  </a:lnTo>
                  <a:lnTo>
                    <a:pt x="7079" y="3700"/>
                  </a:lnTo>
                  <a:lnTo>
                    <a:pt x="7072" y="3514"/>
                  </a:lnTo>
                  <a:lnTo>
                    <a:pt x="7059" y="3335"/>
                  </a:lnTo>
                  <a:lnTo>
                    <a:pt x="7039" y="3150"/>
                  </a:lnTo>
                  <a:lnTo>
                    <a:pt x="7012" y="2971"/>
                  </a:lnTo>
                  <a:lnTo>
                    <a:pt x="6979" y="2792"/>
                  </a:lnTo>
                  <a:lnTo>
                    <a:pt x="6939" y="2606"/>
                  </a:lnTo>
                  <a:lnTo>
                    <a:pt x="6892" y="2435"/>
                  </a:lnTo>
                  <a:lnTo>
                    <a:pt x="6832" y="2256"/>
                  </a:lnTo>
                  <a:lnTo>
                    <a:pt x="6772" y="2084"/>
                  </a:lnTo>
                  <a:lnTo>
                    <a:pt x="6699" y="1912"/>
                  </a:lnTo>
                  <a:lnTo>
                    <a:pt x="6626" y="1754"/>
                  </a:lnTo>
                  <a:lnTo>
                    <a:pt x="6539" y="1596"/>
                  </a:lnTo>
                  <a:lnTo>
                    <a:pt x="6453" y="1444"/>
                  </a:lnTo>
                  <a:lnTo>
                    <a:pt x="6353" y="1293"/>
                  </a:lnTo>
                  <a:lnTo>
                    <a:pt x="6253" y="1149"/>
                  </a:lnTo>
                  <a:lnTo>
                    <a:pt x="6140" y="1011"/>
                  </a:lnTo>
                  <a:lnTo>
                    <a:pt x="6020" y="874"/>
                  </a:lnTo>
                  <a:lnTo>
                    <a:pt x="5900" y="750"/>
                  </a:lnTo>
                  <a:lnTo>
                    <a:pt x="5767" y="633"/>
                  </a:lnTo>
                  <a:lnTo>
                    <a:pt x="5634" y="523"/>
                  </a:lnTo>
                  <a:lnTo>
                    <a:pt x="5494" y="420"/>
                  </a:lnTo>
                  <a:lnTo>
                    <a:pt x="5348" y="324"/>
                  </a:lnTo>
                  <a:lnTo>
                    <a:pt x="5194" y="241"/>
                  </a:lnTo>
                  <a:lnTo>
                    <a:pt x="5035" y="172"/>
                  </a:lnTo>
                  <a:lnTo>
                    <a:pt x="4868" y="111"/>
                  </a:lnTo>
                  <a:lnTo>
                    <a:pt x="4702" y="62"/>
                  </a:lnTo>
                  <a:lnTo>
                    <a:pt x="4588" y="42"/>
                  </a:lnTo>
                  <a:lnTo>
                    <a:pt x="4475" y="21"/>
                  </a:lnTo>
                  <a:lnTo>
                    <a:pt x="4369" y="7"/>
                  </a:lnTo>
                  <a:lnTo>
                    <a:pt x="42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-3060575" y="-4021000"/>
              <a:ext cx="530025" cy="553025"/>
            </a:xfrm>
            <a:custGeom>
              <a:avLst/>
              <a:gdLst/>
              <a:ahLst/>
              <a:cxnLst/>
              <a:rect l="l" t="t" r="r" b="b"/>
              <a:pathLst>
                <a:path w="21201" h="22121" extrusionOk="0">
                  <a:moveTo>
                    <a:pt x="11713" y="2552"/>
                  </a:moveTo>
                  <a:lnTo>
                    <a:pt x="11913" y="2559"/>
                  </a:lnTo>
                  <a:lnTo>
                    <a:pt x="12106" y="2565"/>
                  </a:lnTo>
                  <a:lnTo>
                    <a:pt x="12305" y="2586"/>
                  </a:lnTo>
                  <a:lnTo>
                    <a:pt x="12498" y="2614"/>
                  </a:lnTo>
                  <a:lnTo>
                    <a:pt x="12685" y="2641"/>
                  </a:lnTo>
                  <a:lnTo>
                    <a:pt x="12878" y="2682"/>
                  </a:lnTo>
                  <a:lnTo>
                    <a:pt x="13058" y="2724"/>
                  </a:lnTo>
                  <a:lnTo>
                    <a:pt x="13244" y="2772"/>
                  </a:lnTo>
                  <a:lnTo>
                    <a:pt x="13424" y="2827"/>
                  </a:lnTo>
                  <a:lnTo>
                    <a:pt x="13597" y="2889"/>
                  </a:lnTo>
                  <a:lnTo>
                    <a:pt x="13777" y="2957"/>
                  </a:lnTo>
                  <a:lnTo>
                    <a:pt x="13943" y="3033"/>
                  </a:lnTo>
                  <a:lnTo>
                    <a:pt x="14116" y="3109"/>
                  </a:lnTo>
                  <a:lnTo>
                    <a:pt x="14283" y="3191"/>
                  </a:lnTo>
                  <a:lnTo>
                    <a:pt x="14443" y="3281"/>
                  </a:lnTo>
                  <a:lnTo>
                    <a:pt x="14602" y="3377"/>
                  </a:lnTo>
                  <a:lnTo>
                    <a:pt x="14762" y="3480"/>
                  </a:lnTo>
                  <a:lnTo>
                    <a:pt x="14915" y="3583"/>
                  </a:lnTo>
                  <a:lnTo>
                    <a:pt x="15069" y="3693"/>
                  </a:lnTo>
                  <a:lnTo>
                    <a:pt x="15215" y="3803"/>
                  </a:lnTo>
                  <a:lnTo>
                    <a:pt x="15362" y="3927"/>
                  </a:lnTo>
                  <a:lnTo>
                    <a:pt x="15501" y="4051"/>
                  </a:lnTo>
                  <a:lnTo>
                    <a:pt x="15641" y="4174"/>
                  </a:lnTo>
                  <a:lnTo>
                    <a:pt x="15774" y="4305"/>
                  </a:lnTo>
                  <a:lnTo>
                    <a:pt x="15907" y="4443"/>
                  </a:lnTo>
                  <a:lnTo>
                    <a:pt x="16041" y="4587"/>
                  </a:lnTo>
                  <a:lnTo>
                    <a:pt x="16167" y="4731"/>
                  </a:lnTo>
                  <a:lnTo>
                    <a:pt x="16287" y="4876"/>
                  </a:lnTo>
                  <a:lnTo>
                    <a:pt x="16407" y="5027"/>
                  </a:lnTo>
                  <a:lnTo>
                    <a:pt x="16527" y="5185"/>
                  </a:lnTo>
                  <a:lnTo>
                    <a:pt x="16640" y="5343"/>
                  </a:lnTo>
                  <a:lnTo>
                    <a:pt x="16746" y="5508"/>
                  </a:lnTo>
                  <a:lnTo>
                    <a:pt x="16853" y="5673"/>
                  </a:lnTo>
                  <a:lnTo>
                    <a:pt x="16953" y="5838"/>
                  </a:lnTo>
                  <a:lnTo>
                    <a:pt x="17053" y="6010"/>
                  </a:lnTo>
                  <a:lnTo>
                    <a:pt x="17153" y="6182"/>
                  </a:lnTo>
                  <a:lnTo>
                    <a:pt x="17246" y="6361"/>
                  </a:lnTo>
                  <a:lnTo>
                    <a:pt x="17332" y="6540"/>
                  </a:lnTo>
                  <a:lnTo>
                    <a:pt x="17419" y="6725"/>
                  </a:lnTo>
                  <a:lnTo>
                    <a:pt x="17499" y="6911"/>
                  </a:lnTo>
                  <a:lnTo>
                    <a:pt x="17579" y="7097"/>
                  </a:lnTo>
                  <a:lnTo>
                    <a:pt x="17652" y="7289"/>
                  </a:lnTo>
                  <a:lnTo>
                    <a:pt x="17725" y="7482"/>
                  </a:lnTo>
                  <a:lnTo>
                    <a:pt x="17792" y="7674"/>
                  </a:lnTo>
                  <a:lnTo>
                    <a:pt x="17852" y="7867"/>
                  </a:lnTo>
                  <a:lnTo>
                    <a:pt x="17912" y="8066"/>
                  </a:lnTo>
                  <a:lnTo>
                    <a:pt x="17965" y="8266"/>
                  </a:lnTo>
                  <a:lnTo>
                    <a:pt x="18018" y="8465"/>
                  </a:lnTo>
                  <a:lnTo>
                    <a:pt x="18065" y="8664"/>
                  </a:lnTo>
                  <a:lnTo>
                    <a:pt x="18111" y="8871"/>
                  </a:lnTo>
                  <a:lnTo>
                    <a:pt x="18151" y="9077"/>
                  </a:lnTo>
                  <a:lnTo>
                    <a:pt x="18185" y="9276"/>
                  </a:lnTo>
                  <a:lnTo>
                    <a:pt x="18218" y="9483"/>
                  </a:lnTo>
                  <a:lnTo>
                    <a:pt x="18245" y="9696"/>
                  </a:lnTo>
                  <a:lnTo>
                    <a:pt x="18271" y="9902"/>
                  </a:lnTo>
                  <a:lnTo>
                    <a:pt x="18291" y="10108"/>
                  </a:lnTo>
                  <a:lnTo>
                    <a:pt x="18304" y="10322"/>
                  </a:lnTo>
                  <a:lnTo>
                    <a:pt x="18318" y="10528"/>
                  </a:lnTo>
                  <a:lnTo>
                    <a:pt x="18324" y="10741"/>
                  </a:lnTo>
                  <a:lnTo>
                    <a:pt x="18331" y="10947"/>
                  </a:lnTo>
                  <a:lnTo>
                    <a:pt x="18331" y="11160"/>
                  </a:lnTo>
                  <a:lnTo>
                    <a:pt x="18324" y="11367"/>
                  </a:lnTo>
                  <a:lnTo>
                    <a:pt x="18311" y="11580"/>
                  </a:lnTo>
                  <a:lnTo>
                    <a:pt x="18298" y="11786"/>
                  </a:lnTo>
                  <a:lnTo>
                    <a:pt x="18284" y="11999"/>
                  </a:lnTo>
                  <a:lnTo>
                    <a:pt x="18258" y="12206"/>
                  </a:lnTo>
                  <a:lnTo>
                    <a:pt x="18231" y="12412"/>
                  </a:lnTo>
                  <a:lnTo>
                    <a:pt x="18198" y="12618"/>
                  </a:lnTo>
                  <a:lnTo>
                    <a:pt x="18165" y="12824"/>
                  </a:lnTo>
                  <a:lnTo>
                    <a:pt x="18125" y="13031"/>
                  </a:lnTo>
                  <a:lnTo>
                    <a:pt x="18078" y="13237"/>
                  </a:lnTo>
                  <a:lnTo>
                    <a:pt x="18031" y="13436"/>
                  </a:lnTo>
                  <a:lnTo>
                    <a:pt x="17978" y="13643"/>
                  </a:lnTo>
                  <a:lnTo>
                    <a:pt x="17918" y="13842"/>
                  </a:lnTo>
                  <a:lnTo>
                    <a:pt x="17852" y="14041"/>
                  </a:lnTo>
                  <a:lnTo>
                    <a:pt x="17785" y="14234"/>
                  </a:lnTo>
                  <a:lnTo>
                    <a:pt x="17712" y="14433"/>
                  </a:lnTo>
                  <a:lnTo>
                    <a:pt x="17639" y="14626"/>
                  </a:lnTo>
                  <a:lnTo>
                    <a:pt x="17552" y="14818"/>
                  </a:lnTo>
                  <a:lnTo>
                    <a:pt x="17466" y="15004"/>
                  </a:lnTo>
                  <a:lnTo>
                    <a:pt x="17372" y="15197"/>
                  </a:lnTo>
                  <a:lnTo>
                    <a:pt x="17279" y="15375"/>
                  </a:lnTo>
                  <a:lnTo>
                    <a:pt x="17179" y="15561"/>
                  </a:lnTo>
                  <a:lnTo>
                    <a:pt x="17073" y="15740"/>
                  </a:lnTo>
                  <a:lnTo>
                    <a:pt x="16959" y="15918"/>
                  </a:lnTo>
                  <a:lnTo>
                    <a:pt x="16840" y="16090"/>
                  </a:lnTo>
                  <a:lnTo>
                    <a:pt x="16720" y="16262"/>
                  </a:lnTo>
                  <a:lnTo>
                    <a:pt x="16593" y="16427"/>
                  </a:lnTo>
                  <a:lnTo>
                    <a:pt x="16467" y="16592"/>
                  </a:lnTo>
                  <a:lnTo>
                    <a:pt x="16327" y="16757"/>
                  </a:lnTo>
                  <a:lnTo>
                    <a:pt x="16187" y="16915"/>
                  </a:lnTo>
                  <a:lnTo>
                    <a:pt x="16041" y="17074"/>
                  </a:lnTo>
                  <a:lnTo>
                    <a:pt x="15888" y="17218"/>
                  </a:lnTo>
                  <a:lnTo>
                    <a:pt x="15728" y="17369"/>
                  </a:lnTo>
                  <a:lnTo>
                    <a:pt x="15568" y="17514"/>
                  </a:lnTo>
                  <a:lnTo>
                    <a:pt x="15401" y="17651"/>
                  </a:lnTo>
                  <a:lnTo>
                    <a:pt x="15228" y="17789"/>
                  </a:lnTo>
                  <a:lnTo>
                    <a:pt x="15049" y="17919"/>
                  </a:lnTo>
                  <a:lnTo>
                    <a:pt x="14862" y="18050"/>
                  </a:lnTo>
                  <a:lnTo>
                    <a:pt x="14676" y="18167"/>
                  </a:lnTo>
                  <a:lnTo>
                    <a:pt x="14483" y="18291"/>
                  </a:lnTo>
                  <a:lnTo>
                    <a:pt x="14283" y="18401"/>
                  </a:lnTo>
                  <a:lnTo>
                    <a:pt x="14076" y="18511"/>
                  </a:lnTo>
                  <a:lnTo>
                    <a:pt x="13863" y="18614"/>
                  </a:lnTo>
                  <a:lnTo>
                    <a:pt x="13650" y="18710"/>
                  </a:lnTo>
                  <a:lnTo>
                    <a:pt x="13424" y="18806"/>
                  </a:lnTo>
                  <a:lnTo>
                    <a:pt x="13198" y="18896"/>
                  </a:lnTo>
                  <a:lnTo>
                    <a:pt x="12965" y="18978"/>
                  </a:lnTo>
                  <a:lnTo>
                    <a:pt x="12725" y="19054"/>
                  </a:lnTo>
                  <a:lnTo>
                    <a:pt x="12478" y="19130"/>
                  </a:lnTo>
                  <a:lnTo>
                    <a:pt x="12279" y="19185"/>
                  </a:lnTo>
                  <a:lnTo>
                    <a:pt x="12086" y="19226"/>
                  </a:lnTo>
                  <a:lnTo>
                    <a:pt x="11886" y="19267"/>
                  </a:lnTo>
                  <a:lnTo>
                    <a:pt x="11686" y="19308"/>
                  </a:lnTo>
                  <a:lnTo>
                    <a:pt x="11486" y="19336"/>
                  </a:lnTo>
                  <a:lnTo>
                    <a:pt x="11287" y="19356"/>
                  </a:lnTo>
                  <a:lnTo>
                    <a:pt x="11087" y="19377"/>
                  </a:lnTo>
                  <a:lnTo>
                    <a:pt x="10894" y="19391"/>
                  </a:lnTo>
                  <a:lnTo>
                    <a:pt x="10694" y="19398"/>
                  </a:lnTo>
                  <a:lnTo>
                    <a:pt x="10301" y="19398"/>
                  </a:lnTo>
                  <a:lnTo>
                    <a:pt x="10101" y="19391"/>
                  </a:lnTo>
                  <a:lnTo>
                    <a:pt x="9908" y="19377"/>
                  </a:lnTo>
                  <a:lnTo>
                    <a:pt x="9715" y="19356"/>
                  </a:lnTo>
                  <a:lnTo>
                    <a:pt x="9516" y="19336"/>
                  </a:lnTo>
                  <a:lnTo>
                    <a:pt x="9329" y="19301"/>
                  </a:lnTo>
                  <a:lnTo>
                    <a:pt x="9136" y="19267"/>
                  </a:lnTo>
                  <a:lnTo>
                    <a:pt x="8943" y="19233"/>
                  </a:lnTo>
                  <a:lnTo>
                    <a:pt x="8757" y="19185"/>
                  </a:lnTo>
                  <a:lnTo>
                    <a:pt x="8563" y="19136"/>
                  </a:lnTo>
                  <a:lnTo>
                    <a:pt x="8377" y="19088"/>
                  </a:lnTo>
                  <a:lnTo>
                    <a:pt x="8197" y="19026"/>
                  </a:lnTo>
                  <a:lnTo>
                    <a:pt x="8011" y="18965"/>
                  </a:lnTo>
                  <a:lnTo>
                    <a:pt x="7831" y="18896"/>
                  </a:lnTo>
                  <a:lnTo>
                    <a:pt x="7651" y="18827"/>
                  </a:lnTo>
                  <a:lnTo>
                    <a:pt x="7471" y="18751"/>
                  </a:lnTo>
                  <a:lnTo>
                    <a:pt x="7292" y="18669"/>
                  </a:lnTo>
                  <a:lnTo>
                    <a:pt x="7119" y="18579"/>
                  </a:lnTo>
                  <a:lnTo>
                    <a:pt x="6945" y="18490"/>
                  </a:lnTo>
                  <a:lnTo>
                    <a:pt x="6772" y="18401"/>
                  </a:lnTo>
                  <a:lnTo>
                    <a:pt x="6606" y="18298"/>
                  </a:lnTo>
                  <a:lnTo>
                    <a:pt x="6439" y="18201"/>
                  </a:lnTo>
                  <a:lnTo>
                    <a:pt x="6273" y="18091"/>
                  </a:lnTo>
                  <a:lnTo>
                    <a:pt x="6113" y="17981"/>
                  </a:lnTo>
                  <a:lnTo>
                    <a:pt x="5953" y="17864"/>
                  </a:lnTo>
                  <a:lnTo>
                    <a:pt x="5800" y="17747"/>
                  </a:lnTo>
                  <a:lnTo>
                    <a:pt x="5647" y="17624"/>
                  </a:lnTo>
                  <a:lnTo>
                    <a:pt x="5494" y="17500"/>
                  </a:lnTo>
                  <a:lnTo>
                    <a:pt x="5348" y="17369"/>
                  </a:lnTo>
                  <a:lnTo>
                    <a:pt x="5201" y="17239"/>
                  </a:lnTo>
                  <a:lnTo>
                    <a:pt x="5055" y="17101"/>
                  </a:lnTo>
                  <a:lnTo>
                    <a:pt x="4921" y="16957"/>
                  </a:lnTo>
                  <a:lnTo>
                    <a:pt x="4782" y="16812"/>
                  </a:lnTo>
                  <a:lnTo>
                    <a:pt x="4648" y="16668"/>
                  </a:lnTo>
                  <a:lnTo>
                    <a:pt x="4522" y="16517"/>
                  </a:lnTo>
                  <a:lnTo>
                    <a:pt x="4395" y="16359"/>
                  </a:lnTo>
                  <a:lnTo>
                    <a:pt x="4269" y="16200"/>
                  </a:lnTo>
                  <a:lnTo>
                    <a:pt x="4149" y="16042"/>
                  </a:lnTo>
                  <a:lnTo>
                    <a:pt x="4036" y="15877"/>
                  </a:lnTo>
                  <a:lnTo>
                    <a:pt x="3923" y="15705"/>
                  </a:lnTo>
                  <a:lnTo>
                    <a:pt x="3816" y="15540"/>
                  </a:lnTo>
                  <a:lnTo>
                    <a:pt x="3710" y="15362"/>
                  </a:lnTo>
                  <a:lnTo>
                    <a:pt x="3610" y="15190"/>
                  </a:lnTo>
                  <a:lnTo>
                    <a:pt x="3516" y="15011"/>
                  </a:lnTo>
                  <a:lnTo>
                    <a:pt x="3423" y="14825"/>
                  </a:lnTo>
                  <a:lnTo>
                    <a:pt x="3337" y="14640"/>
                  </a:lnTo>
                  <a:lnTo>
                    <a:pt x="3250" y="14454"/>
                  </a:lnTo>
                  <a:lnTo>
                    <a:pt x="3170" y="14261"/>
                  </a:lnTo>
                  <a:lnTo>
                    <a:pt x="3097" y="14069"/>
                  </a:lnTo>
                  <a:lnTo>
                    <a:pt x="3030" y="13869"/>
                  </a:lnTo>
                  <a:lnTo>
                    <a:pt x="2964" y="13670"/>
                  </a:lnTo>
                  <a:lnTo>
                    <a:pt x="2904" y="13471"/>
                  </a:lnTo>
                  <a:lnTo>
                    <a:pt x="2844" y="13264"/>
                  </a:lnTo>
                  <a:lnTo>
                    <a:pt x="2791" y="13058"/>
                  </a:lnTo>
                  <a:lnTo>
                    <a:pt x="2751" y="12886"/>
                  </a:lnTo>
                  <a:lnTo>
                    <a:pt x="2718" y="12714"/>
                  </a:lnTo>
                  <a:lnTo>
                    <a:pt x="2684" y="12536"/>
                  </a:lnTo>
                  <a:lnTo>
                    <a:pt x="2658" y="12364"/>
                  </a:lnTo>
                  <a:lnTo>
                    <a:pt x="2618" y="12020"/>
                  </a:lnTo>
                  <a:lnTo>
                    <a:pt x="2591" y="11676"/>
                  </a:lnTo>
                  <a:lnTo>
                    <a:pt x="2578" y="11332"/>
                  </a:lnTo>
                  <a:lnTo>
                    <a:pt x="2584" y="10995"/>
                  </a:lnTo>
                  <a:lnTo>
                    <a:pt x="2604" y="10658"/>
                  </a:lnTo>
                  <a:lnTo>
                    <a:pt x="2638" y="10328"/>
                  </a:lnTo>
                  <a:lnTo>
                    <a:pt x="2684" y="9998"/>
                  </a:lnTo>
                  <a:lnTo>
                    <a:pt x="2744" y="9668"/>
                  </a:lnTo>
                  <a:lnTo>
                    <a:pt x="2824" y="9345"/>
                  </a:lnTo>
                  <a:lnTo>
                    <a:pt x="2911" y="9029"/>
                  </a:lnTo>
                  <a:lnTo>
                    <a:pt x="3010" y="8713"/>
                  </a:lnTo>
                  <a:lnTo>
                    <a:pt x="3124" y="8403"/>
                  </a:lnTo>
                  <a:lnTo>
                    <a:pt x="3250" y="8094"/>
                  </a:lnTo>
                  <a:lnTo>
                    <a:pt x="3383" y="7798"/>
                  </a:lnTo>
                  <a:lnTo>
                    <a:pt x="3530" y="7502"/>
                  </a:lnTo>
                  <a:lnTo>
                    <a:pt x="3690" y="7207"/>
                  </a:lnTo>
                  <a:lnTo>
                    <a:pt x="3856" y="6925"/>
                  </a:lnTo>
                  <a:lnTo>
                    <a:pt x="4036" y="6643"/>
                  </a:lnTo>
                  <a:lnTo>
                    <a:pt x="4222" y="6368"/>
                  </a:lnTo>
                  <a:lnTo>
                    <a:pt x="4422" y="6100"/>
                  </a:lnTo>
                  <a:lnTo>
                    <a:pt x="4628" y="5838"/>
                  </a:lnTo>
                  <a:lnTo>
                    <a:pt x="4841" y="5577"/>
                  </a:lnTo>
                  <a:lnTo>
                    <a:pt x="5061" y="5330"/>
                  </a:lnTo>
                  <a:lnTo>
                    <a:pt x="5294" y="5089"/>
                  </a:lnTo>
                  <a:lnTo>
                    <a:pt x="5534" y="4848"/>
                  </a:lnTo>
                  <a:lnTo>
                    <a:pt x="5774" y="4621"/>
                  </a:lnTo>
                  <a:lnTo>
                    <a:pt x="6027" y="4401"/>
                  </a:lnTo>
                  <a:lnTo>
                    <a:pt x="6286" y="4188"/>
                  </a:lnTo>
                  <a:lnTo>
                    <a:pt x="6546" y="3982"/>
                  </a:lnTo>
                  <a:lnTo>
                    <a:pt x="6819" y="3783"/>
                  </a:lnTo>
                  <a:lnTo>
                    <a:pt x="6919" y="3831"/>
                  </a:lnTo>
                  <a:lnTo>
                    <a:pt x="7019" y="3858"/>
                  </a:lnTo>
                  <a:lnTo>
                    <a:pt x="7125" y="3879"/>
                  </a:lnTo>
                  <a:lnTo>
                    <a:pt x="7238" y="3886"/>
                  </a:lnTo>
                  <a:lnTo>
                    <a:pt x="7358" y="3879"/>
                  </a:lnTo>
                  <a:lnTo>
                    <a:pt x="7471" y="3858"/>
                  </a:lnTo>
                  <a:lnTo>
                    <a:pt x="7591" y="3817"/>
                  </a:lnTo>
                  <a:lnTo>
                    <a:pt x="7711" y="3762"/>
                  </a:lnTo>
                  <a:lnTo>
                    <a:pt x="7951" y="3624"/>
                  </a:lnTo>
                  <a:lnTo>
                    <a:pt x="8191" y="3494"/>
                  </a:lnTo>
                  <a:lnTo>
                    <a:pt x="8424" y="3377"/>
                  </a:lnTo>
                  <a:lnTo>
                    <a:pt x="8657" y="3267"/>
                  </a:lnTo>
                  <a:lnTo>
                    <a:pt x="8890" y="3164"/>
                  </a:lnTo>
                  <a:lnTo>
                    <a:pt x="9123" y="3067"/>
                  </a:lnTo>
                  <a:lnTo>
                    <a:pt x="9349" y="2985"/>
                  </a:lnTo>
                  <a:lnTo>
                    <a:pt x="9575" y="2902"/>
                  </a:lnTo>
                  <a:lnTo>
                    <a:pt x="9802" y="2834"/>
                  </a:lnTo>
                  <a:lnTo>
                    <a:pt x="10022" y="2772"/>
                  </a:lnTo>
                  <a:lnTo>
                    <a:pt x="10241" y="2717"/>
                  </a:lnTo>
                  <a:lnTo>
                    <a:pt x="10454" y="2676"/>
                  </a:lnTo>
                  <a:lnTo>
                    <a:pt x="10674" y="2634"/>
                  </a:lnTo>
                  <a:lnTo>
                    <a:pt x="10887" y="2607"/>
                  </a:lnTo>
                  <a:lnTo>
                    <a:pt x="11094" y="2579"/>
                  </a:lnTo>
                  <a:lnTo>
                    <a:pt x="11300" y="2565"/>
                  </a:lnTo>
                  <a:lnTo>
                    <a:pt x="11506" y="2552"/>
                  </a:lnTo>
                  <a:close/>
                  <a:moveTo>
                    <a:pt x="11593" y="1"/>
                  </a:moveTo>
                  <a:lnTo>
                    <a:pt x="11353" y="8"/>
                  </a:lnTo>
                  <a:lnTo>
                    <a:pt x="11114" y="28"/>
                  </a:lnTo>
                  <a:lnTo>
                    <a:pt x="10874" y="49"/>
                  </a:lnTo>
                  <a:lnTo>
                    <a:pt x="10634" y="83"/>
                  </a:lnTo>
                  <a:lnTo>
                    <a:pt x="10394" y="118"/>
                  </a:lnTo>
                  <a:lnTo>
                    <a:pt x="10155" y="166"/>
                  </a:lnTo>
                  <a:lnTo>
                    <a:pt x="9915" y="221"/>
                  </a:lnTo>
                  <a:lnTo>
                    <a:pt x="9682" y="283"/>
                  </a:lnTo>
                  <a:lnTo>
                    <a:pt x="9442" y="351"/>
                  </a:lnTo>
                  <a:lnTo>
                    <a:pt x="9209" y="434"/>
                  </a:lnTo>
                  <a:lnTo>
                    <a:pt x="8976" y="516"/>
                  </a:lnTo>
                  <a:lnTo>
                    <a:pt x="8743" y="613"/>
                  </a:lnTo>
                  <a:lnTo>
                    <a:pt x="8517" y="716"/>
                  </a:lnTo>
                  <a:lnTo>
                    <a:pt x="8290" y="833"/>
                  </a:lnTo>
                  <a:lnTo>
                    <a:pt x="8064" y="950"/>
                  </a:lnTo>
                  <a:lnTo>
                    <a:pt x="7838" y="1080"/>
                  </a:lnTo>
                  <a:lnTo>
                    <a:pt x="7618" y="1218"/>
                  </a:lnTo>
                  <a:lnTo>
                    <a:pt x="7398" y="1362"/>
                  </a:lnTo>
                  <a:lnTo>
                    <a:pt x="7179" y="1520"/>
                  </a:lnTo>
                  <a:lnTo>
                    <a:pt x="6932" y="1596"/>
                  </a:lnTo>
                  <a:lnTo>
                    <a:pt x="6686" y="1685"/>
                  </a:lnTo>
                  <a:lnTo>
                    <a:pt x="6439" y="1775"/>
                  </a:lnTo>
                  <a:lnTo>
                    <a:pt x="6200" y="1871"/>
                  </a:lnTo>
                  <a:lnTo>
                    <a:pt x="5967" y="1981"/>
                  </a:lnTo>
                  <a:lnTo>
                    <a:pt x="5734" y="2091"/>
                  </a:lnTo>
                  <a:lnTo>
                    <a:pt x="5501" y="2201"/>
                  </a:lnTo>
                  <a:lnTo>
                    <a:pt x="5274" y="2325"/>
                  </a:lnTo>
                  <a:lnTo>
                    <a:pt x="5055" y="2455"/>
                  </a:lnTo>
                  <a:lnTo>
                    <a:pt x="4835" y="2586"/>
                  </a:lnTo>
                  <a:lnTo>
                    <a:pt x="4622" y="2724"/>
                  </a:lnTo>
                  <a:lnTo>
                    <a:pt x="4415" y="2868"/>
                  </a:lnTo>
                  <a:lnTo>
                    <a:pt x="4209" y="3012"/>
                  </a:lnTo>
                  <a:lnTo>
                    <a:pt x="4003" y="3164"/>
                  </a:lnTo>
                  <a:lnTo>
                    <a:pt x="3809" y="3322"/>
                  </a:lnTo>
                  <a:lnTo>
                    <a:pt x="3616" y="3487"/>
                  </a:lnTo>
                  <a:lnTo>
                    <a:pt x="3423" y="3659"/>
                  </a:lnTo>
                  <a:lnTo>
                    <a:pt x="3244" y="3831"/>
                  </a:lnTo>
                  <a:lnTo>
                    <a:pt x="3057" y="4003"/>
                  </a:lnTo>
                  <a:lnTo>
                    <a:pt x="2884" y="4188"/>
                  </a:lnTo>
                  <a:lnTo>
                    <a:pt x="2711" y="4367"/>
                  </a:lnTo>
                  <a:lnTo>
                    <a:pt x="2544" y="4559"/>
                  </a:lnTo>
                  <a:lnTo>
                    <a:pt x="2385" y="4752"/>
                  </a:lnTo>
                  <a:lnTo>
                    <a:pt x="2225" y="4951"/>
                  </a:lnTo>
                  <a:lnTo>
                    <a:pt x="2072" y="5151"/>
                  </a:lnTo>
                  <a:lnTo>
                    <a:pt x="1925" y="5357"/>
                  </a:lnTo>
                  <a:lnTo>
                    <a:pt x="1785" y="5563"/>
                  </a:lnTo>
                  <a:lnTo>
                    <a:pt x="1646" y="5777"/>
                  </a:lnTo>
                  <a:lnTo>
                    <a:pt x="1512" y="5990"/>
                  </a:lnTo>
                  <a:lnTo>
                    <a:pt x="1386" y="6210"/>
                  </a:lnTo>
                  <a:lnTo>
                    <a:pt x="1266" y="6430"/>
                  </a:lnTo>
                  <a:lnTo>
                    <a:pt x="1146" y="6657"/>
                  </a:lnTo>
                  <a:lnTo>
                    <a:pt x="1033" y="6884"/>
                  </a:lnTo>
                  <a:lnTo>
                    <a:pt x="926" y="7110"/>
                  </a:lnTo>
                  <a:lnTo>
                    <a:pt x="827" y="7344"/>
                  </a:lnTo>
                  <a:lnTo>
                    <a:pt x="733" y="7578"/>
                  </a:lnTo>
                  <a:lnTo>
                    <a:pt x="640" y="7819"/>
                  </a:lnTo>
                  <a:lnTo>
                    <a:pt x="560" y="8059"/>
                  </a:lnTo>
                  <a:lnTo>
                    <a:pt x="480" y="8300"/>
                  </a:lnTo>
                  <a:lnTo>
                    <a:pt x="407" y="8548"/>
                  </a:lnTo>
                  <a:lnTo>
                    <a:pt x="341" y="8795"/>
                  </a:lnTo>
                  <a:lnTo>
                    <a:pt x="281" y="9043"/>
                  </a:lnTo>
                  <a:lnTo>
                    <a:pt x="221" y="9290"/>
                  </a:lnTo>
                  <a:lnTo>
                    <a:pt x="174" y="9545"/>
                  </a:lnTo>
                  <a:lnTo>
                    <a:pt x="127" y="9799"/>
                  </a:lnTo>
                  <a:lnTo>
                    <a:pt x="94" y="10053"/>
                  </a:lnTo>
                  <a:lnTo>
                    <a:pt x="61" y="10308"/>
                  </a:lnTo>
                  <a:lnTo>
                    <a:pt x="41" y="10569"/>
                  </a:lnTo>
                  <a:lnTo>
                    <a:pt x="21" y="10830"/>
                  </a:lnTo>
                  <a:lnTo>
                    <a:pt x="8" y="11085"/>
                  </a:lnTo>
                  <a:lnTo>
                    <a:pt x="1" y="11346"/>
                  </a:lnTo>
                  <a:lnTo>
                    <a:pt x="8" y="11607"/>
                  </a:lnTo>
                  <a:lnTo>
                    <a:pt x="14" y="11875"/>
                  </a:lnTo>
                  <a:lnTo>
                    <a:pt x="28" y="12137"/>
                  </a:lnTo>
                  <a:lnTo>
                    <a:pt x="48" y="12398"/>
                  </a:lnTo>
                  <a:lnTo>
                    <a:pt x="81" y="12666"/>
                  </a:lnTo>
                  <a:lnTo>
                    <a:pt x="114" y="12927"/>
                  </a:lnTo>
                  <a:lnTo>
                    <a:pt x="154" y="13196"/>
                  </a:lnTo>
                  <a:lnTo>
                    <a:pt x="207" y="13457"/>
                  </a:lnTo>
                  <a:lnTo>
                    <a:pt x="261" y="13718"/>
                  </a:lnTo>
                  <a:lnTo>
                    <a:pt x="327" y="13986"/>
                  </a:lnTo>
                  <a:lnTo>
                    <a:pt x="394" y="14248"/>
                  </a:lnTo>
                  <a:lnTo>
                    <a:pt x="474" y="14516"/>
                  </a:lnTo>
                  <a:lnTo>
                    <a:pt x="560" y="14777"/>
                  </a:lnTo>
                  <a:lnTo>
                    <a:pt x="660" y="15059"/>
                  </a:lnTo>
                  <a:lnTo>
                    <a:pt x="760" y="15334"/>
                  </a:lnTo>
                  <a:lnTo>
                    <a:pt x="873" y="15609"/>
                  </a:lnTo>
                  <a:lnTo>
                    <a:pt x="993" y="15870"/>
                  </a:lnTo>
                  <a:lnTo>
                    <a:pt x="1120" y="16139"/>
                  </a:lnTo>
                  <a:lnTo>
                    <a:pt x="1246" y="16393"/>
                  </a:lnTo>
                  <a:lnTo>
                    <a:pt x="1386" y="16647"/>
                  </a:lnTo>
                  <a:lnTo>
                    <a:pt x="1526" y="16895"/>
                  </a:lnTo>
                  <a:lnTo>
                    <a:pt x="1672" y="17136"/>
                  </a:lnTo>
                  <a:lnTo>
                    <a:pt x="1825" y="17376"/>
                  </a:lnTo>
                  <a:lnTo>
                    <a:pt x="1985" y="17610"/>
                  </a:lnTo>
                  <a:lnTo>
                    <a:pt x="2145" y="17837"/>
                  </a:lnTo>
                  <a:lnTo>
                    <a:pt x="2318" y="18057"/>
                  </a:lnTo>
                  <a:lnTo>
                    <a:pt x="2491" y="18277"/>
                  </a:lnTo>
                  <a:lnTo>
                    <a:pt x="2671" y="18483"/>
                  </a:lnTo>
                  <a:lnTo>
                    <a:pt x="2851" y="18689"/>
                  </a:lnTo>
                  <a:lnTo>
                    <a:pt x="3037" y="18896"/>
                  </a:lnTo>
                  <a:lnTo>
                    <a:pt x="3230" y="19088"/>
                  </a:lnTo>
                  <a:lnTo>
                    <a:pt x="3430" y="19281"/>
                  </a:lnTo>
                  <a:lnTo>
                    <a:pt x="3630" y="19460"/>
                  </a:lnTo>
                  <a:lnTo>
                    <a:pt x="3836" y="19638"/>
                  </a:lnTo>
                  <a:lnTo>
                    <a:pt x="4042" y="19810"/>
                  </a:lnTo>
                  <a:lnTo>
                    <a:pt x="4256" y="19982"/>
                  </a:lnTo>
                  <a:lnTo>
                    <a:pt x="4475" y="20140"/>
                  </a:lnTo>
                  <a:lnTo>
                    <a:pt x="4695" y="20298"/>
                  </a:lnTo>
                  <a:lnTo>
                    <a:pt x="4921" y="20450"/>
                  </a:lnTo>
                  <a:lnTo>
                    <a:pt x="5148" y="20587"/>
                  </a:lnTo>
                  <a:lnTo>
                    <a:pt x="5381" y="20725"/>
                  </a:lnTo>
                  <a:lnTo>
                    <a:pt x="5614" y="20855"/>
                  </a:lnTo>
                  <a:lnTo>
                    <a:pt x="5847" y="20986"/>
                  </a:lnTo>
                  <a:lnTo>
                    <a:pt x="6087" y="21103"/>
                  </a:lnTo>
                  <a:lnTo>
                    <a:pt x="6333" y="21213"/>
                  </a:lnTo>
                  <a:lnTo>
                    <a:pt x="6573" y="21323"/>
                  </a:lnTo>
                  <a:lnTo>
                    <a:pt x="6826" y="21419"/>
                  </a:lnTo>
                  <a:lnTo>
                    <a:pt x="7072" y="21515"/>
                  </a:lnTo>
                  <a:lnTo>
                    <a:pt x="7325" y="21605"/>
                  </a:lnTo>
                  <a:lnTo>
                    <a:pt x="7578" y="21680"/>
                  </a:lnTo>
                  <a:lnTo>
                    <a:pt x="7838" y="21756"/>
                  </a:lnTo>
                  <a:lnTo>
                    <a:pt x="8091" y="21825"/>
                  </a:lnTo>
                  <a:lnTo>
                    <a:pt x="8357" y="21887"/>
                  </a:lnTo>
                  <a:lnTo>
                    <a:pt x="8617" y="21935"/>
                  </a:lnTo>
                  <a:lnTo>
                    <a:pt x="8876" y="21983"/>
                  </a:lnTo>
                  <a:lnTo>
                    <a:pt x="9143" y="22024"/>
                  </a:lnTo>
                  <a:lnTo>
                    <a:pt x="9409" y="22059"/>
                  </a:lnTo>
                  <a:lnTo>
                    <a:pt x="9675" y="22086"/>
                  </a:lnTo>
                  <a:lnTo>
                    <a:pt x="9942" y="22100"/>
                  </a:lnTo>
                  <a:lnTo>
                    <a:pt x="10215" y="22114"/>
                  </a:lnTo>
                  <a:lnTo>
                    <a:pt x="10481" y="22121"/>
                  </a:lnTo>
                  <a:lnTo>
                    <a:pt x="10754" y="22114"/>
                  </a:lnTo>
                  <a:lnTo>
                    <a:pt x="11027" y="22107"/>
                  </a:lnTo>
                  <a:lnTo>
                    <a:pt x="11293" y="22093"/>
                  </a:lnTo>
                  <a:lnTo>
                    <a:pt x="11566" y="22066"/>
                  </a:lnTo>
                  <a:lnTo>
                    <a:pt x="11839" y="22031"/>
                  </a:lnTo>
                  <a:lnTo>
                    <a:pt x="12112" y="21997"/>
                  </a:lnTo>
                  <a:lnTo>
                    <a:pt x="12379" y="21949"/>
                  </a:lnTo>
                  <a:lnTo>
                    <a:pt x="12652" y="21894"/>
                  </a:lnTo>
                  <a:lnTo>
                    <a:pt x="12925" y="21832"/>
                  </a:lnTo>
                  <a:lnTo>
                    <a:pt x="13198" y="21763"/>
                  </a:lnTo>
                  <a:lnTo>
                    <a:pt x="13464" y="21680"/>
                  </a:lnTo>
                  <a:lnTo>
                    <a:pt x="13737" y="21598"/>
                  </a:lnTo>
                  <a:lnTo>
                    <a:pt x="14003" y="21502"/>
                  </a:lnTo>
                  <a:lnTo>
                    <a:pt x="14270" y="21399"/>
                  </a:lnTo>
                  <a:lnTo>
                    <a:pt x="14536" y="21289"/>
                  </a:lnTo>
                  <a:lnTo>
                    <a:pt x="14802" y="21172"/>
                  </a:lnTo>
                  <a:lnTo>
                    <a:pt x="15055" y="21055"/>
                  </a:lnTo>
                  <a:lnTo>
                    <a:pt x="15308" y="20924"/>
                  </a:lnTo>
                  <a:lnTo>
                    <a:pt x="15555" y="20794"/>
                  </a:lnTo>
                  <a:lnTo>
                    <a:pt x="15794" y="20649"/>
                  </a:lnTo>
                  <a:lnTo>
                    <a:pt x="16034" y="20505"/>
                  </a:lnTo>
                  <a:lnTo>
                    <a:pt x="16267" y="20353"/>
                  </a:lnTo>
                  <a:lnTo>
                    <a:pt x="16493" y="20195"/>
                  </a:lnTo>
                  <a:lnTo>
                    <a:pt x="16713" y="20030"/>
                  </a:lnTo>
                  <a:lnTo>
                    <a:pt x="16933" y="19865"/>
                  </a:lnTo>
                  <a:lnTo>
                    <a:pt x="17146" y="19693"/>
                  </a:lnTo>
                  <a:lnTo>
                    <a:pt x="17352" y="19515"/>
                  </a:lnTo>
                  <a:lnTo>
                    <a:pt x="17552" y="19329"/>
                  </a:lnTo>
                  <a:lnTo>
                    <a:pt x="17752" y="19136"/>
                  </a:lnTo>
                  <a:lnTo>
                    <a:pt x="17945" y="18944"/>
                  </a:lnTo>
                  <a:lnTo>
                    <a:pt x="18131" y="18744"/>
                  </a:lnTo>
                  <a:lnTo>
                    <a:pt x="18311" y="18545"/>
                  </a:lnTo>
                  <a:lnTo>
                    <a:pt x="18491" y="18339"/>
                  </a:lnTo>
                  <a:lnTo>
                    <a:pt x="18657" y="18126"/>
                  </a:lnTo>
                  <a:lnTo>
                    <a:pt x="18824" y="17913"/>
                  </a:lnTo>
                  <a:lnTo>
                    <a:pt x="18984" y="17692"/>
                  </a:lnTo>
                  <a:lnTo>
                    <a:pt x="19143" y="17472"/>
                  </a:lnTo>
                  <a:lnTo>
                    <a:pt x="19290" y="17246"/>
                  </a:lnTo>
                  <a:lnTo>
                    <a:pt x="19436" y="17012"/>
                  </a:lnTo>
                  <a:lnTo>
                    <a:pt x="19576" y="16778"/>
                  </a:lnTo>
                  <a:lnTo>
                    <a:pt x="19709" y="16544"/>
                  </a:lnTo>
                  <a:lnTo>
                    <a:pt x="19836" y="16304"/>
                  </a:lnTo>
                  <a:lnTo>
                    <a:pt x="19962" y="16056"/>
                  </a:lnTo>
                  <a:lnTo>
                    <a:pt x="20076" y="15815"/>
                  </a:lnTo>
                  <a:lnTo>
                    <a:pt x="20189" y="15561"/>
                  </a:lnTo>
                  <a:lnTo>
                    <a:pt x="20295" y="15313"/>
                  </a:lnTo>
                  <a:lnTo>
                    <a:pt x="20395" y="15059"/>
                  </a:lnTo>
                  <a:lnTo>
                    <a:pt x="20488" y="14798"/>
                  </a:lnTo>
                  <a:lnTo>
                    <a:pt x="20575" y="14543"/>
                  </a:lnTo>
                  <a:lnTo>
                    <a:pt x="20661" y="14282"/>
                  </a:lnTo>
                  <a:lnTo>
                    <a:pt x="20735" y="14021"/>
                  </a:lnTo>
                  <a:lnTo>
                    <a:pt x="20808" y="13753"/>
                  </a:lnTo>
                  <a:lnTo>
                    <a:pt x="20875" y="13484"/>
                  </a:lnTo>
                  <a:lnTo>
                    <a:pt x="20934" y="13216"/>
                  </a:lnTo>
                  <a:lnTo>
                    <a:pt x="20988" y="12948"/>
                  </a:lnTo>
                  <a:lnTo>
                    <a:pt x="21034" y="12673"/>
                  </a:lnTo>
                  <a:lnTo>
                    <a:pt x="21074" y="12405"/>
                  </a:lnTo>
                  <a:lnTo>
                    <a:pt x="21114" y="12130"/>
                  </a:lnTo>
                  <a:lnTo>
                    <a:pt x="21141" y="11855"/>
                  </a:lnTo>
                  <a:lnTo>
                    <a:pt x="21167" y="11580"/>
                  </a:lnTo>
                  <a:lnTo>
                    <a:pt x="21181" y="11298"/>
                  </a:lnTo>
                  <a:lnTo>
                    <a:pt x="21194" y="11023"/>
                  </a:lnTo>
                  <a:lnTo>
                    <a:pt x="21201" y="10748"/>
                  </a:lnTo>
                  <a:lnTo>
                    <a:pt x="21201" y="10466"/>
                  </a:lnTo>
                  <a:lnTo>
                    <a:pt x="21194" y="10191"/>
                  </a:lnTo>
                  <a:lnTo>
                    <a:pt x="21181" y="9909"/>
                  </a:lnTo>
                  <a:lnTo>
                    <a:pt x="21161" y="9634"/>
                  </a:lnTo>
                  <a:lnTo>
                    <a:pt x="21134" y="9352"/>
                  </a:lnTo>
                  <a:lnTo>
                    <a:pt x="21101" y="9077"/>
                  </a:lnTo>
                  <a:lnTo>
                    <a:pt x="21061" y="8795"/>
                  </a:lnTo>
                  <a:lnTo>
                    <a:pt x="21014" y="8520"/>
                  </a:lnTo>
                  <a:lnTo>
                    <a:pt x="20968" y="8245"/>
                  </a:lnTo>
                  <a:lnTo>
                    <a:pt x="20908" y="7970"/>
                  </a:lnTo>
                  <a:lnTo>
                    <a:pt x="20841" y="7695"/>
                  </a:lnTo>
                  <a:lnTo>
                    <a:pt x="20768" y="7420"/>
                  </a:lnTo>
                  <a:lnTo>
                    <a:pt x="20695" y="7145"/>
                  </a:lnTo>
                  <a:lnTo>
                    <a:pt x="20608" y="6877"/>
                  </a:lnTo>
                  <a:lnTo>
                    <a:pt x="20515" y="6602"/>
                  </a:lnTo>
                  <a:lnTo>
                    <a:pt x="20422" y="6333"/>
                  </a:lnTo>
                  <a:lnTo>
                    <a:pt x="20315" y="6072"/>
                  </a:lnTo>
                  <a:lnTo>
                    <a:pt x="20215" y="5825"/>
                  </a:lnTo>
                  <a:lnTo>
                    <a:pt x="20102" y="5584"/>
                  </a:lnTo>
                  <a:lnTo>
                    <a:pt x="19989" y="5343"/>
                  </a:lnTo>
                  <a:lnTo>
                    <a:pt x="19869" y="5110"/>
                  </a:lnTo>
                  <a:lnTo>
                    <a:pt x="19743" y="4883"/>
                  </a:lnTo>
                  <a:lnTo>
                    <a:pt x="19609" y="4656"/>
                  </a:lnTo>
                  <a:lnTo>
                    <a:pt x="19470" y="4436"/>
                  </a:lnTo>
                  <a:lnTo>
                    <a:pt x="19330" y="4223"/>
                  </a:lnTo>
                  <a:lnTo>
                    <a:pt x="19183" y="4009"/>
                  </a:lnTo>
                  <a:lnTo>
                    <a:pt x="19030" y="3796"/>
                  </a:lnTo>
                  <a:lnTo>
                    <a:pt x="18870" y="3597"/>
                  </a:lnTo>
                  <a:lnTo>
                    <a:pt x="18704" y="3397"/>
                  </a:lnTo>
                  <a:lnTo>
                    <a:pt x="18537" y="3205"/>
                  </a:lnTo>
                  <a:lnTo>
                    <a:pt x="18364" y="3012"/>
                  </a:lnTo>
                  <a:lnTo>
                    <a:pt x="18191" y="2834"/>
                  </a:lnTo>
                  <a:lnTo>
                    <a:pt x="18011" y="2655"/>
                  </a:lnTo>
                  <a:lnTo>
                    <a:pt x="17825" y="2476"/>
                  </a:lnTo>
                  <a:lnTo>
                    <a:pt x="17639" y="2311"/>
                  </a:lnTo>
                  <a:lnTo>
                    <a:pt x="17446" y="2146"/>
                  </a:lnTo>
                  <a:lnTo>
                    <a:pt x="17252" y="1988"/>
                  </a:lnTo>
                  <a:lnTo>
                    <a:pt x="17053" y="1837"/>
                  </a:lnTo>
                  <a:lnTo>
                    <a:pt x="16853" y="1692"/>
                  </a:lnTo>
                  <a:lnTo>
                    <a:pt x="16647" y="1548"/>
                  </a:lnTo>
                  <a:lnTo>
                    <a:pt x="16433" y="1410"/>
                  </a:lnTo>
                  <a:lnTo>
                    <a:pt x="16227" y="1280"/>
                  </a:lnTo>
                  <a:lnTo>
                    <a:pt x="16007" y="1156"/>
                  </a:lnTo>
                  <a:lnTo>
                    <a:pt x="15794" y="1039"/>
                  </a:lnTo>
                  <a:lnTo>
                    <a:pt x="15575" y="929"/>
                  </a:lnTo>
                  <a:lnTo>
                    <a:pt x="15355" y="819"/>
                  </a:lnTo>
                  <a:lnTo>
                    <a:pt x="15128" y="723"/>
                  </a:lnTo>
                  <a:lnTo>
                    <a:pt x="14902" y="626"/>
                  </a:lnTo>
                  <a:lnTo>
                    <a:pt x="14676" y="537"/>
                  </a:lnTo>
                  <a:lnTo>
                    <a:pt x="14443" y="455"/>
                  </a:lnTo>
                  <a:lnTo>
                    <a:pt x="14210" y="379"/>
                  </a:lnTo>
                  <a:lnTo>
                    <a:pt x="13977" y="310"/>
                  </a:lnTo>
                  <a:lnTo>
                    <a:pt x="13744" y="248"/>
                  </a:lnTo>
                  <a:lnTo>
                    <a:pt x="13511" y="193"/>
                  </a:lnTo>
                  <a:lnTo>
                    <a:pt x="13271" y="145"/>
                  </a:lnTo>
                  <a:lnTo>
                    <a:pt x="13031" y="104"/>
                  </a:lnTo>
                  <a:lnTo>
                    <a:pt x="12798" y="70"/>
                  </a:lnTo>
                  <a:lnTo>
                    <a:pt x="12558" y="42"/>
                  </a:lnTo>
                  <a:lnTo>
                    <a:pt x="12319" y="21"/>
                  </a:lnTo>
                  <a:lnTo>
                    <a:pt x="12072" y="8"/>
                  </a:lnTo>
                  <a:lnTo>
                    <a:pt x="118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-2898775" y="-3751125"/>
              <a:ext cx="199100" cy="126550"/>
            </a:xfrm>
            <a:custGeom>
              <a:avLst/>
              <a:gdLst/>
              <a:ahLst/>
              <a:cxnLst/>
              <a:rect l="l" t="t" r="r" b="b"/>
              <a:pathLst>
                <a:path w="7964" h="5062" extrusionOk="0">
                  <a:moveTo>
                    <a:pt x="134" y="1"/>
                  </a:moveTo>
                  <a:lnTo>
                    <a:pt x="81" y="207"/>
                  </a:lnTo>
                  <a:lnTo>
                    <a:pt x="47" y="413"/>
                  </a:lnTo>
                  <a:lnTo>
                    <a:pt x="21" y="620"/>
                  </a:lnTo>
                  <a:lnTo>
                    <a:pt x="1" y="826"/>
                  </a:lnTo>
                  <a:lnTo>
                    <a:pt x="1" y="1032"/>
                  </a:lnTo>
                  <a:lnTo>
                    <a:pt x="7" y="1239"/>
                  </a:lnTo>
                  <a:lnTo>
                    <a:pt x="21" y="1445"/>
                  </a:lnTo>
                  <a:lnTo>
                    <a:pt x="54" y="1644"/>
                  </a:lnTo>
                  <a:lnTo>
                    <a:pt x="87" y="1844"/>
                  </a:lnTo>
                  <a:lnTo>
                    <a:pt x="141" y="2043"/>
                  </a:lnTo>
                  <a:lnTo>
                    <a:pt x="194" y="2236"/>
                  </a:lnTo>
                  <a:lnTo>
                    <a:pt x="260" y="2428"/>
                  </a:lnTo>
                  <a:lnTo>
                    <a:pt x="340" y="2614"/>
                  </a:lnTo>
                  <a:lnTo>
                    <a:pt x="427" y="2793"/>
                  </a:lnTo>
                  <a:lnTo>
                    <a:pt x="520" y="2971"/>
                  </a:lnTo>
                  <a:lnTo>
                    <a:pt x="620" y="3150"/>
                  </a:lnTo>
                  <a:lnTo>
                    <a:pt x="733" y="3315"/>
                  </a:lnTo>
                  <a:lnTo>
                    <a:pt x="853" y="3480"/>
                  </a:lnTo>
                  <a:lnTo>
                    <a:pt x="980" y="3638"/>
                  </a:lnTo>
                  <a:lnTo>
                    <a:pt x="1113" y="3790"/>
                  </a:lnTo>
                  <a:lnTo>
                    <a:pt x="1253" y="3934"/>
                  </a:lnTo>
                  <a:lnTo>
                    <a:pt x="1399" y="4071"/>
                  </a:lnTo>
                  <a:lnTo>
                    <a:pt x="1559" y="4202"/>
                  </a:lnTo>
                  <a:lnTo>
                    <a:pt x="1719" y="4326"/>
                  </a:lnTo>
                  <a:lnTo>
                    <a:pt x="1885" y="4443"/>
                  </a:lnTo>
                  <a:lnTo>
                    <a:pt x="2058" y="4546"/>
                  </a:lnTo>
                  <a:lnTo>
                    <a:pt x="2238" y="4649"/>
                  </a:lnTo>
                  <a:lnTo>
                    <a:pt x="2424" y="4738"/>
                  </a:lnTo>
                  <a:lnTo>
                    <a:pt x="2617" y="4814"/>
                  </a:lnTo>
                  <a:lnTo>
                    <a:pt x="2811" y="4883"/>
                  </a:lnTo>
                  <a:lnTo>
                    <a:pt x="3017" y="4945"/>
                  </a:lnTo>
                  <a:lnTo>
                    <a:pt x="3217" y="4993"/>
                  </a:lnTo>
                  <a:lnTo>
                    <a:pt x="3337" y="5013"/>
                  </a:lnTo>
                  <a:lnTo>
                    <a:pt x="3456" y="5034"/>
                  </a:lnTo>
                  <a:lnTo>
                    <a:pt x="3689" y="5055"/>
                  </a:lnTo>
                  <a:lnTo>
                    <a:pt x="3922" y="5062"/>
                  </a:lnTo>
                  <a:lnTo>
                    <a:pt x="4149" y="5048"/>
                  </a:lnTo>
                  <a:lnTo>
                    <a:pt x="4375" y="5020"/>
                  </a:lnTo>
                  <a:lnTo>
                    <a:pt x="4595" y="4986"/>
                  </a:lnTo>
                  <a:lnTo>
                    <a:pt x="4808" y="4931"/>
                  </a:lnTo>
                  <a:lnTo>
                    <a:pt x="5021" y="4862"/>
                  </a:lnTo>
                  <a:lnTo>
                    <a:pt x="5227" y="4780"/>
                  </a:lnTo>
                  <a:lnTo>
                    <a:pt x="5427" y="4690"/>
                  </a:lnTo>
                  <a:lnTo>
                    <a:pt x="5627" y="4580"/>
                  </a:lnTo>
                  <a:lnTo>
                    <a:pt x="5820" y="4463"/>
                  </a:lnTo>
                  <a:lnTo>
                    <a:pt x="6006" y="4340"/>
                  </a:lnTo>
                  <a:lnTo>
                    <a:pt x="6180" y="4202"/>
                  </a:lnTo>
                  <a:lnTo>
                    <a:pt x="6353" y="4051"/>
                  </a:lnTo>
                  <a:lnTo>
                    <a:pt x="6519" y="3893"/>
                  </a:lnTo>
                  <a:lnTo>
                    <a:pt x="6679" y="3728"/>
                  </a:lnTo>
                  <a:lnTo>
                    <a:pt x="6825" y="3556"/>
                  </a:lnTo>
                  <a:lnTo>
                    <a:pt x="6972" y="3377"/>
                  </a:lnTo>
                  <a:lnTo>
                    <a:pt x="7105" y="3184"/>
                  </a:lnTo>
                  <a:lnTo>
                    <a:pt x="7232" y="2992"/>
                  </a:lnTo>
                  <a:lnTo>
                    <a:pt x="7345" y="2793"/>
                  </a:lnTo>
                  <a:lnTo>
                    <a:pt x="7458" y="2586"/>
                  </a:lnTo>
                  <a:lnTo>
                    <a:pt x="7558" y="2373"/>
                  </a:lnTo>
                  <a:lnTo>
                    <a:pt x="7644" y="2160"/>
                  </a:lnTo>
                  <a:lnTo>
                    <a:pt x="7724" y="1940"/>
                  </a:lnTo>
                  <a:lnTo>
                    <a:pt x="7791" y="1713"/>
                  </a:lnTo>
                  <a:lnTo>
                    <a:pt x="7851" y="1493"/>
                  </a:lnTo>
                  <a:lnTo>
                    <a:pt x="7897" y="1266"/>
                  </a:lnTo>
                  <a:lnTo>
                    <a:pt x="7931" y="1032"/>
                  </a:lnTo>
                  <a:lnTo>
                    <a:pt x="7957" y="805"/>
                  </a:lnTo>
                  <a:lnTo>
                    <a:pt x="7964" y="572"/>
                  </a:lnTo>
                  <a:lnTo>
                    <a:pt x="7871" y="606"/>
                  </a:lnTo>
                  <a:lnTo>
                    <a:pt x="7824" y="613"/>
                  </a:lnTo>
                  <a:lnTo>
                    <a:pt x="7778" y="620"/>
                  </a:lnTo>
                  <a:lnTo>
                    <a:pt x="7245" y="551"/>
                  </a:lnTo>
                  <a:lnTo>
                    <a:pt x="7205" y="606"/>
                  </a:lnTo>
                  <a:lnTo>
                    <a:pt x="7165" y="661"/>
                  </a:lnTo>
                  <a:lnTo>
                    <a:pt x="7118" y="709"/>
                  </a:lnTo>
                  <a:lnTo>
                    <a:pt x="7072" y="750"/>
                  </a:lnTo>
                  <a:lnTo>
                    <a:pt x="7019" y="785"/>
                  </a:lnTo>
                  <a:lnTo>
                    <a:pt x="6965" y="812"/>
                  </a:lnTo>
                  <a:lnTo>
                    <a:pt x="6905" y="840"/>
                  </a:lnTo>
                  <a:lnTo>
                    <a:pt x="6845" y="854"/>
                  </a:lnTo>
                  <a:lnTo>
                    <a:pt x="6779" y="867"/>
                  </a:lnTo>
                  <a:lnTo>
                    <a:pt x="6712" y="867"/>
                  </a:lnTo>
                  <a:lnTo>
                    <a:pt x="6639" y="860"/>
                  </a:lnTo>
                  <a:lnTo>
                    <a:pt x="6559" y="847"/>
                  </a:lnTo>
                  <a:lnTo>
                    <a:pt x="6479" y="819"/>
                  </a:lnTo>
                  <a:lnTo>
                    <a:pt x="6399" y="785"/>
                  </a:lnTo>
                  <a:lnTo>
                    <a:pt x="6313" y="737"/>
                  </a:lnTo>
                  <a:lnTo>
                    <a:pt x="6220" y="682"/>
                  </a:lnTo>
                  <a:lnTo>
                    <a:pt x="6140" y="634"/>
                  </a:lnTo>
                  <a:lnTo>
                    <a:pt x="6053" y="592"/>
                  </a:lnTo>
                  <a:lnTo>
                    <a:pt x="5873" y="510"/>
                  </a:lnTo>
                  <a:lnTo>
                    <a:pt x="5687" y="441"/>
                  </a:lnTo>
                  <a:lnTo>
                    <a:pt x="5500" y="372"/>
                  </a:lnTo>
                  <a:lnTo>
                    <a:pt x="5394" y="372"/>
                  </a:lnTo>
                  <a:lnTo>
                    <a:pt x="5414" y="620"/>
                  </a:lnTo>
                  <a:lnTo>
                    <a:pt x="5427" y="867"/>
                  </a:lnTo>
                  <a:lnTo>
                    <a:pt x="5434" y="1115"/>
                  </a:lnTo>
                  <a:lnTo>
                    <a:pt x="5434" y="1362"/>
                  </a:lnTo>
                  <a:lnTo>
                    <a:pt x="5414" y="1857"/>
                  </a:lnTo>
                  <a:lnTo>
                    <a:pt x="5394" y="2353"/>
                  </a:lnTo>
                  <a:lnTo>
                    <a:pt x="5394" y="2428"/>
                  </a:lnTo>
                  <a:lnTo>
                    <a:pt x="5394" y="2497"/>
                  </a:lnTo>
                  <a:lnTo>
                    <a:pt x="5381" y="2634"/>
                  </a:lnTo>
                  <a:lnTo>
                    <a:pt x="5347" y="2765"/>
                  </a:lnTo>
                  <a:lnTo>
                    <a:pt x="5307" y="2889"/>
                  </a:lnTo>
                  <a:lnTo>
                    <a:pt x="5254" y="3006"/>
                  </a:lnTo>
                  <a:lnTo>
                    <a:pt x="5188" y="3116"/>
                  </a:lnTo>
                  <a:lnTo>
                    <a:pt x="5108" y="3219"/>
                  </a:lnTo>
                  <a:lnTo>
                    <a:pt x="5021" y="3315"/>
                  </a:lnTo>
                  <a:lnTo>
                    <a:pt x="4928" y="3398"/>
                  </a:lnTo>
                  <a:lnTo>
                    <a:pt x="4821" y="3480"/>
                  </a:lnTo>
                  <a:lnTo>
                    <a:pt x="4715" y="3542"/>
                  </a:lnTo>
                  <a:lnTo>
                    <a:pt x="4595" y="3604"/>
                  </a:lnTo>
                  <a:lnTo>
                    <a:pt x="4475" y="3652"/>
                  </a:lnTo>
                  <a:lnTo>
                    <a:pt x="4355" y="3693"/>
                  </a:lnTo>
                  <a:lnTo>
                    <a:pt x="4229" y="3728"/>
                  </a:lnTo>
                  <a:lnTo>
                    <a:pt x="4096" y="3741"/>
                  </a:lnTo>
                  <a:lnTo>
                    <a:pt x="3969" y="3755"/>
                  </a:lnTo>
                  <a:lnTo>
                    <a:pt x="3843" y="3755"/>
                  </a:lnTo>
                  <a:lnTo>
                    <a:pt x="3716" y="3741"/>
                  </a:lnTo>
                  <a:lnTo>
                    <a:pt x="3590" y="3714"/>
                  </a:lnTo>
                  <a:lnTo>
                    <a:pt x="3470" y="3680"/>
                  </a:lnTo>
                  <a:lnTo>
                    <a:pt x="3350" y="3625"/>
                  </a:lnTo>
                  <a:lnTo>
                    <a:pt x="3237" y="3570"/>
                  </a:lnTo>
                  <a:lnTo>
                    <a:pt x="3137" y="3494"/>
                  </a:lnTo>
                  <a:lnTo>
                    <a:pt x="3037" y="3405"/>
                  </a:lnTo>
                  <a:lnTo>
                    <a:pt x="2944" y="3301"/>
                  </a:lnTo>
                  <a:lnTo>
                    <a:pt x="2904" y="3246"/>
                  </a:lnTo>
                  <a:lnTo>
                    <a:pt x="2864" y="3191"/>
                  </a:lnTo>
                  <a:lnTo>
                    <a:pt x="2831" y="3129"/>
                  </a:lnTo>
                  <a:lnTo>
                    <a:pt x="2797" y="3061"/>
                  </a:lnTo>
                  <a:lnTo>
                    <a:pt x="2764" y="2992"/>
                  </a:lnTo>
                  <a:lnTo>
                    <a:pt x="2737" y="2916"/>
                  </a:lnTo>
                  <a:lnTo>
                    <a:pt x="2717" y="2841"/>
                  </a:lnTo>
                  <a:lnTo>
                    <a:pt x="2697" y="2758"/>
                  </a:lnTo>
                  <a:lnTo>
                    <a:pt x="2677" y="2676"/>
                  </a:lnTo>
                  <a:lnTo>
                    <a:pt x="2664" y="2586"/>
                  </a:lnTo>
                  <a:lnTo>
                    <a:pt x="2651" y="2497"/>
                  </a:lnTo>
                  <a:lnTo>
                    <a:pt x="2644" y="2401"/>
                  </a:lnTo>
                  <a:lnTo>
                    <a:pt x="2611" y="1885"/>
                  </a:lnTo>
                  <a:lnTo>
                    <a:pt x="2597" y="1631"/>
                  </a:lnTo>
                  <a:lnTo>
                    <a:pt x="2584" y="1376"/>
                  </a:lnTo>
                  <a:lnTo>
                    <a:pt x="2584" y="1129"/>
                  </a:lnTo>
                  <a:lnTo>
                    <a:pt x="2584" y="874"/>
                  </a:lnTo>
                  <a:lnTo>
                    <a:pt x="2597" y="627"/>
                  </a:lnTo>
                  <a:lnTo>
                    <a:pt x="2624" y="372"/>
                  </a:lnTo>
                  <a:lnTo>
                    <a:pt x="2684" y="132"/>
                  </a:lnTo>
                  <a:lnTo>
                    <a:pt x="2051" y="97"/>
                  </a:lnTo>
                  <a:lnTo>
                    <a:pt x="1419" y="63"/>
                  </a:lnTo>
                  <a:lnTo>
                    <a:pt x="780" y="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-2996150" y="-3957225"/>
              <a:ext cx="393875" cy="421175"/>
            </a:xfrm>
            <a:custGeom>
              <a:avLst/>
              <a:gdLst/>
              <a:ahLst/>
              <a:cxnLst/>
              <a:rect l="l" t="t" r="r" b="b"/>
              <a:pathLst>
                <a:path w="15755" h="16847" extrusionOk="0">
                  <a:moveTo>
                    <a:pt x="8630" y="2194"/>
                  </a:moveTo>
                  <a:lnTo>
                    <a:pt x="8690" y="2201"/>
                  </a:lnTo>
                  <a:lnTo>
                    <a:pt x="8863" y="2229"/>
                  </a:lnTo>
                  <a:lnTo>
                    <a:pt x="9036" y="2263"/>
                  </a:lnTo>
                  <a:lnTo>
                    <a:pt x="9202" y="2304"/>
                  </a:lnTo>
                  <a:lnTo>
                    <a:pt x="9369" y="2345"/>
                  </a:lnTo>
                  <a:lnTo>
                    <a:pt x="9535" y="2387"/>
                  </a:lnTo>
                  <a:lnTo>
                    <a:pt x="9695" y="2442"/>
                  </a:lnTo>
                  <a:lnTo>
                    <a:pt x="9848" y="2490"/>
                  </a:lnTo>
                  <a:lnTo>
                    <a:pt x="10001" y="2552"/>
                  </a:lnTo>
                  <a:lnTo>
                    <a:pt x="10148" y="2614"/>
                  </a:lnTo>
                  <a:lnTo>
                    <a:pt x="10294" y="2675"/>
                  </a:lnTo>
                  <a:lnTo>
                    <a:pt x="10441" y="2744"/>
                  </a:lnTo>
                  <a:lnTo>
                    <a:pt x="10581" y="2813"/>
                  </a:lnTo>
                  <a:lnTo>
                    <a:pt x="10720" y="2889"/>
                  </a:lnTo>
                  <a:lnTo>
                    <a:pt x="10854" y="2964"/>
                  </a:lnTo>
                  <a:lnTo>
                    <a:pt x="10980" y="3047"/>
                  </a:lnTo>
                  <a:lnTo>
                    <a:pt x="11113" y="3129"/>
                  </a:lnTo>
                  <a:lnTo>
                    <a:pt x="11233" y="3219"/>
                  </a:lnTo>
                  <a:lnTo>
                    <a:pt x="11360" y="3308"/>
                  </a:lnTo>
                  <a:lnTo>
                    <a:pt x="11473" y="3404"/>
                  </a:lnTo>
                  <a:lnTo>
                    <a:pt x="11593" y="3501"/>
                  </a:lnTo>
                  <a:lnTo>
                    <a:pt x="11706" y="3597"/>
                  </a:lnTo>
                  <a:lnTo>
                    <a:pt x="11812" y="3700"/>
                  </a:lnTo>
                  <a:lnTo>
                    <a:pt x="12019" y="3913"/>
                  </a:lnTo>
                  <a:lnTo>
                    <a:pt x="12219" y="4133"/>
                  </a:lnTo>
                  <a:lnTo>
                    <a:pt x="12405" y="4360"/>
                  </a:lnTo>
                  <a:lnTo>
                    <a:pt x="12578" y="4601"/>
                  </a:lnTo>
                  <a:lnTo>
                    <a:pt x="12738" y="4848"/>
                  </a:lnTo>
                  <a:lnTo>
                    <a:pt x="12884" y="5103"/>
                  </a:lnTo>
                  <a:lnTo>
                    <a:pt x="13024" y="5364"/>
                  </a:lnTo>
                  <a:lnTo>
                    <a:pt x="13151" y="5632"/>
                  </a:lnTo>
                  <a:lnTo>
                    <a:pt x="13264" y="5907"/>
                  </a:lnTo>
                  <a:lnTo>
                    <a:pt x="13364" y="6189"/>
                  </a:lnTo>
                  <a:lnTo>
                    <a:pt x="13450" y="6471"/>
                  </a:lnTo>
                  <a:lnTo>
                    <a:pt x="13530" y="6760"/>
                  </a:lnTo>
                  <a:lnTo>
                    <a:pt x="13597" y="7055"/>
                  </a:lnTo>
                  <a:lnTo>
                    <a:pt x="13650" y="7351"/>
                  </a:lnTo>
                  <a:lnTo>
                    <a:pt x="13697" y="7654"/>
                  </a:lnTo>
                  <a:lnTo>
                    <a:pt x="13723" y="7949"/>
                  </a:lnTo>
                  <a:lnTo>
                    <a:pt x="13743" y="8252"/>
                  </a:lnTo>
                  <a:lnTo>
                    <a:pt x="13757" y="8561"/>
                  </a:lnTo>
                  <a:lnTo>
                    <a:pt x="13750" y="8864"/>
                  </a:lnTo>
                  <a:lnTo>
                    <a:pt x="13737" y="9166"/>
                  </a:lnTo>
                  <a:lnTo>
                    <a:pt x="13717" y="9469"/>
                  </a:lnTo>
                  <a:lnTo>
                    <a:pt x="13677" y="9771"/>
                  </a:lnTo>
                  <a:lnTo>
                    <a:pt x="13630" y="10067"/>
                  </a:lnTo>
                  <a:lnTo>
                    <a:pt x="13570" y="10370"/>
                  </a:lnTo>
                  <a:lnTo>
                    <a:pt x="13504" y="10658"/>
                  </a:lnTo>
                  <a:lnTo>
                    <a:pt x="13424" y="10954"/>
                  </a:lnTo>
                  <a:lnTo>
                    <a:pt x="13330" y="11236"/>
                  </a:lnTo>
                  <a:lnTo>
                    <a:pt x="13231" y="11518"/>
                  </a:lnTo>
                  <a:lnTo>
                    <a:pt x="13117" y="11793"/>
                  </a:lnTo>
                  <a:lnTo>
                    <a:pt x="12998" y="12068"/>
                  </a:lnTo>
                  <a:lnTo>
                    <a:pt x="12858" y="12329"/>
                  </a:lnTo>
                  <a:lnTo>
                    <a:pt x="12718" y="12584"/>
                  </a:lnTo>
                  <a:lnTo>
                    <a:pt x="12558" y="12838"/>
                  </a:lnTo>
                  <a:lnTo>
                    <a:pt x="12392" y="13079"/>
                  </a:lnTo>
                  <a:lnTo>
                    <a:pt x="12219" y="13312"/>
                  </a:lnTo>
                  <a:lnTo>
                    <a:pt x="12032" y="13533"/>
                  </a:lnTo>
                  <a:lnTo>
                    <a:pt x="11832" y="13746"/>
                  </a:lnTo>
                  <a:lnTo>
                    <a:pt x="11626" y="13952"/>
                  </a:lnTo>
                  <a:lnTo>
                    <a:pt x="11406" y="14144"/>
                  </a:lnTo>
                  <a:lnTo>
                    <a:pt x="11180" y="14323"/>
                  </a:lnTo>
                  <a:lnTo>
                    <a:pt x="10940" y="14495"/>
                  </a:lnTo>
                  <a:lnTo>
                    <a:pt x="10820" y="14571"/>
                  </a:lnTo>
                  <a:lnTo>
                    <a:pt x="10694" y="14646"/>
                  </a:lnTo>
                  <a:lnTo>
                    <a:pt x="10567" y="14722"/>
                  </a:lnTo>
                  <a:lnTo>
                    <a:pt x="10434" y="14791"/>
                  </a:lnTo>
                  <a:lnTo>
                    <a:pt x="10301" y="14860"/>
                  </a:lnTo>
                  <a:lnTo>
                    <a:pt x="10168" y="14921"/>
                  </a:lnTo>
                  <a:lnTo>
                    <a:pt x="10028" y="14976"/>
                  </a:lnTo>
                  <a:lnTo>
                    <a:pt x="9888" y="15038"/>
                  </a:lnTo>
                  <a:lnTo>
                    <a:pt x="9742" y="15086"/>
                  </a:lnTo>
                  <a:lnTo>
                    <a:pt x="9602" y="15135"/>
                  </a:lnTo>
                  <a:lnTo>
                    <a:pt x="9449" y="15176"/>
                  </a:lnTo>
                  <a:lnTo>
                    <a:pt x="9302" y="15217"/>
                  </a:lnTo>
                  <a:lnTo>
                    <a:pt x="9149" y="15258"/>
                  </a:lnTo>
                  <a:lnTo>
                    <a:pt x="8989" y="15286"/>
                  </a:lnTo>
                  <a:lnTo>
                    <a:pt x="8836" y="15313"/>
                  </a:lnTo>
                  <a:lnTo>
                    <a:pt x="8676" y="15341"/>
                  </a:lnTo>
                  <a:lnTo>
                    <a:pt x="8510" y="15362"/>
                  </a:lnTo>
                  <a:lnTo>
                    <a:pt x="8350" y="15375"/>
                  </a:lnTo>
                  <a:lnTo>
                    <a:pt x="8177" y="15382"/>
                  </a:lnTo>
                  <a:lnTo>
                    <a:pt x="8011" y="15389"/>
                  </a:lnTo>
                  <a:lnTo>
                    <a:pt x="7837" y="15396"/>
                  </a:lnTo>
                  <a:lnTo>
                    <a:pt x="7664" y="15389"/>
                  </a:lnTo>
                  <a:lnTo>
                    <a:pt x="7485" y="15382"/>
                  </a:lnTo>
                  <a:lnTo>
                    <a:pt x="7305" y="15368"/>
                  </a:lnTo>
                  <a:lnTo>
                    <a:pt x="7152" y="15355"/>
                  </a:lnTo>
                  <a:lnTo>
                    <a:pt x="7005" y="15334"/>
                  </a:lnTo>
                  <a:lnTo>
                    <a:pt x="6852" y="15313"/>
                  </a:lnTo>
                  <a:lnTo>
                    <a:pt x="6706" y="15286"/>
                  </a:lnTo>
                  <a:lnTo>
                    <a:pt x="6559" y="15251"/>
                  </a:lnTo>
                  <a:lnTo>
                    <a:pt x="6413" y="15217"/>
                  </a:lnTo>
                  <a:lnTo>
                    <a:pt x="6120" y="15135"/>
                  </a:lnTo>
                  <a:lnTo>
                    <a:pt x="5840" y="15038"/>
                  </a:lnTo>
                  <a:lnTo>
                    <a:pt x="5560" y="14928"/>
                  </a:lnTo>
                  <a:lnTo>
                    <a:pt x="5287" y="14805"/>
                  </a:lnTo>
                  <a:lnTo>
                    <a:pt x="5021" y="14660"/>
                  </a:lnTo>
                  <a:lnTo>
                    <a:pt x="4761" y="14509"/>
                  </a:lnTo>
                  <a:lnTo>
                    <a:pt x="4508" y="14344"/>
                  </a:lnTo>
                  <a:lnTo>
                    <a:pt x="4262" y="14165"/>
                  </a:lnTo>
                  <a:lnTo>
                    <a:pt x="4029" y="13979"/>
                  </a:lnTo>
                  <a:lnTo>
                    <a:pt x="3803" y="13773"/>
                  </a:lnTo>
                  <a:lnTo>
                    <a:pt x="3583" y="13567"/>
                  </a:lnTo>
                  <a:lnTo>
                    <a:pt x="3376" y="13347"/>
                  </a:lnTo>
                  <a:lnTo>
                    <a:pt x="3183" y="13113"/>
                  </a:lnTo>
                  <a:lnTo>
                    <a:pt x="2997" y="12872"/>
                  </a:lnTo>
                  <a:lnTo>
                    <a:pt x="2824" y="12625"/>
                  </a:lnTo>
                  <a:lnTo>
                    <a:pt x="2664" y="12370"/>
                  </a:lnTo>
                  <a:lnTo>
                    <a:pt x="2511" y="12102"/>
                  </a:lnTo>
                  <a:lnTo>
                    <a:pt x="2378" y="11834"/>
                  </a:lnTo>
                  <a:lnTo>
                    <a:pt x="2258" y="11552"/>
                  </a:lnTo>
                  <a:lnTo>
                    <a:pt x="2145" y="11270"/>
                  </a:lnTo>
                  <a:lnTo>
                    <a:pt x="2051" y="10982"/>
                  </a:lnTo>
                  <a:lnTo>
                    <a:pt x="2011" y="10837"/>
                  </a:lnTo>
                  <a:lnTo>
                    <a:pt x="1978" y="10686"/>
                  </a:lnTo>
                  <a:lnTo>
                    <a:pt x="1945" y="10541"/>
                  </a:lnTo>
                  <a:lnTo>
                    <a:pt x="1912" y="10390"/>
                  </a:lnTo>
                  <a:lnTo>
                    <a:pt x="1892" y="10239"/>
                  </a:lnTo>
                  <a:lnTo>
                    <a:pt x="1872" y="10088"/>
                  </a:lnTo>
                  <a:lnTo>
                    <a:pt x="1852" y="9936"/>
                  </a:lnTo>
                  <a:lnTo>
                    <a:pt x="1838" y="9778"/>
                  </a:lnTo>
                  <a:lnTo>
                    <a:pt x="1832" y="9627"/>
                  </a:lnTo>
                  <a:lnTo>
                    <a:pt x="1825" y="9469"/>
                  </a:lnTo>
                  <a:lnTo>
                    <a:pt x="1825" y="9318"/>
                  </a:lnTo>
                  <a:lnTo>
                    <a:pt x="1832" y="9159"/>
                  </a:lnTo>
                  <a:lnTo>
                    <a:pt x="1845" y="9001"/>
                  </a:lnTo>
                  <a:lnTo>
                    <a:pt x="1858" y="8843"/>
                  </a:lnTo>
                  <a:lnTo>
                    <a:pt x="1872" y="8692"/>
                  </a:lnTo>
                  <a:lnTo>
                    <a:pt x="1898" y="8534"/>
                  </a:lnTo>
                  <a:lnTo>
                    <a:pt x="1952" y="8245"/>
                  </a:lnTo>
                  <a:lnTo>
                    <a:pt x="2018" y="7963"/>
                  </a:lnTo>
                  <a:lnTo>
                    <a:pt x="2091" y="7681"/>
                  </a:lnTo>
                  <a:lnTo>
                    <a:pt x="2178" y="7413"/>
                  </a:lnTo>
                  <a:lnTo>
                    <a:pt x="2278" y="7145"/>
                  </a:lnTo>
                  <a:lnTo>
                    <a:pt x="2391" y="6890"/>
                  </a:lnTo>
                  <a:lnTo>
                    <a:pt x="2511" y="6636"/>
                  </a:lnTo>
                  <a:lnTo>
                    <a:pt x="2644" y="6388"/>
                  </a:lnTo>
                  <a:lnTo>
                    <a:pt x="2784" y="6148"/>
                  </a:lnTo>
                  <a:lnTo>
                    <a:pt x="2930" y="5914"/>
                  </a:lnTo>
                  <a:lnTo>
                    <a:pt x="3090" y="5680"/>
                  </a:lnTo>
                  <a:lnTo>
                    <a:pt x="3263" y="5460"/>
                  </a:lnTo>
                  <a:lnTo>
                    <a:pt x="3436" y="5247"/>
                  </a:lnTo>
                  <a:lnTo>
                    <a:pt x="3623" y="5034"/>
                  </a:lnTo>
                  <a:lnTo>
                    <a:pt x="3816" y="4834"/>
                  </a:lnTo>
                  <a:lnTo>
                    <a:pt x="4016" y="4642"/>
                  </a:lnTo>
                  <a:lnTo>
                    <a:pt x="4222" y="4449"/>
                  </a:lnTo>
                  <a:lnTo>
                    <a:pt x="4435" y="4271"/>
                  </a:lnTo>
                  <a:lnTo>
                    <a:pt x="4655" y="4099"/>
                  </a:lnTo>
                  <a:lnTo>
                    <a:pt x="4881" y="3927"/>
                  </a:lnTo>
                  <a:lnTo>
                    <a:pt x="5108" y="3769"/>
                  </a:lnTo>
                  <a:lnTo>
                    <a:pt x="5347" y="3617"/>
                  </a:lnTo>
                  <a:lnTo>
                    <a:pt x="5587" y="3473"/>
                  </a:lnTo>
                  <a:lnTo>
                    <a:pt x="5827" y="3336"/>
                  </a:lnTo>
                  <a:lnTo>
                    <a:pt x="6080" y="3205"/>
                  </a:lnTo>
                  <a:lnTo>
                    <a:pt x="6333" y="3088"/>
                  </a:lnTo>
                  <a:lnTo>
                    <a:pt x="6586" y="2971"/>
                  </a:lnTo>
                  <a:lnTo>
                    <a:pt x="6845" y="2868"/>
                  </a:lnTo>
                  <a:lnTo>
                    <a:pt x="7105" y="2772"/>
                  </a:lnTo>
                  <a:lnTo>
                    <a:pt x="7371" y="2682"/>
                  </a:lnTo>
                  <a:lnTo>
                    <a:pt x="7638" y="2600"/>
                  </a:lnTo>
                  <a:lnTo>
                    <a:pt x="7904" y="2531"/>
                  </a:lnTo>
                  <a:lnTo>
                    <a:pt x="7971" y="2449"/>
                  </a:lnTo>
                  <a:lnTo>
                    <a:pt x="8050" y="2380"/>
                  </a:lnTo>
                  <a:lnTo>
                    <a:pt x="8144" y="2318"/>
                  </a:lnTo>
                  <a:lnTo>
                    <a:pt x="8237" y="2263"/>
                  </a:lnTo>
                  <a:lnTo>
                    <a:pt x="8343" y="2229"/>
                  </a:lnTo>
                  <a:lnTo>
                    <a:pt x="8457" y="2201"/>
                  </a:lnTo>
                  <a:lnTo>
                    <a:pt x="8510" y="2194"/>
                  </a:lnTo>
                  <a:close/>
                  <a:moveTo>
                    <a:pt x="8929" y="1"/>
                  </a:moveTo>
                  <a:lnTo>
                    <a:pt x="8723" y="14"/>
                  </a:lnTo>
                  <a:lnTo>
                    <a:pt x="8517" y="28"/>
                  </a:lnTo>
                  <a:lnTo>
                    <a:pt x="8310" y="56"/>
                  </a:lnTo>
                  <a:lnTo>
                    <a:pt x="8097" y="83"/>
                  </a:lnTo>
                  <a:lnTo>
                    <a:pt x="7877" y="125"/>
                  </a:lnTo>
                  <a:lnTo>
                    <a:pt x="7664" y="166"/>
                  </a:lnTo>
                  <a:lnTo>
                    <a:pt x="7445" y="221"/>
                  </a:lnTo>
                  <a:lnTo>
                    <a:pt x="7225" y="283"/>
                  </a:lnTo>
                  <a:lnTo>
                    <a:pt x="6998" y="351"/>
                  </a:lnTo>
                  <a:lnTo>
                    <a:pt x="6772" y="434"/>
                  </a:lnTo>
                  <a:lnTo>
                    <a:pt x="6546" y="516"/>
                  </a:lnTo>
                  <a:lnTo>
                    <a:pt x="6313" y="613"/>
                  </a:lnTo>
                  <a:lnTo>
                    <a:pt x="6080" y="716"/>
                  </a:lnTo>
                  <a:lnTo>
                    <a:pt x="5847" y="826"/>
                  </a:lnTo>
                  <a:lnTo>
                    <a:pt x="5614" y="943"/>
                  </a:lnTo>
                  <a:lnTo>
                    <a:pt x="5374" y="1073"/>
                  </a:lnTo>
                  <a:lnTo>
                    <a:pt x="5134" y="1211"/>
                  </a:lnTo>
                  <a:lnTo>
                    <a:pt x="5014" y="1266"/>
                  </a:lnTo>
                  <a:lnTo>
                    <a:pt x="4894" y="1307"/>
                  </a:lnTo>
                  <a:lnTo>
                    <a:pt x="4781" y="1328"/>
                  </a:lnTo>
                  <a:lnTo>
                    <a:pt x="4661" y="1335"/>
                  </a:lnTo>
                  <a:lnTo>
                    <a:pt x="4548" y="1328"/>
                  </a:lnTo>
                  <a:lnTo>
                    <a:pt x="4442" y="1307"/>
                  </a:lnTo>
                  <a:lnTo>
                    <a:pt x="4342" y="1280"/>
                  </a:lnTo>
                  <a:lnTo>
                    <a:pt x="4242" y="1232"/>
                  </a:lnTo>
                  <a:lnTo>
                    <a:pt x="3969" y="1431"/>
                  </a:lnTo>
                  <a:lnTo>
                    <a:pt x="3709" y="1637"/>
                  </a:lnTo>
                  <a:lnTo>
                    <a:pt x="3450" y="1850"/>
                  </a:lnTo>
                  <a:lnTo>
                    <a:pt x="3197" y="2070"/>
                  </a:lnTo>
                  <a:lnTo>
                    <a:pt x="2957" y="2297"/>
                  </a:lnTo>
                  <a:lnTo>
                    <a:pt x="2717" y="2538"/>
                  </a:lnTo>
                  <a:lnTo>
                    <a:pt x="2484" y="2779"/>
                  </a:lnTo>
                  <a:lnTo>
                    <a:pt x="2264" y="3026"/>
                  </a:lnTo>
                  <a:lnTo>
                    <a:pt x="2051" y="3287"/>
                  </a:lnTo>
                  <a:lnTo>
                    <a:pt x="1845" y="3549"/>
                  </a:lnTo>
                  <a:lnTo>
                    <a:pt x="1645" y="3817"/>
                  </a:lnTo>
                  <a:lnTo>
                    <a:pt x="1459" y="4092"/>
                  </a:lnTo>
                  <a:lnTo>
                    <a:pt x="1279" y="4374"/>
                  </a:lnTo>
                  <a:lnTo>
                    <a:pt x="1113" y="4656"/>
                  </a:lnTo>
                  <a:lnTo>
                    <a:pt x="953" y="4951"/>
                  </a:lnTo>
                  <a:lnTo>
                    <a:pt x="806" y="5247"/>
                  </a:lnTo>
                  <a:lnTo>
                    <a:pt x="673" y="5543"/>
                  </a:lnTo>
                  <a:lnTo>
                    <a:pt x="547" y="5852"/>
                  </a:lnTo>
                  <a:lnTo>
                    <a:pt x="433" y="6162"/>
                  </a:lnTo>
                  <a:lnTo>
                    <a:pt x="334" y="6478"/>
                  </a:lnTo>
                  <a:lnTo>
                    <a:pt x="247" y="6794"/>
                  </a:lnTo>
                  <a:lnTo>
                    <a:pt x="167" y="7117"/>
                  </a:lnTo>
                  <a:lnTo>
                    <a:pt x="107" y="7447"/>
                  </a:lnTo>
                  <a:lnTo>
                    <a:pt x="61" y="7777"/>
                  </a:lnTo>
                  <a:lnTo>
                    <a:pt x="27" y="8107"/>
                  </a:lnTo>
                  <a:lnTo>
                    <a:pt x="7" y="8444"/>
                  </a:lnTo>
                  <a:lnTo>
                    <a:pt x="1" y="8781"/>
                  </a:lnTo>
                  <a:lnTo>
                    <a:pt x="14" y="9125"/>
                  </a:lnTo>
                  <a:lnTo>
                    <a:pt x="41" y="9469"/>
                  </a:lnTo>
                  <a:lnTo>
                    <a:pt x="81" y="9813"/>
                  </a:lnTo>
                  <a:lnTo>
                    <a:pt x="107" y="9985"/>
                  </a:lnTo>
                  <a:lnTo>
                    <a:pt x="141" y="10163"/>
                  </a:lnTo>
                  <a:lnTo>
                    <a:pt x="174" y="10335"/>
                  </a:lnTo>
                  <a:lnTo>
                    <a:pt x="214" y="10507"/>
                  </a:lnTo>
                  <a:lnTo>
                    <a:pt x="267" y="10713"/>
                  </a:lnTo>
                  <a:lnTo>
                    <a:pt x="327" y="10920"/>
                  </a:lnTo>
                  <a:lnTo>
                    <a:pt x="387" y="11119"/>
                  </a:lnTo>
                  <a:lnTo>
                    <a:pt x="453" y="11318"/>
                  </a:lnTo>
                  <a:lnTo>
                    <a:pt x="520" y="11518"/>
                  </a:lnTo>
                  <a:lnTo>
                    <a:pt x="593" y="11710"/>
                  </a:lnTo>
                  <a:lnTo>
                    <a:pt x="673" y="11903"/>
                  </a:lnTo>
                  <a:lnTo>
                    <a:pt x="760" y="12089"/>
                  </a:lnTo>
                  <a:lnTo>
                    <a:pt x="846" y="12274"/>
                  </a:lnTo>
                  <a:lnTo>
                    <a:pt x="939" y="12460"/>
                  </a:lnTo>
                  <a:lnTo>
                    <a:pt x="1033" y="12639"/>
                  </a:lnTo>
                  <a:lnTo>
                    <a:pt x="1133" y="12811"/>
                  </a:lnTo>
                  <a:lnTo>
                    <a:pt x="1239" y="12989"/>
                  </a:lnTo>
                  <a:lnTo>
                    <a:pt x="1346" y="13154"/>
                  </a:lnTo>
                  <a:lnTo>
                    <a:pt x="1459" y="13326"/>
                  </a:lnTo>
                  <a:lnTo>
                    <a:pt x="1572" y="13491"/>
                  </a:lnTo>
                  <a:lnTo>
                    <a:pt x="1692" y="13649"/>
                  </a:lnTo>
                  <a:lnTo>
                    <a:pt x="1818" y="13808"/>
                  </a:lnTo>
                  <a:lnTo>
                    <a:pt x="1945" y="13966"/>
                  </a:lnTo>
                  <a:lnTo>
                    <a:pt x="2071" y="14117"/>
                  </a:lnTo>
                  <a:lnTo>
                    <a:pt x="2205" y="14261"/>
                  </a:lnTo>
                  <a:lnTo>
                    <a:pt x="2344" y="14406"/>
                  </a:lnTo>
                  <a:lnTo>
                    <a:pt x="2478" y="14550"/>
                  </a:lnTo>
                  <a:lnTo>
                    <a:pt x="2624" y="14688"/>
                  </a:lnTo>
                  <a:lnTo>
                    <a:pt x="2771" y="14818"/>
                  </a:lnTo>
                  <a:lnTo>
                    <a:pt x="2917" y="14949"/>
                  </a:lnTo>
                  <a:lnTo>
                    <a:pt x="3070" y="15073"/>
                  </a:lnTo>
                  <a:lnTo>
                    <a:pt x="3223" y="15196"/>
                  </a:lnTo>
                  <a:lnTo>
                    <a:pt x="3376" y="15313"/>
                  </a:lnTo>
                  <a:lnTo>
                    <a:pt x="3536" y="15430"/>
                  </a:lnTo>
                  <a:lnTo>
                    <a:pt x="3696" y="15540"/>
                  </a:lnTo>
                  <a:lnTo>
                    <a:pt x="3862" y="15650"/>
                  </a:lnTo>
                  <a:lnTo>
                    <a:pt x="4029" y="15747"/>
                  </a:lnTo>
                  <a:lnTo>
                    <a:pt x="4195" y="15850"/>
                  </a:lnTo>
                  <a:lnTo>
                    <a:pt x="4368" y="15939"/>
                  </a:lnTo>
                  <a:lnTo>
                    <a:pt x="4542" y="16028"/>
                  </a:lnTo>
                  <a:lnTo>
                    <a:pt x="4715" y="16118"/>
                  </a:lnTo>
                  <a:lnTo>
                    <a:pt x="4894" y="16200"/>
                  </a:lnTo>
                  <a:lnTo>
                    <a:pt x="5074" y="16276"/>
                  </a:lnTo>
                  <a:lnTo>
                    <a:pt x="5254" y="16345"/>
                  </a:lnTo>
                  <a:lnTo>
                    <a:pt x="5434" y="16414"/>
                  </a:lnTo>
                  <a:lnTo>
                    <a:pt x="5620" y="16475"/>
                  </a:lnTo>
                  <a:lnTo>
                    <a:pt x="5800" y="16537"/>
                  </a:lnTo>
                  <a:lnTo>
                    <a:pt x="5986" y="16585"/>
                  </a:lnTo>
                  <a:lnTo>
                    <a:pt x="6180" y="16634"/>
                  </a:lnTo>
                  <a:lnTo>
                    <a:pt x="6366" y="16682"/>
                  </a:lnTo>
                  <a:lnTo>
                    <a:pt x="6559" y="16716"/>
                  </a:lnTo>
                  <a:lnTo>
                    <a:pt x="6752" y="16750"/>
                  </a:lnTo>
                  <a:lnTo>
                    <a:pt x="6939" y="16785"/>
                  </a:lnTo>
                  <a:lnTo>
                    <a:pt x="7138" y="16805"/>
                  </a:lnTo>
                  <a:lnTo>
                    <a:pt x="7331" y="16826"/>
                  </a:lnTo>
                  <a:lnTo>
                    <a:pt x="7524" y="16840"/>
                  </a:lnTo>
                  <a:lnTo>
                    <a:pt x="7724" y="16847"/>
                  </a:lnTo>
                  <a:lnTo>
                    <a:pt x="8117" y="16847"/>
                  </a:lnTo>
                  <a:lnTo>
                    <a:pt x="8317" y="16840"/>
                  </a:lnTo>
                  <a:lnTo>
                    <a:pt x="8510" y="16826"/>
                  </a:lnTo>
                  <a:lnTo>
                    <a:pt x="8710" y="16805"/>
                  </a:lnTo>
                  <a:lnTo>
                    <a:pt x="8909" y="16785"/>
                  </a:lnTo>
                  <a:lnTo>
                    <a:pt x="9109" y="16757"/>
                  </a:lnTo>
                  <a:lnTo>
                    <a:pt x="9309" y="16716"/>
                  </a:lnTo>
                  <a:lnTo>
                    <a:pt x="9509" y="16675"/>
                  </a:lnTo>
                  <a:lnTo>
                    <a:pt x="9702" y="16634"/>
                  </a:lnTo>
                  <a:lnTo>
                    <a:pt x="9901" y="16579"/>
                  </a:lnTo>
                  <a:lnTo>
                    <a:pt x="10148" y="16503"/>
                  </a:lnTo>
                  <a:lnTo>
                    <a:pt x="10388" y="16427"/>
                  </a:lnTo>
                  <a:lnTo>
                    <a:pt x="10621" y="16345"/>
                  </a:lnTo>
                  <a:lnTo>
                    <a:pt x="10847" y="16255"/>
                  </a:lnTo>
                  <a:lnTo>
                    <a:pt x="11073" y="16159"/>
                  </a:lnTo>
                  <a:lnTo>
                    <a:pt x="11286" y="16063"/>
                  </a:lnTo>
                  <a:lnTo>
                    <a:pt x="11499" y="15960"/>
                  </a:lnTo>
                  <a:lnTo>
                    <a:pt x="11706" y="15850"/>
                  </a:lnTo>
                  <a:lnTo>
                    <a:pt x="11906" y="15740"/>
                  </a:lnTo>
                  <a:lnTo>
                    <a:pt x="12099" y="15616"/>
                  </a:lnTo>
                  <a:lnTo>
                    <a:pt x="12285" y="15499"/>
                  </a:lnTo>
                  <a:lnTo>
                    <a:pt x="12472" y="15368"/>
                  </a:lnTo>
                  <a:lnTo>
                    <a:pt x="12651" y="15238"/>
                  </a:lnTo>
                  <a:lnTo>
                    <a:pt x="12824" y="15100"/>
                  </a:lnTo>
                  <a:lnTo>
                    <a:pt x="12991" y="14963"/>
                  </a:lnTo>
                  <a:lnTo>
                    <a:pt x="13151" y="14818"/>
                  </a:lnTo>
                  <a:lnTo>
                    <a:pt x="13311" y="14667"/>
                  </a:lnTo>
                  <a:lnTo>
                    <a:pt x="13464" y="14523"/>
                  </a:lnTo>
                  <a:lnTo>
                    <a:pt x="13610" y="14364"/>
                  </a:lnTo>
                  <a:lnTo>
                    <a:pt x="13750" y="14206"/>
                  </a:lnTo>
                  <a:lnTo>
                    <a:pt x="13890" y="14041"/>
                  </a:lnTo>
                  <a:lnTo>
                    <a:pt x="14016" y="13876"/>
                  </a:lnTo>
                  <a:lnTo>
                    <a:pt x="14143" y="13711"/>
                  </a:lnTo>
                  <a:lnTo>
                    <a:pt x="14263" y="13539"/>
                  </a:lnTo>
                  <a:lnTo>
                    <a:pt x="14382" y="13367"/>
                  </a:lnTo>
                  <a:lnTo>
                    <a:pt x="14496" y="13189"/>
                  </a:lnTo>
                  <a:lnTo>
                    <a:pt x="14602" y="13010"/>
                  </a:lnTo>
                  <a:lnTo>
                    <a:pt x="14702" y="12824"/>
                  </a:lnTo>
                  <a:lnTo>
                    <a:pt x="14795" y="12646"/>
                  </a:lnTo>
                  <a:lnTo>
                    <a:pt x="14889" y="12453"/>
                  </a:lnTo>
                  <a:lnTo>
                    <a:pt x="14975" y="12267"/>
                  </a:lnTo>
                  <a:lnTo>
                    <a:pt x="15062" y="12075"/>
                  </a:lnTo>
                  <a:lnTo>
                    <a:pt x="15135" y="11882"/>
                  </a:lnTo>
                  <a:lnTo>
                    <a:pt x="15208" y="11683"/>
                  </a:lnTo>
                  <a:lnTo>
                    <a:pt x="15275" y="11490"/>
                  </a:lnTo>
                  <a:lnTo>
                    <a:pt x="15341" y="11291"/>
                  </a:lnTo>
                  <a:lnTo>
                    <a:pt x="15401" y="11092"/>
                  </a:lnTo>
                  <a:lnTo>
                    <a:pt x="15454" y="10885"/>
                  </a:lnTo>
                  <a:lnTo>
                    <a:pt x="15501" y="10686"/>
                  </a:lnTo>
                  <a:lnTo>
                    <a:pt x="15548" y="10480"/>
                  </a:lnTo>
                  <a:lnTo>
                    <a:pt x="15588" y="10273"/>
                  </a:lnTo>
                  <a:lnTo>
                    <a:pt x="15621" y="10067"/>
                  </a:lnTo>
                  <a:lnTo>
                    <a:pt x="15654" y="9861"/>
                  </a:lnTo>
                  <a:lnTo>
                    <a:pt x="15681" y="9655"/>
                  </a:lnTo>
                  <a:lnTo>
                    <a:pt x="15707" y="9448"/>
                  </a:lnTo>
                  <a:lnTo>
                    <a:pt x="15721" y="9235"/>
                  </a:lnTo>
                  <a:lnTo>
                    <a:pt x="15734" y="9029"/>
                  </a:lnTo>
                  <a:lnTo>
                    <a:pt x="15747" y="8816"/>
                  </a:lnTo>
                  <a:lnTo>
                    <a:pt x="15754" y="8609"/>
                  </a:lnTo>
                  <a:lnTo>
                    <a:pt x="15754" y="8396"/>
                  </a:lnTo>
                  <a:lnTo>
                    <a:pt x="15747" y="8190"/>
                  </a:lnTo>
                  <a:lnTo>
                    <a:pt x="15741" y="7977"/>
                  </a:lnTo>
                  <a:lnTo>
                    <a:pt x="15727" y="7771"/>
                  </a:lnTo>
                  <a:lnTo>
                    <a:pt x="15714" y="7557"/>
                  </a:lnTo>
                  <a:lnTo>
                    <a:pt x="15694" y="7351"/>
                  </a:lnTo>
                  <a:lnTo>
                    <a:pt x="15668" y="7145"/>
                  </a:lnTo>
                  <a:lnTo>
                    <a:pt x="15641" y="6932"/>
                  </a:lnTo>
                  <a:lnTo>
                    <a:pt x="15608" y="6725"/>
                  </a:lnTo>
                  <a:lnTo>
                    <a:pt x="15574" y="6526"/>
                  </a:lnTo>
                  <a:lnTo>
                    <a:pt x="15534" y="6320"/>
                  </a:lnTo>
                  <a:lnTo>
                    <a:pt x="15488" y="6113"/>
                  </a:lnTo>
                  <a:lnTo>
                    <a:pt x="15441" y="5914"/>
                  </a:lnTo>
                  <a:lnTo>
                    <a:pt x="15388" y="5715"/>
                  </a:lnTo>
                  <a:lnTo>
                    <a:pt x="15335" y="5515"/>
                  </a:lnTo>
                  <a:lnTo>
                    <a:pt x="15275" y="5316"/>
                  </a:lnTo>
                  <a:lnTo>
                    <a:pt x="15215" y="5123"/>
                  </a:lnTo>
                  <a:lnTo>
                    <a:pt x="15148" y="4931"/>
                  </a:lnTo>
                  <a:lnTo>
                    <a:pt x="15075" y="4738"/>
                  </a:lnTo>
                  <a:lnTo>
                    <a:pt x="15002" y="4546"/>
                  </a:lnTo>
                  <a:lnTo>
                    <a:pt x="14922" y="4360"/>
                  </a:lnTo>
                  <a:lnTo>
                    <a:pt x="14842" y="4174"/>
                  </a:lnTo>
                  <a:lnTo>
                    <a:pt x="14755" y="3989"/>
                  </a:lnTo>
                  <a:lnTo>
                    <a:pt x="14669" y="3810"/>
                  </a:lnTo>
                  <a:lnTo>
                    <a:pt x="14576" y="3631"/>
                  </a:lnTo>
                  <a:lnTo>
                    <a:pt x="14476" y="3459"/>
                  </a:lnTo>
                  <a:lnTo>
                    <a:pt x="14376" y="3287"/>
                  </a:lnTo>
                  <a:lnTo>
                    <a:pt x="14276" y="3122"/>
                  </a:lnTo>
                  <a:lnTo>
                    <a:pt x="14169" y="2957"/>
                  </a:lnTo>
                  <a:lnTo>
                    <a:pt x="14063" y="2792"/>
                  </a:lnTo>
                  <a:lnTo>
                    <a:pt x="13950" y="2634"/>
                  </a:lnTo>
                  <a:lnTo>
                    <a:pt x="13830" y="2476"/>
                  </a:lnTo>
                  <a:lnTo>
                    <a:pt x="13710" y="2325"/>
                  </a:lnTo>
                  <a:lnTo>
                    <a:pt x="13590" y="2180"/>
                  </a:lnTo>
                  <a:lnTo>
                    <a:pt x="13464" y="2036"/>
                  </a:lnTo>
                  <a:lnTo>
                    <a:pt x="13330" y="1892"/>
                  </a:lnTo>
                  <a:lnTo>
                    <a:pt x="13197" y="1754"/>
                  </a:lnTo>
                  <a:lnTo>
                    <a:pt x="13064" y="1623"/>
                  </a:lnTo>
                  <a:lnTo>
                    <a:pt x="12924" y="1500"/>
                  </a:lnTo>
                  <a:lnTo>
                    <a:pt x="12785" y="1376"/>
                  </a:lnTo>
                  <a:lnTo>
                    <a:pt x="12638" y="1252"/>
                  </a:lnTo>
                  <a:lnTo>
                    <a:pt x="12492" y="1142"/>
                  </a:lnTo>
                  <a:lnTo>
                    <a:pt x="12338" y="1032"/>
                  </a:lnTo>
                  <a:lnTo>
                    <a:pt x="12185" y="929"/>
                  </a:lnTo>
                  <a:lnTo>
                    <a:pt x="12025" y="826"/>
                  </a:lnTo>
                  <a:lnTo>
                    <a:pt x="11866" y="730"/>
                  </a:lnTo>
                  <a:lnTo>
                    <a:pt x="11706" y="640"/>
                  </a:lnTo>
                  <a:lnTo>
                    <a:pt x="11539" y="558"/>
                  </a:lnTo>
                  <a:lnTo>
                    <a:pt x="11366" y="482"/>
                  </a:lnTo>
                  <a:lnTo>
                    <a:pt x="11200" y="406"/>
                  </a:lnTo>
                  <a:lnTo>
                    <a:pt x="11020" y="338"/>
                  </a:lnTo>
                  <a:lnTo>
                    <a:pt x="10847" y="276"/>
                  </a:lnTo>
                  <a:lnTo>
                    <a:pt x="10667" y="221"/>
                  </a:lnTo>
                  <a:lnTo>
                    <a:pt x="10481" y="173"/>
                  </a:lnTo>
                  <a:lnTo>
                    <a:pt x="10301" y="131"/>
                  </a:lnTo>
                  <a:lnTo>
                    <a:pt x="10108" y="90"/>
                  </a:lnTo>
                  <a:lnTo>
                    <a:pt x="9921" y="63"/>
                  </a:lnTo>
                  <a:lnTo>
                    <a:pt x="9728" y="35"/>
                  </a:lnTo>
                  <a:lnTo>
                    <a:pt x="9529" y="14"/>
                  </a:lnTo>
                  <a:lnTo>
                    <a:pt x="9336" y="8"/>
                  </a:lnTo>
                  <a:lnTo>
                    <a:pt x="913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-2950525" y="-3902375"/>
              <a:ext cx="298300" cy="330050"/>
            </a:xfrm>
            <a:custGeom>
              <a:avLst/>
              <a:gdLst/>
              <a:ahLst/>
              <a:cxnLst/>
              <a:rect l="l" t="t" r="r" b="b"/>
              <a:pathLst>
                <a:path w="11932" h="13202" extrusionOk="0">
                  <a:moveTo>
                    <a:pt x="6612" y="1657"/>
                  </a:moveTo>
                  <a:lnTo>
                    <a:pt x="6845" y="1788"/>
                  </a:lnTo>
                  <a:lnTo>
                    <a:pt x="7078" y="1932"/>
                  </a:lnTo>
                  <a:lnTo>
                    <a:pt x="7304" y="2077"/>
                  </a:lnTo>
                  <a:lnTo>
                    <a:pt x="7531" y="2235"/>
                  </a:lnTo>
                  <a:lnTo>
                    <a:pt x="7750" y="2393"/>
                  </a:lnTo>
                  <a:lnTo>
                    <a:pt x="7963" y="2558"/>
                  </a:lnTo>
                  <a:lnTo>
                    <a:pt x="8170" y="2737"/>
                  </a:lnTo>
                  <a:lnTo>
                    <a:pt x="8369" y="2916"/>
                  </a:lnTo>
                  <a:lnTo>
                    <a:pt x="8563" y="3101"/>
                  </a:lnTo>
                  <a:lnTo>
                    <a:pt x="8742" y="3301"/>
                  </a:lnTo>
                  <a:lnTo>
                    <a:pt x="8922" y="3500"/>
                  </a:lnTo>
                  <a:lnTo>
                    <a:pt x="9089" y="3713"/>
                  </a:lnTo>
                  <a:lnTo>
                    <a:pt x="9242" y="3926"/>
                  </a:lnTo>
                  <a:lnTo>
                    <a:pt x="9381" y="4153"/>
                  </a:lnTo>
                  <a:lnTo>
                    <a:pt x="9515" y="4380"/>
                  </a:lnTo>
                  <a:lnTo>
                    <a:pt x="9635" y="4621"/>
                  </a:lnTo>
                  <a:lnTo>
                    <a:pt x="9235" y="4545"/>
                  </a:lnTo>
                  <a:lnTo>
                    <a:pt x="8829" y="4476"/>
                  </a:lnTo>
                  <a:lnTo>
                    <a:pt x="8423" y="4421"/>
                  </a:lnTo>
                  <a:lnTo>
                    <a:pt x="8017" y="4380"/>
                  </a:lnTo>
                  <a:lnTo>
                    <a:pt x="7597" y="4339"/>
                  </a:lnTo>
                  <a:lnTo>
                    <a:pt x="7184" y="4311"/>
                  </a:lnTo>
                  <a:lnTo>
                    <a:pt x="6765" y="4298"/>
                  </a:lnTo>
                  <a:lnTo>
                    <a:pt x="6345" y="4291"/>
                  </a:lnTo>
                  <a:lnTo>
                    <a:pt x="5926" y="4291"/>
                  </a:lnTo>
                  <a:lnTo>
                    <a:pt x="5506" y="4298"/>
                  </a:lnTo>
                  <a:lnTo>
                    <a:pt x="5087" y="4311"/>
                  </a:lnTo>
                  <a:lnTo>
                    <a:pt x="4667" y="4339"/>
                  </a:lnTo>
                  <a:lnTo>
                    <a:pt x="4248" y="4373"/>
                  </a:lnTo>
                  <a:lnTo>
                    <a:pt x="3835" y="4408"/>
                  </a:lnTo>
                  <a:lnTo>
                    <a:pt x="3422" y="4456"/>
                  </a:lnTo>
                  <a:lnTo>
                    <a:pt x="3010" y="4511"/>
                  </a:lnTo>
                  <a:lnTo>
                    <a:pt x="3189" y="4284"/>
                  </a:lnTo>
                  <a:lnTo>
                    <a:pt x="3376" y="4071"/>
                  </a:lnTo>
                  <a:lnTo>
                    <a:pt x="3569" y="3858"/>
                  </a:lnTo>
                  <a:lnTo>
                    <a:pt x="3775" y="3658"/>
                  </a:lnTo>
                  <a:lnTo>
                    <a:pt x="3988" y="3459"/>
                  </a:lnTo>
                  <a:lnTo>
                    <a:pt x="4201" y="3273"/>
                  </a:lnTo>
                  <a:lnTo>
                    <a:pt x="4428" y="3087"/>
                  </a:lnTo>
                  <a:lnTo>
                    <a:pt x="4661" y="2909"/>
                  </a:lnTo>
                  <a:lnTo>
                    <a:pt x="4894" y="2737"/>
                  </a:lnTo>
                  <a:lnTo>
                    <a:pt x="5134" y="2572"/>
                  </a:lnTo>
                  <a:lnTo>
                    <a:pt x="5373" y="2414"/>
                  </a:lnTo>
                  <a:lnTo>
                    <a:pt x="5620" y="2255"/>
                  </a:lnTo>
                  <a:lnTo>
                    <a:pt x="6112" y="1946"/>
                  </a:lnTo>
                  <a:lnTo>
                    <a:pt x="6612" y="1657"/>
                  </a:lnTo>
                  <a:close/>
                  <a:moveTo>
                    <a:pt x="2204" y="6051"/>
                  </a:moveTo>
                  <a:lnTo>
                    <a:pt x="2850" y="6078"/>
                  </a:lnTo>
                  <a:lnTo>
                    <a:pt x="3489" y="6113"/>
                  </a:lnTo>
                  <a:lnTo>
                    <a:pt x="4121" y="6147"/>
                  </a:lnTo>
                  <a:lnTo>
                    <a:pt x="4754" y="6182"/>
                  </a:lnTo>
                  <a:lnTo>
                    <a:pt x="4694" y="6422"/>
                  </a:lnTo>
                  <a:lnTo>
                    <a:pt x="4667" y="6677"/>
                  </a:lnTo>
                  <a:lnTo>
                    <a:pt x="4654" y="6924"/>
                  </a:lnTo>
                  <a:lnTo>
                    <a:pt x="4654" y="7179"/>
                  </a:lnTo>
                  <a:lnTo>
                    <a:pt x="4654" y="7426"/>
                  </a:lnTo>
                  <a:lnTo>
                    <a:pt x="4667" y="7681"/>
                  </a:lnTo>
                  <a:lnTo>
                    <a:pt x="4681" y="7935"/>
                  </a:lnTo>
                  <a:lnTo>
                    <a:pt x="4714" y="8451"/>
                  </a:lnTo>
                  <a:lnTo>
                    <a:pt x="4721" y="8547"/>
                  </a:lnTo>
                  <a:lnTo>
                    <a:pt x="4734" y="8636"/>
                  </a:lnTo>
                  <a:lnTo>
                    <a:pt x="4747" y="8726"/>
                  </a:lnTo>
                  <a:lnTo>
                    <a:pt x="4767" y="8808"/>
                  </a:lnTo>
                  <a:lnTo>
                    <a:pt x="4787" y="8891"/>
                  </a:lnTo>
                  <a:lnTo>
                    <a:pt x="4807" y="8966"/>
                  </a:lnTo>
                  <a:lnTo>
                    <a:pt x="4834" y="9042"/>
                  </a:lnTo>
                  <a:lnTo>
                    <a:pt x="4867" y="9111"/>
                  </a:lnTo>
                  <a:lnTo>
                    <a:pt x="4901" y="9179"/>
                  </a:lnTo>
                  <a:lnTo>
                    <a:pt x="4934" y="9241"/>
                  </a:lnTo>
                  <a:lnTo>
                    <a:pt x="4974" y="9296"/>
                  </a:lnTo>
                  <a:lnTo>
                    <a:pt x="5014" y="9351"/>
                  </a:lnTo>
                  <a:lnTo>
                    <a:pt x="5107" y="9455"/>
                  </a:lnTo>
                  <a:lnTo>
                    <a:pt x="5207" y="9544"/>
                  </a:lnTo>
                  <a:lnTo>
                    <a:pt x="5307" y="9620"/>
                  </a:lnTo>
                  <a:lnTo>
                    <a:pt x="5420" y="9675"/>
                  </a:lnTo>
                  <a:lnTo>
                    <a:pt x="5540" y="9730"/>
                  </a:lnTo>
                  <a:lnTo>
                    <a:pt x="5660" y="9764"/>
                  </a:lnTo>
                  <a:lnTo>
                    <a:pt x="5786" y="9791"/>
                  </a:lnTo>
                  <a:lnTo>
                    <a:pt x="5913" y="9805"/>
                  </a:lnTo>
                  <a:lnTo>
                    <a:pt x="6039" y="9805"/>
                  </a:lnTo>
                  <a:lnTo>
                    <a:pt x="6166" y="9791"/>
                  </a:lnTo>
                  <a:lnTo>
                    <a:pt x="6299" y="9778"/>
                  </a:lnTo>
                  <a:lnTo>
                    <a:pt x="6425" y="9743"/>
                  </a:lnTo>
                  <a:lnTo>
                    <a:pt x="6545" y="9702"/>
                  </a:lnTo>
                  <a:lnTo>
                    <a:pt x="6665" y="9654"/>
                  </a:lnTo>
                  <a:lnTo>
                    <a:pt x="6785" y="9592"/>
                  </a:lnTo>
                  <a:lnTo>
                    <a:pt x="6891" y="9530"/>
                  </a:lnTo>
                  <a:lnTo>
                    <a:pt x="6998" y="9448"/>
                  </a:lnTo>
                  <a:lnTo>
                    <a:pt x="7091" y="9365"/>
                  </a:lnTo>
                  <a:lnTo>
                    <a:pt x="7178" y="9269"/>
                  </a:lnTo>
                  <a:lnTo>
                    <a:pt x="7258" y="9166"/>
                  </a:lnTo>
                  <a:lnTo>
                    <a:pt x="7324" y="9056"/>
                  </a:lnTo>
                  <a:lnTo>
                    <a:pt x="7377" y="8939"/>
                  </a:lnTo>
                  <a:lnTo>
                    <a:pt x="7417" y="8815"/>
                  </a:lnTo>
                  <a:lnTo>
                    <a:pt x="7451" y="8684"/>
                  </a:lnTo>
                  <a:lnTo>
                    <a:pt x="7464" y="8547"/>
                  </a:lnTo>
                  <a:lnTo>
                    <a:pt x="7464" y="8478"/>
                  </a:lnTo>
                  <a:lnTo>
                    <a:pt x="7464" y="8403"/>
                  </a:lnTo>
                  <a:lnTo>
                    <a:pt x="7484" y="7907"/>
                  </a:lnTo>
                  <a:lnTo>
                    <a:pt x="7504" y="7412"/>
                  </a:lnTo>
                  <a:lnTo>
                    <a:pt x="7504" y="7165"/>
                  </a:lnTo>
                  <a:lnTo>
                    <a:pt x="7497" y="6917"/>
                  </a:lnTo>
                  <a:lnTo>
                    <a:pt x="7484" y="6670"/>
                  </a:lnTo>
                  <a:lnTo>
                    <a:pt x="7464" y="6422"/>
                  </a:lnTo>
                  <a:lnTo>
                    <a:pt x="7570" y="6422"/>
                  </a:lnTo>
                  <a:lnTo>
                    <a:pt x="7757" y="6491"/>
                  </a:lnTo>
                  <a:lnTo>
                    <a:pt x="7943" y="6560"/>
                  </a:lnTo>
                  <a:lnTo>
                    <a:pt x="8123" y="6642"/>
                  </a:lnTo>
                  <a:lnTo>
                    <a:pt x="8210" y="6684"/>
                  </a:lnTo>
                  <a:lnTo>
                    <a:pt x="8290" y="6732"/>
                  </a:lnTo>
                  <a:lnTo>
                    <a:pt x="8383" y="6787"/>
                  </a:lnTo>
                  <a:lnTo>
                    <a:pt x="8469" y="6835"/>
                  </a:lnTo>
                  <a:lnTo>
                    <a:pt x="8549" y="6869"/>
                  </a:lnTo>
                  <a:lnTo>
                    <a:pt x="8629" y="6897"/>
                  </a:lnTo>
                  <a:lnTo>
                    <a:pt x="8709" y="6910"/>
                  </a:lnTo>
                  <a:lnTo>
                    <a:pt x="8782" y="6917"/>
                  </a:lnTo>
                  <a:lnTo>
                    <a:pt x="8849" y="6917"/>
                  </a:lnTo>
                  <a:lnTo>
                    <a:pt x="8915" y="6904"/>
                  </a:lnTo>
                  <a:lnTo>
                    <a:pt x="8975" y="6890"/>
                  </a:lnTo>
                  <a:lnTo>
                    <a:pt x="9035" y="6862"/>
                  </a:lnTo>
                  <a:lnTo>
                    <a:pt x="9089" y="6835"/>
                  </a:lnTo>
                  <a:lnTo>
                    <a:pt x="9142" y="6800"/>
                  </a:lnTo>
                  <a:lnTo>
                    <a:pt x="9188" y="6759"/>
                  </a:lnTo>
                  <a:lnTo>
                    <a:pt x="9235" y="6711"/>
                  </a:lnTo>
                  <a:lnTo>
                    <a:pt x="9275" y="6656"/>
                  </a:lnTo>
                  <a:lnTo>
                    <a:pt x="9315" y="6601"/>
                  </a:lnTo>
                  <a:lnTo>
                    <a:pt x="9848" y="6670"/>
                  </a:lnTo>
                  <a:lnTo>
                    <a:pt x="9894" y="6663"/>
                  </a:lnTo>
                  <a:lnTo>
                    <a:pt x="9941" y="6656"/>
                  </a:lnTo>
                  <a:lnTo>
                    <a:pt x="10034" y="6622"/>
                  </a:lnTo>
                  <a:lnTo>
                    <a:pt x="10027" y="6855"/>
                  </a:lnTo>
                  <a:lnTo>
                    <a:pt x="10001" y="7082"/>
                  </a:lnTo>
                  <a:lnTo>
                    <a:pt x="9967" y="7316"/>
                  </a:lnTo>
                  <a:lnTo>
                    <a:pt x="9921" y="7543"/>
                  </a:lnTo>
                  <a:lnTo>
                    <a:pt x="9861" y="7763"/>
                  </a:lnTo>
                  <a:lnTo>
                    <a:pt x="9794" y="7990"/>
                  </a:lnTo>
                  <a:lnTo>
                    <a:pt x="9714" y="8210"/>
                  </a:lnTo>
                  <a:lnTo>
                    <a:pt x="9628" y="8423"/>
                  </a:lnTo>
                  <a:lnTo>
                    <a:pt x="9528" y="8636"/>
                  </a:lnTo>
                  <a:lnTo>
                    <a:pt x="9415" y="8843"/>
                  </a:lnTo>
                  <a:lnTo>
                    <a:pt x="9302" y="9042"/>
                  </a:lnTo>
                  <a:lnTo>
                    <a:pt x="9175" y="9234"/>
                  </a:lnTo>
                  <a:lnTo>
                    <a:pt x="9042" y="9427"/>
                  </a:lnTo>
                  <a:lnTo>
                    <a:pt x="8895" y="9606"/>
                  </a:lnTo>
                  <a:lnTo>
                    <a:pt x="8749" y="9778"/>
                  </a:lnTo>
                  <a:lnTo>
                    <a:pt x="8589" y="9943"/>
                  </a:lnTo>
                  <a:lnTo>
                    <a:pt x="8423" y="10101"/>
                  </a:lnTo>
                  <a:lnTo>
                    <a:pt x="8250" y="10252"/>
                  </a:lnTo>
                  <a:lnTo>
                    <a:pt x="8076" y="10390"/>
                  </a:lnTo>
                  <a:lnTo>
                    <a:pt x="7890" y="10513"/>
                  </a:lnTo>
                  <a:lnTo>
                    <a:pt x="7697" y="10630"/>
                  </a:lnTo>
                  <a:lnTo>
                    <a:pt x="7497" y="10740"/>
                  </a:lnTo>
                  <a:lnTo>
                    <a:pt x="7297" y="10830"/>
                  </a:lnTo>
                  <a:lnTo>
                    <a:pt x="7091" y="10912"/>
                  </a:lnTo>
                  <a:lnTo>
                    <a:pt x="6878" y="10981"/>
                  </a:lnTo>
                  <a:lnTo>
                    <a:pt x="6665" y="11036"/>
                  </a:lnTo>
                  <a:lnTo>
                    <a:pt x="6445" y="11070"/>
                  </a:lnTo>
                  <a:lnTo>
                    <a:pt x="6219" y="11098"/>
                  </a:lnTo>
                  <a:lnTo>
                    <a:pt x="5992" y="11112"/>
                  </a:lnTo>
                  <a:lnTo>
                    <a:pt x="5759" y="11105"/>
                  </a:lnTo>
                  <a:lnTo>
                    <a:pt x="5526" y="11084"/>
                  </a:lnTo>
                  <a:lnTo>
                    <a:pt x="5407" y="11063"/>
                  </a:lnTo>
                  <a:lnTo>
                    <a:pt x="5287" y="11043"/>
                  </a:lnTo>
                  <a:lnTo>
                    <a:pt x="5087" y="10995"/>
                  </a:lnTo>
                  <a:lnTo>
                    <a:pt x="4881" y="10933"/>
                  </a:lnTo>
                  <a:lnTo>
                    <a:pt x="4687" y="10864"/>
                  </a:lnTo>
                  <a:lnTo>
                    <a:pt x="4494" y="10788"/>
                  </a:lnTo>
                  <a:lnTo>
                    <a:pt x="4308" y="10699"/>
                  </a:lnTo>
                  <a:lnTo>
                    <a:pt x="4128" y="10596"/>
                  </a:lnTo>
                  <a:lnTo>
                    <a:pt x="3955" y="10493"/>
                  </a:lnTo>
                  <a:lnTo>
                    <a:pt x="3789" y="10376"/>
                  </a:lnTo>
                  <a:lnTo>
                    <a:pt x="3629" y="10252"/>
                  </a:lnTo>
                  <a:lnTo>
                    <a:pt x="3469" y="10121"/>
                  </a:lnTo>
                  <a:lnTo>
                    <a:pt x="3323" y="9984"/>
                  </a:lnTo>
                  <a:lnTo>
                    <a:pt x="3183" y="9840"/>
                  </a:lnTo>
                  <a:lnTo>
                    <a:pt x="3050" y="9688"/>
                  </a:lnTo>
                  <a:lnTo>
                    <a:pt x="2923" y="9530"/>
                  </a:lnTo>
                  <a:lnTo>
                    <a:pt x="2803" y="9365"/>
                  </a:lnTo>
                  <a:lnTo>
                    <a:pt x="2690" y="9200"/>
                  </a:lnTo>
                  <a:lnTo>
                    <a:pt x="2590" y="9021"/>
                  </a:lnTo>
                  <a:lnTo>
                    <a:pt x="2497" y="8843"/>
                  </a:lnTo>
                  <a:lnTo>
                    <a:pt x="2410" y="8664"/>
                  </a:lnTo>
                  <a:lnTo>
                    <a:pt x="2330" y="8478"/>
                  </a:lnTo>
                  <a:lnTo>
                    <a:pt x="2264" y="8286"/>
                  </a:lnTo>
                  <a:lnTo>
                    <a:pt x="2211" y="8093"/>
                  </a:lnTo>
                  <a:lnTo>
                    <a:pt x="2157" y="7894"/>
                  </a:lnTo>
                  <a:lnTo>
                    <a:pt x="2124" y="7694"/>
                  </a:lnTo>
                  <a:lnTo>
                    <a:pt x="2091" y="7495"/>
                  </a:lnTo>
                  <a:lnTo>
                    <a:pt x="2077" y="7289"/>
                  </a:lnTo>
                  <a:lnTo>
                    <a:pt x="2071" y="7082"/>
                  </a:lnTo>
                  <a:lnTo>
                    <a:pt x="2071" y="6876"/>
                  </a:lnTo>
                  <a:lnTo>
                    <a:pt x="2091" y="6670"/>
                  </a:lnTo>
                  <a:lnTo>
                    <a:pt x="2117" y="6463"/>
                  </a:lnTo>
                  <a:lnTo>
                    <a:pt x="2151" y="6257"/>
                  </a:lnTo>
                  <a:lnTo>
                    <a:pt x="2204" y="6051"/>
                  </a:lnTo>
                  <a:close/>
                  <a:moveTo>
                    <a:pt x="6685" y="0"/>
                  </a:moveTo>
                  <a:lnTo>
                    <a:pt x="6632" y="7"/>
                  </a:lnTo>
                  <a:lnTo>
                    <a:pt x="6518" y="35"/>
                  </a:lnTo>
                  <a:lnTo>
                    <a:pt x="6412" y="69"/>
                  </a:lnTo>
                  <a:lnTo>
                    <a:pt x="6319" y="124"/>
                  </a:lnTo>
                  <a:lnTo>
                    <a:pt x="6225" y="186"/>
                  </a:lnTo>
                  <a:lnTo>
                    <a:pt x="6146" y="255"/>
                  </a:lnTo>
                  <a:lnTo>
                    <a:pt x="6079" y="337"/>
                  </a:lnTo>
                  <a:lnTo>
                    <a:pt x="5813" y="406"/>
                  </a:lnTo>
                  <a:lnTo>
                    <a:pt x="5546" y="488"/>
                  </a:lnTo>
                  <a:lnTo>
                    <a:pt x="5280" y="578"/>
                  </a:lnTo>
                  <a:lnTo>
                    <a:pt x="5020" y="674"/>
                  </a:lnTo>
                  <a:lnTo>
                    <a:pt x="4761" y="777"/>
                  </a:lnTo>
                  <a:lnTo>
                    <a:pt x="4508" y="894"/>
                  </a:lnTo>
                  <a:lnTo>
                    <a:pt x="4255" y="1011"/>
                  </a:lnTo>
                  <a:lnTo>
                    <a:pt x="4002" y="1142"/>
                  </a:lnTo>
                  <a:lnTo>
                    <a:pt x="3762" y="1279"/>
                  </a:lnTo>
                  <a:lnTo>
                    <a:pt x="3522" y="1423"/>
                  </a:lnTo>
                  <a:lnTo>
                    <a:pt x="3283" y="1575"/>
                  </a:lnTo>
                  <a:lnTo>
                    <a:pt x="3056" y="1733"/>
                  </a:lnTo>
                  <a:lnTo>
                    <a:pt x="2830" y="1905"/>
                  </a:lnTo>
                  <a:lnTo>
                    <a:pt x="2610" y="2077"/>
                  </a:lnTo>
                  <a:lnTo>
                    <a:pt x="2397" y="2255"/>
                  </a:lnTo>
                  <a:lnTo>
                    <a:pt x="2191" y="2448"/>
                  </a:lnTo>
                  <a:lnTo>
                    <a:pt x="1991" y="2640"/>
                  </a:lnTo>
                  <a:lnTo>
                    <a:pt x="1798" y="2840"/>
                  </a:lnTo>
                  <a:lnTo>
                    <a:pt x="1611" y="3053"/>
                  </a:lnTo>
                  <a:lnTo>
                    <a:pt x="1438" y="3266"/>
                  </a:lnTo>
                  <a:lnTo>
                    <a:pt x="1265" y="3486"/>
                  </a:lnTo>
                  <a:lnTo>
                    <a:pt x="1105" y="3720"/>
                  </a:lnTo>
                  <a:lnTo>
                    <a:pt x="959" y="3954"/>
                  </a:lnTo>
                  <a:lnTo>
                    <a:pt x="819" y="4194"/>
                  </a:lnTo>
                  <a:lnTo>
                    <a:pt x="686" y="4442"/>
                  </a:lnTo>
                  <a:lnTo>
                    <a:pt x="566" y="4696"/>
                  </a:lnTo>
                  <a:lnTo>
                    <a:pt x="453" y="4951"/>
                  </a:lnTo>
                  <a:lnTo>
                    <a:pt x="353" y="5219"/>
                  </a:lnTo>
                  <a:lnTo>
                    <a:pt x="266" y="5487"/>
                  </a:lnTo>
                  <a:lnTo>
                    <a:pt x="193" y="5769"/>
                  </a:lnTo>
                  <a:lnTo>
                    <a:pt x="127" y="6051"/>
                  </a:lnTo>
                  <a:lnTo>
                    <a:pt x="73" y="6340"/>
                  </a:lnTo>
                  <a:lnTo>
                    <a:pt x="47" y="6498"/>
                  </a:lnTo>
                  <a:lnTo>
                    <a:pt x="33" y="6649"/>
                  </a:lnTo>
                  <a:lnTo>
                    <a:pt x="20" y="6807"/>
                  </a:lnTo>
                  <a:lnTo>
                    <a:pt x="7" y="6965"/>
                  </a:lnTo>
                  <a:lnTo>
                    <a:pt x="0" y="7124"/>
                  </a:lnTo>
                  <a:lnTo>
                    <a:pt x="0" y="7275"/>
                  </a:lnTo>
                  <a:lnTo>
                    <a:pt x="7" y="7433"/>
                  </a:lnTo>
                  <a:lnTo>
                    <a:pt x="13" y="7584"/>
                  </a:lnTo>
                  <a:lnTo>
                    <a:pt x="27" y="7742"/>
                  </a:lnTo>
                  <a:lnTo>
                    <a:pt x="47" y="7894"/>
                  </a:lnTo>
                  <a:lnTo>
                    <a:pt x="67" y="8045"/>
                  </a:lnTo>
                  <a:lnTo>
                    <a:pt x="87" y="8196"/>
                  </a:lnTo>
                  <a:lnTo>
                    <a:pt x="120" y="8347"/>
                  </a:lnTo>
                  <a:lnTo>
                    <a:pt x="153" y="8492"/>
                  </a:lnTo>
                  <a:lnTo>
                    <a:pt x="186" y="8643"/>
                  </a:lnTo>
                  <a:lnTo>
                    <a:pt x="226" y="8788"/>
                  </a:lnTo>
                  <a:lnTo>
                    <a:pt x="320" y="9076"/>
                  </a:lnTo>
                  <a:lnTo>
                    <a:pt x="433" y="9358"/>
                  </a:lnTo>
                  <a:lnTo>
                    <a:pt x="553" y="9640"/>
                  </a:lnTo>
                  <a:lnTo>
                    <a:pt x="686" y="9908"/>
                  </a:lnTo>
                  <a:lnTo>
                    <a:pt x="839" y="10176"/>
                  </a:lnTo>
                  <a:lnTo>
                    <a:pt x="999" y="10431"/>
                  </a:lnTo>
                  <a:lnTo>
                    <a:pt x="1172" y="10678"/>
                  </a:lnTo>
                  <a:lnTo>
                    <a:pt x="1358" y="10919"/>
                  </a:lnTo>
                  <a:lnTo>
                    <a:pt x="1551" y="11153"/>
                  </a:lnTo>
                  <a:lnTo>
                    <a:pt x="1758" y="11373"/>
                  </a:lnTo>
                  <a:lnTo>
                    <a:pt x="1978" y="11579"/>
                  </a:lnTo>
                  <a:lnTo>
                    <a:pt x="2204" y="11785"/>
                  </a:lnTo>
                  <a:lnTo>
                    <a:pt x="2437" y="11971"/>
                  </a:lnTo>
                  <a:lnTo>
                    <a:pt x="2683" y="12150"/>
                  </a:lnTo>
                  <a:lnTo>
                    <a:pt x="2936" y="12315"/>
                  </a:lnTo>
                  <a:lnTo>
                    <a:pt x="3196" y="12466"/>
                  </a:lnTo>
                  <a:lnTo>
                    <a:pt x="3462" y="12611"/>
                  </a:lnTo>
                  <a:lnTo>
                    <a:pt x="3735" y="12734"/>
                  </a:lnTo>
                  <a:lnTo>
                    <a:pt x="4015" y="12844"/>
                  </a:lnTo>
                  <a:lnTo>
                    <a:pt x="4295" y="12941"/>
                  </a:lnTo>
                  <a:lnTo>
                    <a:pt x="4588" y="13023"/>
                  </a:lnTo>
                  <a:lnTo>
                    <a:pt x="4734" y="13057"/>
                  </a:lnTo>
                  <a:lnTo>
                    <a:pt x="4881" y="13092"/>
                  </a:lnTo>
                  <a:lnTo>
                    <a:pt x="5027" y="13119"/>
                  </a:lnTo>
                  <a:lnTo>
                    <a:pt x="5180" y="13140"/>
                  </a:lnTo>
                  <a:lnTo>
                    <a:pt x="5327" y="13161"/>
                  </a:lnTo>
                  <a:lnTo>
                    <a:pt x="5480" y="13174"/>
                  </a:lnTo>
                  <a:lnTo>
                    <a:pt x="5660" y="13188"/>
                  </a:lnTo>
                  <a:lnTo>
                    <a:pt x="5839" y="13195"/>
                  </a:lnTo>
                  <a:lnTo>
                    <a:pt x="6012" y="13202"/>
                  </a:lnTo>
                  <a:lnTo>
                    <a:pt x="6186" y="13195"/>
                  </a:lnTo>
                  <a:lnTo>
                    <a:pt x="6352" y="13188"/>
                  </a:lnTo>
                  <a:lnTo>
                    <a:pt x="6525" y="13181"/>
                  </a:lnTo>
                  <a:lnTo>
                    <a:pt x="6685" y="13168"/>
                  </a:lnTo>
                  <a:lnTo>
                    <a:pt x="6851" y="13147"/>
                  </a:lnTo>
                  <a:lnTo>
                    <a:pt x="7011" y="13119"/>
                  </a:lnTo>
                  <a:lnTo>
                    <a:pt x="7164" y="13092"/>
                  </a:lnTo>
                  <a:lnTo>
                    <a:pt x="7324" y="13064"/>
                  </a:lnTo>
                  <a:lnTo>
                    <a:pt x="7477" y="13023"/>
                  </a:lnTo>
                  <a:lnTo>
                    <a:pt x="7624" y="12982"/>
                  </a:lnTo>
                  <a:lnTo>
                    <a:pt x="7777" y="12941"/>
                  </a:lnTo>
                  <a:lnTo>
                    <a:pt x="7917" y="12892"/>
                  </a:lnTo>
                  <a:lnTo>
                    <a:pt x="8063" y="12844"/>
                  </a:lnTo>
                  <a:lnTo>
                    <a:pt x="8203" y="12782"/>
                  </a:lnTo>
                  <a:lnTo>
                    <a:pt x="8343" y="12727"/>
                  </a:lnTo>
                  <a:lnTo>
                    <a:pt x="8476" y="12666"/>
                  </a:lnTo>
                  <a:lnTo>
                    <a:pt x="8609" y="12597"/>
                  </a:lnTo>
                  <a:lnTo>
                    <a:pt x="8742" y="12528"/>
                  </a:lnTo>
                  <a:lnTo>
                    <a:pt x="8869" y="12452"/>
                  </a:lnTo>
                  <a:lnTo>
                    <a:pt x="8995" y="12377"/>
                  </a:lnTo>
                  <a:lnTo>
                    <a:pt x="9115" y="12301"/>
                  </a:lnTo>
                  <a:lnTo>
                    <a:pt x="9355" y="12129"/>
                  </a:lnTo>
                  <a:lnTo>
                    <a:pt x="9581" y="11950"/>
                  </a:lnTo>
                  <a:lnTo>
                    <a:pt x="9801" y="11758"/>
                  </a:lnTo>
                  <a:lnTo>
                    <a:pt x="10007" y="11552"/>
                  </a:lnTo>
                  <a:lnTo>
                    <a:pt x="10207" y="11339"/>
                  </a:lnTo>
                  <a:lnTo>
                    <a:pt x="10394" y="11118"/>
                  </a:lnTo>
                  <a:lnTo>
                    <a:pt x="10567" y="10885"/>
                  </a:lnTo>
                  <a:lnTo>
                    <a:pt x="10733" y="10644"/>
                  </a:lnTo>
                  <a:lnTo>
                    <a:pt x="10893" y="10390"/>
                  </a:lnTo>
                  <a:lnTo>
                    <a:pt x="11033" y="10135"/>
                  </a:lnTo>
                  <a:lnTo>
                    <a:pt x="11173" y="9874"/>
                  </a:lnTo>
                  <a:lnTo>
                    <a:pt x="11292" y="9599"/>
                  </a:lnTo>
                  <a:lnTo>
                    <a:pt x="11406" y="9324"/>
                  </a:lnTo>
                  <a:lnTo>
                    <a:pt x="11505" y="9042"/>
                  </a:lnTo>
                  <a:lnTo>
                    <a:pt x="11599" y="8760"/>
                  </a:lnTo>
                  <a:lnTo>
                    <a:pt x="11679" y="8464"/>
                  </a:lnTo>
                  <a:lnTo>
                    <a:pt x="11745" y="8176"/>
                  </a:lnTo>
                  <a:lnTo>
                    <a:pt x="11805" y="7873"/>
                  </a:lnTo>
                  <a:lnTo>
                    <a:pt x="11852" y="7577"/>
                  </a:lnTo>
                  <a:lnTo>
                    <a:pt x="11892" y="7275"/>
                  </a:lnTo>
                  <a:lnTo>
                    <a:pt x="11912" y="6972"/>
                  </a:lnTo>
                  <a:lnTo>
                    <a:pt x="11925" y="6670"/>
                  </a:lnTo>
                  <a:lnTo>
                    <a:pt x="11932" y="6367"/>
                  </a:lnTo>
                  <a:lnTo>
                    <a:pt x="11918" y="6058"/>
                  </a:lnTo>
                  <a:lnTo>
                    <a:pt x="11898" y="5755"/>
                  </a:lnTo>
                  <a:lnTo>
                    <a:pt x="11872" y="5460"/>
                  </a:lnTo>
                  <a:lnTo>
                    <a:pt x="11825" y="5157"/>
                  </a:lnTo>
                  <a:lnTo>
                    <a:pt x="11772" y="4861"/>
                  </a:lnTo>
                  <a:lnTo>
                    <a:pt x="11705" y="4566"/>
                  </a:lnTo>
                  <a:lnTo>
                    <a:pt x="11625" y="4277"/>
                  </a:lnTo>
                  <a:lnTo>
                    <a:pt x="11539" y="3995"/>
                  </a:lnTo>
                  <a:lnTo>
                    <a:pt x="11439" y="3713"/>
                  </a:lnTo>
                  <a:lnTo>
                    <a:pt x="11326" y="3438"/>
                  </a:lnTo>
                  <a:lnTo>
                    <a:pt x="11199" y="3170"/>
                  </a:lnTo>
                  <a:lnTo>
                    <a:pt x="11059" y="2909"/>
                  </a:lnTo>
                  <a:lnTo>
                    <a:pt x="10913" y="2654"/>
                  </a:lnTo>
                  <a:lnTo>
                    <a:pt x="10753" y="2407"/>
                  </a:lnTo>
                  <a:lnTo>
                    <a:pt x="10580" y="2166"/>
                  </a:lnTo>
                  <a:lnTo>
                    <a:pt x="10394" y="1939"/>
                  </a:lnTo>
                  <a:lnTo>
                    <a:pt x="10194" y="1719"/>
                  </a:lnTo>
                  <a:lnTo>
                    <a:pt x="9987" y="1506"/>
                  </a:lnTo>
                  <a:lnTo>
                    <a:pt x="9881" y="1403"/>
                  </a:lnTo>
                  <a:lnTo>
                    <a:pt x="9768" y="1307"/>
                  </a:lnTo>
                  <a:lnTo>
                    <a:pt x="9648" y="1210"/>
                  </a:lnTo>
                  <a:lnTo>
                    <a:pt x="9535" y="1114"/>
                  </a:lnTo>
                  <a:lnTo>
                    <a:pt x="9408" y="1025"/>
                  </a:lnTo>
                  <a:lnTo>
                    <a:pt x="9288" y="935"/>
                  </a:lnTo>
                  <a:lnTo>
                    <a:pt x="9155" y="853"/>
                  </a:lnTo>
                  <a:lnTo>
                    <a:pt x="9029" y="770"/>
                  </a:lnTo>
                  <a:lnTo>
                    <a:pt x="8895" y="695"/>
                  </a:lnTo>
                  <a:lnTo>
                    <a:pt x="8756" y="619"/>
                  </a:lnTo>
                  <a:lnTo>
                    <a:pt x="8616" y="550"/>
                  </a:lnTo>
                  <a:lnTo>
                    <a:pt x="8469" y="481"/>
                  </a:lnTo>
                  <a:lnTo>
                    <a:pt x="8323" y="420"/>
                  </a:lnTo>
                  <a:lnTo>
                    <a:pt x="8176" y="358"/>
                  </a:lnTo>
                  <a:lnTo>
                    <a:pt x="8023" y="296"/>
                  </a:lnTo>
                  <a:lnTo>
                    <a:pt x="7870" y="248"/>
                  </a:lnTo>
                  <a:lnTo>
                    <a:pt x="7710" y="193"/>
                  </a:lnTo>
                  <a:lnTo>
                    <a:pt x="7544" y="151"/>
                  </a:lnTo>
                  <a:lnTo>
                    <a:pt x="7377" y="110"/>
                  </a:lnTo>
                  <a:lnTo>
                    <a:pt x="7211" y="69"/>
                  </a:lnTo>
                  <a:lnTo>
                    <a:pt x="7038" y="35"/>
                  </a:lnTo>
                  <a:lnTo>
                    <a:pt x="6865" y="7"/>
                  </a:lnTo>
                  <a:lnTo>
                    <a:pt x="680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-2875300" y="-3860950"/>
              <a:ext cx="165650" cy="74100"/>
            </a:xfrm>
            <a:custGeom>
              <a:avLst/>
              <a:gdLst/>
              <a:ahLst/>
              <a:cxnLst/>
              <a:rect l="l" t="t" r="r" b="b"/>
              <a:pathLst>
                <a:path w="6626" h="2964" extrusionOk="0">
                  <a:moveTo>
                    <a:pt x="3603" y="0"/>
                  </a:moveTo>
                  <a:lnTo>
                    <a:pt x="3103" y="289"/>
                  </a:lnTo>
                  <a:lnTo>
                    <a:pt x="2611" y="598"/>
                  </a:lnTo>
                  <a:lnTo>
                    <a:pt x="2364" y="757"/>
                  </a:lnTo>
                  <a:lnTo>
                    <a:pt x="2125" y="915"/>
                  </a:lnTo>
                  <a:lnTo>
                    <a:pt x="1885" y="1080"/>
                  </a:lnTo>
                  <a:lnTo>
                    <a:pt x="1652" y="1252"/>
                  </a:lnTo>
                  <a:lnTo>
                    <a:pt x="1419" y="1430"/>
                  </a:lnTo>
                  <a:lnTo>
                    <a:pt x="1192" y="1616"/>
                  </a:lnTo>
                  <a:lnTo>
                    <a:pt x="979" y="1802"/>
                  </a:lnTo>
                  <a:lnTo>
                    <a:pt x="766" y="2001"/>
                  </a:lnTo>
                  <a:lnTo>
                    <a:pt x="560" y="2201"/>
                  </a:lnTo>
                  <a:lnTo>
                    <a:pt x="367" y="2414"/>
                  </a:lnTo>
                  <a:lnTo>
                    <a:pt x="180" y="2627"/>
                  </a:lnTo>
                  <a:lnTo>
                    <a:pt x="1" y="2854"/>
                  </a:lnTo>
                  <a:lnTo>
                    <a:pt x="413" y="2799"/>
                  </a:lnTo>
                  <a:lnTo>
                    <a:pt x="826" y="2751"/>
                  </a:lnTo>
                  <a:lnTo>
                    <a:pt x="1239" y="2716"/>
                  </a:lnTo>
                  <a:lnTo>
                    <a:pt x="1658" y="2682"/>
                  </a:lnTo>
                  <a:lnTo>
                    <a:pt x="2078" y="2654"/>
                  </a:lnTo>
                  <a:lnTo>
                    <a:pt x="2497" y="2641"/>
                  </a:lnTo>
                  <a:lnTo>
                    <a:pt x="2917" y="2634"/>
                  </a:lnTo>
                  <a:lnTo>
                    <a:pt x="3336" y="2634"/>
                  </a:lnTo>
                  <a:lnTo>
                    <a:pt x="3756" y="2641"/>
                  </a:lnTo>
                  <a:lnTo>
                    <a:pt x="4175" y="2654"/>
                  </a:lnTo>
                  <a:lnTo>
                    <a:pt x="4588" y="2682"/>
                  </a:lnTo>
                  <a:lnTo>
                    <a:pt x="5008" y="2723"/>
                  </a:lnTo>
                  <a:lnTo>
                    <a:pt x="5414" y="2764"/>
                  </a:lnTo>
                  <a:lnTo>
                    <a:pt x="5820" y="2819"/>
                  </a:lnTo>
                  <a:lnTo>
                    <a:pt x="6226" y="2888"/>
                  </a:lnTo>
                  <a:lnTo>
                    <a:pt x="6626" y="2964"/>
                  </a:lnTo>
                  <a:lnTo>
                    <a:pt x="6506" y="2723"/>
                  </a:lnTo>
                  <a:lnTo>
                    <a:pt x="6372" y="2496"/>
                  </a:lnTo>
                  <a:lnTo>
                    <a:pt x="6233" y="2269"/>
                  </a:lnTo>
                  <a:lnTo>
                    <a:pt x="6080" y="2056"/>
                  </a:lnTo>
                  <a:lnTo>
                    <a:pt x="5913" y="1843"/>
                  </a:lnTo>
                  <a:lnTo>
                    <a:pt x="5733" y="1644"/>
                  </a:lnTo>
                  <a:lnTo>
                    <a:pt x="5554" y="1444"/>
                  </a:lnTo>
                  <a:lnTo>
                    <a:pt x="5360" y="1259"/>
                  </a:lnTo>
                  <a:lnTo>
                    <a:pt x="5161" y="1080"/>
                  </a:lnTo>
                  <a:lnTo>
                    <a:pt x="4954" y="901"/>
                  </a:lnTo>
                  <a:lnTo>
                    <a:pt x="4741" y="736"/>
                  </a:lnTo>
                  <a:lnTo>
                    <a:pt x="4522" y="578"/>
                  </a:lnTo>
                  <a:lnTo>
                    <a:pt x="4295" y="420"/>
                  </a:lnTo>
                  <a:lnTo>
                    <a:pt x="4069" y="275"/>
                  </a:lnTo>
                  <a:lnTo>
                    <a:pt x="3836" y="131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-3164425" y="-503275"/>
              <a:ext cx="353075" cy="329900"/>
            </a:xfrm>
            <a:custGeom>
              <a:avLst/>
              <a:gdLst/>
              <a:ahLst/>
              <a:cxnLst/>
              <a:rect l="l" t="t" r="r" b="b"/>
              <a:pathLst>
                <a:path w="14123" h="13196" extrusionOk="0">
                  <a:moveTo>
                    <a:pt x="6845" y="2751"/>
                  </a:moveTo>
                  <a:lnTo>
                    <a:pt x="7085" y="2757"/>
                  </a:lnTo>
                  <a:lnTo>
                    <a:pt x="7318" y="2764"/>
                  </a:lnTo>
                  <a:lnTo>
                    <a:pt x="7551" y="2785"/>
                  </a:lnTo>
                  <a:lnTo>
                    <a:pt x="7777" y="2812"/>
                  </a:lnTo>
                  <a:lnTo>
                    <a:pt x="8003" y="2847"/>
                  </a:lnTo>
                  <a:lnTo>
                    <a:pt x="8230" y="2895"/>
                  </a:lnTo>
                  <a:lnTo>
                    <a:pt x="8450" y="2950"/>
                  </a:lnTo>
                  <a:lnTo>
                    <a:pt x="8669" y="3012"/>
                  </a:lnTo>
                  <a:lnTo>
                    <a:pt x="8876" y="3088"/>
                  </a:lnTo>
                  <a:lnTo>
                    <a:pt x="9089" y="3170"/>
                  </a:lnTo>
                  <a:lnTo>
                    <a:pt x="9288" y="3273"/>
                  </a:lnTo>
                  <a:lnTo>
                    <a:pt x="9488" y="3383"/>
                  </a:lnTo>
                  <a:lnTo>
                    <a:pt x="9681" y="3507"/>
                  </a:lnTo>
                  <a:lnTo>
                    <a:pt x="9868" y="3651"/>
                  </a:lnTo>
                  <a:lnTo>
                    <a:pt x="10047" y="3803"/>
                  </a:lnTo>
                  <a:lnTo>
                    <a:pt x="10221" y="3975"/>
                  </a:lnTo>
                  <a:lnTo>
                    <a:pt x="10307" y="4064"/>
                  </a:lnTo>
                  <a:lnTo>
                    <a:pt x="10387" y="4160"/>
                  </a:lnTo>
                  <a:lnTo>
                    <a:pt x="10467" y="4256"/>
                  </a:lnTo>
                  <a:lnTo>
                    <a:pt x="10547" y="4360"/>
                  </a:lnTo>
                  <a:lnTo>
                    <a:pt x="10627" y="4470"/>
                  </a:lnTo>
                  <a:lnTo>
                    <a:pt x="10700" y="4580"/>
                  </a:lnTo>
                  <a:lnTo>
                    <a:pt x="10773" y="4696"/>
                  </a:lnTo>
                  <a:lnTo>
                    <a:pt x="10846" y="4820"/>
                  </a:lnTo>
                  <a:lnTo>
                    <a:pt x="10913" y="4951"/>
                  </a:lnTo>
                  <a:lnTo>
                    <a:pt x="10980" y="5082"/>
                  </a:lnTo>
                  <a:lnTo>
                    <a:pt x="11040" y="5205"/>
                  </a:lnTo>
                  <a:lnTo>
                    <a:pt x="11099" y="5336"/>
                  </a:lnTo>
                  <a:lnTo>
                    <a:pt x="11146" y="5467"/>
                  </a:lnTo>
                  <a:lnTo>
                    <a:pt x="11193" y="5590"/>
                  </a:lnTo>
                  <a:lnTo>
                    <a:pt x="11226" y="5721"/>
                  </a:lnTo>
                  <a:lnTo>
                    <a:pt x="11259" y="5845"/>
                  </a:lnTo>
                  <a:lnTo>
                    <a:pt x="11286" y="5975"/>
                  </a:lnTo>
                  <a:lnTo>
                    <a:pt x="11313" y="6099"/>
                  </a:lnTo>
                  <a:lnTo>
                    <a:pt x="11326" y="6223"/>
                  </a:lnTo>
                  <a:lnTo>
                    <a:pt x="11339" y="6347"/>
                  </a:lnTo>
                  <a:lnTo>
                    <a:pt x="11353" y="6470"/>
                  </a:lnTo>
                  <a:lnTo>
                    <a:pt x="11353" y="6594"/>
                  </a:lnTo>
                  <a:lnTo>
                    <a:pt x="11353" y="6711"/>
                  </a:lnTo>
                  <a:lnTo>
                    <a:pt x="11346" y="6835"/>
                  </a:lnTo>
                  <a:lnTo>
                    <a:pt x="11333" y="6952"/>
                  </a:lnTo>
                  <a:lnTo>
                    <a:pt x="11319" y="7069"/>
                  </a:lnTo>
                  <a:lnTo>
                    <a:pt x="11299" y="7186"/>
                  </a:lnTo>
                  <a:lnTo>
                    <a:pt x="11273" y="7302"/>
                  </a:lnTo>
                  <a:lnTo>
                    <a:pt x="11246" y="7412"/>
                  </a:lnTo>
                  <a:lnTo>
                    <a:pt x="11213" y="7529"/>
                  </a:lnTo>
                  <a:lnTo>
                    <a:pt x="11179" y="7639"/>
                  </a:lnTo>
                  <a:lnTo>
                    <a:pt x="11139" y="7749"/>
                  </a:lnTo>
                  <a:lnTo>
                    <a:pt x="11093" y="7859"/>
                  </a:lnTo>
                  <a:lnTo>
                    <a:pt x="11046" y="7963"/>
                  </a:lnTo>
                  <a:lnTo>
                    <a:pt x="10940" y="8176"/>
                  </a:lnTo>
                  <a:lnTo>
                    <a:pt x="10820" y="8375"/>
                  </a:lnTo>
                  <a:lnTo>
                    <a:pt x="10687" y="8574"/>
                  </a:lnTo>
                  <a:lnTo>
                    <a:pt x="10540" y="8760"/>
                  </a:lnTo>
                  <a:lnTo>
                    <a:pt x="10380" y="8939"/>
                  </a:lnTo>
                  <a:lnTo>
                    <a:pt x="10214" y="9111"/>
                  </a:lnTo>
                  <a:lnTo>
                    <a:pt x="10034" y="9269"/>
                  </a:lnTo>
                  <a:lnTo>
                    <a:pt x="9841" y="9420"/>
                  </a:lnTo>
                  <a:lnTo>
                    <a:pt x="9641" y="9565"/>
                  </a:lnTo>
                  <a:lnTo>
                    <a:pt x="9435" y="9695"/>
                  </a:lnTo>
                  <a:lnTo>
                    <a:pt x="9215" y="9819"/>
                  </a:lnTo>
                  <a:lnTo>
                    <a:pt x="8995" y="9929"/>
                  </a:lnTo>
                  <a:lnTo>
                    <a:pt x="8762" y="10032"/>
                  </a:lnTo>
                  <a:lnTo>
                    <a:pt x="8529" y="10115"/>
                  </a:lnTo>
                  <a:lnTo>
                    <a:pt x="8290" y="10190"/>
                  </a:lnTo>
                  <a:lnTo>
                    <a:pt x="8043" y="10252"/>
                  </a:lnTo>
                  <a:lnTo>
                    <a:pt x="7797" y="10300"/>
                  </a:lnTo>
                  <a:lnTo>
                    <a:pt x="7544" y="10342"/>
                  </a:lnTo>
                  <a:lnTo>
                    <a:pt x="7291" y="10362"/>
                  </a:lnTo>
                  <a:lnTo>
                    <a:pt x="7091" y="10369"/>
                  </a:lnTo>
                  <a:lnTo>
                    <a:pt x="6898" y="10369"/>
                  </a:lnTo>
                  <a:lnTo>
                    <a:pt x="6705" y="10362"/>
                  </a:lnTo>
                  <a:lnTo>
                    <a:pt x="6505" y="10348"/>
                  </a:lnTo>
                  <a:lnTo>
                    <a:pt x="6312" y="10328"/>
                  </a:lnTo>
                  <a:lnTo>
                    <a:pt x="6119" y="10300"/>
                  </a:lnTo>
                  <a:lnTo>
                    <a:pt x="5926" y="10266"/>
                  </a:lnTo>
                  <a:lnTo>
                    <a:pt x="5733" y="10218"/>
                  </a:lnTo>
                  <a:lnTo>
                    <a:pt x="5540" y="10170"/>
                  </a:lnTo>
                  <a:lnTo>
                    <a:pt x="5353" y="10108"/>
                  </a:lnTo>
                  <a:lnTo>
                    <a:pt x="5167" y="10046"/>
                  </a:lnTo>
                  <a:lnTo>
                    <a:pt x="4987" y="9970"/>
                  </a:lnTo>
                  <a:lnTo>
                    <a:pt x="4807" y="9895"/>
                  </a:lnTo>
                  <a:lnTo>
                    <a:pt x="4634" y="9805"/>
                  </a:lnTo>
                  <a:lnTo>
                    <a:pt x="4461" y="9709"/>
                  </a:lnTo>
                  <a:lnTo>
                    <a:pt x="4295" y="9613"/>
                  </a:lnTo>
                  <a:lnTo>
                    <a:pt x="4135" y="9503"/>
                  </a:lnTo>
                  <a:lnTo>
                    <a:pt x="3982" y="9386"/>
                  </a:lnTo>
                  <a:lnTo>
                    <a:pt x="3829" y="9262"/>
                  </a:lnTo>
                  <a:lnTo>
                    <a:pt x="3689" y="9138"/>
                  </a:lnTo>
                  <a:lnTo>
                    <a:pt x="3549" y="9001"/>
                  </a:lnTo>
                  <a:lnTo>
                    <a:pt x="3416" y="8856"/>
                  </a:lnTo>
                  <a:lnTo>
                    <a:pt x="3296" y="8705"/>
                  </a:lnTo>
                  <a:lnTo>
                    <a:pt x="3183" y="8554"/>
                  </a:lnTo>
                  <a:lnTo>
                    <a:pt x="3076" y="8389"/>
                  </a:lnTo>
                  <a:lnTo>
                    <a:pt x="2976" y="8217"/>
                  </a:lnTo>
                  <a:lnTo>
                    <a:pt x="2883" y="8045"/>
                  </a:lnTo>
                  <a:lnTo>
                    <a:pt x="2803" y="7859"/>
                  </a:lnTo>
                  <a:lnTo>
                    <a:pt x="2737" y="7667"/>
                  </a:lnTo>
                  <a:lnTo>
                    <a:pt x="2670" y="7474"/>
                  </a:lnTo>
                  <a:lnTo>
                    <a:pt x="2624" y="7268"/>
                  </a:lnTo>
                  <a:lnTo>
                    <a:pt x="2584" y="7062"/>
                  </a:lnTo>
                  <a:lnTo>
                    <a:pt x="2564" y="6917"/>
                  </a:lnTo>
                  <a:lnTo>
                    <a:pt x="2550" y="6780"/>
                  </a:lnTo>
                  <a:lnTo>
                    <a:pt x="2537" y="6635"/>
                  </a:lnTo>
                  <a:lnTo>
                    <a:pt x="2530" y="6491"/>
                  </a:lnTo>
                  <a:lnTo>
                    <a:pt x="2530" y="6347"/>
                  </a:lnTo>
                  <a:lnTo>
                    <a:pt x="2530" y="6209"/>
                  </a:lnTo>
                  <a:lnTo>
                    <a:pt x="2537" y="6065"/>
                  </a:lnTo>
                  <a:lnTo>
                    <a:pt x="2550" y="5920"/>
                  </a:lnTo>
                  <a:lnTo>
                    <a:pt x="2564" y="5783"/>
                  </a:lnTo>
                  <a:lnTo>
                    <a:pt x="2584" y="5638"/>
                  </a:lnTo>
                  <a:lnTo>
                    <a:pt x="2610" y="5501"/>
                  </a:lnTo>
                  <a:lnTo>
                    <a:pt x="2637" y="5363"/>
                  </a:lnTo>
                  <a:lnTo>
                    <a:pt x="2664" y="5219"/>
                  </a:lnTo>
                  <a:lnTo>
                    <a:pt x="2703" y="5082"/>
                  </a:lnTo>
                  <a:lnTo>
                    <a:pt x="2783" y="4813"/>
                  </a:lnTo>
                  <a:lnTo>
                    <a:pt x="2877" y="4552"/>
                  </a:lnTo>
                  <a:lnTo>
                    <a:pt x="2990" y="4291"/>
                  </a:lnTo>
                  <a:lnTo>
                    <a:pt x="3116" y="4043"/>
                  </a:lnTo>
                  <a:lnTo>
                    <a:pt x="3249" y="3796"/>
                  </a:lnTo>
                  <a:lnTo>
                    <a:pt x="3403" y="3562"/>
                  </a:lnTo>
                  <a:lnTo>
                    <a:pt x="3562" y="3342"/>
                  </a:lnTo>
                  <a:lnTo>
                    <a:pt x="3649" y="3232"/>
                  </a:lnTo>
                  <a:lnTo>
                    <a:pt x="3735" y="3129"/>
                  </a:lnTo>
                  <a:lnTo>
                    <a:pt x="3829" y="3026"/>
                  </a:lnTo>
                  <a:lnTo>
                    <a:pt x="3922" y="2929"/>
                  </a:lnTo>
                  <a:lnTo>
                    <a:pt x="3942" y="2929"/>
                  </a:lnTo>
                  <a:lnTo>
                    <a:pt x="3962" y="2943"/>
                  </a:lnTo>
                  <a:lnTo>
                    <a:pt x="3982" y="2950"/>
                  </a:lnTo>
                  <a:lnTo>
                    <a:pt x="4008" y="2950"/>
                  </a:lnTo>
                  <a:lnTo>
                    <a:pt x="4941" y="2861"/>
                  </a:lnTo>
                  <a:lnTo>
                    <a:pt x="5413" y="2812"/>
                  </a:lnTo>
                  <a:lnTo>
                    <a:pt x="5893" y="2778"/>
                  </a:lnTo>
                  <a:lnTo>
                    <a:pt x="6372" y="2757"/>
                  </a:lnTo>
                  <a:lnTo>
                    <a:pt x="6605" y="2751"/>
                  </a:lnTo>
                  <a:close/>
                  <a:moveTo>
                    <a:pt x="6925" y="0"/>
                  </a:moveTo>
                  <a:lnTo>
                    <a:pt x="6732" y="7"/>
                  </a:lnTo>
                  <a:lnTo>
                    <a:pt x="6545" y="14"/>
                  </a:lnTo>
                  <a:lnTo>
                    <a:pt x="6359" y="28"/>
                  </a:lnTo>
                  <a:lnTo>
                    <a:pt x="6172" y="48"/>
                  </a:lnTo>
                  <a:lnTo>
                    <a:pt x="5986" y="76"/>
                  </a:lnTo>
                  <a:lnTo>
                    <a:pt x="5800" y="110"/>
                  </a:lnTo>
                  <a:lnTo>
                    <a:pt x="5613" y="145"/>
                  </a:lnTo>
                  <a:lnTo>
                    <a:pt x="5433" y="186"/>
                  </a:lnTo>
                  <a:lnTo>
                    <a:pt x="5247" y="234"/>
                  </a:lnTo>
                  <a:lnTo>
                    <a:pt x="5067" y="289"/>
                  </a:lnTo>
                  <a:lnTo>
                    <a:pt x="4887" y="344"/>
                  </a:lnTo>
                  <a:lnTo>
                    <a:pt x="4708" y="413"/>
                  </a:lnTo>
                  <a:lnTo>
                    <a:pt x="4528" y="482"/>
                  </a:lnTo>
                  <a:lnTo>
                    <a:pt x="4355" y="557"/>
                  </a:lnTo>
                  <a:lnTo>
                    <a:pt x="4182" y="640"/>
                  </a:lnTo>
                  <a:lnTo>
                    <a:pt x="4008" y="722"/>
                  </a:lnTo>
                  <a:lnTo>
                    <a:pt x="3842" y="818"/>
                  </a:lnTo>
                  <a:lnTo>
                    <a:pt x="3609" y="915"/>
                  </a:lnTo>
                  <a:lnTo>
                    <a:pt x="3376" y="1018"/>
                  </a:lnTo>
                  <a:lnTo>
                    <a:pt x="3156" y="1135"/>
                  </a:lnTo>
                  <a:lnTo>
                    <a:pt x="2943" y="1259"/>
                  </a:lnTo>
                  <a:lnTo>
                    <a:pt x="2737" y="1396"/>
                  </a:lnTo>
                  <a:lnTo>
                    <a:pt x="2530" y="1540"/>
                  </a:lnTo>
                  <a:lnTo>
                    <a:pt x="2337" y="1692"/>
                  </a:lnTo>
                  <a:lnTo>
                    <a:pt x="2144" y="1850"/>
                  </a:lnTo>
                  <a:lnTo>
                    <a:pt x="1964" y="2022"/>
                  </a:lnTo>
                  <a:lnTo>
                    <a:pt x="1785" y="2194"/>
                  </a:lnTo>
                  <a:lnTo>
                    <a:pt x="1618" y="2379"/>
                  </a:lnTo>
                  <a:lnTo>
                    <a:pt x="1458" y="2572"/>
                  </a:lnTo>
                  <a:lnTo>
                    <a:pt x="1305" y="2771"/>
                  </a:lnTo>
                  <a:lnTo>
                    <a:pt x="1159" y="2971"/>
                  </a:lnTo>
                  <a:lnTo>
                    <a:pt x="1019" y="3184"/>
                  </a:lnTo>
                  <a:lnTo>
                    <a:pt x="886" y="3397"/>
                  </a:lnTo>
                  <a:lnTo>
                    <a:pt x="766" y="3624"/>
                  </a:lnTo>
                  <a:lnTo>
                    <a:pt x="653" y="3851"/>
                  </a:lnTo>
                  <a:lnTo>
                    <a:pt x="546" y="4078"/>
                  </a:lnTo>
                  <a:lnTo>
                    <a:pt x="453" y="4318"/>
                  </a:lnTo>
                  <a:lnTo>
                    <a:pt x="360" y="4559"/>
                  </a:lnTo>
                  <a:lnTo>
                    <a:pt x="287" y="4800"/>
                  </a:lnTo>
                  <a:lnTo>
                    <a:pt x="213" y="5054"/>
                  </a:lnTo>
                  <a:lnTo>
                    <a:pt x="153" y="5302"/>
                  </a:lnTo>
                  <a:lnTo>
                    <a:pt x="100" y="5563"/>
                  </a:lnTo>
                  <a:lnTo>
                    <a:pt x="60" y="5817"/>
                  </a:lnTo>
                  <a:lnTo>
                    <a:pt x="34" y="6079"/>
                  </a:lnTo>
                  <a:lnTo>
                    <a:pt x="7" y="6347"/>
                  </a:lnTo>
                  <a:lnTo>
                    <a:pt x="0" y="6608"/>
                  </a:lnTo>
                  <a:lnTo>
                    <a:pt x="0" y="6876"/>
                  </a:lnTo>
                  <a:lnTo>
                    <a:pt x="7" y="7144"/>
                  </a:lnTo>
                  <a:lnTo>
                    <a:pt x="27" y="7412"/>
                  </a:lnTo>
                  <a:lnTo>
                    <a:pt x="47" y="7598"/>
                  </a:lnTo>
                  <a:lnTo>
                    <a:pt x="73" y="7784"/>
                  </a:lnTo>
                  <a:lnTo>
                    <a:pt x="107" y="7969"/>
                  </a:lnTo>
                  <a:lnTo>
                    <a:pt x="147" y="8148"/>
                  </a:lnTo>
                  <a:lnTo>
                    <a:pt x="187" y="8320"/>
                  </a:lnTo>
                  <a:lnTo>
                    <a:pt x="233" y="8499"/>
                  </a:lnTo>
                  <a:lnTo>
                    <a:pt x="287" y="8664"/>
                  </a:lnTo>
                  <a:lnTo>
                    <a:pt x="340" y="8836"/>
                  </a:lnTo>
                  <a:lnTo>
                    <a:pt x="400" y="9001"/>
                  </a:lnTo>
                  <a:lnTo>
                    <a:pt x="466" y="9159"/>
                  </a:lnTo>
                  <a:lnTo>
                    <a:pt x="533" y="9317"/>
                  </a:lnTo>
                  <a:lnTo>
                    <a:pt x="606" y="9475"/>
                  </a:lnTo>
                  <a:lnTo>
                    <a:pt x="686" y="9626"/>
                  </a:lnTo>
                  <a:lnTo>
                    <a:pt x="766" y="9778"/>
                  </a:lnTo>
                  <a:lnTo>
                    <a:pt x="852" y="9922"/>
                  </a:lnTo>
                  <a:lnTo>
                    <a:pt x="946" y="10067"/>
                  </a:lnTo>
                  <a:lnTo>
                    <a:pt x="1039" y="10211"/>
                  </a:lnTo>
                  <a:lnTo>
                    <a:pt x="1132" y="10348"/>
                  </a:lnTo>
                  <a:lnTo>
                    <a:pt x="1232" y="10486"/>
                  </a:lnTo>
                  <a:lnTo>
                    <a:pt x="1339" y="10617"/>
                  </a:lnTo>
                  <a:lnTo>
                    <a:pt x="1445" y="10747"/>
                  </a:lnTo>
                  <a:lnTo>
                    <a:pt x="1558" y="10871"/>
                  </a:lnTo>
                  <a:lnTo>
                    <a:pt x="1671" y="10995"/>
                  </a:lnTo>
                  <a:lnTo>
                    <a:pt x="1791" y="11112"/>
                  </a:lnTo>
                  <a:lnTo>
                    <a:pt x="1911" y="11229"/>
                  </a:lnTo>
                  <a:lnTo>
                    <a:pt x="2031" y="11345"/>
                  </a:lnTo>
                  <a:lnTo>
                    <a:pt x="2157" y="11455"/>
                  </a:lnTo>
                  <a:lnTo>
                    <a:pt x="2291" y="11559"/>
                  </a:lnTo>
                  <a:lnTo>
                    <a:pt x="2424" y="11662"/>
                  </a:lnTo>
                  <a:lnTo>
                    <a:pt x="2557" y="11765"/>
                  </a:lnTo>
                  <a:lnTo>
                    <a:pt x="2830" y="11957"/>
                  </a:lnTo>
                  <a:lnTo>
                    <a:pt x="3116" y="12129"/>
                  </a:lnTo>
                  <a:lnTo>
                    <a:pt x="3416" y="12294"/>
                  </a:lnTo>
                  <a:lnTo>
                    <a:pt x="3716" y="12446"/>
                  </a:lnTo>
                  <a:lnTo>
                    <a:pt x="4028" y="12583"/>
                  </a:lnTo>
                  <a:lnTo>
                    <a:pt x="4341" y="12707"/>
                  </a:lnTo>
                  <a:lnTo>
                    <a:pt x="4661" y="12817"/>
                  </a:lnTo>
                  <a:lnTo>
                    <a:pt x="4987" y="12913"/>
                  </a:lnTo>
                  <a:lnTo>
                    <a:pt x="5320" y="12996"/>
                  </a:lnTo>
                  <a:lnTo>
                    <a:pt x="5653" y="13064"/>
                  </a:lnTo>
                  <a:lnTo>
                    <a:pt x="5993" y="13119"/>
                  </a:lnTo>
                  <a:lnTo>
                    <a:pt x="6332" y="13161"/>
                  </a:lnTo>
                  <a:lnTo>
                    <a:pt x="6672" y="13181"/>
                  </a:lnTo>
                  <a:lnTo>
                    <a:pt x="7011" y="13195"/>
                  </a:lnTo>
                  <a:lnTo>
                    <a:pt x="7358" y="13188"/>
                  </a:lnTo>
                  <a:lnTo>
                    <a:pt x="7697" y="13168"/>
                  </a:lnTo>
                  <a:lnTo>
                    <a:pt x="8030" y="13133"/>
                  </a:lnTo>
                  <a:lnTo>
                    <a:pt x="8216" y="13106"/>
                  </a:lnTo>
                  <a:lnTo>
                    <a:pt x="8396" y="13071"/>
                  </a:lnTo>
                  <a:lnTo>
                    <a:pt x="8576" y="13037"/>
                  </a:lnTo>
                  <a:lnTo>
                    <a:pt x="8756" y="12996"/>
                  </a:lnTo>
                  <a:lnTo>
                    <a:pt x="8936" y="12948"/>
                  </a:lnTo>
                  <a:lnTo>
                    <a:pt x="9115" y="12899"/>
                  </a:lnTo>
                  <a:lnTo>
                    <a:pt x="9288" y="12851"/>
                  </a:lnTo>
                  <a:lnTo>
                    <a:pt x="9462" y="12789"/>
                  </a:lnTo>
                  <a:lnTo>
                    <a:pt x="9628" y="12728"/>
                  </a:lnTo>
                  <a:lnTo>
                    <a:pt x="9801" y="12666"/>
                  </a:lnTo>
                  <a:lnTo>
                    <a:pt x="9968" y="12590"/>
                  </a:lnTo>
                  <a:lnTo>
                    <a:pt x="10134" y="12521"/>
                  </a:lnTo>
                  <a:lnTo>
                    <a:pt x="10294" y="12439"/>
                  </a:lnTo>
                  <a:lnTo>
                    <a:pt x="10460" y="12363"/>
                  </a:lnTo>
                  <a:lnTo>
                    <a:pt x="10620" y="12274"/>
                  </a:lnTo>
                  <a:lnTo>
                    <a:pt x="10773" y="12184"/>
                  </a:lnTo>
                  <a:lnTo>
                    <a:pt x="10926" y="12095"/>
                  </a:lnTo>
                  <a:lnTo>
                    <a:pt x="11080" y="11999"/>
                  </a:lnTo>
                  <a:lnTo>
                    <a:pt x="11226" y="11896"/>
                  </a:lnTo>
                  <a:lnTo>
                    <a:pt x="11372" y="11799"/>
                  </a:lnTo>
                  <a:lnTo>
                    <a:pt x="11519" y="11689"/>
                  </a:lnTo>
                  <a:lnTo>
                    <a:pt x="11659" y="11579"/>
                  </a:lnTo>
                  <a:lnTo>
                    <a:pt x="11792" y="11469"/>
                  </a:lnTo>
                  <a:lnTo>
                    <a:pt x="11932" y="11352"/>
                  </a:lnTo>
                  <a:lnTo>
                    <a:pt x="12058" y="11229"/>
                  </a:lnTo>
                  <a:lnTo>
                    <a:pt x="12191" y="11112"/>
                  </a:lnTo>
                  <a:lnTo>
                    <a:pt x="12311" y="10981"/>
                  </a:lnTo>
                  <a:lnTo>
                    <a:pt x="12438" y="10857"/>
                  </a:lnTo>
                  <a:lnTo>
                    <a:pt x="12551" y="10727"/>
                  </a:lnTo>
                  <a:lnTo>
                    <a:pt x="12664" y="10589"/>
                  </a:lnTo>
                  <a:lnTo>
                    <a:pt x="12777" y="10452"/>
                  </a:lnTo>
                  <a:lnTo>
                    <a:pt x="12884" y="10314"/>
                  </a:lnTo>
                  <a:lnTo>
                    <a:pt x="12990" y="10170"/>
                  </a:lnTo>
                  <a:lnTo>
                    <a:pt x="13084" y="10025"/>
                  </a:lnTo>
                  <a:lnTo>
                    <a:pt x="13184" y="9881"/>
                  </a:lnTo>
                  <a:lnTo>
                    <a:pt x="13270" y="9730"/>
                  </a:lnTo>
                  <a:lnTo>
                    <a:pt x="13363" y="9578"/>
                  </a:lnTo>
                  <a:lnTo>
                    <a:pt x="13443" y="9420"/>
                  </a:lnTo>
                  <a:lnTo>
                    <a:pt x="13523" y="9262"/>
                  </a:lnTo>
                  <a:lnTo>
                    <a:pt x="13596" y="9104"/>
                  </a:lnTo>
                  <a:lnTo>
                    <a:pt x="13663" y="8946"/>
                  </a:lnTo>
                  <a:lnTo>
                    <a:pt x="13729" y="8781"/>
                  </a:lnTo>
                  <a:lnTo>
                    <a:pt x="13789" y="8616"/>
                  </a:lnTo>
                  <a:lnTo>
                    <a:pt x="13843" y="8451"/>
                  </a:lnTo>
                  <a:lnTo>
                    <a:pt x="13896" y="8279"/>
                  </a:lnTo>
                  <a:lnTo>
                    <a:pt x="13943" y="8107"/>
                  </a:lnTo>
                  <a:lnTo>
                    <a:pt x="13983" y="7935"/>
                  </a:lnTo>
                  <a:lnTo>
                    <a:pt x="14016" y="7763"/>
                  </a:lnTo>
                  <a:lnTo>
                    <a:pt x="14049" y="7584"/>
                  </a:lnTo>
                  <a:lnTo>
                    <a:pt x="14076" y="7406"/>
                  </a:lnTo>
                  <a:lnTo>
                    <a:pt x="14096" y="7227"/>
                  </a:lnTo>
                  <a:lnTo>
                    <a:pt x="14109" y="7041"/>
                  </a:lnTo>
                  <a:lnTo>
                    <a:pt x="14116" y="6862"/>
                  </a:lnTo>
                  <a:lnTo>
                    <a:pt x="14122" y="6677"/>
                  </a:lnTo>
                  <a:lnTo>
                    <a:pt x="14116" y="6491"/>
                  </a:lnTo>
                  <a:lnTo>
                    <a:pt x="14109" y="6305"/>
                  </a:lnTo>
                  <a:lnTo>
                    <a:pt x="14096" y="6120"/>
                  </a:lnTo>
                  <a:lnTo>
                    <a:pt x="14076" y="5927"/>
                  </a:lnTo>
                  <a:lnTo>
                    <a:pt x="14049" y="5742"/>
                  </a:lnTo>
                  <a:lnTo>
                    <a:pt x="14016" y="5549"/>
                  </a:lnTo>
                  <a:lnTo>
                    <a:pt x="13976" y="5357"/>
                  </a:lnTo>
                  <a:lnTo>
                    <a:pt x="13936" y="5164"/>
                  </a:lnTo>
                  <a:lnTo>
                    <a:pt x="13883" y="4972"/>
                  </a:lnTo>
                  <a:lnTo>
                    <a:pt x="13823" y="4779"/>
                  </a:lnTo>
                  <a:lnTo>
                    <a:pt x="13763" y="4586"/>
                  </a:lnTo>
                  <a:lnTo>
                    <a:pt x="13690" y="4401"/>
                  </a:lnTo>
                  <a:lnTo>
                    <a:pt x="13616" y="4222"/>
                  </a:lnTo>
                  <a:lnTo>
                    <a:pt x="13536" y="4043"/>
                  </a:lnTo>
                  <a:lnTo>
                    <a:pt x="13450" y="3864"/>
                  </a:lnTo>
                  <a:lnTo>
                    <a:pt x="13363" y="3693"/>
                  </a:lnTo>
                  <a:lnTo>
                    <a:pt x="13270" y="3528"/>
                  </a:lnTo>
                  <a:lnTo>
                    <a:pt x="13170" y="3363"/>
                  </a:lnTo>
                  <a:lnTo>
                    <a:pt x="13064" y="3198"/>
                  </a:lnTo>
                  <a:lnTo>
                    <a:pt x="12957" y="3039"/>
                  </a:lnTo>
                  <a:lnTo>
                    <a:pt x="12844" y="2881"/>
                  </a:lnTo>
                  <a:lnTo>
                    <a:pt x="12731" y="2730"/>
                  </a:lnTo>
                  <a:lnTo>
                    <a:pt x="12611" y="2586"/>
                  </a:lnTo>
                  <a:lnTo>
                    <a:pt x="12484" y="2441"/>
                  </a:lnTo>
                  <a:lnTo>
                    <a:pt x="12351" y="2297"/>
                  </a:lnTo>
                  <a:lnTo>
                    <a:pt x="12225" y="2166"/>
                  </a:lnTo>
                  <a:lnTo>
                    <a:pt x="12085" y="2029"/>
                  </a:lnTo>
                  <a:lnTo>
                    <a:pt x="11945" y="1898"/>
                  </a:lnTo>
                  <a:lnTo>
                    <a:pt x="11805" y="1774"/>
                  </a:lnTo>
                  <a:lnTo>
                    <a:pt x="11659" y="1650"/>
                  </a:lnTo>
                  <a:lnTo>
                    <a:pt x="11506" y="1534"/>
                  </a:lnTo>
                  <a:lnTo>
                    <a:pt x="11359" y="1424"/>
                  </a:lnTo>
                  <a:lnTo>
                    <a:pt x="11199" y="1314"/>
                  </a:lnTo>
                  <a:lnTo>
                    <a:pt x="11040" y="1204"/>
                  </a:lnTo>
                  <a:lnTo>
                    <a:pt x="10880" y="1107"/>
                  </a:lnTo>
                  <a:lnTo>
                    <a:pt x="10720" y="1011"/>
                  </a:lnTo>
                  <a:lnTo>
                    <a:pt x="10554" y="915"/>
                  </a:lnTo>
                  <a:lnTo>
                    <a:pt x="10387" y="825"/>
                  </a:lnTo>
                  <a:lnTo>
                    <a:pt x="10214" y="743"/>
                  </a:lnTo>
                  <a:lnTo>
                    <a:pt x="10041" y="660"/>
                  </a:lnTo>
                  <a:lnTo>
                    <a:pt x="9868" y="585"/>
                  </a:lnTo>
                  <a:lnTo>
                    <a:pt x="9695" y="516"/>
                  </a:lnTo>
                  <a:lnTo>
                    <a:pt x="9515" y="447"/>
                  </a:lnTo>
                  <a:lnTo>
                    <a:pt x="9335" y="385"/>
                  </a:lnTo>
                  <a:lnTo>
                    <a:pt x="9155" y="323"/>
                  </a:lnTo>
                  <a:lnTo>
                    <a:pt x="8976" y="275"/>
                  </a:lnTo>
                  <a:lnTo>
                    <a:pt x="8789" y="220"/>
                  </a:lnTo>
                  <a:lnTo>
                    <a:pt x="8609" y="179"/>
                  </a:lnTo>
                  <a:lnTo>
                    <a:pt x="8423" y="138"/>
                  </a:lnTo>
                  <a:lnTo>
                    <a:pt x="8236" y="103"/>
                  </a:lnTo>
                  <a:lnTo>
                    <a:pt x="8050" y="76"/>
                  </a:lnTo>
                  <a:lnTo>
                    <a:pt x="7864" y="48"/>
                  </a:lnTo>
                  <a:lnTo>
                    <a:pt x="7677" y="28"/>
                  </a:lnTo>
                  <a:lnTo>
                    <a:pt x="7491" y="14"/>
                  </a:lnTo>
                  <a:lnTo>
                    <a:pt x="7298" y="7"/>
                  </a:lnTo>
                  <a:lnTo>
                    <a:pt x="711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-3101175" y="-434525"/>
              <a:ext cx="220575" cy="190500"/>
            </a:xfrm>
            <a:custGeom>
              <a:avLst/>
              <a:gdLst/>
              <a:ahLst/>
              <a:cxnLst/>
              <a:rect l="l" t="t" r="r" b="b"/>
              <a:pathLst>
                <a:path w="8823" h="7620" extrusionOk="0">
                  <a:moveTo>
                    <a:pt x="4075" y="1"/>
                  </a:moveTo>
                  <a:lnTo>
                    <a:pt x="3842" y="7"/>
                  </a:lnTo>
                  <a:lnTo>
                    <a:pt x="3363" y="28"/>
                  </a:lnTo>
                  <a:lnTo>
                    <a:pt x="2883" y="62"/>
                  </a:lnTo>
                  <a:lnTo>
                    <a:pt x="2411" y="111"/>
                  </a:lnTo>
                  <a:lnTo>
                    <a:pt x="1478" y="200"/>
                  </a:lnTo>
                  <a:lnTo>
                    <a:pt x="1452" y="200"/>
                  </a:lnTo>
                  <a:lnTo>
                    <a:pt x="1432" y="193"/>
                  </a:lnTo>
                  <a:lnTo>
                    <a:pt x="1412" y="179"/>
                  </a:lnTo>
                  <a:lnTo>
                    <a:pt x="1392" y="179"/>
                  </a:lnTo>
                  <a:lnTo>
                    <a:pt x="1299" y="276"/>
                  </a:lnTo>
                  <a:lnTo>
                    <a:pt x="1205" y="379"/>
                  </a:lnTo>
                  <a:lnTo>
                    <a:pt x="1119" y="482"/>
                  </a:lnTo>
                  <a:lnTo>
                    <a:pt x="1032" y="592"/>
                  </a:lnTo>
                  <a:lnTo>
                    <a:pt x="873" y="812"/>
                  </a:lnTo>
                  <a:lnTo>
                    <a:pt x="719" y="1046"/>
                  </a:lnTo>
                  <a:lnTo>
                    <a:pt x="586" y="1293"/>
                  </a:lnTo>
                  <a:lnTo>
                    <a:pt x="460" y="1541"/>
                  </a:lnTo>
                  <a:lnTo>
                    <a:pt x="347" y="1802"/>
                  </a:lnTo>
                  <a:lnTo>
                    <a:pt x="253" y="2063"/>
                  </a:lnTo>
                  <a:lnTo>
                    <a:pt x="173" y="2332"/>
                  </a:lnTo>
                  <a:lnTo>
                    <a:pt x="134" y="2469"/>
                  </a:lnTo>
                  <a:lnTo>
                    <a:pt x="107" y="2613"/>
                  </a:lnTo>
                  <a:lnTo>
                    <a:pt x="80" y="2751"/>
                  </a:lnTo>
                  <a:lnTo>
                    <a:pt x="54" y="2888"/>
                  </a:lnTo>
                  <a:lnTo>
                    <a:pt x="34" y="3033"/>
                  </a:lnTo>
                  <a:lnTo>
                    <a:pt x="20" y="3170"/>
                  </a:lnTo>
                  <a:lnTo>
                    <a:pt x="7" y="3315"/>
                  </a:lnTo>
                  <a:lnTo>
                    <a:pt x="0" y="3459"/>
                  </a:lnTo>
                  <a:lnTo>
                    <a:pt x="0" y="3597"/>
                  </a:lnTo>
                  <a:lnTo>
                    <a:pt x="0" y="3741"/>
                  </a:lnTo>
                  <a:lnTo>
                    <a:pt x="7" y="3885"/>
                  </a:lnTo>
                  <a:lnTo>
                    <a:pt x="20" y="4030"/>
                  </a:lnTo>
                  <a:lnTo>
                    <a:pt x="34" y="4167"/>
                  </a:lnTo>
                  <a:lnTo>
                    <a:pt x="54" y="4312"/>
                  </a:lnTo>
                  <a:lnTo>
                    <a:pt x="94" y="4518"/>
                  </a:lnTo>
                  <a:lnTo>
                    <a:pt x="140" y="4724"/>
                  </a:lnTo>
                  <a:lnTo>
                    <a:pt x="207" y="4917"/>
                  </a:lnTo>
                  <a:lnTo>
                    <a:pt x="273" y="5109"/>
                  </a:lnTo>
                  <a:lnTo>
                    <a:pt x="353" y="5295"/>
                  </a:lnTo>
                  <a:lnTo>
                    <a:pt x="446" y="5467"/>
                  </a:lnTo>
                  <a:lnTo>
                    <a:pt x="546" y="5639"/>
                  </a:lnTo>
                  <a:lnTo>
                    <a:pt x="653" y="5804"/>
                  </a:lnTo>
                  <a:lnTo>
                    <a:pt x="766" y="5955"/>
                  </a:lnTo>
                  <a:lnTo>
                    <a:pt x="886" y="6106"/>
                  </a:lnTo>
                  <a:lnTo>
                    <a:pt x="1019" y="6251"/>
                  </a:lnTo>
                  <a:lnTo>
                    <a:pt x="1159" y="6388"/>
                  </a:lnTo>
                  <a:lnTo>
                    <a:pt x="1299" y="6512"/>
                  </a:lnTo>
                  <a:lnTo>
                    <a:pt x="1452" y="6636"/>
                  </a:lnTo>
                  <a:lnTo>
                    <a:pt x="1605" y="6753"/>
                  </a:lnTo>
                  <a:lnTo>
                    <a:pt x="1765" y="6863"/>
                  </a:lnTo>
                  <a:lnTo>
                    <a:pt x="1931" y="6959"/>
                  </a:lnTo>
                  <a:lnTo>
                    <a:pt x="2104" y="7055"/>
                  </a:lnTo>
                  <a:lnTo>
                    <a:pt x="2277" y="7145"/>
                  </a:lnTo>
                  <a:lnTo>
                    <a:pt x="2457" y="7220"/>
                  </a:lnTo>
                  <a:lnTo>
                    <a:pt x="2637" y="7296"/>
                  </a:lnTo>
                  <a:lnTo>
                    <a:pt x="2823" y="7358"/>
                  </a:lnTo>
                  <a:lnTo>
                    <a:pt x="3010" y="7420"/>
                  </a:lnTo>
                  <a:lnTo>
                    <a:pt x="3203" y="7468"/>
                  </a:lnTo>
                  <a:lnTo>
                    <a:pt x="3396" y="7516"/>
                  </a:lnTo>
                  <a:lnTo>
                    <a:pt x="3589" y="7550"/>
                  </a:lnTo>
                  <a:lnTo>
                    <a:pt x="3782" y="7578"/>
                  </a:lnTo>
                  <a:lnTo>
                    <a:pt x="3975" y="7598"/>
                  </a:lnTo>
                  <a:lnTo>
                    <a:pt x="4175" y="7612"/>
                  </a:lnTo>
                  <a:lnTo>
                    <a:pt x="4368" y="7619"/>
                  </a:lnTo>
                  <a:lnTo>
                    <a:pt x="4561" y="7619"/>
                  </a:lnTo>
                  <a:lnTo>
                    <a:pt x="4761" y="7612"/>
                  </a:lnTo>
                  <a:lnTo>
                    <a:pt x="5014" y="7592"/>
                  </a:lnTo>
                  <a:lnTo>
                    <a:pt x="5267" y="7550"/>
                  </a:lnTo>
                  <a:lnTo>
                    <a:pt x="5513" y="7502"/>
                  </a:lnTo>
                  <a:lnTo>
                    <a:pt x="5760" y="7440"/>
                  </a:lnTo>
                  <a:lnTo>
                    <a:pt x="5999" y="7365"/>
                  </a:lnTo>
                  <a:lnTo>
                    <a:pt x="6232" y="7282"/>
                  </a:lnTo>
                  <a:lnTo>
                    <a:pt x="6465" y="7179"/>
                  </a:lnTo>
                  <a:lnTo>
                    <a:pt x="6685" y="7069"/>
                  </a:lnTo>
                  <a:lnTo>
                    <a:pt x="6905" y="6945"/>
                  </a:lnTo>
                  <a:lnTo>
                    <a:pt x="7111" y="6815"/>
                  </a:lnTo>
                  <a:lnTo>
                    <a:pt x="7311" y="6670"/>
                  </a:lnTo>
                  <a:lnTo>
                    <a:pt x="7504" y="6519"/>
                  </a:lnTo>
                  <a:lnTo>
                    <a:pt x="7684" y="6361"/>
                  </a:lnTo>
                  <a:lnTo>
                    <a:pt x="7850" y="6189"/>
                  </a:lnTo>
                  <a:lnTo>
                    <a:pt x="8010" y="6010"/>
                  </a:lnTo>
                  <a:lnTo>
                    <a:pt x="8157" y="5824"/>
                  </a:lnTo>
                  <a:lnTo>
                    <a:pt x="8290" y="5625"/>
                  </a:lnTo>
                  <a:lnTo>
                    <a:pt x="8410" y="5426"/>
                  </a:lnTo>
                  <a:lnTo>
                    <a:pt x="8516" y="5213"/>
                  </a:lnTo>
                  <a:lnTo>
                    <a:pt x="8563" y="5109"/>
                  </a:lnTo>
                  <a:lnTo>
                    <a:pt x="8609" y="4999"/>
                  </a:lnTo>
                  <a:lnTo>
                    <a:pt x="8649" y="4889"/>
                  </a:lnTo>
                  <a:lnTo>
                    <a:pt x="8683" y="4779"/>
                  </a:lnTo>
                  <a:lnTo>
                    <a:pt x="8716" y="4662"/>
                  </a:lnTo>
                  <a:lnTo>
                    <a:pt x="8743" y="4552"/>
                  </a:lnTo>
                  <a:lnTo>
                    <a:pt x="8769" y="4436"/>
                  </a:lnTo>
                  <a:lnTo>
                    <a:pt x="8789" y="4319"/>
                  </a:lnTo>
                  <a:lnTo>
                    <a:pt x="8803" y="4202"/>
                  </a:lnTo>
                  <a:lnTo>
                    <a:pt x="8816" y="4085"/>
                  </a:lnTo>
                  <a:lnTo>
                    <a:pt x="8823" y="3961"/>
                  </a:lnTo>
                  <a:lnTo>
                    <a:pt x="8823" y="3844"/>
                  </a:lnTo>
                  <a:lnTo>
                    <a:pt x="8823" y="3720"/>
                  </a:lnTo>
                  <a:lnTo>
                    <a:pt x="8809" y="3597"/>
                  </a:lnTo>
                  <a:lnTo>
                    <a:pt x="8796" y="3473"/>
                  </a:lnTo>
                  <a:lnTo>
                    <a:pt x="8783" y="3349"/>
                  </a:lnTo>
                  <a:lnTo>
                    <a:pt x="8756" y="3225"/>
                  </a:lnTo>
                  <a:lnTo>
                    <a:pt x="8729" y="3095"/>
                  </a:lnTo>
                  <a:lnTo>
                    <a:pt x="8696" y="2971"/>
                  </a:lnTo>
                  <a:lnTo>
                    <a:pt x="8663" y="2840"/>
                  </a:lnTo>
                  <a:lnTo>
                    <a:pt x="8616" y="2717"/>
                  </a:lnTo>
                  <a:lnTo>
                    <a:pt x="8569" y="2586"/>
                  </a:lnTo>
                  <a:lnTo>
                    <a:pt x="8510" y="2455"/>
                  </a:lnTo>
                  <a:lnTo>
                    <a:pt x="8450" y="2332"/>
                  </a:lnTo>
                  <a:lnTo>
                    <a:pt x="8383" y="2201"/>
                  </a:lnTo>
                  <a:lnTo>
                    <a:pt x="8316" y="2070"/>
                  </a:lnTo>
                  <a:lnTo>
                    <a:pt x="8243" y="1946"/>
                  </a:lnTo>
                  <a:lnTo>
                    <a:pt x="8170" y="1830"/>
                  </a:lnTo>
                  <a:lnTo>
                    <a:pt x="8097" y="1720"/>
                  </a:lnTo>
                  <a:lnTo>
                    <a:pt x="8017" y="1610"/>
                  </a:lnTo>
                  <a:lnTo>
                    <a:pt x="7937" y="1506"/>
                  </a:lnTo>
                  <a:lnTo>
                    <a:pt x="7857" y="1410"/>
                  </a:lnTo>
                  <a:lnTo>
                    <a:pt x="7777" y="1314"/>
                  </a:lnTo>
                  <a:lnTo>
                    <a:pt x="7691" y="1225"/>
                  </a:lnTo>
                  <a:lnTo>
                    <a:pt x="7517" y="1053"/>
                  </a:lnTo>
                  <a:lnTo>
                    <a:pt x="7338" y="901"/>
                  </a:lnTo>
                  <a:lnTo>
                    <a:pt x="7151" y="757"/>
                  </a:lnTo>
                  <a:lnTo>
                    <a:pt x="6958" y="633"/>
                  </a:lnTo>
                  <a:lnTo>
                    <a:pt x="6758" y="523"/>
                  </a:lnTo>
                  <a:lnTo>
                    <a:pt x="6559" y="420"/>
                  </a:lnTo>
                  <a:lnTo>
                    <a:pt x="6346" y="338"/>
                  </a:lnTo>
                  <a:lnTo>
                    <a:pt x="6139" y="262"/>
                  </a:lnTo>
                  <a:lnTo>
                    <a:pt x="5920" y="200"/>
                  </a:lnTo>
                  <a:lnTo>
                    <a:pt x="5700" y="145"/>
                  </a:lnTo>
                  <a:lnTo>
                    <a:pt x="5473" y="97"/>
                  </a:lnTo>
                  <a:lnTo>
                    <a:pt x="5247" y="62"/>
                  </a:lnTo>
                  <a:lnTo>
                    <a:pt x="5021" y="35"/>
                  </a:lnTo>
                  <a:lnTo>
                    <a:pt x="4788" y="14"/>
                  </a:lnTo>
                  <a:lnTo>
                    <a:pt x="4555" y="7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-3567100" y="-3488975"/>
              <a:ext cx="147850" cy="878425"/>
            </a:xfrm>
            <a:custGeom>
              <a:avLst/>
              <a:gdLst/>
              <a:ahLst/>
              <a:cxnLst/>
              <a:rect l="l" t="t" r="r" b="b"/>
              <a:pathLst>
                <a:path w="5914" h="35137" extrusionOk="0">
                  <a:moveTo>
                    <a:pt x="5381" y="1"/>
                  </a:moveTo>
                  <a:lnTo>
                    <a:pt x="4848" y="28"/>
                  </a:lnTo>
                  <a:lnTo>
                    <a:pt x="4369" y="56"/>
                  </a:lnTo>
                  <a:lnTo>
                    <a:pt x="4156" y="69"/>
                  </a:lnTo>
                  <a:lnTo>
                    <a:pt x="3943" y="97"/>
                  </a:lnTo>
                  <a:lnTo>
                    <a:pt x="3750" y="118"/>
                  </a:lnTo>
                  <a:lnTo>
                    <a:pt x="3570" y="152"/>
                  </a:lnTo>
                  <a:lnTo>
                    <a:pt x="3397" y="193"/>
                  </a:lnTo>
                  <a:lnTo>
                    <a:pt x="3230" y="234"/>
                  </a:lnTo>
                  <a:lnTo>
                    <a:pt x="3077" y="289"/>
                  </a:lnTo>
                  <a:lnTo>
                    <a:pt x="2937" y="351"/>
                  </a:lnTo>
                  <a:lnTo>
                    <a:pt x="2804" y="420"/>
                  </a:lnTo>
                  <a:lnTo>
                    <a:pt x="2678" y="496"/>
                  </a:lnTo>
                  <a:lnTo>
                    <a:pt x="2558" y="585"/>
                  </a:lnTo>
                  <a:lnTo>
                    <a:pt x="2445" y="688"/>
                  </a:lnTo>
                  <a:lnTo>
                    <a:pt x="2338" y="798"/>
                  </a:lnTo>
                  <a:lnTo>
                    <a:pt x="2245" y="929"/>
                  </a:lnTo>
                  <a:lnTo>
                    <a:pt x="2152" y="1066"/>
                  </a:lnTo>
                  <a:lnTo>
                    <a:pt x="2065" y="1218"/>
                  </a:lnTo>
                  <a:lnTo>
                    <a:pt x="1978" y="1383"/>
                  </a:lnTo>
                  <a:lnTo>
                    <a:pt x="1899" y="1568"/>
                  </a:lnTo>
                  <a:lnTo>
                    <a:pt x="1825" y="1768"/>
                  </a:lnTo>
                  <a:lnTo>
                    <a:pt x="1752" y="1988"/>
                  </a:lnTo>
                  <a:lnTo>
                    <a:pt x="1685" y="2222"/>
                  </a:lnTo>
                  <a:lnTo>
                    <a:pt x="1619" y="2476"/>
                  </a:lnTo>
                  <a:lnTo>
                    <a:pt x="1552" y="2744"/>
                  </a:lnTo>
                  <a:lnTo>
                    <a:pt x="1486" y="3040"/>
                  </a:lnTo>
                  <a:lnTo>
                    <a:pt x="1426" y="3349"/>
                  </a:lnTo>
                  <a:lnTo>
                    <a:pt x="1359" y="3686"/>
                  </a:lnTo>
                  <a:lnTo>
                    <a:pt x="1233" y="4422"/>
                  </a:lnTo>
                  <a:lnTo>
                    <a:pt x="1186" y="4718"/>
                  </a:lnTo>
                  <a:lnTo>
                    <a:pt x="1146" y="5020"/>
                  </a:lnTo>
                  <a:lnTo>
                    <a:pt x="1113" y="5323"/>
                  </a:lnTo>
                  <a:lnTo>
                    <a:pt x="1080" y="5625"/>
                  </a:lnTo>
                  <a:lnTo>
                    <a:pt x="1053" y="5935"/>
                  </a:lnTo>
                  <a:lnTo>
                    <a:pt x="1026" y="6244"/>
                  </a:lnTo>
                  <a:lnTo>
                    <a:pt x="986" y="6863"/>
                  </a:lnTo>
                  <a:lnTo>
                    <a:pt x="966" y="7489"/>
                  </a:lnTo>
                  <a:lnTo>
                    <a:pt x="946" y="8121"/>
                  </a:lnTo>
                  <a:lnTo>
                    <a:pt x="946" y="8754"/>
                  </a:lnTo>
                  <a:lnTo>
                    <a:pt x="946" y="9386"/>
                  </a:lnTo>
                  <a:lnTo>
                    <a:pt x="960" y="10658"/>
                  </a:lnTo>
                  <a:lnTo>
                    <a:pt x="980" y="11924"/>
                  </a:lnTo>
                  <a:lnTo>
                    <a:pt x="986" y="12556"/>
                  </a:lnTo>
                  <a:lnTo>
                    <a:pt x="993" y="13175"/>
                  </a:lnTo>
                  <a:lnTo>
                    <a:pt x="986" y="13794"/>
                  </a:lnTo>
                  <a:lnTo>
                    <a:pt x="973" y="14406"/>
                  </a:lnTo>
                  <a:lnTo>
                    <a:pt x="900" y="16895"/>
                  </a:lnTo>
                  <a:lnTo>
                    <a:pt x="827" y="19384"/>
                  </a:lnTo>
                  <a:lnTo>
                    <a:pt x="753" y="21887"/>
                  </a:lnTo>
                  <a:lnTo>
                    <a:pt x="680" y="24383"/>
                  </a:lnTo>
                  <a:lnTo>
                    <a:pt x="667" y="24555"/>
                  </a:lnTo>
                  <a:lnTo>
                    <a:pt x="653" y="24747"/>
                  </a:lnTo>
                  <a:lnTo>
                    <a:pt x="607" y="25187"/>
                  </a:lnTo>
                  <a:lnTo>
                    <a:pt x="547" y="25703"/>
                  </a:lnTo>
                  <a:lnTo>
                    <a:pt x="474" y="26274"/>
                  </a:lnTo>
                  <a:lnTo>
                    <a:pt x="307" y="27552"/>
                  </a:lnTo>
                  <a:lnTo>
                    <a:pt x="227" y="28233"/>
                  </a:lnTo>
                  <a:lnTo>
                    <a:pt x="147" y="28934"/>
                  </a:lnTo>
                  <a:lnTo>
                    <a:pt x="87" y="29636"/>
                  </a:lnTo>
                  <a:lnTo>
                    <a:pt x="61" y="29986"/>
                  </a:lnTo>
                  <a:lnTo>
                    <a:pt x="34" y="30330"/>
                  </a:lnTo>
                  <a:lnTo>
                    <a:pt x="21" y="30674"/>
                  </a:lnTo>
                  <a:lnTo>
                    <a:pt x="8" y="31011"/>
                  </a:lnTo>
                  <a:lnTo>
                    <a:pt x="1" y="31341"/>
                  </a:lnTo>
                  <a:lnTo>
                    <a:pt x="8" y="31664"/>
                  </a:lnTo>
                  <a:lnTo>
                    <a:pt x="14" y="31974"/>
                  </a:lnTo>
                  <a:lnTo>
                    <a:pt x="34" y="32276"/>
                  </a:lnTo>
                  <a:lnTo>
                    <a:pt x="61" y="32565"/>
                  </a:lnTo>
                  <a:lnTo>
                    <a:pt x="94" y="32840"/>
                  </a:lnTo>
                  <a:lnTo>
                    <a:pt x="141" y="33101"/>
                  </a:lnTo>
                  <a:lnTo>
                    <a:pt x="194" y="33342"/>
                  </a:lnTo>
                  <a:lnTo>
                    <a:pt x="227" y="33459"/>
                  </a:lnTo>
                  <a:lnTo>
                    <a:pt x="261" y="33569"/>
                  </a:lnTo>
                  <a:lnTo>
                    <a:pt x="301" y="33672"/>
                  </a:lnTo>
                  <a:lnTo>
                    <a:pt x="341" y="33775"/>
                  </a:lnTo>
                  <a:lnTo>
                    <a:pt x="653" y="33933"/>
                  </a:lnTo>
                  <a:lnTo>
                    <a:pt x="973" y="34085"/>
                  </a:lnTo>
                  <a:lnTo>
                    <a:pt x="1293" y="34229"/>
                  </a:lnTo>
                  <a:lnTo>
                    <a:pt x="1619" y="34366"/>
                  </a:lnTo>
                  <a:lnTo>
                    <a:pt x="1945" y="34490"/>
                  </a:lnTo>
                  <a:lnTo>
                    <a:pt x="2278" y="34607"/>
                  </a:lnTo>
                  <a:lnTo>
                    <a:pt x="2604" y="34710"/>
                  </a:lnTo>
                  <a:lnTo>
                    <a:pt x="2937" y="34807"/>
                  </a:lnTo>
                  <a:lnTo>
                    <a:pt x="3277" y="34889"/>
                  </a:lnTo>
                  <a:lnTo>
                    <a:pt x="3616" y="34958"/>
                  </a:lnTo>
                  <a:lnTo>
                    <a:pt x="3956" y="35013"/>
                  </a:lnTo>
                  <a:lnTo>
                    <a:pt x="4302" y="35054"/>
                  </a:lnTo>
                  <a:lnTo>
                    <a:pt x="4648" y="35088"/>
                  </a:lnTo>
                  <a:lnTo>
                    <a:pt x="4995" y="35102"/>
                  </a:lnTo>
                  <a:lnTo>
                    <a:pt x="5348" y="35109"/>
                  </a:lnTo>
                  <a:lnTo>
                    <a:pt x="5700" y="35095"/>
                  </a:lnTo>
                  <a:lnTo>
                    <a:pt x="5760" y="35095"/>
                  </a:lnTo>
                  <a:lnTo>
                    <a:pt x="5820" y="35109"/>
                  </a:lnTo>
                  <a:lnTo>
                    <a:pt x="5913" y="35137"/>
                  </a:lnTo>
                  <a:lnTo>
                    <a:pt x="5814" y="33369"/>
                  </a:lnTo>
                  <a:lnTo>
                    <a:pt x="5720" y="31602"/>
                  </a:lnTo>
                  <a:lnTo>
                    <a:pt x="5634" y="29828"/>
                  </a:lnTo>
                  <a:lnTo>
                    <a:pt x="5554" y="28061"/>
                  </a:lnTo>
                  <a:lnTo>
                    <a:pt x="5487" y="26294"/>
                  </a:lnTo>
                  <a:lnTo>
                    <a:pt x="5427" y="24527"/>
                  </a:lnTo>
                  <a:lnTo>
                    <a:pt x="5374" y="22760"/>
                  </a:lnTo>
                  <a:lnTo>
                    <a:pt x="5334" y="21000"/>
                  </a:lnTo>
                  <a:lnTo>
                    <a:pt x="5301" y="19233"/>
                  </a:lnTo>
                  <a:lnTo>
                    <a:pt x="5281" y="17472"/>
                  </a:lnTo>
                  <a:lnTo>
                    <a:pt x="5261" y="15719"/>
                  </a:lnTo>
                  <a:lnTo>
                    <a:pt x="5261" y="13959"/>
                  </a:lnTo>
                  <a:lnTo>
                    <a:pt x="5268" y="12212"/>
                  </a:lnTo>
                  <a:lnTo>
                    <a:pt x="5281" y="10459"/>
                  </a:lnTo>
                  <a:lnTo>
                    <a:pt x="5308" y="8712"/>
                  </a:lnTo>
                  <a:lnTo>
                    <a:pt x="5341" y="6973"/>
                  </a:lnTo>
                  <a:lnTo>
                    <a:pt x="5354" y="6189"/>
                  </a:lnTo>
                  <a:lnTo>
                    <a:pt x="5361" y="5378"/>
                  </a:lnTo>
                  <a:lnTo>
                    <a:pt x="5367" y="3679"/>
                  </a:lnTo>
                  <a:lnTo>
                    <a:pt x="5374" y="1878"/>
                  </a:lnTo>
                  <a:lnTo>
                    <a:pt x="5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-3981900" y="-3333400"/>
              <a:ext cx="378050" cy="467250"/>
            </a:xfrm>
            <a:custGeom>
              <a:avLst/>
              <a:gdLst/>
              <a:ahLst/>
              <a:cxnLst/>
              <a:rect l="l" t="t" r="r" b="b"/>
              <a:pathLst>
                <a:path w="15122" h="18690" extrusionOk="0">
                  <a:moveTo>
                    <a:pt x="8863" y="0"/>
                  </a:moveTo>
                  <a:lnTo>
                    <a:pt x="8636" y="392"/>
                  </a:lnTo>
                  <a:lnTo>
                    <a:pt x="8397" y="770"/>
                  </a:lnTo>
                  <a:lnTo>
                    <a:pt x="8144" y="1149"/>
                  </a:lnTo>
                  <a:lnTo>
                    <a:pt x="7877" y="1520"/>
                  </a:lnTo>
                  <a:lnTo>
                    <a:pt x="7611" y="1884"/>
                  </a:lnTo>
                  <a:lnTo>
                    <a:pt x="7331" y="2249"/>
                  </a:lnTo>
                  <a:lnTo>
                    <a:pt x="7045" y="2606"/>
                  </a:lnTo>
                  <a:lnTo>
                    <a:pt x="6752" y="2957"/>
                  </a:lnTo>
                  <a:lnTo>
                    <a:pt x="6459" y="3308"/>
                  </a:lnTo>
                  <a:lnTo>
                    <a:pt x="6159" y="3658"/>
                  </a:lnTo>
                  <a:lnTo>
                    <a:pt x="5560" y="4346"/>
                  </a:lnTo>
                  <a:lnTo>
                    <a:pt x="4968" y="5034"/>
                  </a:lnTo>
                  <a:lnTo>
                    <a:pt x="4675" y="5377"/>
                  </a:lnTo>
                  <a:lnTo>
                    <a:pt x="4388" y="5721"/>
                  </a:lnTo>
                  <a:lnTo>
                    <a:pt x="3856" y="6361"/>
                  </a:lnTo>
                  <a:lnTo>
                    <a:pt x="3316" y="7000"/>
                  </a:lnTo>
                  <a:lnTo>
                    <a:pt x="2770" y="7633"/>
                  </a:lnTo>
                  <a:lnTo>
                    <a:pt x="2231" y="8258"/>
                  </a:lnTo>
                  <a:lnTo>
                    <a:pt x="1678" y="8884"/>
                  </a:lnTo>
                  <a:lnTo>
                    <a:pt x="1126" y="9503"/>
                  </a:lnTo>
                  <a:lnTo>
                    <a:pt x="567" y="10122"/>
                  </a:lnTo>
                  <a:lnTo>
                    <a:pt x="1" y="10734"/>
                  </a:lnTo>
                  <a:lnTo>
                    <a:pt x="400" y="11057"/>
                  </a:lnTo>
                  <a:lnTo>
                    <a:pt x="800" y="11380"/>
                  </a:lnTo>
                  <a:lnTo>
                    <a:pt x="1206" y="11696"/>
                  </a:lnTo>
                  <a:lnTo>
                    <a:pt x="1612" y="12006"/>
                  </a:lnTo>
                  <a:lnTo>
                    <a:pt x="2025" y="12315"/>
                  </a:lnTo>
                  <a:lnTo>
                    <a:pt x="2438" y="12618"/>
                  </a:lnTo>
                  <a:lnTo>
                    <a:pt x="2864" y="12913"/>
                  </a:lnTo>
                  <a:lnTo>
                    <a:pt x="3283" y="13209"/>
                  </a:lnTo>
                  <a:lnTo>
                    <a:pt x="3716" y="13498"/>
                  </a:lnTo>
                  <a:lnTo>
                    <a:pt x="4149" y="13780"/>
                  </a:lnTo>
                  <a:lnTo>
                    <a:pt x="4588" y="14062"/>
                  </a:lnTo>
                  <a:lnTo>
                    <a:pt x="5028" y="14337"/>
                  </a:lnTo>
                  <a:lnTo>
                    <a:pt x="5474" y="14605"/>
                  </a:lnTo>
                  <a:lnTo>
                    <a:pt x="5926" y="14866"/>
                  </a:lnTo>
                  <a:lnTo>
                    <a:pt x="6386" y="15127"/>
                  </a:lnTo>
                  <a:lnTo>
                    <a:pt x="6845" y="15382"/>
                  </a:lnTo>
                  <a:lnTo>
                    <a:pt x="7305" y="15629"/>
                  </a:lnTo>
                  <a:lnTo>
                    <a:pt x="7777" y="15870"/>
                  </a:lnTo>
                  <a:lnTo>
                    <a:pt x="8250" y="16111"/>
                  </a:lnTo>
                  <a:lnTo>
                    <a:pt x="8730" y="16338"/>
                  </a:lnTo>
                  <a:lnTo>
                    <a:pt x="9209" y="16564"/>
                  </a:lnTo>
                  <a:lnTo>
                    <a:pt x="9695" y="16791"/>
                  </a:lnTo>
                  <a:lnTo>
                    <a:pt x="10188" y="17004"/>
                  </a:lnTo>
                  <a:lnTo>
                    <a:pt x="10680" y="17218"/>
                  </a:lnTo>
                  <a:lnTo>
                    <a:pt x="11180" y="17417"/>
                  </a:lnTo>
                  <a:lnTo>
                    <a:pt x="11686" y="17616"/>
                  </a:lnTo>
                  <a:lnTo>
                    <a:pt x="12192" y="17809"/>
                  </a:lnTo>
                  <a:lnTo>
                    <a:pt x="12705" y="18001"/>
                  </a:lnTo>
                  <a:lnTo>
                    <a:pt x="13224" y="18180"/>
                  </a:lnTo>
                  <a:lnTo>
                    <a:pt x="13743" y="18359"/>
                  </a:lnTo>
                  <a:lnTo>
                    <a:pt x="14269" y="18524"/>
                  </a:lnTo>
                  <a:lnTo>
                    <a:pt x="14802" y="18689"/>
                  </a:lnTo>
                  <a:lnTo>
                    <a:pt x="14802" y="18558"/>
                  </a:lnTo>
                  <a:lnTo>
                    <a:pt x="14809" y="18421"/>
                  </a:lnTo>
                  <a:lnTo>
                    <a:pt x="14822" y="18283"/>
                  </a:lnTo>
                  <a:lnTo>
                    <a:pt x="14822" y="18160"/>
                  </a:lnTo>
                  <a:lnTo>
                    <a:pt x="14875" y="14110"/>
                  </a:lnTo>
                  <a:lnTo>
                    <a:pt x="14948" y="10067"/>
                  </a:lnTo>
                  <a:lnTo>
                    <a:pt x="15028" y="6024"/>
                  </a:lnTo>
                  <a:lnTo>
                    <a:pt x="15121" y="1981"/>
                  </a:lnTo>
                  <a:lnTo>
                    <a:pt x="14709" y="1905"/>
                  </a:lnTo>
                  <a:lnTo>
                    <a:pt x="14296" y="1822"/>
                  </a:lnTo>
                  <a:lnTo>
                    <a:pt x="13890" y="1740"/>
                  </a:lnTo>
                  <a:lnTo>
                    <a:pt x="13484" y="1644"/>
                  </a:lnTo>
                  <a:lnTo>
                    <a:pt x="13084" y="1541"/>
                  </a:lnTo>
                  <a:lnTo>
                    <a:pt x="12691" y="1431"/>
                  </a:lnTo>
                  <a:lnTo>
                    <a:pt x="12292" y="1314"/>
                  </a:lnTo>
                  <a:lnTo>
                    <a:pt x="11906" y="1190"/>
                  </a:lnTo>
                  <a:lnTo>
                    <a:pt x="11513" y="1059"/>
                  </a:lnTo>
                  <a:lnTo>
                    <a:pt x="11127" y="929"/>
                  </a:lnTo>
                  <a:lnTo>
                    <a:pt x="10747" y="784"/>
                  </a:lnTo>
                  <a:lnTo>
                    <a:pt x="10361" y="640"/>
                  </a:lnTo>
                  <a:lnTo>
                    <a:pt x="9981" y="489"/>
                  </a:lnTo>
                  <a:lnTo>
                    <a:pt x="9608" y="330"/>
                  </a:lnTo>
                  <a:lnTo>
                    <a:pt x="9236" y="172"/>
                  </a:lnTo>
                  <a:lnTo>
                    <a:pt x="88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-4429500" y="-5457200"/>
              <a:ext cx="630725" cy="618850"/>
            </a:xfrm>
            <a:custGeom>
              <a:avLst/>
              <a:gdLst/>
              <a:ahLst/>
              <a:cxnLst/>
              <a:rect l="l" t="t" r="r" b="b"/>
              <a:pathLst>
                <a:path w="25229" h="24754" extrusionOk="0">
                  <a:moveTo>
                    <a:pt x="7644" y="1"/>
                  </a:moveTo>
                  <a:lnTo>
                    <a:pt x="7305" y="228"/>
                  </a:lnTo>
                  <a:lnTo>
                    <a:pt x="6965" y="461"/>
                  </a:lnTo>
                  <a:lnTo>
                    <a:pt x="6632" y="702"/>
                  </a:lnTo>
                  <a:lnTo>
                    <a:pt x="6313" y="949"/>
                  </a:lnTo>
                  <a:lnTo>
                    <a:pt x="5993" y="1204"/>
                  </a:lnTo>
                  <a:lnTo>
                    <a:pt x="5680" y="1465"/>
                  </a:lnTo>
                  <a:lnTo>
                    <a:pt x="5374" y="1733"/>
                  </a:lnTo>
                  <a:lnTo>
                    <a:pt x="5074" y="2008"/>
                  </a:lnTo>
                  <a:lnTo>
                    <a:pt x="4781" y="2290"/>
                  </a:lnTo>
                  <a:lnTo>
                    <a:pt x="4495" y="2579"/>
                  </a:lnTo>
                  <a:lnTo>
                    <a:pt x="4215" y="2868"/>
                  </a:lnTo>
                  <a:lnTo>
                    <a:pt x="3942" y="3170"/>
                  </a:lnTo>
                  <a:lnTo>
                    <a:pt x="3683" y="3473"/>
                  </a:lnTo>
                  <a:lnTo>
                    <a:pt x="3423" y="3782"/>
                  </a:lnTo>
                  <a:lnTo>
                    <a:pt x="3177" y="4099"/>
                  </a:lnTo>
                  <a:lnTo>
                    <a:pt x="2937" y="4422"/>
                  </a:lnTo>
                  <a:lnTo>
                    <a:pt x="2704" y="4745"/>
                  </a:lnTo>
                  <a:lnTo>
                    <a:pt x="2477" y="5075"/>
                  </a:lnTo>
                  <a:lnTo>
                    <a:pt x="2264" y="5405"/>
                  </a:lnTo>
                  <a:lnTo>
                    <a:pt x="2058" y="5749"/>
                  </a:lnTo>
                  <a:lnTo>
                    <a:pt x="1858" y="6086"/>
                  </a:lnTo>
                  <a:lnTo>
                    <a:pt x="1672" y="6436"/>
                  </a:lnTo>
                  <a:lnTo>
                    <a:pt x="1492" y="6780"/>
                  </a:lnTo>
                  <a:lnTo>
                    <a:pt x="1319" y="7138"/>
                  </a:lnTo>
                  <a:lnTo>
                    <a:pt x="1159" y="7488"/>
                  </a:lnTo>
                  <a:lnTo>
                    <a:pt x="1006" y="7853"/>
                  </a:lnTo>
                  <a:lnTo>
                    <a:pt x="866" y="8210"/>
                  </a:lnTo>
                  <a:lnTo>
                    <a:pt x="733" y="8575"/>
                  </a:lnTo>
                  <a:lnTo>
                    <a:pt x="613" y="8939"/>
                  </a:lnTo>
                  <a:lnTo>
                    <a:pt x="507" y="9311"/>
                  </a:lnTo>
                  <a:lnTo>
                    <a:pt x="407" y="9682"/>
                  </a:lnTo>
                  <a:lnTo>
                    <a:pt x="314" y="10053"/>
                  </a:lnTo>
                  <a:lnTo>
                    <a:pt x="234" y="10424"/>
                  </a:lnTo>
                  <a:lnTo>
                    <a:pt x="167" y="10803"/>
                  </a:lnTo>
                  <a:lnTo>
                    <a:pt x="114" y="11181"/>
                  </a:lnTo>
                  <a:lnTo>
                    <a:pt x="67" y="11552"/>
                  </a:lnTo>
                  <a:lnTo>
                    <a:pt x="34" y="11930"/>
                  </a:lnTo>
                  <a:lnTo>
                    <a:pt x="14" y="12315"/>
                  </a:lnTo>
                  <a:lnTo>
                    <a:pt x="1" y="12694"/>
                  </a:lnTo>
                  <a:lnTo>
                    <a:pt x="1" y="13072"/>
                  </a:lnTo>
                  <a:lnTo>
                    <a:pt x="21" y="13450"/>
                  </a:lnTo>
                  <a:lnTo>
                    <a:pt x="47" y="13828"/>
                  </a:lnTo>
                  <a:lnTo>
                    <a:pt x="87" y="14206"/>
                  </a:lnTo>
                  <a:lnTo>
                    <a:pt x="134" y="14584"/>
                  </a:lnTo>
                  <a:lnTo>
                    <a:pt x="200" y="14963"/>
                  </a:lnTo>
                  <a:lnTo>
                    <a:pt x="280" y="15341"/>
                  </a:lnTo>
                  <a:lnTo>
                    <a:pt x="373" y="15712"/>
                  </a:lnTo>
                  <a:lnTo>
                    <a:pt x="473" y="16090"/>
                  </a:lnTo>
                  <a:lnTo>
                    <a:pt x="593" y="16462"/>
                  </a:lnTo>
                  <a:lnTo>
                    <a:pt x="726" y="16833"/>
                  </a:lnTo>
                  <a:lnTo>
                    <a:pt x="873" y="17197"/>
                  </a:lnTo>
                  <a:lnTo>
                    <a:pt x="1033" y="17569"/>
                  </a:lnTo>
                  <a:lnTo>
                    <a:pt x="1206" y="17933"/>
                  </a:lnTo>
                  <a:lnTo>
                    <a:pt x="1392" y="18291"/>
                  </a:lnTo>
                  <a:lnTo>
                    <a:pt x="1599" y="18648"/>
                  </a:lnTo>
                  <a:lnTo>
                    <a:pt x="1818" y="19006"/>
                  </a:lnTo>
                  <a:lnTo>
                    <a:pt x="2051" y="19356"/>
                  </a:lnTo>
                  <a:lnTo>
                    <a:pt x="2298" y="19707"/>
                  </a:lnTo>
                  <a:lnTo>
                    <a:pt x="2557" y="20051"/>
                  </a:lnTo>
                  <a:lnTo>
                    <a:pt x="2837" y="20395"/>
                  </a:lnTo>
                  <a:lnTo>
                    <a:pt x="3137" y="20731"/>
                  </a:lnTo>
                  <a:lnTo>
                    <a:pt x="3443" y="21068"/>
                  </a:lnTo>
                  <a:lnTo>
                    <a:pt x="3769" y="21398"/>
                  </a:lnTo>
                  <a:lnTo>
                    <a:pt x="4109" y="21722"/>
                  </a:lnTo>
                  <a:lnTo>
                    <a:pt x="4282" y="21880"/>
                  </a:lnTo>
                  <a:lnTo>
                    <a:pt x="4462" y="22031"/>
                  </a:lnTo>
                  <a:lnTo>
                    <a:pt x="4641" y="22175"/>
                  </a:lnTo>
                  <a:lnTo>
                    <a:pt x="4821" y="22320"/>
                  </a:lnTo>
                  <a:lnTo>
                    <a:pt x="5008" y="22457"/>
                  </a:lnTo>
                  <a:lnTo>
                    <a:pt x="5187" y="22595"/>
                  </a:lnTo>
                  <a:lnTo>
                    <a:pt x="5380" y="22725"/>
                  </a:lnTo>
                  <a:lnTo>
                    <a:pt x="5574" y="22856"/>
                  </a:lnTo>
                  <a:lnTo>
                    <a:pt x="5767" y="22980"/>
                  </a:lnTo>
                  <a:lnTo>
                    <a:pt x="5960" y="23097"/>
                  </a:lnTo>
                  <a:lnTo>
                    <a:pt x="6159" y="23214"/>
                  </a:lnTo>
                  <a:lnTo>
                    <a:pt x="6359" y="23324"/>
                  </a:lnTo>
                  <a:lnTo>
                    <a:pt x="6559" y="23427"/>
                  </a:lnTo>
                  <a:lnTo>
                    <a:pt x="6759" y="23530"/>
                  </a:lnTo>
                  <a:lnTo>
                    <a:pt x="6965" y="23633"/>
                  </a:lnTo>
                  <a:lnTo>
                    <a:pt x="7172" y="23722"/>
                  </a:lnTo>
                  <a:lnTo>
                    <a:pt x="7385" y="23819"/>
                  </a:lnTo>
                  <a:lnTo>
                    <a:pt x="7591" y="23901"/>
                  </a:lnTo>
                  <a:lnTo>
                    <a:pt x="7804" y="23984"/>
                  </a:lnTo>
                  <a:lnTo>
                    <a:pt x="8017" y="24066"/>
                  </a:lnTo>
                  <a:lnTo>
                    <a:pt x="8237" y="24135"/>
                  </a:lnTo>
                  <a:lnTo>
                    <a:pt x="8450" y="24204"/>
                  </a:lnTo>
                  <a:lnTo>
                    <a:pt x="8670" y="24273"/>
                  </a:lnTo>
                  <a:lnTo>
                    <a:pt x="8883" y="24334"/>
                  </a:lnTo>
                  <a:lnTo>
                    <a:pt x="9102" y="24389"/>
                  </a:lnTo>
                  <a:lnTo>
                    <a:pt x="9329" y="24444"/>
                  </a:lnTo>
                  <a:lnTo>
                    <a:pt x="9549" y="24493"/>
                  </a:lnTo>
                  <a:lnTo>
                    <a:pt x="9768" y="24541"/>
                  </a:lnTo>
                  <a:lnTo>
                    <a:pt x="9995" y="24582"/>
                  </a:lnTo>
                  <a:lnTo>
                    <a:pt x="10214" y="24616"/>
                  </a:lnTo>
                  <a:lnTo>
                    <a:pt x="10441" y="24651"/>
                  </a:lnTo>
                  <a:lnTo>
                    <a:pt x="10667" y="24678"/>
                  </a:lnTo>
                  <a:lnTo>
                    <a:pt x="10893" y="24699"/>
                  </a:lnTo>
                  <a:lnTo>
                    <a:pt x="11120" y="24719"/>
                  </a:lnTo>
                  <a:lnTo>
                    <a:pt x="11346" y="24733"/>
                  </a:lnTo>
                  <a:lnTo>
                    <a:pt x="11573" y="24747"/>
                  </a:lnTo>
                  <a:lnTo>
                    <a:pt x="11799" y="24754"/>
                  </a:lnTo>
                  <a:lnTo>
                    <a:pt x="12252" y="24754"/>
                  </a:lnTo>
                  <a:lnTo>
                    <a:pt x="12478" y="24747"/>
                  </a:lnTo>
                  <a:lnTo>
                    <a:pt x="12705" y="24740"/>
                  </a:lnTo>
                  <a:lnTo>
                    <a:pt x="12931" y="24726"/>
                  </a:lnTo>
                  <a:lnTo>
                    <a:pt x="13157" y="24706"/>
                  </a:lnTo>
                  <a:lnTo>
                    <a:pt x="13384" y="24685"/>
                  </a:lnTo>
                  <a:lnTo>
                    <a:pt x="13610" y="24658"/>
                  </a:lnTo>
                  <a:lnTo>
                    <a:pt x="13836" y="24623"/>
                  </a:lnTo>
                  <a:lnTo>
                    <a:pt x="14056" y="24589"/>
                  </a:lnTo>
                  <a:lnTo>
                    <a:pt x="14283" y="24548"/>
                  </a:lnTo>
                  <a:lnTo>
                    <a:pt x="14502" y="24506"/>
                  </a:lnTo>
                  <a:lnTo>
                    <a:pt x="14729" y="24458"/>
                  </a:lnTo>
                  <a:lnTo>
                    <a:pt x="14948" y="24403"/>
                  </a:lnTo>
                  <a:lnTo>
                    <a:pt x="15168" y="24348"/>
                  </a:lnTo>
                  <a:lnTo>
                    <a:pt x="15388" y="24286"/>
                  </a:lnTo>
                  <a:lnTo>
                    <a:pt x="15608" y="24224"/>
                  </a:lnTo>
                  <a:lnTo>
                    <a:pt x="15827" y="24149"/>
                  </a:lnTo>
                  <a:lnTo>
                    <a:pt x="16040" y="24080"/>
                  </a:lnTo>
                  <a:lnTo>
                    <a:pt x="16253" y="23998"/>
                  </a:lnTo>
                  <a:lnTo>
                    <a:pt x="16466" y="23915"/>
                  </a:lnTo>
                  <a:lnTo>
                    <a:pt x="16679" y="23826"/>
                  </a:lnTo>
                  <a:lnTo>
                    <a:pt x="16893" y="23736"/>
                  </a:lnTo>
                  <a:lnTo>
                    <a:pt x="17099" y="23640"/>
                  </a:lnTo>
                  <a:lnTo>
                    <a:pt x="17305" y="23544"/>
                  </a:lnTo>
                  <a:lnTo>
                    <a:pt x="17512" y="23434"/>
                  </a:lnTo>
                  <a:lnTo>
                    <a:pt x="17718" y="23324"/>
                  </a:lnTo>
                  <a:lnTo>
                    <a:pt x="17918" y="23214"/>
                  </a:lnTo>
                  <a:lnTo>
                    <a:pt x="18118" y="23097"/>
                  </a:lnTo>
                  <a:lnTo>
                    <a:pt x="18317" y="22973"/>
                  </a:lnTo>
                  <a:lnTo>
                    <a:pt x="18504" y="22849"/>
                  </a:lnTo>
                  <a:lnTo>
                    <a:pt x="18697" y="22719"/>
                  </a:lnTo>
                  <a:lnTo>
                    <a:pt x="18877" y="22595"/>
                  </a:lnTo>
                  <a:lnTo>
                    <a:pt x="19063" y="22457"/>
                  </a:lnTo>
                  <a:lnTo>
                    <a:pt x="19236" y="22327"/>
                  </a:lnTo>
                  <a:lnTo>
                    <a:pt x="19409" y="22189"/>
                  </a:lnTo>
                  <a:lnTo>
                    <a:pt x="19582" y="22045"/>
                  </a:lnTo>
                  <a:lnTo>
                    <a:pt x="19749" y="21900"/>
                  </a:lnTo>
                  <a:lnTo>
                    <a:pt x="19909" y="21756"/>
                  </a:lnTo>
                  <a:lnTo>
                    <a:pt x="20069" y="21605"/>
                  </a:lnTo>
                  <a:lnTo>
                    <a:pt x="20228" y="21453"/>
                  </a:lnTo>
                  <a:lnTo>
                    <a:pt x="20528" y="21144"/>
                  </a:lnTo>
                  <a:lnTo>
                    <a:pt x="20821" y="20828"/>
                  </a:lnTo>
                  <a:lnTo>
                    <a:pt x="21101" y="20498"/>
                  </a:lnTo>
                  <a:lnTo>
                    <a:pt x="21374" y="20161"/>
                  </a:lnTo>
                  <a:lnTo>
                    <a:pt x="21627" y="19817"/>
                  </a:lnTo>
                  <a:lnTo>
                    <a:pt x="21873" y="19466"/>
                  </a:lnTo>
                  <a:lnTo>
                    <a:pt x="22113" y="19109"/>
                  </a:lnTo>
                  <a:lnTo>
                    <a:pt x="22339" y="18737"/>
                  </a:lnTo>
                  <a:lnTo>
                    <a:pt x="22559" y="18366"/>
                  </a:lnTo>
                  <a:lnTo>
                    <a:pt x="22772" y="17988"/>
                  </a:lnTo>
                  <a:lnTo>
                    <a:pt x="22972" y="17603"/>
                  </a:lnTo>
                  <a:lnTo>
                    <a:pt x="23165" y="17211"/>
                  </a:lnTo>
                  <a:lnTo>
                    <a:pt x="23358" y="16812"/>
                  </a:lnTo>
                  <a:lnTo>
                    <a:pt x="23537" y="16413"/>
                  </a:lnTo>
                  <a:lnTo>
                    <a:pt x="23711" y="16008"/>
                  </a:lnTo>
                  <a:lnTo>
                    <a:pt x="23884" y="15595"/>
                  </a:lnTo>
                  <a:lnTo>
                    <a:pt x="24044" y="15183"/>
                  </a:lnTo>
                  <a:lnTo>
                    <a:pt x="24203" y="14770"/>
                  </a:lnTo>
                  <a:lnTo>
                    <a:pt x="24363" y="14351"/>
                  </a:lnTo>
                  <a:lnTo>
                    <a:pt x="24663" y="13512"/>
                  </a:lnTo>
                  <a:lnTo>
                    <a:pt x="24949" y="12659"/>
                  </a:lnTo>
                  <a:lnTo>
                    <a:pt x="25229" y="11807"/>
                  </a:lnTo>
                  <a:lnTo>
                    <a:pt x="24803" y="11655"/>
                  </a:lnTo>
                  <a:lnTo>
                    <a:pt x="24370" y="11490"/>
                  </a:lnTo>
                  <a:lnTo>
                    <a:pt x="23950" y="11318"/>
                  </a:lnTo>
                  <a:lnTo>
                    <a:pt x="23537" y="11126"/>
                  </a:lnTo>
                  <a:lnTo>
                    <a:pt x="23131" y="10920"/>
                  </a:lnTo>
                  <a:lnTo>
                    <a:pt x="22732" y="10706"/>
                  </a:lnTo>
                  <a:lnTo>
                    <a:pt x="22339" y="10479"/>
                  </a:lnTo>
                  <a:lnTo>
                    <a:pt x="21959" y="10239"/>
                  </a:lnTo>
                  <a:lnTo>
                    <a:pt x="21587" y="9984"/>
                  </a:lnTo>
                  <a:lnTo>
                    <a:pt x="21220" y="9716"/>
                  </a:lnTo>
                  <a:lnTo>
                    <a:pt x="20861" y="9434"/>
                  </a:lnTo>
                  <a:lnTo>
                    <a:pt x="20688" y="9290"/>
                  </a:lnTo>
                  <a:lnTo>
                    <a:pt x="20515" y="9139"/>
                  </a:lnTo>
                  <a:lnTo>
                    <a:pt x="20342" y="8987"/>
                  </a:lnTo>
                  <a:lnTo>
                    <a:pt x="20175" y="8829"/>
                  </a:lnTo>
                  <a:lnTo>
                    <a:pt x="20009" y="8671"/>
                  </a:lnTo>
                  <a:lnTo>
                    <a:pt x="19849" y="8506"/>
                  </a:lnTo>
                  <a:lnTo>
                    <a:pt x="19689" y="8341"/>
                  </a:lnTo>
                  <a:lnTo>
                    <a:pt x="19536" y="8176"/>
                  </a:lnTo>
                  <a:lnTo>
                    <a:pt x="19376" y="8004"/>
                  </a:lnTo>
                  <a:lnTo>
                    <a:pt x="19230" y="7825"/>
                  </a:lnTo>
                  <a:lnTo>
                    <a:pt x="19076" y="8204"/>
                  </a:lnTo>
                  <a:lnTo>
                    <a:pt x="18903" y="8602"/>
                  </a:lnTo>
                  <a:lnTo>
                    <a:pt x="18710" y="9008"/>
                  </a:lnTo>
                  <a:lnTo>
                    <a:pt x="18497" y="9427"/>
                  </a:lnTo>
                  <a:lnTo>
                    <a:pt x="18271" y="9854"/>
                  </a:lnTo>
                  <a:lnTo>
                    <a:pt x="18024" y="10287"/>
                  </a:lnTo>
                  <a:lnTo>
                    <a:pt x="17765" y="10720"/>
                  </a:lnTo>
                  <a:lnTo>
                    <a:pt x="17492" y="11153"/>
                  </a:lnTo>
                  <a:lnTo>
                    <a:pt x="17205" y="11587"/>
                  </a:lnTo>
                  <a:lnTo>
                    <a:pt x="16906" y="12013"/>
                  </a:lnTo>
                  <a:lnTo>
                    <a:pt x="16593" y="12425"/>
                  </a:lnTo>
                  <a:lnTo>
                    <a:pt x="16267" y="12831"/>
                  </a:lnTo>
                  <a:lnTo>
                    <a:pt x="16100" y="13030"/>
                  </a:lnTo>
                  <a:lnTo>
                    <a:pt x="15934" y="13223"/>
                  </a:lnTo>
                  <a:lnTo>
                    <a:pt x="15761" y="13415"/>
                  </a:lnTo>
                  <a:lnTo>
                    <a:pt x="15594" y="13601"/>
                  </a:lnTo>
                  <a:lnTo>
                    <a:pt x="15414" y="13780"/>
                  </a:lnTo>
                  <a:lnTo>
                    <a:pt x="15241" y="13959"/>
                  </a:lnTo>
                  <a:lnTo>
                    <a:pt x="15062" y="14131"/>
                  </a:lnTo>
                  <a:lnTo>
                    <a:pt x="14882" y="14296"/>
                  </a:lnTo>
                  <a:lnTo>
                    <a:pt x="14695" y="14454"/>
                  </a:lnTo>
                  <a:lnTo>
                    <a:pt x="14516" y="14605"/>
                  </a:lnTo>
                  <a:lnTo>
                    <a:pt x="14329" y="14756"/>
                  </a:lnTo>
                  <a:lnTo>
                    <a:pt x="14143" y="14894"/>
                  </a:lnTo>
                  <a:lnTo>
                    <a:pt x="13950" y="15024"/>
                  </a:lnTo>
                  <a:lnTo>
                    <a:pt x="13763" y="15148"/>
                  </a:lnTo>
                  <a:lnTo>
                    <a:pt x="13570" y="15265"/>
                  </a:lnTo>
                  <a:lnTo>
                    <a:pt x="13384" y="15375"/>
                  </a:lnTo>
                  <a:lnTo>
                    <a:pt x="13191" y="15471"/>
                  </a:lnTo>
                  <a:lnTo>
                    <a:pt x="12997" y="15561"/>
                  </a:lnTo>
                  <a:lnTo>
                    <a:pt x="12804" y="15643"/>
                  </a:lnTo>
                  <a:lnTo>
                    <a:pt x="12605" y="15712"/>
                  </a:lnTo>
                  <a:lnTo>
                    <a:pt x="12412" y="15774"/>
                  </a:lnTo>
                  <a:lnTo>
                    <a:pt x="12218" y="15829"/>
                  </a:lnTo>
                  <a:lnTo>
                    <a:pt x="12025" y="15870"/>
                  </a:lnTo>
                  <a:lnTo>
                    <a:pt x="11826" y="15898"/>
                  </a:lnTo>
                  <a:lnTo>
                    <a:pt x="11633" y="15911"/>
                  </a:lnTo>
                  <a:lnTo>
                    <a:pt x="11439" y="15918"/>
                  </a:lnTo>
                  <a:lnTo>
                    <a:pt x="11240" y="15911"/>
                  </a:lnTo>
                  <a:lnTo>
                    <a:pt x="11047" y="15898"/>
                  </a:lnTo>
                  <a:lnTo>
                    <a:pt x="10854" y="15863"/>
                  </a:lnTo>
                  <a:lnTo>
                    <a:pt x="10660" y="15822"/>
                  </a:lnTo>
                  <a:lnTo>
                    <a:pt x="10467" y="15767"/>
                  </a:lnTo>
                  <a:lnTo>
                    <a:pt x="10274" y="15691"/>
                  </a:lnTo>
                  <a:lnTo>
                    <a:pt x="10081" y="15609"/>
                  </a:lnTo>
                  <a:lnTo>
                    <a:pt x="9888" y="15513"/>
                  </a:lnTo>
                  <a:lnTo>
                    <a:pt x="9702" y="15396"/>
                  </a:lnTo>
                  <a:lnTo>
                    <a:pt x="9515" y="15265"/>
                  </a:lnTo>
                  <a:lnTo>
                    <a:pt x="9329" y="15128"/>
                  </a:lnTo>
                  <a:lnTo>
                    <a:pt x="9142" y="14963"/>
                  </a:lnTo>
                  <a:lnTo>
                    <a:pt x="8956" y="14791"/>
                  </a:lnTo>
                  <a:lnTo>
                    <a:pt x="8776" y="14598"/>
                  </a:lnTo>
                  <a:lnTo>
                    <a:pt x="8623" y="14426"/>
                  </a:lnTo>
                  <a:lnTo>
                    <a:pt x="8483" y="14247"/>
                  </a:lnTo>
                  <a:lnTo>
                    <a:pt x="8350" y="14076"/>
                  </a:lnTo>
                  <a:lnTo>
                    <a:pt x="8224" y="13890"/>
                  </a:lnTo>
                  <a:lnTo>
                    <a:pt x="8110" y="13711"/>
                  </a:lnTo>
                  <a:lnTo>
                    <a:pt x="8004" y="13526"/>
                  </a:lnTo>
                  <a:lnTo>
                    <a:pt x="7904" y="13340"/>
                  </a:lnTo>
                  <a:lnTo>
                    <a:pt x="7817" y="13154"/>
                  </a:lnTo>
                  <a:lnTo>
                    <a:pt x="7731" y="12962"/>
                  </a:lnTo>
                  <a:lnTo>
                    <a:pt x="7658" y="12769"/>
                  </a:lnTo>
                  <a:lnTo>
                    <a:pt x="7591" y="12577"/>
                  </a:lnTo>
                  <a:lnTo>
                    <a:pt x="7531" y="12377"/>
                  </a:lnTo>
                  <a:lnTo>
                    <a:pt x="7478" y="12185"/>
                  </a:lnTo>
                  <a:lnTo>
                    <a:pt x="7438" y="11985"/>
                  </a:lnTo>
                  <a:lnTo>
                    <a:pt x="7398" y="11786"/>
                  </a:lnTo>
                  <a:lnTo>
                    <a:pt x="7371" y="11580"/>
                  </a:lnTo>
                  <a:lnTo>
                    <a:pt x="7345" y="11380"/>
                  </a:lnTo>
                  <a:lnTo>
                    <a:pt x="7331" y="11181"/>
                  </a:lnTo>
                  <a:lnTo>
                    <a:pt x="7318" y="10975"/>
                  </a:lnTo>
                  <a:lnTo>
                    <a:pt x="7318" y="10768"/>
                  </a:lnTo>
                  <a:lnTo>
                    <a:pt x="7318" y="10569"/>
                  </a:lnTo>
                  <a:lnTo>
                    <a:pt x="7331" y="10363"/>
                  </a:lnTo>
                  <a:lnTo>
                    <a:pt x="7345" y="10156"/>
                  </a:lnTo>
                  <a:lnTo>
                    <a:pt x="7371" y="9950"/>
                  </a:lnTo>
                  <a:lnTo>
                    <a:pt x="7398" y="9744"/>
                  </a:lnTo>
                  <a:lnTo>
                    <a:pt x="7431" y="9537"/>
                  </a:lnTo>
                  <a:lnTo>
                    <a:pt x="7471" y="9331"/>
                  </a:lnTo>
                  <a:lnTo>
                    <a:pt x="7518" y="9125"/>
                  </a:lnTo>
                  <a:lnTo>
                    <a:pt x="7564" y="8919"/>
                  </a:lnTo>
                  <a:lnTo>
                    <a:pt x="7624" y="8712"/>
                  </a:lnTo>
                  <a:lnTo>
                    <a:pt x="7684" y="8506"/>
                  </a:lnTo>
                  <a:lnTo>
                    <a:pt x="7751" y="8300"/>
                  </a:lnTo>
                  <a:lnTo>
                    <a:pt x="7824" y="8100"/>
                  </a:lnTo>
                  <a:lnTo>
                    <a:pt x="7897" y="7894"/>
                  </a:lnTo>
                  <a:lnTo>
                    <a:pt x="7977" y="7695"/>
                  </a:lnTo>
                  <a:lnTo>
                    <a:pt x="8064" y="7488"/>
                  </a:lnTo>
                  <a:lnTo>
                    <a:pt x="8150" y="7289"/>
                  </a:lnTo>
                  <a:lnTo>
                    <a:pt x="8244" y="7090"/>
                  </a:lnTo>
                  <a:lnTo>
                    <a:pt x="8343" y="6897"/>
                  </a:lnTo>
                  <a:lnTo>
                    <a:pt x="8443" y="6698"/>
                  </a:lnTo>
                  <a:lnTo>
                    <a:pt x="8550" y="6505"/>
                  </a:lnTo>
                  <a:lnTo>
                    <a:pt x="8663" y="6313"/>
                  </a:lnTo>
                  <a:lnTo>
                    <a:pt x="8889" y="5928"/>
                  </a:lnTo>
                  <a:lnTo>
                    <a:pt x="9136" y="5556"/>
                  </a:lnTo>
                  <a:lnTo>
                    <a:pt x="9389" y="5192"/>
                  </a:lnTo>
                  <a:lnTo>
                    <a:pt x="9655" y="4834"/>
                  </a:lnTo>
                  <a:lnTo>
                    <a:pt x="9935" y="4491"/>
                  </a:lnTo>
                  <a:lnTo>
                    <a:pt x="10221" y="4154"/>
                  </a:lnTo>
                  <a:lnTo>
                    <a:pt x="10514" y="3830"/>
                  </a:lnTo>
                  <a:lnTo>
                    <a:pt x="10814" y="3521"/>
                  </a:lnTo>
                  <a:lnTo>
                    <a:pt x="11127" y="3225"/>
                  </a:lnTo>
                  <a:lnTo>
                    <a:pt x="11439" y="2950"/>
                  </a:lnTo>
                  <a:lnTo>
                    <a:pt x="11752" y="2682"/>
                  </a:lnTo>
                  <a:lnTo>
                    <a:pt x="10707" y="2043"/>
                  </a:lnTo>
                  <a:lnTo>
                    <a:pt x="10188" y="1720"/>
                  </a:lnTo>
                  <a:lnTo>
                    <a:pt x="9668" y="1390"/>
                  </a:lnTo>
                  <a:lnTo>
                    <a:pt x="9156" y="1060"/>
                  </a:lnTo>
                  <a:lnTo>
                    <a:pt x="8650" y="716"/>
                  </a:lnTo>
                  <a:lnTo>
                    <a:pt x="8144" y="365"/>
                  </a:lnTo>
                  <a:lnTo>
                    <a:pt x="764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-4257050" y="-3570800"/>
              <a:ext cx="434975" cy="469475"/>
            </a:xfrm>
            <a:custGeom>
              <a:avLst/>
              <a:gdLst/>
              <a:ahLst/>
              <a:cxnLst/>
              <a:rect l="l" t="t" r="r" b="b"/>
              <a:pathLst>
                <a:path w="17399" h="18779" extrusionOk="0">
                  <a:moveTo>
                    <a:pt x="8370" y="1"/>
                  </a:moveTo>
                  <a:lnTo>
                    <a:pt x="7877" y="448"/>
                  </a:lnTo>
                  <a:lnTo>
                    <a:pt x="7385" y="902"/>
                  </a:lnTo>
                  <a:lnTo>
                    <a:pt x="6885" y="1348"/>
                  </a:lnTo>
                  <a:lnTo>
                    <a:pt x="6379" y="1788"/>
                  </a:lnTo>
                  <a:lnTo>
                    <a:pt x="5873" y="2235"/>
                  </a:lnTo>
                  <a:lnTo>
                    <a:pt x="5354" y="2675"/>
                  </a:lnTo>
                  <a:lnTo>
                    <a:pt x="4834" y="3116"/>
                  </a:lnTo>
                  <a:lnTo>
                    <a:pt x="4315" y="3549"/>
                  </a:lnTo>
                  <a:lnTo>
                    <a:pt x="3789" y="3975"/>
                  </a:lnTo>
                  <a:lnTo>
                    <a:pt x="3256" y="4394"/>
                  </a:lnTo>
                  <a:lnTo>
                    <a:pt x="2724" y="4814"/>
                  </a:lnTo>
                  <a:lnTo>
                    <a:pt x="2184" y="5226"/>
                  </a:lnTo>
                  <a:lnTo>
                    <a:pt x="1645" y="5632"/>
                  </a:lnTo>
                  <a:lnTo>
                    <a:pt x="1099" y="6024"/>
                  </a:lnTo>
                  <a:lnTo>
                    <a:pt x="553" y="6416"/>
                  </a:lnTo>
                  <a:lnTo>
                    <a:pt x="1" y="6794"/>
                  </a:lnTo>
                  <a:lnTo>
                    <a:pt x="240" y="7214"/>
                  </a:lnTo>
                  <a:lnTo>
                    <a:pt x="480" y="7633"/>
                  </a:lnTo>
                  <a:lnTo>
                    <a:pt x="726" y="8046"/>
                  </a:lnTo>
                  <a:lnTo>
                    <a:pt x="973" y="8458"/>
                  </a:lnTo>
                  <a:lnTo>
                    <a:pt x="1226" y="8871"/>
                  </a:lnTo>
                  <a:lnTo>
                    <a:pt x="1485" y="9276"/>
                  </a:lnTo>
                  <a:lnTo>
                    <a:pt x="1745" y="9682"/>
                  </a:lnTo>
                  <a:lnTo>
                    <a:pt x="2005" y="10081"/>
                  </a:lnTo>
                  <a:lnTo>
                    <a:pt x="2271" y="10480"/>
                  </a:lnTo>
                  <a:lnTo>
                    <a:pt x="2544" y="10878"/>
                  </a:lnTo>
                  <a:lnTo>
                    <a:pt x="2817" y="11270"/>
                  </a:lnTo>
                  <a:lnTo>
                    <a:pt x="3097" y="11655"/>
                  </a:lnTo>
                  <a:lnTo>
                    <a:pt x="3376" y="12040"/>
                  </a:lnTo>
                  <a:lnTo>
                    <a:pt x="3663" y="12426"/>
                  </a:lnTo>
                  <a:lnTo>
                    <a:pt x="3949" y="12804"/>
                  </a:lnTo>
                  <a:lnTo>
                    <a:pt x="4242" y="13182"/>
                  </a:lnTo>
                  <a:lnTo>
                    <a:pt x="4535" y="13553"/>
                  </a:lnTo>
                  <a:lnTo>
                    <a:pt x="4834" y="13924"/>
                  </a:lnTo>
                  <a:lnTo>
                    <a:pt x="5141" y="14296"/>
                  </a:lnTo>
                  <a:lnTo>
                    <a:pt x="5447" y="14653"/>
                  </a:lnTo>
                  <a:lnTo>
                    <a:pt x="5753" y="15018"/>
                  </a:lnTo>
                  <a:lnTo>
                    <a:pt x="6066" y="15375"/>
                  </a:lnTo>
                  <a:lnTo>
                    <a:pt x="6386" y="15733"/>
                  </a:lnTo>
                  <a:lnTo>
                    <a:pt x="6705" y="16083"/>
                  </a:lnTo>
                  <a:lnTo>
                    <a:pt x="7032" y="16427"/>
                  </a:lnTo>
                  <a:lnTo>
                    <a:pt x="7358" y="16778"/>
                  </a:lnTo>
                  <a:lnTo>
                    <a:pt x="7691" y="17115"/>
                  </a:lnTo>
                  <a:lnTo>
                    <a:pt x="8024" y="17459"/>
                  </a:lnTo>
                  <a:lnTo>
                    <a:pt x="8357" y="17789"/>
                  </a:lnTo>
                  <a:lnTo>
                    <a:pt x="8703" y="18126"/>
                  </a:lnTo>
                  <a:lnTo>
                    <a:pt x="9042" y="18449"/>
                  </a:lnTo>
                  <a:lnTo>
                    <a:pt x="9389" y="18779"/>
                  </a:lnTo>
                  <a:lnTo>
                    <a:pt x="9815" y="18160"/>
                  </a:lnTo>
                  <a:lnTo>
                    <a:pt x="10248" y="17548"/>
                  </a:lnTo>
                  <a:lnTo>
                    <a:pt x="10680" y="16936"/>
                  </a:lnTo>
                  <a:lnTo>
                    <a:pt x="11113" y="16331"/>
                  </a:lnTo>
                  <a:lnTo>
                    <a:pt x="11992" y="15121"/>
                  </a:lnTo>
                  <a:lnTo>
                    <a:pt x="12884" y="13918"/>
                  </a:lnTo>
                  <a:lnTo>
                    <a:pt x="13417" y="13202"/>
                  </a:lnTo>
                  <a:lnTo>
                    <a:pt x="13956" y="12474"/>
                  </a:lnTo>
                  <a:lnTo>
                    <a:pt x="14496" y="11731"/>
                  </a:lnTo>
                  <a:lnTo>
                    <a:pt x="15042" y="10988"/>
                  </a:lnTo>
                  <a:lnTo>
                    <a:pt x="15321" y="10617"/>
                  </a:lnTo>
                  <a:lnTo>
                    <a:pt x="15607" y="10253"/>
                  </a:lnTo>
                  <a:lnTo>
                    <a:pt x="15894" y="9888"/>
                  </a:lnTo>
                  <a:lnTo>
                    <a:pt x="16180" y="9538"/>
                  </a:lnTo>
                  <a:lnTo>
                    <a:pt x="16480" y="9187"/>
                  </a:lnTo>
                  <a:lnTo>
                    <a:pt x="16779" y="8850"/>
                  </a:lnTo>
                  <a:lnTo>
                    <a:pt x="17086" y="8520"/>
                  </a:lnTo>
                  <a:lnTo>
                    <a:pt x="17399" y="8204"/>
                  </a:lnTo>
                  <a:lnTo>
                    <a:pt x="17072" y="8004"/>
                  </a:lnTo>
                  <a:lnTo>
                    <a:pt x="16753" y="7812"/>
                  </a:lnTo>
                  <a:lnTo>
                    <a:pt x="16440" y="7606"/>
                  </a:lnTo>
                  <a:lnTo>
                    <a:pt x="16120" y="7399"/>
                  </a:lnTo>
                  <a:lnTo>
                    <a:pt x="15807" y="7186"/>
                  </a:lnTo>
                  <a:lnTo>
                    <a:pt x="15501" y="6973"/>
                  </a:lnTo>
                  <a:lnTo>
                    <a:pt x="15195" y="6753"/>
                  </a:lnTo>
                  <a:lnTo>
                    <a:pt x="14888" y="6526"/>
                  </a:lnTo>
                  <a:lnTo>
                    <a:pt x="14582" y="6299"/>
                  </a:lnTo>
                  <a:lnTo>
                    <a:pt x="14282" y="6065"/>
                  </a:lnTo>
                  <a:lnTo>
                    <a:pt x="13990" y="5832"/>
                  </a:lnTo>
                  <a:lnTo>
                    <a:pt x="13690" y="5591"/>
                  </a:lnTo>
                  <a:lnTo>
                    <a:pt x="13404" y="5343"/>
                  </a:lnTo>
                  <a:lnTo>
                    <a:pt x="13111" y="5096"/>
                  </a:lnTo>
                  <a:lnTo>
                    <a:pt x="12824" y="4841"/>
                  </a:lnTo>
                  <a:lnTo>
                    <a:pt x="12538" y="4587"/>
                  </a:lnTo>
                  <a:lnTo>
                    <a:pt x="12258" y="4326"/>
                  </a:lnTo>
                  <a:lnTo>
                    <a:pt x="11979" y="4064"/>
                  </a:lnTo>
                  <a:lnTo>
                    <a:pt x="11706" y="3796"/>
                  </a:lnTo>
                  <a:lnTo>
                    <a:pt x="11433" y="3521"/>
                  </a:lnTo>
                  <a:lnTo>
                    <a:pt x="11160" y="3253"/>
                  </a:lnTo>
                  <a:lnTo>
                    <a:pt x="10893" y="2971"/>
                  </a:lnTo>
                  <a:lnTo>
                    <a:pt x="10627" y="2689"/>
                  </a:lnTo>
                  <a:lnTo>
                    <a:pt x="10367" y="2407"/>
                  </a:lnTo>
                  <a:lnTo>
                    <a:pt x="10108" y="2112"/>
                  </a:lnTo>
                  <a:lnTo>
                    <a:pt x="9848" y="1823"/>
                  </a:lnTo>
                  <a:lnTo>
                    <a:pt x="9595" y="1527"/>
                  </a:lnTo>
                  <a:lnTo>
                    <a:pt x="9342" y="1232"/>
                  </a:lnTo>
                  <a:lnTo>
                    <a:pt x="9096" y="929"/>
                  </a:lnTo>
                  <a:lnTo>
                    <a:pt x="8849" y="620"/>
                  </a:lnTo>
                  <a:lnTo>
                    <a:pt x="8610" y="310"/>
                  </a:lnTo>
                  <a:lnTo>
                    <a:pt x="83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-4379400" y="-3790650"/>
              <a:ext cx="292825" cy="340200"/>
            </a:xfrm>
            <a:custGeom>
              <a:avLst/>
              <a:gdLst/>
              <a:ahLst/>
              <a:cxnLst/>
              <a:rect l="l" t="t" r="r" b="b"/>
              <a:pathLst>
                <a:path w="11713" h="13608" extrusionOk="0">
                  <a:moveTo>
                    <a:pt x="8177" y="0"/>
                  </a:moveTo>
                  <a:lnTo>
                    <a:pt x="7704" y="289"/>
                  </a:lnTo>
                  <a:lnTo>
                    <a:pt x="7232" y="578"/>
                  </a:lnTo>
                  <a:lnTo>
                    <a:pt x="6746" y="853"/>
                  </a:lnTo>
                  <a:lnTo>
                    <a:pt x="6253" y="1135"/>
                  </a:lnTo>
                  <a:lnTo>
                    <a:pt x="5753" y="1403"/>
                  </a:lnTo>
                  <a:lnTo>
                    <a:pt x="5247" y="1671"/>
                  </a:lnTo>
                  <a:lnTo>
                    <a:pt x="4735" y="1933"/>
                  </a:lnTo>
                  <a:lnTo>
                    <a:pt x="4215" y="2187"/>
                  </a:lnTo>
                  <a:lnTo>
                    <a:pt x="3696" y="2435"/>
                  </a:lnTo>
                  <a:lnTo>
                    <a:pt x="3170" y="2675"/>
                  </a:lnTo>
                  <a:lnTo>
                    <a:pt x="2644" y="2916"/>
                  </a:lnTo>
                  <a:lnTo>
                    <a:pt x="2118" y="3150"/>
                  </a:lnTo>
                  <a:lnTo>
                    <a:pt x="1585" y="3377"/>
                  </a:lnTo>
                  <a:lnTo>
                    <a:pt x="1059" y="3597"/>
                  </a:lnTo>
                  <a:lnTo>
                    <a:pt x="527" y="3817"/>
                  </a:lnTo>
                  <a:lnTo>
                    <a:pt x="1" y="4023"/>
                  </a:lnTo>
                  <a:lnTo>
                    <a:pt x="194" y="4642"/>
                  </a:lnTo>
                  <a:lnTo>
                    <a:pt x="394" y="5261"/>
                  </a:lnTo>
                  <a:lnTo>
                    <a:pt x="607" y="5879"/>
                  </a:lnTo>
                  <a:lnTo>
                    <a:pt x="820" y="6491"/>
                  </a:lnTo>
                  <a:lnTo>
                    <a:pt x="1039" y="7103"/>
                  </a:lnTo>
                  <a:lnTo>
                    <a:pt x="1266" y="7708"/>
                  </a:lnTo>
                  <a:lnTo>
                    <a:pt x="1499" y="8313"/>
                  </a:lnTo>
                  <a:lnTo>
                    <a:pt x="1739" y="8919"/>
                  </a:lnTo>
                  <a:lnTo>
                    <a:pt x="1985" y="9517"/>
                  </a:lnTo>
                  <a:lnTo>
                    <a:pt x="2238" y="10108"/>
                  </a:lnTo>
                  <a:lnTo>
                    <a:pt x="2491" y="10699"/>
                  </a:lnTo>
                  <a:lnTo>
                    <a:pt x="2757" y="11291"/>
                  </a:lnTo>
                  <a:lnTo>
                    <a:pt x="3030" y="11875"/>
                  </a:lnTo>
                  <a:lnTo>
                    <a:pt x="3303" y="12453"/>
                  </a:lnTo>
                  <a:lnTo>
                    <a:pt x="3590" y="13037"/>
                  </a:lnTo>
                  <a:lnTo>
                    <a:pt x="3876" y="13608"/>
                  </a:lnTo>
                  <a:lnTo>
                    <a:pt x="4329" y="13140"/>
                  </a:lnTo>
                  <a:lnTo>
                    <a:pt x="4795" y="12666"/>
                  </a:lnTo>
                  <a:lnTo>
                    <a:pt x="5261" y="12205"/>
                  </a:lnTo>
                  <a:lnTo>
                    <a:pt x="5733" y="11745"/>
                  </a:lnTo>
                  <a:lnTo>
                    <a:pt x="6213" y="11291"/>
                  </a:lnTo>
                  <a:lnTo>
                    <a:pt x="6699" y="10837"/>
                  </a:lnTo>
                  <a:lnTo>
                    <a:pt x="7185" y="10390"/>
                  </a:lnTo>
                  <a:lnTo>
                    <a:pt x="7678" y="9950"/>
                  </a:lnTo>
                  <a:lnTo>
                    <a:pt x="8177" y="9510"/>
                  </a:lnTo>
                  <a:lnTo>
                    <a:pt x="8676" y="9077"/>
                  </a:lnTo>
                  <a:lnTo>
                    <a:pt x="9176" y="8643"/>
                  </a:lnTo>
                  <a:lnTo>
                    <a:pt x="9682" y="8217"/>
                  </a:lnTo>
                  <a:lnTo>
                    <a:pt x="10694" y="7378"/>
                  </a:lnTo>
                  <a:lnTo>
                    <a:pt x="11713" y="6553"/>
                  </a:lnTo>
                  <a:lnTo>
                    <a:pt x="11460" y="6168"/>
                  </a:lnTo>
                  <a:lnTo>
                    <a:pt x="11213" y="5776"/>
                  </a:lnTo>
                  <a:lnTo>
                    <a:pt x="10974" y="5384"/>
                  </a:lnTo>
                  <a:lnTo>
                    <a:pt x="10734" y="4992"/>
                  </a:lnTo>
                  <a:lnTo>
                    <a:pt x="10494" y="4594"/>
                  </a:lnTo>
                  <a:lnTo>
                    <a:pt x="10268" y="4188"/>
                  </a:lnTo>
                  <a:lnTo>
                    <a:pt x="10041" y="3782"/>
                  </a:lnTo>
                  <a:lnTo>
                    <a:pt x="9815" y="3377"/>
                  </a:lnTo>
                  <a:lnTo>
                    <a:pt x="9595" y="2964"/>
                  </a:lnTo>
                  <a:lnTo>
                    <a:pt x="9382" y="2551"/>
                  </a:lnTo>
                  <a:lnTo>
                    <a:pt x="9169" y="2132"/>
                  </a:lnTo>
                  <a:lnTo>
                    <a:pt x="8963" y="1713"/>
                  </a:lnTo>
                  <a:lnTo>
                    <a:pt x="8756" y="1286"/>
                  </a:lnTo>
                  <a:lnTo>
                    <a:pt x="8557" y="860"/>
                  </a:lnTo>
                  <a:lnTo>
                    <a:pt x="8363" y="434"/>
                  </a:lnTo>
                  <a:lnTo>
                    <a:pt x="81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-4410850" y="-4858650"/>
              <a:ext cx="253875" cy="242400"/>
            </a:xfrm>
            <a:custGeom>
              <a:avLst/>
              <a:gdLst/>
              <a:ahLst/>
              <a:cxnLst/>
              <a:rect l="l" t="t" r="r" b="b"/>
              <a:pathLst>
                <a:path w="10155" h="9696" extrusionOk="0">
                  <a:moveTo>
                    <a:pt x="1512" y="1"/>
                  </a:moveTo>
                  <a:lnTo>
                    <a:pt x="1472" y="69"/>
                  </a:lnTo>
                  <a:lnTo>
                    <a:pt x="1532" y="124"/>
                  </a:lnTo>
                  <a:lnTo>
                    <a:pt x="1592" y="179"/>
                  </a:lnTo>
                  <a:lnTo>
                    <a:pt x="1645" y="241"/>
                  </a:lnTo>
                  <a:lnTo>
                    <a:pt x="1692" y="310"/>
                  </a:lnTo>
                  <a:lnTo>
                    <a:pt x="1731" y="379"/>
                  </a:lnTo>
                  <a:lnTo>
                    <a:pt x="1771" y="454"/>
                  </a:lnTo>
                  <a:lnTo>
                    <a:pt x="1805" y="530"/>
                  </a:lnTo>
                  <a:lnTo>
                    <a:pt x="1831" y="606"/>
                  </a:lnTo>
                  <a:lnTo>
                    <a:pt x="1851" y="688"/>
                  </a:lnTo>
                  <a:lnTo>
                    <a:pt x="1865" y="777"/>
                  </a:lnTo>
                  <a:lnTo>
                    <a:pt x="1871" y="867"/>
                  </a:lnTo>
                  <a:lnTo>
                    <a:pt x="1871" y="963"/>
                  </a:lnTo>
                  <a:lnTo>
                    <a:pt x="1858" y="1059"/>
                  </a:lnTo>
                  <a:lnTo>
                    <a:pt x="1845" y="1156"/>
                  </a:lnTo>
                  <a:lnTo>
                    <a:pt x="1825" y="1259"/>
                  </a:lnTo>
                  <a:lnTo>
                    <a:pt x="1791" y="1362"/>
                  </a:lnTo>
                  <a:lnTo>
                    <a:pt x="1538" y="2146"/>
                  </a:lnTo>
                  <a:lnTo>
                    <a:pt x="1292" y="2937"/>
                  </a:lnTo>
                  <a:lnTo>
                    <a:pt x="1059" y="3734"/>
                  </a:lnTo>
                  <a:lnTo>
                    <a:pt x="833" y="4532"/>
                  </a:lnTo>
                  <a:lnTo>
                    <a:pt x="613" y="5336"/>
                  </a:lnTo>
                  <a:lnTo>
                    <a:pt x="400" y="6148"/>
                  </a:lnTo>
                  <a:lnTo>
                    <a:pt x="200" y="6959"/>
                  </a:lnTo>
                  <a:lnTo>
                    <a:pt x="0" y="7784"/>
                  </a:lnTo>
                  <a:lnTo>
                    <a:pt x="926" y="7942"/>
                  </a:lnTo>
                  <a:lnTo>
                    <a:pt x="1858" y="8114"/>
                  </a:lnTo>
                  <a:lnTo>
                    <a:pt x="2324" y="8203"/>
                  </a:lnTo>
                  <a:lnTo>
                    <a:pt x="2790" y="8293"/>
                  </a:lnTo>
                  <a:lnTo>
                    <a:pt x="3256" y="8389"/>
                  </a:lnTo>
                  <a:lnTo>
                    <a:pt x="3722" y="8492"/>
                  </a:lnTo>
                  <a:lnTo>
                    <a:pt x="4182" y="8602"/>
                  </a:lnTo>
                  <a:lnTo>
                    <a:pt x="4641" y="8712"/>
                  </a:lnTo>
                  <a:lnTo>
                    <a:pt x="5094" y="8836"/>
                  </a:lnTo>
                  <a:lnTo>
                    <a:pt x="5547" y="8967"/>
                  </a:lnTo>
                  <a:lnTo>
                    <a:pt x="5993" y="9104"/>
                  </a:lnTo>
                  <a:lnTo>
                    <a:pt x="6432" y="9249"/>
                  </a:lnTo>
                  <a:lnTo>
                    <a:pt x="6858" y="9400"/>
                  </a:lnTo>
                  <a:lnTo>
                    <a:pt x="7284" y="9565"/>
                  </a:lnTo>
                  <a:lnTo>
                    <a:pt x="7338" y="9599"/>
                  </a:lnTo>
                  <a:lnTo>
                    <a:pt x="7391" y="9634"/>
                  </a:lnTo>
                  <a:lnTo>
                    <a:pt x="7438" y="9661"/>
                  </a:lnTo>
                  <a:lnTo>
                    <a:pt x="7498" y="9696"/>
                  </a:lnTo>
                  <a:lnTo>
                    <a:pt x="7631" y="9317"/>
                  </a:lnTo>
                  <a:lnTo>
                    <a:pt x="7770" y="8932"/>
                  </a:lnTo>
                  <a:lnTo>
                    <a:pt x="7910" y="8554"/>
                  </a:lnTo>
                  <a:lnTo>
                    <a:pt x="8057" y="8183"/>
                  </a:lnTo>
                  <a:lnTo>
                    <a:pt x="8210" y="7805"/>
                  </a:lnTo>
                  <a:lnTo>
                    <a:pt x="8363" y="7433"/>
                  </a:lnTo>
                  <a:lnTo>
                    <a:pt x="8530" y="7069"/>
                  </a:lnTo>
                  <a:lnTo>
                    <a:pt x="8689" y="6698"/>
                  </a:lnTo>
                  <a:lnTo>
                    <a:pt x="8862" y="6340"/>
                  </a:lnTo>
                  <a:lnTo>
                    <a:pt x="9036" y="5976"/>
                  </a:lnTo>
                  <a:lnTo>
                    <a:pt x="9209" y="5618"/>
                  </a:lnTo>
                  <a:lnTo>
                    <a:pt x="9388" y="5261"/>
                  </a:lnTo>
                  <a:lnTo>
                    <a:pt x="9575" y="4910"/>
                  </a:lnTo>
                  <a:lnTo>
                    <a:pt x="9768" y="4559"/>
                  </a:lnTo>
                  <a:lnTo>
                    <a:pt x="9961" y="4215"/>
                  </a:lnTo>
                  <a:lnTo>
                    <a:pt x="10154" y="3872"/>
                  </a:lnTo>
                  <a:lnTo>
                    <a:pt x="9901" y="3851"/>
                  </a:lnTo>
                  <a:lnTo>
                    <a:pt x="9641" y="3830"/>
                  </a:lnTo>
                  <a:lnTo>
                    <a:pt x="9382" y="3803"/>
                  </a:lnTo>
                  <a:lnTo>
                    <a:pt x="9122" y="3768"/>
                  </a:lnTo>
                  <a:lnTo>
                    <a:pt x="8862" y="3727"/>
                  </a:lnTo>
                  <a:lnTo>
                    <a:pt x="8603" y="3686"/>
                  </a:lnTo>
                  <a:lnTo>
                    <a:pt x="8343" y="3631"/>
                  </a:lnTo>
                  <a:lnTo>
                    <a:pt x="8083" y="3576"/>
                  </a:lnTo>
                  <a:lnTo>
                    <a:pt x="7824" y="3514"/>
                  </a:lnTo>
                  <a:lnTo>
                    <a:pt x="7564" y="3445"/>
                  </a:lnTo>
                  <a:lnTo>
                    <a:pt x="7304" y="3370"/>
                  </a:lnTo>
                  <a:lnTo>
                    <a:pt x="7045" y="3294"/>
                  </a:lnTo>
                  <a:lnTo>
                    <a:pt x="6785" y="3205"/>
                  </a:lnTo>
                  <a:lnTo>
                    <a:pt x="6525" y="3115"/>
                  </a:lnTo>
                  <a:lnTo>
                    <a:pt x="6266" y="3012"/>
                  </a:lnTo>
                  <a:lnTo>
                    <a:pt x="6006" y="2909"/>
                  </a:lnTo>
                  <a:lnTo>
                    <a:pt x="5746" y="2799"/>
                  </a:lnTo>
                  <a:lnTo>
                    <a:pt x="5487" y="2682"/>
                  </a:lnTo>
                  <a:lnTo>
                    <a:pt x="5227" y="2558"/>
                  </a:lnTo>
                  <a:lnTo>
                    <a:pt x="4967" y="2428"/>
                  </a:lnTo>
                  <a:lnTo>
                    <a:pt x="4708" y="2290"/>
                  </a:lnTo>
                  <a:lnTo>
                    <a:pt x="4448" y="2153"/>
                  </a:lnTo>
                  <a:lnTo>
                    <a:pt x="4188" y="2001"/>
                  </a:lnTo>
                  <a:lnTo>
                    <a:pt x="3935" y="1843"/>
                  </a:lnTo>
                  <a:lnTo>
                    <a:pt x="3676" y="1685"/>
                  </a:lnTo>
                  <a:lnTo>
                    <a:pt x="3423" y="1513"/>
                  </a:lnTo>
                  <a:lnTo>
                    <a:pt x="3163" y="1334"/>
                  </a:lnTo>
                  <a:lnTo>
                    <a:pt x="2910" y="1156"/>
                  </a:lnTo>
                  <a:lnTo>
                    <a:pt x="2657" y="963"/>
                  </a:lnTo>
                  <a:lnTo>
                    <a:pt x="2404" y="764"/>
                  </a:lnTo>
                  <a:lnTo>
                    <a:pt x="2151" y="564"/>
                  </a:lnTo>
                  <a:lnTo>
                    <a:pt x="1898" y="351"/>
                  </a:lnTo>
                  <a:lnTo>
                    <a:pt x="1705" y="186"/>
                  </a:lnTo>
                  <a:lnTo>
                    <a:pt x="1612" y="97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-4445975" y="-4005525"/>
              <a:ext cx="245375" cy="254950"/>
            </a:xfrm>
            <a:custGeom>
              <a:avLst/>
              <a:gdLst/>
              <a:ahLst/>
              <a:cxnLst/>
              <a:rect l="l" t="t" r="r" b="b"/>
              <a:pathLst>
                <a:path w="9815" h="10198" extrusionOk="0">
                  <a:moveTo>
                    <a:pt x="0" y="1"/>
                  </a:moveTo>
                  <a:lnTo>
                    <a:pt x="87" y="647"/>
                  </a:lnTo>
                  <a:lnTo>
                    <a:pt x="174" y="1300"/>
                  </a:lnTo>
                  <a:lnTo>
                    <a:pt x="267" y="1946"/>
                  </a:lnTo>
                  <a:lnTo>
                    <a:pt x="367" y="2593"/>
                  </a:lnTo>
                  <a:lnTo>
                    <a:pt x="467" y="3232"/>
                  </a:lnTo>
                  <a:lnTo>
                    <a:pt x="580" y="3879"/>
                  </a:lnTo>
                  <a:lnTo>
                    <a:pt x="693" y="4518"/>
                  </a:lnTo>
                  <a:lnTo>
                    <a:pt x="819" y="5158"/>
                  </a:lnTo>
                  <a:lnTo>
                    <a:pt x="946" y="5797"/>
                  </a:lnTo>
                  <a:lnTo>
                    <a:pt x="1072" y="6430"/>
                  </a:lnTo>
                  <a:lnTo>
                    <a:pt x="1212" y="7062"/>
                  </a:lnTo>
                  <a:lnTo>
                    <a:pt x="1352" y="7695"/>
                  </a:lnTo>
                  <a:lnTo>
                    <a:pt x="1505" y="8320"/>
                  </a:lnTo>
                  <a:lnTo>
                    <a:pt x="1658" y="8953"/>
                  </a:lnTo>
                  <a:lnTo>
                    <a:pt x="1818" y="9579"/>
                  </a:lnTo>
                  <a:lnTo>
                    <a:pt x="1985" y="10198"/>
                  </a:lnTo>
                  <a:lnTo>
                    <a:pt x="2451" y="9902"/>
                  </a:lnTo>
                  <a:lnTo>
                    <a:pt x="2917" y="9606"/>
                  </a:lnTo>
                  <a:lnTo>
                    <a:pt x="3396" y="9311"/>
                  </a:lnTo>
                  <a:lnTo>
                    <a:pt x="3876" y="9022"/>
                  </a:lnTo>
                  <a:lnTo>
                    <a:pt x="4362" y="8740"/>
                  </a:lnTo>
                  <a:lnTo>
                    <a:pt x="4848" y="8458"/>
                  </a:lnTo>
                  <a:lnTo>
                    <a:pt x="5340" y="8183"/>
                  </a:lnTo>
                  <a:lnTo>
                    <a:pt x="5833" y="7915"/>
                  </a:lnTo>
                  <a:lnTo>
                    <a:pt x="6332" y="7653"/>
                  </a:lnTo>
                  <a:lnTo>
                    <a:pt x="6832" y="7392"/>
                  </a:lnTo>
                  <a:lnTo>
                    <a:pt x="7325" y="7145"/>
                  </a:lnTo>
                  <a:lnTo>
                    <a:pt x="7824" y="6904"/>
                  </a:lnTo>
                  <a:lnTo>
                    <a:pt x="8323" y="6670"/>
                  </a:lnTo>
                  <a:lnTo>
                    <a:pt x="8823" y="6443"/>
                  </a:lnTo>
                  <a:lnTo>
                    <a:pt x="9322" y="6230"/>
                  </a:lnTo>
                  <a:lnTo>
                    <a:pt x="9815" y="6024"/>
                  </a:lnTo>
                  <a:lnTo>
                    <a:pt x="9555" y="5295"/>
                  </a:lnTo>
                  <a:lnTo>
                    <a:pt x="9309" y="4566"/>
                  </a:lnTo>
                  <a:lnTo>
                    <a:pt x="9069" y="3830"/>
                  </a:lnTo>
                  <a:lnTo>
                    <a:pt x="8843" y="3088"/>
                  </a:lnTo>
                  <a:lnTo>
                    <a:pt x="8630" y="2345"/>
                  </a:lnTo>
                  <a:lnTo>
                    <a:pt x="8423" y="1596"/>
                  </a:lnTo>
                  <a:lnTo>
                    <a:pt x="8230" y="839"/>
                  </a:lnTo>
                  <a:lnTo>
                    <a:pt x="8050" y="83"/>
                  </a:lnTo>
                  <a:lnTo>
                    <a:pt x="7977" y="131"/>
                  </a:lnTo>
                  <a:lnTo>
                    <a:pt x="7904" y="179"/>
                  </a:lnTo>
                  <a:lnTo>
                    <a:pt x="7824" y="221"/>
                  </a:lnTo>
                  <a:lnTo>
                    <a:pt x="7737" y="255"/>
                  </a:lnTo>
                  <a:lnTo>
                    <a:pt x="7651" y="289"/>
                  </a:lnTo>
                  <a:lnTo>
                    <a:pt x="7558" y="310"/>
                  </a:lnTo>
                  <a:lnTo>
                    <a:pt x="7458" y="324"/>
                  </a:lnTo>
                  <a:lnTo>
                    <a:pt x="7344" y="331"/>
                  </a:lnTo>
                  <a:lnTo>
                    <a:pt x="6892" y="344"/>
                  </a:lnTo>
                  <a:lnTo>
                    <a:pt x="6439" y="358"/>
                  </a:lnTo>
                  <a:lnTo>
                    <a:pt x="5527" y="358"/>
                  </a:lnTo>
                  <a:lnTo>
                    <a:pt x="5067" y="351"/>
                  </a:lnTo>
                  <a:lnTo>
                    <a:pt x="4608" y="344"/>
                  </a:lnTo>
                  <a:lnTo>
                    <a:pt x="4142" y="324"/>
                  </a:lnTo>
                  <a:lnTo>
                    <a:pt x="3682" y="303"/>
                  </a:lnTo>
                  <a:lnTo>
                    <a:pt x="3223" y="276"/>
                  </a:lnTo>
                  <a:lnTo>
                    <a:pt x="2757" y="248"/>
                  </a:lnTo>
                  <a:lnTo>
                    <a:pt x="1838" y="179"/>
                  </a:lnTo>
                  <a:lnTo>
                    <a:pt x="913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-4453475" y="-4622300"/>
              <a:ext cx="212425" cy="239650"/>
            </a:xfrm>
            <a:custGeom>
              <a:avLst/>
              <a:gdLst/>
              <a:ahLst/>
              <a:cxnLst/>
              <a:rect l="l" t="t" r="r" b="b"/>
              <a:pathLst>
                <a:path w="8497" h="9586" extrusionOk="0">
                  <a:moveTo>
                    <a:pt x="1326" y="1"/>
                  </a:moveTo>
                  <a:lnTo>
                    <a:pt x="1206" y="585"/>
                  </a:lnTo>
                  <a:lnTo>
                    <a:pt x="1093" y="1163"/>
                  </a:lnTo>
                  <a:lnTo>
                    <a:pt x="986" y="1754"/>
                  </a:lnTo>
                  <a:lnTo>
                    <a:pt x="886" y="2339"/>
                  </a:lnTo>
                  <a:lnTo>
                    <a:pt x="786" y="2923"/>
                  </a:lnTo>
                  <a:lnTo>
                    <a:pt x="693" y="3514"/>
                  </a:lnTo>
                  <a:lnTo>
                    <a:pt x="607" y="4106"/>
                  </a:lnTo>
                  <a:lnTo>
                    <a:pt x="520" y="4697"/>
                  </a:lnTo>
                  <a:lnTo>
                    <a:pt x="440" y="5288"/>
                  </a:lnTo>
                  <a:lnTo>
                    <a:pt x="367" y="5887"/>
                  </a:lnTo>
                  <a:lnTo>
                    <a:pt x="294" y="6478"/>
                  </a:lnTo>
                  <a:lnTo>
                    <a:pt x="227" y="7076"/>
                  </a:lnTo>
                  <a:lnTo>
                    <a:pt x="167" y="7674"/>
                  </a:lnTo>
                  <a:lnTo>
                    <a:pt x="107" y="8273"/>
                  </a:lnTo>
                  <a:lnTo>
                    <a:pt x="54" y="8878"/>
                  </a:lnTo>
                  <a:lnTo>
                    <a:pt x="1" y="9476"/>
                  </a:lnTo>
                  <a:lnTo>
                    <a:pt x="47" y="9448"/>
                  </a:lnTo>
                  <a:lnTo>
                    <a:pt x="87" y="9421"/>
                  </a:lnTo>
                  <a:lnTo>
                    <a:pt x="181" y="9373"/>
                  </a:lnTo>
                  <a:lnTo>
                    <a:pt x="280" y="9331"/>
                  </a:lnTo>
                  <a:lnTo>
                    <a:pt x="387" y="9304"/>
                  </a:lnTo>
                  <a:lnTo>
                    <a:pt x="813" y="9228"/>
                  </a:lnTo>
                  <a:lnTo>
                    <a:pt x="1246" y="9166"/>
                  </a:lnTo>
                  <a:lnTo>
                    <a:pt x="1672" y="9111"/>
                  </a:lnTo>
                  <a:lnTo>
                    <a:pt x="2105" y="9077"/>
                  </a:lnTo>
                  <a:lnTo>
                    <a:pt x="2538" y="9056"/>
                  </a:lnTo>
                  <a:lnTo>
                    <a:pt x="2970" y="9050"/>
                  </a:lnTo>
                  <a:lnTo>
                    <a:pt x="3397" y="9050"/>
                  </a:lnTo>
                  <a:lnTo>
                    <a:pt x="3829" y="9063"/>
                  </a:lnTo>
                  <a:lnTo>
                    <a:pt x="4262" y="9091"/>
                  </a:lnTo>
                  <a:lnTo>
                    <a:pt x="4688" y="9132"/>
                  </a:lnTo>
                  <a:lnTo>
                    <a:pt x="5121" y="9180"/>
                  </a:lnTo>
                  <a:lnTo>
                    <a:pt x="5547" y="9242"/>
                  </a:lnTo>
                  <a:lnTo>
                    <a:pt x="5973" y="9311"/>
                  </a:lnTo>
                  <a:lnTo>
                    <a:pt x="6399" y="9393"/>
                  </a:lnTo>
                  <a:lnTo>
                    <a:pt x="6819" y="9483"/>
                  </a:lnTo>
                  <a:lnTo>
                    <a:pt x="7245" y="9586"/>
                  </a:lnTo>
                  <a:lnTo>
                    <a:pt x="7292" y="9132"/>
                  </a:lnTo>
                  <a:lnTo>
                    <a:pt x="7338" y="8685"/>
                  </a:lnTo>
                  <a:lnTo>
                    <a:pt x="7391" y="8231"/>
                  </a:lnTo>
                  <a:lnTo>
                    <a:pt x="7451" y="7784"/>
                  </a:lnTo>
                  <a:lnTo>
                    <a:pt x="7511" y="7331"/>
                  </a:lnTo>
                  <a:lnTo>
                    <a:pt x="7578" y="6884"/>
                  </a:lnTo>
                  <a:lnTo>
                    <a:pt x="7651" y="6444"/>
                  </a:lnTo>
                  <a:lnTo>
                    <a:pt x="7724" y="5997"/>
                  </a:lnTo>
                  <a:lnTo>
                    <a:pt x="7804" y="5557"/>
                  </a:lnTo>
                  <a:lnTo>
                    <a:pt x="7891" y="5117"/>
                  </a:lnTo>
                  <a:lnTo>
                    <a:pt x="7984" y="4676"/>
                  </a:lnTo>
                  <a:lnTo>
                    <a:pt x="8077" y="4236"/>
                  </a:lnTo>
                  <a:lnTo>
                    <a:pt x="8170" y="3803"/>
                  </a:lnTo>
                  <a:lnTo>
                    <a:pt x="8277" y="3370"/>
                  </a:lnTo>
                  <a:lnTo>
                    <a:pt x="8384" y="2937"/>
                  </a:lnTo>
                  <a:lnTo>
                    <a:pt x="8497" y="2504"/>
                  </a:lnTo>
                  <a:lnTo>
                    <a:pt x="8457" y="2511"/>
                  </a:lnTo>
                  <a:lnTo>
                    <a:pt x="8417" y="2517"/>
                  </a:lnTo>
                  <a:lnTo>
                    <a:pt x="8384" y="2517"/>
                  </a:lnTo>
                  <a:lnTo>
                    <a:pt x="8350" y="2504"/>
                  </a:lnTo>
                  <a:lnTo>
                    <a:pt x="7911" y="2414"/>
                  </a:lnTo>
                  <a:lnTo>
                    <a:pt x="7471" y="2311"/>
                  </a:lnTo>
                  <a:lnTo>
                    <a:pt x="7025" y="2187"/>
                  </a:lnTo>
                  <a:lnTo>
                    <a:pt x="6586" y="2064"/>
                  </a:lnTo>
                  <a:lnTo>
                    <a:pt x="6140" y="1926"/>
                  </a:lnTo>
                  <a:lnTo>
                    <a:pt x="5700" y="1775"/>
                  </a:lnTo>
                  <a:lnTo>
                    <a:pt x="5254" y="1624"/>
                  </a:lnTo>
                  <a:lnTo>
                    <a:pt x="4815" y="1459"/>
                  </a:lnTo>
                  <a:lnTo>
                    <a:pt x="4369" y="1294"/>
                  </a:lnTo>
                  <a:lnTo>
                    <a:pt x="3929" y="1115"/>
                  </a:lnTo>
                  <a:lnTo>
                    <a:pt x="3490" y="936"/>
                  </a:lnTo>
                  <a:lnTo>
                    <a:pt x="3050" y="757"/>
                  </a:lnTo>
                  <a:lnTo>
                    <a:pt x="2185" y="379"/>
                  </a:lnTo>
                  <a:lnTo>
                    <a:pt x="132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-4459125" y="-4340900"/>
              <a:ext cx="202100" cy="285900"/>
            </a:xfrm>
            <a:custGeom>
              <a:avLst/>
              <a:gdLst/>
              <a:ahLst/>
              <a:cxnLst/>
              <a:rect l="l" t="t" r="r" b="b"/>
              <a:pathLst>
                <a:path w="8084" h="11436" extrusionOk="0">
                  <a:moveTo>
                    <a:pt x="100" y="1"/>
                  </a:moveTo>
                  <a:lnTo>
                    <a:pt x="67" y="716"/>
                  </a:lnTo>
                  <a:lnTo>
                    <a:pt x="40" y="1431"/>
                  </a:lnTo>
                  <a:lnTo>
                    <a:pt x="20" y="2146"/>
                  </a:lnTo>
                  <a:lnTo>
                    <a:pt x="7" y="2854"/>
                  </a:lnTo>
                  <a:lnTo>
                    <a:pt x="0" y="3569"/>
                  </a:lnTo>
                  <a:lnTo>
                    <a:pt x="0" y="4284"/>
                  </a:lnTo>
                  <a:lnTo>
                    <a:pt x="7" y="5000"/>
                  </a:lnTo>
                  <a:lnTo>
                    <a:pt x="20" y="5715"/>
                  </a:lnTo>
                  <a:lnTo>
                    <a:pt x="40" y="6430"/>
                  </a:lnTo>
                  <a:lnTo>
                    <a:pt x="67" y="7152"/>
                  </a:lnTo>
                  <a:lnTo>
                    <a:pt x="100" y="7860"/>
                  </a:lnTo>
                  <a:lnTo>
                    <a:pt x="140" y="8575"/>
                  </a:lnTo>
                  <a:lnTo>
                    <a:pt x="180" y="9290"/>
                  </a:lnTo>
                  <a:lnTo>
                    <a:pt x="233" y="10005"/>
                  </a:lnTo>
                  <a:lnTo>
                    <a:pt x="293" y="10720"/>
                  </a:lnTo>
                  <a:lnTo>
                    <a:pt x="360" y="11435"/>
                  </a:lnTo>
                  <a:lnTo>
                    <a:pt x="1285" y="11339"/>
                  </a:lnTo>
                  <a:lnTo>
                    <a:pt x="2224" y="11257"/>
                  </a:lnTo>
                  <a:lnTo>
                    <a:pt x="3170" y="11181"/>
                  </a:lnTo>
                  <a:lnTo>
                    <a:pt x="4115" y="11126"/>
                  </a:lnTo>
                  <a:lnTo>
                    <a:pt x="4588" y="11105"/>
                  </a:lnTo>
                  <a:lnTo>
                    <a:pt x="5061" y="11085"/>
                  </a:lnTo>
                  <a:lnTo>
                    <a:pt x="5533" y="11071"/>
                  </a:lnTo>
                  <a:lnTo>
                    <a:pt x="6006" y="11064"/>
                  </a:lnTo>
                  <a:lnTo>
                    <a:pt x="6472" y="11057"/>
                  </a:lnTo>
                  <a:lnTo>
                    <a:pt x="6945" y="11064"/>
                  </a:lnTo>
                  <a:lnTo>
                    <a:pt x="7411" y="11071"/>
                  </a:lnTo>
                  <a:lnTo>
                    <a:pt x="7870" y="11085"/>
                  </a:lnTo>
                  <a:lnTo>
                    <a:pt x="7930" y="11092"/>
                  </a:lnTo>
                  <a:lnTo>
                    <a:pt x="7977" y="11105"/>
                  </a:lnTo>
                  <a:lnTo>
                    <a:pt x="8030" y="11119"/>
                  </a:lnTo>
                  <a:lnTo>
                    <a:pt x="8084" y="11126"/>
                  </a:lnTo>
                  <a:lnTo>
                    <a:pt x="7977" y="10500"/>
                  </a:lnTo>
                  <a:lnTo>
                    <a:pt x="7877" y="9881"/>
                  </a:lnTo>
                  <a:lnTo>
                    <a:pt x="7784" y="9256"/>
                  </a:lnTo>
                  <a:lnTo>
                    <a:pt x="7697" y="8623"/>
                  </a:lnTo>
                  <a:lnTo>
                    <a:pt x="7624" y="7997"/>
                  </a:lnTo>
                  <a:lnTo>
                    <a:pt x="7551" y="7372"/>
                  </a:lnTo>
                  <a:lnTo>
                    <a:pt x="7491" y="6739"/>
                  </a:lnTo>
                  <a:lnTo>
                    <a:pt x="7438" y="6113"/>
                  </a:lnTo>
                  <a:lnTo>
                    <a:pt x="7391" y="5481"/>
                  </a:lnTo>
                  <a:lnTo>
                    <a:pt x="7351" y="4848"/>
                  </a:lnTo>
                  <a:lnTo>
                    <a:pt x="7325" y="4223"/>
                  </a:lnTo>
                  <a:lnTo>
                    <a:pt x="7305" y="3590"/>
                  </a:lnTo>
                  <a:lnTo>
                    <a:pt x="7291" y="2964"/>
                  </a:lnTo>
                  <a:lnTo>
                    <a:pt x="7285" y="2332"/>
                  </a:lnTo>
                  <a:lnTo>
                    <a:pt x="7285" y="1706"/>
                  </a:lnTo>
                  <a:lnTo>
                    <a:pt x="7298" y="1080"/>
                  </a:lnTo>
                  <a:lnTo>
                    <a:pt x="7298" y="1080"/>
                  </a:lnTo>
                  <a:lnTo>
                    <a:pt x="7158" y="1087"/>
                  </a:lnTo>
                  <a:lnTo>
                    <a:pt x="7078" y="1087"/>
                  </a:lnTo>
                  <a:lnTo>
                    <a:pt x="6998" y="1080"/>
                  </a:lnTo>
                  <a:lnTo>
                    <a:pt x="6619" y="991"/>
                  </a:lnTo>
                  <a:lnTo>
                    <a:pt x="6246" y="915"/>
                  </a:lnTo>
                  <a:lnTo>
                    <a:pt x="5866" y="840"/>
                  </a:lnTo>
                  <a:lnTo>
                    <a:pt x="5487" y="778"/>
                  </a:lnTo>
                  <a:lnTo>
                    <a:pt x="5114" y="716"/>
                  </a:lnTo>
                  <a:lnTo>
                    <a:pt x="4734" y="661"/>
                  </a:lnTo>
                  <a:lnTo>
                    <a:pt x="4362" y="613"/>
                  </a:lnTo>
                  <a:lnTo>
                    <a:pt x="3982" y="571"/>
                  </a:lnTo>
                  <a:lnTo>
                    <a:pt x="3603" y="537"/>
                  </a:lnTo>
                  <a:lnTo>
                    <a:pt x="3223" y="503"/>
                  </a:lnTo>
                  <a:lnTo>
                    <a:pt x="2850" y="475"/>
                  </a:lnTo>
                  <a:lnTo>
                    <a:pt x="2464" y="455"/>
                  </a:lnTo>
                  <a:lnTo>
                    <a:pt x="1705" y="420"/>
                  </a:lnTo>
                  <a:lnTo>
                    <a:pt x="933" y="400"/>
                  </a:lnTo>
                  <a:lnTo>
                    <a:pt x="799" y="393"/>
                  </a:lnTo>
                  <a:lnTo>
                    <a:pt x="680" y="372"/>
                  </a:lnTo>
                  <a:lnTo>
                    <a:pt x="566" y="338"/>
                  </a:lnTo>
                  <a:lnTo>
                    <a:pt x="460" y="290"/>
                  </a:lnTo>
                  <a:lnTo>
                    <a:pt x="360" y="235"/>
                  </a:lnTo>
                  <a:lnTo>
                    <a:pt x="273" y="166"/>
                  </a:lnTo>
                  <a:lnTo>
                    <a:pt x="187" y="90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40353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999AE5-1168-49BD-894F-14671FECD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29853"/>
            <a:ext cx="9144000" cy="16136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8839AC-53A3-44C9-B1FC-D471C82C07CD}"/>
              </a:ext>
            </a:extLst>
          </p:cNvPr>
          <p:cNvSpPr txBox="1"/>
          <p:nvPr/>
        </p:nvSpPr>
        <p:spPr>
          <a:xfrm>
            <a:off x="647400" y="241005"/>
            <a:ext cx="7901509" cy="3170099"/>
          </a:xfrm>
          <a:prstGeom prst="rect">
            <a:avLst/>
          </a:prstGeom>
          <a:solidFill>
            <a:srgbClr val="F7B673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dk1"/>
                </a:solidFill>
                <a:latin typeface="Didact Gothic"/>
              </a:rPr>
              <a:t>Inside the launch folder of the </a:t>
            </a:r>
            <a:r>
              <a:rPr lang="en-IN" sz="2000" dirty="0" err="1">
                <a:solidFill>
                  <a:schemeClr val="dk1"/>
                </a:solidFill>
                <a:latin typeface="Didact Gothic"/>
              </a:rPr>
              <a:t>waiterbot</a:t>
            </a:r>
            <a:r>
              <a:rPr lang="en-IN" sz="2000" dirty="0">
                <a:solidFill>
                  <a:schemeClr val="dk1"/>
                </a:solidFill>
                <a:latin typeface="Didact Gothic"/>
              </a:rPr>
              <a:t> package, create a .launch file</a:t>
            </a:r>
          </a:p>
          <a:p>
            <a:pPr algn="ctr"/>
            <a:r>
              <a:rPr lang="en-IN" sz="20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nano </a:t>
            </a:r>
            <a:r>
              <a:rPr lang="en-IN" sz="20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display.launch</a:t>
            </a:r>
            <a:endParaRPr lang="en-IN" sz="2000" b="1" dirty="0">
              <a:solidFill>
                <a:schemeClr val="accent5">
                  <a:lumMod val="20000"/>
                  <a:lumOff val="80000"/>
                </a:schemeClr>
              </a:solidFill>
              <a:latin typeface="Corbel" panose="020B0503020204020204" pitchFamily="34" charset="0"/>
            </a:endParaRPr>
          </a:p>
          <a:p>
            <a:pPr marL="285750" lvl="8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dk1"/>
                </a:solidFill>
                <a:latin typeface="Didact Gothic"/>
              </a:rPr>
              <a:t>The argument </a:t>
            </a:r>
            <a:r>
              <a:rPr lang="en-IN" sz="2000" b="1" dirty="0" err="1">
                <a:solidFill>
                  <a:schemeClr val="dk1"/>
                </a:solidFill>
                <a:latin typeface="Didact Gothic"/>
              </a:rPr>
              <a:t>gui</a:t>
            </a:r>
            <a:r>
              <a:rPr lang="en-IN" sz="2000" dirty="0">
                <a:solidFill>
                  <a:schemeClr val="dk1"/>
                </a:solidFill>
                <a:latin typeface="Didact Gothic"/>
              </a:rPr>
              <a:t> is used to control the robot</a:t>
            </a:r>
          </a:p>
          <a:p>
            <a:pPr marL="285750" lvl="7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dk1"/>
                </a:solidFill>
                <a:latin typeface="Didact Gothic"/>
              </a:rPr>
              <a:t>The </a:t>
            </a:r>
            <a:r>
              <a:rPr lang="en-IN" sz="2000" b="1" dirty="0" err="1">
                <a:solidFill>
                  <a:schemeClr val="dk1"/>
                </a:solidFill>
                <a:latin typeface="Didact Gothic"/>
              </a:rPr>
              <a:t>joint_state_publisher</a:t>
            </a:r>
            <a:r>
              <a:rPr lang="en-IN" sz="2000" b="1" dirty="0">
                <a:solidFill>
                  <a:schemeClr val="dk1"/>
                </a:solidFill>
                <a:latin typeface="Didact Gothic"/>
              </a:rPr>
              <a:t> </a:t>
            </a:r>
            <a:r>
              <a:rPr lang="en-US" sz="2000" dirty="0">
                <a:solidFill>
                  <a:schemeClr val="dk1"/>
                </a:solidFill>
                <a:latin typeface="Didact Gothic"/>
              </a:rPr>
              <a:t>finds all of the non-fixed joints and publishes a </a:t>
            </a:r>
            <a:r>
              <a:rPr lang="en-US" sz="2000" dirty="0" err="1">
                <a:solidFill>
                  <a:schemeClr val="dk1"/>
                </a:solidFill>
                <a:latin typeface="Didact Gothic"/>
              </a:rPr>
              <a:t>JointState</a:t>
            </a:r>
            <a:r>
              <a:rPr lang="en-US" sz="2000" dirty="0">
                <a:solidFill>
                  <a:schemeClr val="dk1"/>
                </a:solidFill>
                <a:latin typeface="Didact Gothic"/>
              </a:rPr>
              <a:t> message with all those joints defined</a:t>
            </a:r>
          </a:p>
          <a:p>
            <a:pPr marL="285750" lvl="7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dk1"/>
                </a:solidFill>
                <a:latin typeface="Didact Gothic"/>
              </a:rPr>
              <a:t>Since </a:t>
            </a:r>
            <a:r>
              <a:rPr lang="en-US" sz="2000" b="1" dirty="0" err="1">
                <a:solidFill>
                  <a:schemeClr val="dk1"/>
                </a:solidFill>
                <a:latin typeface="Didact Gothic"/>
              </a:rPr>
              <a:t>gui</a:t>
            </a:r>
            <a:r>
              <a:rPr lang="en-US" sz="2000" dirty="0">
                <a:solidFill>
                  <a:schemeClr val="dk1"/>
                </a:solidFill>
                <a:latin typeface="Didact Gothic"/>
              </a:rPr>
              <a:t> is present, the </a:t>
            </a:r>
            <a:r>
              <a:rPr lang="en-US" sz="2000" b="1" dirty="0" err="1">
                <a:solidFill>
                  <a:schemeClr val="dk1"/>
                </a:solidFill>
                <a:latin typeface="Didact Gothic"/>
              </a:rPr>
              <a:t>joint_state_publisher</a:t>
            </a:r>
            <a:r>
              <a:rPr lang="en-US" sz="2000" b="1" dirty="0">
                <a:solidFill>
                  <a:schemeClr val="dk1"/>
                </a:solidFill>
                <a:latin typeface="Didact Gothic"/>
              </a:rPr>
              <a:t> </a:t>
            </a:r>
            <a:r>
              <a:rPr lang="en-US" sz="2000" dirty="0">
                <a:solidFill>
                  <a:schemeClr val="dk1"/>
                </a:solidFill>
                <a:latin typeface="Didact Gothic"/>
              </a:rPr>
              <a:t>displays the joint positions in a window as sliders</a:t>
            </a:r>
          </a:p>
          <a:p>
            <a:pPr marL="285750" lvl="7" indent="-285750">
              <a:buFont typeface="Wingdings" panose="05000000000000000000" pitchFamily="2" charset="2"/>
              <a:buChar char="Ø"/>
            </a:pPr>
            <a:r>
              <a:rPr lang="en-US" altLang="en-US" sz="2000" dirty="0">
                <a:solidFill>
                  <a:schemeClr val="dk1"/>
                </a:solidFill>
                <a:latin typeface="Didact Gothic"/>
              </a:rPr>
              <a:t>The </a:t>
            </a:r>
            <a:r>
              <a:rPr lang="en-US" altLang="en-US" sz="2000" b="1" dirty="0" err="1">
                <a:solidFill>
                  <a:schemeClr val="dk1"/>
                </a:solidFill>
                <a:latin typeface="Didact Gothic"/>
              </a:rPr>
              <a:t>robot_state_publisher</a:t>
            </a:r>
            <a:r>
              <a:rPr lang="en-US" altLang="en-US" sz="2000" b="1" dirty="0">
                <a:solidFill>
                  <a:schemeClr val="dk1"/>
                </a:solidFill>
                <a:latin typeface="Didact Gothic"/>
              </a:rPr>
              <a:t> </a:t>
            </a:r>
            <a:r>
              <a:rPr lang="en-US" altLang="en-US" sz="2000" dirty="0">
                <a:solidFill>
                  <a:schemeClr val="dk1"/>
                </a:solidFill>
                <a:latin typeface="Didact Gothic"/>
              </a:rPr>
              <a:t>uses URDF specified by </a:t>
            </a:r>
            <a:r>
              <a:rPr lang="en-US" altLang="en-US" sz="2000" b="1" dirty="0" err="1">
                <a:solidFill>
                  <a:schemeClr val="dk1"/>
                </a:solidFill>
                <a:latin typeface="Didact Gothic"/>
              </a:rPr>
              <a:t>robot_description</a:t>
            </a:r>
            <a:r>
              <a:rPr lang="en-US" altLang="en-US" sz="2000" b="1" dirty="0">
                <a:solidFill>
                  <a:schemeClr val="dk1"/>
                </a:solidFill>
                <a:latin typeface="Didact Gothic"/>
              </a:rPr>
              <a:t>  </a:t>
            </a:r>
            <a:r>
              <a:rPr lang="en-US" altLang="en-US" sz="2000" dirty="0">
                <a:solidFill>
                  <a:schemeClr val="dk1"/>
                </a:solidFill>
                <a:latin typeface="Didact Gothic"/>
              </a:rPr>
              <a:t>and </a:t>
            </a:r>
            <a:r>
              <a:rPr lang="en-US" altLang="en-US" sz="2000" b="1" dirty="0" err="1">
                <a:solidFill>
                  <a:schemeClr val="dk1"/>
                </a:solidFill>
                <a:latin typeface="Didact Gothic"/>
              </a:rPr>
              <a:t>joint_state_publisher</a:t>
            </a:r>
            <a:r>
              <a:rPr lang="en-US" altLang="en-US" sz="2000" dirty="0">
                <a:solidFill>
                  <a:schemeClr val="dk1"/>
                </a:solidFill>
                <a:latin typeface="Didact Gothic"/>
              </a:rPr>
              <a:t> to calculate the forward kinematics of the robot and publish the results. </a:t>
            </a:r>
          </a:p>
        </p:txBody>
      </p:sp>
    </p:spTree>
    <p:extLst>
      <p:ext uri="{BB962C8B-B14F-4D97-AF65-F5344CB8AC3E}">
        <p14:creationId xmlns:p14="http://schemas.microsoft.com/office/powerpoint/2010/main" val="28233697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30147CD-5B29-433C-8AD4-B95A1FED8F32}"/>
              </a:ext>
            </a:extLst>
          </p:cNvPr>
          <p:cNvSpPr txBox="1"/>
          <p:nvPr/>
        </p:nvSpPr>
        <p:spPr>
          <a:xfrm>
            <a:off x="647400" y="241005"/>
            <a:ext cx="4505171" cy="1323439"/>
          </a:xfrm>
          <a:prstGeom prst="rect">
            <a:avLst/>
          </a:prstGeom>
          <a:solidFill>
            <a:srgbClr val="F7B673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dk1"/>
                </a:solidFill>
                <a:latin typeface="Didact Gothic"/>
              </a:rPr>
              <a:t>The following command, will launch </a:t>
            </a:r>
            <a:r>
              <a:rPr lang="en-IN" sz="2000" dirty="0" err="1">
                <a:solidFill>
                  <a:schemeClr val="dk1"/>
                </a:solidFill>
                <a:latin typeface="Didact Gothic"/>
              </a:rPr>
              <a:t>rviz</a:t>
            </a:r>
            <a:endParaRPr lang="en-IN" sz="2000" dirty="0">
              <a:solidFill>
                <a:schemeClr val="dk1"/>
              </a:solidFill>
              <a:latin typeface="Didact Gothic"/>
            </a:endParaRPr>
          </a:p>
          <a:p>
            <a:r>
              <a:rPr lang="en-US" altLang="en-US" sz="20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roslaunch</a:t>
            </a:r>
            <a:r>
              <a:rPr lang="en-US" altLang="en-US" sz="20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 </a:t>
            </a:r>
            <a:r>
              <a:rPr lang="en-US" altLang="en-US" sz="20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waiterbot</a:t>
            </a:r>
            <a:r>
              <a:rPr lang="en-US" altLang="en-US" sz="20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 </a:t>
            </a:r>
            <a:r>
              <a:rPr lang="en-US" altLang="en-US" sz="20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display.launch</a:t>
            </a:r>
            <a:r>
              <a:rPr lang="en-US" altLang="en-US" sz="20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 </a:t>
            </a:r>
          </a:p>
          <a:p>
            <a:r>
              <a:rPr lang="en-US" altLang="en-US" sz="2000" dirty="0">
                <a:solidFill>
                  <a:schemeClr val="dk1"/>
                </a:solidFill>
                <a:latin typeface="Didact Gothic"/>
              </a:rPr>
              <a:t>However, to display the robot, a few more configurations are needed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E94AF4-0D8B-4C42-A309-01A59EDBA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2648" y="141287"/>
            <a:ext cx="3921352" cy="17857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F53B1F-11E6-466F-81A0-E9C62D433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18099"/>
            <a:ext cx="2378756" cy="286008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9847ACF-8758-4FAF-ADAE-97A80EE8DA14}"/>
              </a:ext>
            </a:extLst>
          </p:cNvPr>
          <p:cNvSpPr/>
          <p:nvPr/>
        </p:nvSpPr>
        <p:spPr>
          <a:xfrm>
            <a:off x="1153093" y="2506437"/>
            <a:ext cx="334622" cy="1351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33FC102-96B8-4094-9870-FEE4DBD924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7613" y="2218099"/>
            <a:ext cx="2432730" cy="286991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0C2CF21-BFB0-4451-987C-554C6847E2C3}"/>
              </a:ext>
            </a:extLst>
          </p:cNvPr>
          <p:cNvSpPr/>
          <p:nvPr/>
        </p:nvSpPr>
        <p:spPr>
          <a:xfrm>
            <a:off x="3703978" y="2506437"/>
            <a:ext cx="635794" cy="1351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C338F3-889A-4AF4-B03C-CB21191DEB9D}"/>
              </a:ext>
            </a:extLst>
          </p:cNvPr>
          <p:cNvCxnSpPr>
            <a:cxnSpLocks/>
          </p:cNvCxnSpPr>
          <p:nvPr/>
        </p:nvCxnSpPr>
        <p:spPr>
          <a:xfrm>
            <a:off x="1320404" y="2634344"/>
            <a:ext cx="2446053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66B9DAF-8707-493A-861F-A1D84043BD60}"/>
              </a:ext>
            </a:extLst>
          </p:cNvPr>
          <p:cNvSpPr txBox="1"/>
          <p:nvPr/>
        </p:nvSpPr>
        <p:spPr>
          <a:xfrm>
            <a:off x="5029201" y="2860834"/>
            <a:ext cx="4027714" cy="707886"/>
          </a:xfrm>
          <a:prstGeom prst="rect">
            <a:avLst/>
          </a:prstGeom>
          <a:solidFill>
            <a:srgbClr val="F7B673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dk1"/>
                </a:solidFill>
                <a:latin typeface="Didact Gothic"/>
              </a:rPr>
              <a:t>Change the “Fixed Frame” from map to </a:t>
            </a:r>
            <a:r>
              <a:rPr lang="en-IN" sz="2000" dirty="0" err="1">
                <a:solidFill>
                  <a:schemeClr val="dk1"/>
                </a:solidFill>
                <a:latin typeface="Didact Gothic"/>
              </a:rPr>
              <a:t>base_link</a:t>
            </a:r>
            <a:r>
              <a:rPr lang="en-IN" sz="2000" dirty="0">
                <a:solidFill>
                  <a:schemeClr val="dk1"/>
                </a:solidFill>
                <a:latin typeface="Didact Gothic"/>
              </a:rPr>
              <a:t>, then click “Add”</a:t>
            </a:r>
            <a:endParaRPr lang="en-US" altLang="en-US" sz="2000" dirty="0">
              <a:solidFill>
                <a:schemeClr val="dk1"/>
              </a:solidFill>
              <a:latin typeface="Didact Gothic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006E04B-C630-4826-816E-64091965B421}"/>
              </a:ext>
            </a:extLst>
          </p:cNvPr>
          <p:cNvSpPr/>
          <p:nvPr/>
        </p:nvSpPr>
        <p:spPr>
          <a:xfrm>
            <a:off x="2480356" y="4826006"/>
            <a:ext cx="635794" cy="2449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4488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5383DE-CA24-40C4-B479-7D961D693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07" y="173916"/>
            <a:ext cx="3225922" cy="40567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0992AC-522F-4D5F-93C4-8C7495BFBA47}"/>
              </a:ext>
            </a:extLst>
          </p:cNvPr>
          <p:cNvSpPr txBox="1"/>
          <p:nvPr/>
        </p:nvSpPr>
        <p:spPr>
          <a:xfrm>
            <a:off x="4317531" y="371147"/>
            <a:ext cx="4826469" cy="4647426"/>
          </a:xfrm>
          <a:prstGeom prst="rect">
            <a:avLst/>
          </a:prstGeom>
          <a:solidFill>
            <a:srgbClr val="F7B673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dk1"/>
                </a:solidFill>
                <a:latin typeface="Didact Gothic"/>
              </a:rPr>
              <a:t>Select the robot model option</a:t>
            </a:r>
          </a:p>
          <a:p>
            <a:r>
              <a:rPr lang="en-IN" altLang="en-US" sz="2000" dirty="0">
                <a:solidFill>
                  <a:schemeClr val="dk1"/>
                </a:solidFill>
                <a:latin typeface="Didact Gothic"/>
              </a:rPr>
              <a:t>Now the robot will appear, once the robot appears:</a:t>
            </a:r>
          </a:p>
          <a:p>
            <a:endParaRPr lang="en-IN" altLang="en-US" sz="2000" dirty="0">
              <a:solidFill>
                <a:schemeClr val="dk1"/>
              </a:solidFill>
              <a:latin typeface="Didact Gothic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altLang="en-US" sz="2000" dirty="0">
                <a:solidFill>
                  <a:schemeClr val="dk1"/>
                </a:solidFill>
                <a:latin typeface="Didact Gothic"/>
              </a:rPr>
              <a:t>Click on File</a:t>
            </a:r>
          </a:p>
          <a:p>
            <a:pPr marL="457200" indent="-457200">
              <a:buFont typeface="+mj-lt"/>
              <a:buAutoNum type="arabicPeriod"/>
            </a:pPr>
            <a:r>
              <a:rPr lang="en-IN" altLang="en-US" sz="2000" dirty="0">
                <a:solidFill>
                  <a:schemeClr val="dk1"/>
                </a:solidFill>
                <a:latin typeface="Didact Gothic"/>
              </a:rPr>
              <a:t>Click on Save configuration as</a:t>
            </a:r>
          </a:p>
          <a:p>
            <a:pPr marL="457200" indent="-457200">
              <a:buFont typeface="+mj-lt"/>
              <a:buAutoNum type="arabicPeriod"/>
            </a:pPr>
            <a:r>
              <a:rPr lang="en-IN" altLang="en-US" sz="2000" dirty="0">
                <a:solidFill>
                  <a:schemeClr val="dk1"/>
                </a:solidFill>
                <a:latin typeface="Didact Gothic"/>
              </a:rPr>
              <a:t>Save the file in the launch directory of the package as “</a:t>
            </a:r>
            <a:r>
              <a:rPr lang="en-IN" altLang="en-US" sz="2000" dirty="0" err="1">
                <a:solidFill>
                  <a:schemeClr val="dk1"/>
                </a:solidFill>
                <a:latin typeface="Didact Gothic"/>
              </a:rPr>
              <a:t>config.rviz</a:t>
            </a:r>
            <a:r>
              <a:rPr lang="en-IN" altLang="en-US" sz="2000" dirty="0">
                <a:solidFill>
                  <a:schemeClr val="dk1"/>
                </a:solidFill>
                <a:latin typeface="Didact Gothic"/>
              </a:rPr>
              <a:t>”</a:t>
            </a:r>
          </a:p>
          <a:p>
            <a:pPr marL="457200" indent="-457200">
              <a:buFont typeface="+mj-lt"/>
              <a:buAutoNum type="arabicPeriod"/>
            </a:pPr>
            <a:r>
              <a:rPr lang="en-IN" altLang="en-US" sz="2000" dirty="0">
                <a:solidFill>
                  <a:schemeClr val="dk1"/>
                </a:solidFill>
                <a:latin typeface="Didact Gothic"/>
              </a:rPr>
              <a:t>Add the line </a:t>
            </a:r>
          </a:p>
          <a:p>
            <a:pPr algn="ctr"/>
            <a:r>
              <a:rPr lang="en-US" altLang="en-US" sz="18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args</a:t>
            </a:r>
            <a:r>
              <a:rPr lang="en-US" altLang="en-US" sz="1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="-d $(find </a:t>
            </a:r>
            <a:r>
              <a:rPr lang="en-US" altLang="en-US" sz="18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waiterbot</a:t>
            </a:r>
            <a:r>
              <a:rPr lang="en-US" altLang="en-US" sz="1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)/launch/</a:t>
            </a:r>
            <a:r>
              <a:rPr lang="en-US" altLang="en-US" sz="18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config.rviz</a:t>
            </a:r>
            <a:r>
              <a:rPr lang="en-US" altLang="en-US" sz="1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“</a:t>
            </a:r>
          </a:p>
          <a:p>
            <a:pPr algn="ctr"/>
            <a:r>
              <a:rPr lang="en-US" altLang="en-US" sz="1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 required="true" </a:t>
            </a:r>
          </a:p>
          <a:p>
            <a:r>
              <a:rPr lang="en-US" altLang="en-US" sz="20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</a:rPr>
              <a:t>         </a:t>
            </a:r>
            <a:r>
              <a:rPr lang="en-US" altLang="en-US" sz="2000" dirty="0">
                <a:solidFill>
                  <a:schemeClr val="dk1"/>
                </a:solidFill>
                <a:latin typeface="Didact Gothic"/>
              </a:rPr>
              <a:t>to the launch file</a:t>
            </a:r>
          </a:p>
          <a:p>
            <a:endParaRPr lang="en-US" altLang="en-US" sz="2000" dirty="0">
              <a:solidFill>
                <a:schemeClr val="dk1"/>
              </a:solidFill>
              <a:latin typeface="Didact Gothic"/>
            </a:endParaRPr>
          </a:p>
          <a:p>
            <a:r>
              <a:rPr lang="en-US" altLang="en-US" sz="2000" dirty="0">
                <a:solidFill>
                  <a:schemeClr val="dk1"/>
                </a:solidFill>
                <a:latin typeface="Didact Gothic"/>
              </a:rPr>
              <a:t>This will help directly load the robot file without any further configurations</a:t>
            </a:r>
            <a:endParaRPr lang="en-IN" altLang="en-US" sz="2000" dirty="0">
              <a:solidFill>
                <a:schemeClr val="dk1"/>
              </a:solidFill>
              <a:latin typeface="Didact Gothic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BFE403-41AF-4C44-B9D9-B6657F8EC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22" t="7285" r="79419" b="70512"/>
          <a:stretch/>
        </p:blipFill>
        <p:spPr>
          <a:xfrm>
            <a:off x="2091782" y="3440305"/>
            <a:ext cx="2225749" cy="158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30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2B7621-CB22-4580-825B-26D4C37EC8DD}"/>
              </a:ext>
            </a:extLst>
          </p:cNvPr>
          <p:cNvSpPr txBox="1"/>
          <p:nvPr/>
        </p:nvSpPr>
        <p:spPr>
          <a:xfrm>
            <a:off x="283534" y="2712914"/>
            <a:ext cx="2622698" cy="400110"/>
          </a:xfrm>
          <a:prstGeom prst="rect">
            <a:avLst/>
          </a:prstGeom>
          <a:solidFill>
            <a:srgbClr val="F7B673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dk1"/>
                </a:solidFill>
                <a:latin typeface="Didact Gothic"/>
              </a:rPr>
              <a:t>The new launch file</a:t>
            </a:r>
            <a:endParaRPr lang="en-IN" altLang="en-US" sz="2000" dirty="0">
              <a:solidFill>
                <a:schemeClr val="dk1"/>
              </a:solidFill>
              <a:latin typeface="Didact Gothic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380464-E696-4CA6-9A54-E681657D8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13024"/>
            <a:ext cx="9144000" cy="176695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DF6F6C-0F70-4367-9195-CE8A47D87DFB}"/>
              </a:ext>
            </a:extLst>
          </p:cNvPr>
          <p:cNvSpPr/>
          <p:nvPr/>
        </p:nvSpPr>
        <p:spPr>
          <a:xfrm>
            <a:off x="3246474" y="4253014"/>
            <a:ext cx="4947684" cy="212651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68D643-D970-4035-92C4-BD3328A938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503"/>
          <a:stretch/>
        </p:blipFill>
        <p:spPr>
          <a:xfrm>
            <a:off x="2906232" y="877032"/>
            <a:ext cx="3171825" cy="13487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BA938A-441B-4D09-AE68-F0B80BEA6B35}"/>
              </a:ext>
            </a:extLst>
          </p:cNvPr>
          <p:cNvSpPr txBox="1"/>
          <p:nvPr/>
        </p:nvSpPr>
        <p:spPr>
          <a:xfrm>
            <a:off x="414669" y="347747"/>
            <a:ext cx="2622698" cy="400110"/>
          </a:xfrm>
          <a:prstGeom prst="rect">
            <a:avLst/>
          </a:prstGeom>
          <a:solidFill>
            <a:srgbClr val="F7B673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dk1"/>
                </a:solidFill>
                <a:latin typeface="Didact Gothic"/>
              </a:rPr>
              <a:t>The launch directory</a:t>
            </a:r>
            <a:endParaRPr lang="en-IN" altLang="en-US" sz="2000" dirty="0">
              <a:solidFill>
                <a:schemeClr val="dk1"/>
              </a:solidFill>
              <a:latin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3410992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title"/>
          </p:nvPr>
        </p:nvSpPr>
        <p:spPr>
          <a:xfrm>
            <a:off x="1145775" y="2765244"/>
            <a:ext cx="369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95" name="Google Shape;795;p38"/>
          <p:cNvSpPr txBox="1">
            <a:spLocks noGrp="1"/>
          </p:cNvSpPr>
          <p:nvPr>
            <p:ph type="title" idx="2"/>
          </p:nvPr>
        </p:nvSpPr>
        <p:spPr>
          <a:xfrm>
            <a:off x="1145775" y="1379369"/>
            <a:ext cx="3699600" cy="12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797" name="Google Shape;797;p38"/>
          <p:cNvSpPr/>
          <p:nvPr/>
        </p:nvSpPr>
        <p:spPr>
          <a:xfrm>
            <a:off x="8505675" y="3601797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2CD61C68-6F03-45F2-8939-E51EF0A90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5375" y="654936"/>
            <a:ext cx="3650040" cy="304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161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37"/>
          <p:cNvSpPr/>
          <p:nvPr/>
        </p:nvSpPr>
        <p:spPr>
          <a:xfrm rot="10800000">
            <a:off x="6938225" y="4417755"/>
            <a:ext cx="98202" cy="46379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7"/>
          <p:cNvSpPr/>
          <p:nvPr/>
        </p:nvSpPr>
        <p:spPr>
          <a:xfrm rot="10800000">
            <a:off x="1461589" y="500715"/>
            <a:ext cx="40836" cy="119572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7"/>
          <p:cNvSpPr/>
          <p:nvPr/>
        </p:nvSpPr>
        <p:spPr>
          <a:xfrm rot="10800000">
            <a:off x="440162" y="2114191"/>
            <a:ext cx="111178" cy="13360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ROS">
            <a:hlinkClick r:id="" action="ppaction://media"/>
            <a:extLst>
              <a:ext uri="{FF2B5EF4-FFF2-40B4-BE49-F238E27FC236}">
                <a16:creationId xmlns:a16="http://schemas.microsoft.com/office/drawing/2014/main" id="{63B6E3AC-6072-4AB7-9F2A-414BA3C096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3915" t="12531" b="7034"/>
          <a:stretch/>
        </p:blipFill>
        <p:spPr>
          <a:xfrm>
            <a:off x="1339703" y="800426"/>
            <a:ext cx="6740358" cy="35426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2A5CAC-0C1B-4E21-9028-52B3EB3A0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2667" y="1687033"/>
            <a:ext cx="6010275" cy="1133475"/>
          </a:xfrm>
          <a:prstGeom prst="rect">
            <a:avLst/>
          </a:prstGeom>
        </p:spPr>
      </p:pic>
      <p:sp>
        <p:nvSpPr>
          <p:cNvPr id="5" name="Google Shape;794;p38">
            <a:extLst>
              <a:ext uri="{FF2B5EF4-FFF2-40B4-BE49-F238E27FC236}">
                <a16:creationId xmlns:a16="http://schemas.microsoft.com/office/drawing/2014/main" id="{1DBADE31-D360-4BB4-98F5-513937F3A7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48872" y="1077490"/>
            <a:ext cx="2012766" cy="6095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Rqt_graph</a:t>
            </a:r>
            <a:endParaRPr sz="3200" dirty="0">
              <a:solidFill>
                <a:schemeClr val="lt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96AE36-2CB0-404E-B184-2B8144A26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2667" y="3430051"/>
            <a:ext cx="3343275" cy="1076325"/>
          </a:xfrm>
          <a:prstGeom prst="rect">
            <a:avLst/>
          </a:prstGeom>
        </p:spPr>
      </p:pic>
      <p:sp>
        <p:nvSpPr>
          <p:cNvPr id="8" name="Google Shape;794;p38">
            <a:extLst>
              <a:ext uri="{FF2B5EF4-FFF2-40B4-BE49-F238E27FC236}">
                <a16:creationId xmlns:a16="http://schemas.microsoft.com/office/drawing/2014/main" id="{C977BE8C-0536-4F11-B24E-84641B77B9A5}"/>
              </a:ext>
            </a:extLst>
          </p:cNvPr>
          <p:cNvSpPr txBox="1">
            <a:spLocks/>
          </p:cNvSpPr>
          <p:nvPr/>
        </p:nvSpPr>
        <p:spPr>
          <a:xfrm>
            <a:off x="2112667" y="2820508"/>
            <a:ext cx="1227891" cy="609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o Hyeon"/>
              <a:buNone/>
              <a:defRPr sz="4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IN" sz="3200" dirty="0"/>
              <a:t>Nodes</a:t>
            </a:r>
            <a:endParaRPr lang="en-IN" sz="32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115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8" name="Google Shape;708;p36"/>
          <p:cNvGrpSpPr/>
          <p:nvPr/>
        </p:nvGrpSpPr>
        <p:grpSpPr>
          <a:xfrm>
            <a:off x="5448810" y="1047715"/>
            <a:ext cx="721815" cy="696655"/>
            <a:chOff x="-293121" y="2059809"/>
            <a:chExt cx="923745" cy="823762"/>
          </a:xfrm>
        </p:grpSpPr>
        <p:sp>
          <p:nvSpPr>
            <p:cNvPr id="709" name="Google Shape;709;p36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6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36"/>
          <p:cNvGrpSpPr/>
          <p:nvPr/>
        </p:nvGrpSpPr>
        <p:grpSpPr>
          <a:xfrm>
            <a:off x="5448810" y="2916265"/>
            <a:ext cx="721815" cy="696655"/>
            <a:chOff x="-293121" y="2059809"/>
            <a:chExt cx="923745" cy="823762"/>
          </a:xfrm>
        </p:grpSpPr>
        <p:sp>
          <p:nvSpPr>
            <p:cNvPr id="712" name="Google Shape;712;p36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6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36"/>
          <p:cNvGrpSpPr/>
          <p:nvPr/>
        </p:nvGrpSpPr>
        <p:grpSpPr>
          <a:xfrm>
            <a:off x="2255377" y="1047715"/>
            <a:ext cx="721815" cy="696655"/>
            <a:chOff x="-293121" y="2059809"/>
            <a:chExt cx="923745" cy="823762"/>
          </a:xfrm>
        </p:grpSpPr>
        <p:sp>
          <p:nvSpPr>
            <p:cNvPr id="715" name="Google Shape;715;p36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6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" name="Google Shape;717;p36"/>
          <p:cNvGrpSpPr/>
          <p:nvPr/>
        </p:nvGrpSpPr>
        <p:grpSpPr>
          <a:xfrm>
            <a:off x="2255377" y="2916265"/>
            <a:ext cx="721815" cy="696655"/>
            <a:chOff x="-293121" y="2059809"/>
            <a:chExt cx="923745" cy="823762"/>
          </a:xfrm>
        </p:grpSpPr>
        <p:sp>
          <p:nvSpPr>
            <p:cNvPr id="718" name="Google Shape;718;p36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6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3002800" y="12855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Creating the Package</a:t>
            </a:r>
            <a:endParaRPr dirty="0"/>
          </a:p>
        </p:txBody>
      </p:sp>
      <p:sp>
        <p:nvSpPr>
          <p:cNvPr id="721" name="Google Shape;721;p36"/>
          <p:cNvSpPr txBox="1">
            <a:spLocks noGrp="1"/>
          </p:cNvSpPr>
          <p:nvPr>
            <p:ph type="title" idx="2"/>
          </p:nvPr>
        </p:nvSpPr>
        <p:spPr>
          <a:xfrm>
            <a:off x="2313629" y="1119433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22" name="Google Shape;722;p36"/>
          <p:cNvSpPr txBox="1">
            <a:spLocks noGrp="1"/>
          </p:cNvSpPr>
          <p:nvPr>
            <p:ph type="subTitle" idx="1"/>
          </p:nvPr>
        </p:nvSpPr>
        <p:spPr>
          <a:xfrm>
            <a:off x="3002800" y="1872100"/>
            <a:ext cx="20298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Creating a package for the robot</a:t>
            </a:r>
            <a:endParaRPr dirty="0"/>
          </a:p>
        </p:txBody>
      </p:sp>
      <p:sp>
        <p:nvSpPr>
          <p:cNvPr id="723" name="Google Shape;723;p36"/>
          <p:cNvSpPr txBox="1">
            <a:spLocks noGrp="1"/>
          </p:cNvSpPr>
          <p:nvPr>
            <p:ph type="title" idx="3"/>
          </p:nvPr>
        </p:nvSpPr>
        <p:spPr>
          <a:xfrm>
            <a:off x="6214974" y="1285575"/>
            <a:ext cx="1548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URDF </a:t>
            </a:r>
            <a:endParaRPr dirty="0"/>
          </a:p>
        </p:txBody>
      </p:sp>
      <p:sp>
        <p:nvSpPr>
          <p:cNvPr id="724" name="Google Shape;724;p36"/>
          <p:cNvSpPr txBox="1">
            <a:spLocks noGrp="1"/>
          </p:cNvSpPr>
          <p:nvPr>
            <p:ph type="title" idx="4"/>
          </p:nvPr>
        </p:nvSpPr>
        <p:spPr>
          <a:xfrm>
            <a:off x="5487554" y="1119433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25" name="Google Shape;725;p36"/>
          <p:cNvSpPr txBox="1">
            <a:spLocks noGrp="1"/>
          </p:cNvSpPr>
          <p:nvPr>
            <p:ph type="subTitle" idx="5"/>
          </p:nvPr>
        </p:nvSpPr>
        <p:spPr>
          <a:xfrm>
            <a:off x="6214974" y="1872100"/>
            <a:ext cx="19929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Creating the robot using a urdf file</a:t>
            </a:r>
            <a:endParaRPr dirty="0"/>
          </a:p>
        </p:txBody>
      </p:sp>
      <p:sp>
        <p:nvSpPr>
          <p:cNvPr id="726" name="Google Shape;726;p36"/>
          <p:cNvSpPr txBox="1">
            <a:spLocks noGrp="1"/>
          </p:cNvSpPr>
          <p:nvPr>
            <p:ph type="title" idx="6"/>
          </p:nvPr>
        </p:nvSpPr>
        <p:spPr>
          <a:xfrm>
            <a:off x="3002800" y="31511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Launching the Robot</a:t>
            </a:r>
            <a:endParaRPr dirty="0"/>
          </a:p>
        </p:txBody>
      </p:sp>
      <p:sp>
        <p:nvSpPr>
          <p:cNvPr id="727" name="Google Shape;727;p36"/>
          <p:cNvSpPr txBox="1">
            <a:spLocks noGrp="1"/>
          </p:cNvSpPr>
          <p:nvPr>
            <p:ph type="title" idx="7"/>
          </p:nvPr>
        </p:nvSpPr>
        <p:spPr>
          <a:xfrm>
            <a:off x="2313629" y="2993484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28" name="Google Shape;728;p36"/>
          <p:cNvSpPr txBox="1">
            <a:spLocks noGrp="1"/>
          </p:cNvSpPr>
          <p:nvPr>
            <p:ph type="subTitle" idx="8"/>
          </p:nvPr>
        </p:nvSpPr>
        <p:spPr>
          <a:xfrm>
            <a:off x="3002800" y="3737700"/>
            <a:ext cx="20298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Loading the URDF in rviz</a:t>
            </a:r>
            <a:endParaRPr dirty="0"/>
          </a:p>
        </p:txBody>
      </p:sp>
      <p:sp>
        <p:nvSpPr>
          <p:cNvPr id="729" name="Google Shape;729;p36"/>
          <p:cNvSpPr txBox="1">
            <a:spLocks noGrp="1"/>
          </p:cNvSpPr>
          <p:nvPr>
            <p:ph type="title" idx="9"/>
          </p:nvPr>
        </p:nvSpPr>
        <p:spPr>
          <a:xfrm>
            <a:off x="6214974" y="3151175"/>
            <a:ext cx="1763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</a:t>
            </a:r>
            <a:endParaRPr dirty="0"/>
          </a:p>
        </p:txBody>
      </p:sp>
      <p:sp>
        <p:nvSpPr>
          <p:cNvPr id="730" name="Google Shape;730;p36"/>
          <p:cNvSpPr txBox="1">
            <a:spLocks noGrp="1"/>
          </p:cNvSpPr>
          <p:nvPr>
            <p:ph type="title" idx="13"/>
          </p:nvPr>
        </p:nvSpPr>
        <p:spPr>
          <a:xfrm>
            <a:off x="5487554" y="2993484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31" name="Google Shape;731;p36"/>
          <p:cNvSpPr txBox="1">
            <a:spLocks noGrp="1"/>
          </p:cNvSpPr>
          <p:nvPr>
            <p:ph type="subTitle" idx="14"/>
          </p:nvPr>
        </p:nvSpPr>
        <p:spPr>
          <a:xfrm>
            <a:off x="6214974" y="3737700"/>
            <a:ext cx="19929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 final robot</a:t>
            </a:r>
            <a:endParaRPr dirty="0"/>
          </a:p>
        </p:txBody>
      </p:sp>
      <p:grpSp>
        <p:nvGrpSpPr>
          <p:cNvPr id="732" name="Google Shape;732;p36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733" name="Google Shape;733;p36"/>
            <p:cNvSpPr/>
            <p:nvPr/>
          </p:nvSpPr>
          <p:spPr>
            <a:xfrm>
              <a:off x="-3048775" y="-27817050"/>
              <a:ext cx="4949825" cy="28055175"/>
            </a:xfrm>
            <a:custGeom>
              <a:avLst/>
              <a:gdLst/>
              <a:ahLst/>
              <a:cxnLst/>
              <a:rect l="l" t="t" r="r" b="b"/>
              <a:pathLst>
                <a:path w="197993" h="1122207" extrusionOk="0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6"/>
            <p:cNvSpPr/>
            <p:nvPr/>
          </p:nvSpPr>
          <p:spPr>
            <a:xfrm>
              <a:off x="-2961200" y="-7831850"/>
              <a:ext cx="306475" cy="2508125"/>
            </a:xfrm>
            <a:custGeom>
              <a:avLst/>
              <a:gdLst/>
              <a:ahLst/>
              <a:cxnLst/>
              <a:rect l="l" t="t" r="r" b="b"/>
              <a:pathLst>
                <a:path w="12259" h="100325" extrusionOk="0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-2943100" y="-27557450"/>
              <a:ext cx="935400" cy="1511925"/>
            </a:xfrm>
            <a:custGeom>
              <a:avLst/>
              <a:gdLst/>
              <a:ahLst/>
              <a:cxnLst/>
              <a:rect l="l" t="t" r="r" b="b"/>
              <a:pathLst>
                <a:path w="37416" h="60477" extrusionOk="0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-2718150" y="-25938375"/>
              <a:ext cx="434800" cy="1063850"/>
            </a:xfrm>
            <a:custGeom>
              <a:avLst/>
              <a:gdLst/>
              <a:ahLst/>
              <a:cxnLst/>
              <a:rect l="l" t="t" r="r" b="b"/>
              <a:pathLst>
                <a:path w="17392" h="42554" extrusionOk="0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6"/>
            <p:cNvSpPr/>
            <p:nvPr/>
          </p:nvSpPr>
          <p:spPr>
            <a:xfrm>
              <a:off x="-2705025" y="-24718100"/>
              <a:ext cx="446725" cy="1204550"/>
            </a:xfrm>
            <a:custGeom>
              <a:avLst/>
              <a:gdLst/>
              <a:ahLst/>
              <a:cxnLst/>
              <a:rect l="l" t="t" r="r" b="b"/>
              <a:pathLst>
                <a:path w="17869" h="48182" extrusionOk="0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6"/>
            <p:cNvSpPr/>
            <p:nvPr/>
          </p:nvSpPr>
          <p:spPr>
            <a:xfrm>
              <a:off x="-2586050" y="-6869150"/>
              <a:ext cx="482650" cy="548175"/>
            </a:xfrm>
            <a:custGeom>
              <a:avLst/>
              <a:gdLst/>
              <a:ahLst/>
              <a:cxnLst/>
              <a:rect l="l" t="t" r="r" b="b"/>
              <a:pathLst>
                <a:path w="19306" h="21927" extrusionOk="0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-2641925" y="-23378425"/>
              <a:ext cx="556800" cy="1377275"/>
            </a:xfrm>
            <a:custGeom>
              <a:avLst/>
              <a:gdLst/>
              <a:ahLst/>
              <a:cxnLst/>
              <a:rect l="l" t="t" r="r" b="b"/>
              <a:pathLst>
                <a:path w="22272" h="55091" extrusionOk="0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6"/>
            <p:cNvSpPr/>
            <p:nvPr/>
          </p:nvSpPr>
          <p:spPr>
            <a:xfrm>
              <a:off x="-2490800" y="-21916325"/>
              <a:ext cx="607650" cy="910400"/>
            </a:xfrm>
            <a:custGeom>
              <a:avLst/>
              <a:gdLst/>
              <a:ahLst/>
              <a:cxnLst/>
              <a:rect l="l" t="t" r="r" b="b"/>
              <a:pathLst>
                <a:path w="24306" h="36416" extrusionOk="0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6"/>
            <p:cNvSpPr/>
            <p:nvPr/>
          </p:nvSpPr>
          <p:spPr>
            <a:xfrm>
              <a:off x="-2282925" y="-20843375"/>
              <a:ext cx="692200" cy="811325"/>
            </a:xfrm>
            <a:custGeom>
              <a:avLst/>
              <a:gdLst/>
              <a:ahLst/>
              <a:cxnLst/>
              <a:rect l="l" t="t" r="r" b="b"/>
              <a:pathLst>
                <a:path w="27688" h="32453" extrusionOk="0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6"/>
            <p:cNvSpPr/>
            <p:nvPr/>
          </p:nvSpPr>
          <p:spPr>
            <a:xfrm>
              <a:off x="-2124575" y="-19229900"/>
              <a:ext cx="2963000" cy="1399125"/>
            </a:xfrm>
            <a:custGeom>
              <a:avLst/>
              <a:gdLst/>
              <a:ahLst/>
              <a:cxnLst/>
              <a:rect l="l" t="t" r="r" b="b"/>
              <a:pathLst>
                <a:path w="118520" h="55965" extrusionOk="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6"/>
            <p:cNvSpPr/>
            <p:nvPr/>
          </p:nvSpPr>
          <p:spPr>
            <a:xfrm>
              <a:off x="-2070225" y="-18854975"/>
              <a:ext cx="357975" cy="750375"/>
            </a:xfrm>
            <a:custGeom>
              <a:avLst/>
              <a:gdLst/>
              <a:ahLst/>
              <a:cxnLst/>
              <a:rect l="l" t="t" r="r" b="b"/>
              <a:pathLst>
                <a:path w="14319" h="30015" extrusionOk="0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6"/>
            <p:cNvSpPr/>
            <p:nvPr/>
          </p:nvSpPr>
          <p:spPr>
            <a:xfrm>
              <a:off x="-2053600" y="-11239700"/>
              <a:ext cx="2956800" cy="7902350"/>
            </a:xfrm>
            <a:custGeom>
              <a:avLst/>
              <a:gdLst/>
              <a:ahLst/>
              <a:cxnLst/>
              <a:rect l="l" t="t" r="r" b="b"/>
              <a:pathLst>
                <a:path w="118272" h="316094" extrusionOk="0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6"/>
            <p:cNvSpPr/>
            <p:nvPr/>
          </p:nvSpPr>
          <p:spPr>
            <a:xfrm>
              <a:off x="-2036100" y="-17187125"/>
              <a:ext cx="2851725" cy="5138175"/>
            </a:xfrm>
            <a:custGeom>
              <a:avLst/>
              <a:gdLst/>
              <a:ahLst/>
              <a:cxnLst/>
              <a:rect l="l" t="t" r="r" b="b"/>
              <a:pathLst>
                <a:path w="114069" h="205527" extrusionOk="0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6"/>
            <p:cNvSpPr/>
            <p:nvPr/>
          </p:nvSpPr>
          <p:spPr>
            <a:xfrm>
              <a:off x="-1996250" y="-17436575"/>
              <a:ext cx="2799500" cy="468925"/>
            </a:xfrm>
            <a:custGeom>
              <a:avLst/>
              <a:gdLst/>
              <a:ahLst/>
              <a:cxnLst/>
              <a:rect l="l" t="t" r="r" b="b"/>
              <a:pathLst>
                <a:path w="111980" h="18757" extrusionOk="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6"/>
            <p:cNvSpPr/>
            <p:nvPr/>
          </p:nvSpPr>
          <p:spPr>
            <a:xfrm>
              <a:off x="-1943250" y="-17151050"/>
              <a:ext cx="2699100" cy="4780025"/>
            </a:xfrm>
            <a:custGeom>
              <a:avLst/>
              <a:gdLst/>
              <a:ahLst/>
              <a:cxnLst/>
              <a:rect l="l" t="t" r="r" b="b"/>
              <a:pathLst>
                <a:path w="107964" h="191201" extrusionOk="0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-2728275" y="-19743500"/>
              <a:ext cx="4216600" cy="8410350"/>
            </a:xfrm>
            <a:custGeom>
              <a:avLst/>
              <a:gdLst/>
              <a:ahLst/>
              <a:cxnLst/>
              <a:rect l="l" t="t" r="r" b="b"/>
              <a:pathLst>
                <a:path w="168664" h="336414" extrusionOk="0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6"/>
            <p:cNvSpPr/>
            <p:nvPr/>
          </p:nvSpPr>
          <p:spPr>
            <a:xfrm>
              <a:off x="-1810400" y="-16626275"/>
              <a:ext cx="2389625" cy="3802075"/>
            </a:xfrm>
            <a:custGeom>
              <a:avLst/>
              <a:gdLst/>
              <a:ahLst/>
              <a:cxnLst/>
              <a:rect l="l" t="t" r="r" b="b"/>
              <a:pathLst>
                <a:path w="95585" h="152083" extrusionOk="0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6"/>
            <p:cNvSpPr/>
            <p:nvPr/>
          </p:nvSpPr>
          <p:spPr>
            <a:xfrm>
              <a:off x="-1783850" y="-9787750"/>
              <a:ext cx="2350250" cy="1202525"/>
            </a:xfrm>
            <a:custGeom>
              <a:avLst/>
              <a:gdLst/>
              <a:ahLst/>
              <a:cxnLst/>
              <a:rect l="l" t="t" r="r" b="b"/>
              <a:pathLst>
                <a:path w="94010" h="48101" extrusionOk="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6"/>
            <p:cNvSpPr/>
            <p:nvPr/>
          </p:nvSpPr>
          <p:spPr>
            <a:xfrm>
              <a:off x="-1710925" y="-9517475"/>
              <a:ext cx="2219800" cy="699575"/>
            </a:xfrm>
            <a:custGeom>
              <a:avLst/>
              <a:gdLst/>
              <a:ahLst/>
              <a:cxnLst/>
              <a:rect l="l" t="t" r="r" b="b"/>
              <a:pathLst>
                <a:path w="88792" h="27983" extrusionOk="0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-1666850" y="-18849400"/>
              <a:ext cx="282325" cy="732100"/>
            </a:xfrm>
            <a:custGeom>
              <a:avLst/>
              <a:gdLst/>
              <a:ahLst/>
              <a:cxnLst/>
              <a:rect l="l" t="t" r="r" b="b"/>
              <a:pathLst>
                <a:path w="11293" h="29284" extrusionOk="0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-1569625" y="-7377675"/>
              <a:ext cx="493825" cy="1643475"/>
            </a:xfrm>
            <a:custGeom>
              <a:avLst/>
              <a:gdLst/>
              <a:ahLst/>
              <a:cxnLst/>
              <a:rect l="l" t="t" r="r" b="b"/>
              <a:pathLst>
                <a:path w="19753" h="65739" extrusionOk="0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-1493675" y="-7112500"/>
              <a:ext cx="338325" cy="1172050"/>
            </a:xfrm>
            <a:custGeom>
              <a:avLst/>
              <a:gdLst/>
              <a:ahLst/>
              <a:cxnLst/>
              <a:rect l="l" t="t" r="r" b="b"/>
              <a:pathLst>
                <a:path w="13533" h="46882" extrusionOk="0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-1354500" y="-18871225"/>
              <a:ext cx="376675" cy="744775"/>
            </a:xfrm>
            <a:custGeom>
              <a:avLst/>
              <a:gdLst/>
              <a:ahLst/>
              <a:cxnLst/>
              <a:rect l="l" t="t" r="r" b="b"/>
              <a:pathLst>
                <a:path w="15067" h="29791" extrusionOk="0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-1149175" y="-15245450"/>
              <a:ext cx="354475" cy="1764900"/>
            </a:xfrm>
            <a:custGeom>
              <a:avLst/>
              <a:gdLst/>
              <a:ahLst/>
              <a:cxnLst/>
              <a:rect l="l" t="t" r="r" b="b"/>
              <a:pathLst>
                <a:path w="14179" h="70596" extrusionOk="0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-1736425" y="-16450000"/>
              <a:ext cx="2244250" cy="3373825"/>
            </a:xfrm>
            <a:custGeom>
              <a:avLst/>
              <a:gdLst/>
              <a:ahLst/>
              <a:cxnLst/>
              <a:rect l="l" t="t" r="r" b="b"/>
              <a:pathLst>
                <a:path w="89770" h="134953" extrusionOk="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-1038825" y="-4551550"/>
              <a:ext cx="870625" cy="1340200"/>
            </a:xfrm>
            <a:custGeom>
              <a:avLst/>
              <a:gdLst/>
              <a:ahLst/>
              <a:cxnLst/>
              <a:rect l="l" t="t" r="r" b="b"/>
              <a:pathLst>
                <a:path w="34825" h="53608" extrusionOk="0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-966525" y="-18878350"/>
              <a:ext cx="306950" cy="741225"/>
            </a:xfrm>
            <a:custGeom>
              <a:avLst/>
              <a:gdLst/>
              <a:ahLst/>
              <a:cxnLst/>
              <a:rect l="l" t="t" r="r" b="b"/>
              <a:pathLst>
                <a:path w="12278" h="29649" extrusionOk="0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-1032950" y="-16307225"/>
              <a:ext cx="858250" cy="981525"/>
            </a:xfrm>
            <a:custGeom>
              <a:avLst/>
              <a:gdLst/>
              <a:ahLst/>
              <a:cxnLst/>
              <a:rect l="l" t="t" r="r" b="b"/>
              <a:pathLst>
                <a:path w="34330" h="39261" extrusionOk="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-716375" y="-1013650"/>
              <a:ext cx="410350" cy="988125"/>
            </a:xfrm>
            <a:custGeom>
              <a:avLst/>
              <a:gdLst/>
              <a:ahLst/>
              <a:cxnLst/>
              <a:rect l="l" t="t" r="r" b="b"/>
              <a:pathLst>
                <a:path w="16414" h="39525" extrusionOk="0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-665500" y="-18876325"/>
              <a:ext cx="383625" cy="730075"/>
            </a:xfrm>
            <a:custGeom>
              <a:avLst/>
              <a:gdLst/>
              <a:ahLst/>
              <a:cxnLst/>
              <a:rect l="l" t="t" r="r" b="b"/>
              <a:pathLst>
                <a:path w="15345" h="29203" extrusionOk="0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-570100" y="-2895375"/>
              <a:ext cx="87300" cy="1707475"/>
            </a:xfrm>
            <a:custGeom>
              <a:avLst/>
              <a:gdLst/>
              <a:ahLst/>
              <a:cxnLst/>
              <a:rect l="l" t="t" r="r" b="b"/>
              <a:pathLst>
                <a:path w="3492" h="68299" extrusionOk="0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-267400" y="-18858525"/>
              <a:ext cx="355075" cy="701600"/>
            </a:xfrm>
            <a:custGeom>
              <a:avLst/>
              <a:gdLst/>
              <a:ahLst/>
              <a:cxnLst/>
              <a:rect l="l" t="t" r="r" b="b"/>
              <a:pathLst>
                <a:path w="14203" h="28064" extrusionOk="0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-204450" y="-7391400"/>
              <a:ext cx="503475" cy="1695300"/>
            </a:xfrm>
            <a:custGeom>
              <a:avLst/>
              <a:gdLst/>
              <a:ahLst/>
              <a:cxnLst/>
              <a:rect l="l" t="t" r="r" b="b"/>
              <a:pathLst>
                <a:path w="20139" h="67812" extrusionOk="0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-127625" y="-7132300"/>
              <a:ext cx="351925" cy="1187275"/>
            </a:xfrm>
            <a:custGeom>
              <a:avLst/>
              <a:gdLst/>
              <a:ahLst/>
              <a:cxnLst/>
              <a:rect l="l" t="t" r="r" b="b"/>
              <a:pathLst>
                <a:path w="14077" h="47491" extrusionOk="0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110900" y="-18833125"/>
              <a:ext cx="342275" cy="665025"/>
            </a:xfrm>
            <a:custGeom>
              <a:avLst/>
              <a:gdLst/>
              <a:ahLst/>
              <a:cxnLst/>
              <a:rect l="l" t="t" r="r" b="b"/>
              <a:pathLst>
                <a:path w="13691" h="26601" extrusionOk="0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453150" y="-18811800"/>
              <a:ext cx="332300" cy="645725"/>
            </a:xfrm>
            <a:custGeom>
              <a:avLst/>
              <a:gdLst/>
              <a:ahLst/>
              <a:cxnLst/>
              <a:rect l="l" t="t" r="r" b="b"/>
              <a:pathLst>
                <a:path w="13292" h="25829" extrusionOk="0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504625" y="-21165975"/>
              <a:ext cx="699125" cy="1153750"/>
            </a:xfrm>
            <a:custGeom>
              <a:avLst/>
              <a:gdLst/>
              <a:ahLst/>
              <a:cxnLst/>
              <a:rect l="l" t="t" r="r" b="b"/>
              <a:pathLst>
                <a:path w="27965" h="46150" extrusionOk="0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6"/>
            <p:cNvSpPr/>
            <p:nvPr/>
          </p:nvSpPr>
          <p:spPr>
            <a:xfrm>
              <a:off x="743750" y="-27620425"/>
              <a:ext cx="1011625" cy="1712050"/>
            </a:xfrm>
            <a:custGeom>
              <a:avLst/>
              <a:gdLst/>
              <a:ahLst/>
              <a:cxnLst/>
              <a:rect l="l" t="t" r="r" b="b"/>
              <a:pathLst>
                <a:path w="40465" h="68482" extrusionOk="0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770925" y="-22384725"/>
              <a:ext cx="568400" cy="1229425"/>
            </a:xfrm>
            <a:custGeom>
              <a:avLst/>
              <a:gdLst/>
              <a:ahLst/>
              <a:cxnLst/>
              <a:rect l="l" t="t" r="r" b="b"/>
              <a:pathLst>
                <a:path w="22736" h="49177" extrusionOk="0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6"/>
            <p:cNvSpPr/>
            <p:nvPr/>
          </p:nvSpPr>
          <p:spPr>
            <a:xfrm>
              <a:off x="971850" y="-7112500"/>
              <a:ext cx="481600" cy="531925"/>
            </a:xfrm>
            <a:custGeom>
              <a:avLst/>
              <a:gdLst/>
              <a:ahLst/>
              <a:cxnLst/>
              <a:rect l="l" t="t" r="r" b="b"/>
              <a:pathLst>
                <a:path w="19264" h="21277" extrusionOk="0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6"/>
            <p:cNvSpPr/>
            <p:nvPr/>
          </p:nvSpPr>
          <p:spPr>
            <a:xfrm>
              <a:off x="946050" y="-23650725"/>
              <a:ext cx="431925" cy="1138000"/>
            </a:xfrm>
            <a:custGeom>
              <a:avLst/>
              <a:gdLst/>
              <a:ahLst/>
              <a:cxnLst/>
              <a:rect l="l" t="t" r="r" b="b"/>
              <a:pathLst>
                <a:path w="17277" h="45520" extrusionOk="0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984675" y="-25733125"/>
              <a:ext cx="398575" cy="865700"/>
            </a:xfrm>
            <a:custGeom>
              <a:avLst/>
              <a:gdLst/>
              <a:ahLst/>
              <a:cxnLst/>
              <a:rect l="l" t="t" r="r" b="b"/>
              <a:pathLst>
                <a:path w="15943" h="34628" extrusionOk="0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1013525" y="-24723175"/>
              <a:ext cx="366700" cy="944450"/>
            </a:xfrm>
            <a:custGeom>
              <a:avLst/>
              <a:gdLst/>
              <a:ahLst/>
              <a:cxnLst/>
              <a:rect l="l" t="t" r="r" b="b"/>
              <a:pathLst>
                <a:path w="14668" h="37778" extrusionOk="0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1493575" y="-8152925"/>
              <a:ext cx="316750" cy="2629050"/>
            </a:xfrm>
            <a:custGeom>
              <a:avLst/>
              <a:gdLst/>
              <a:ahLst/>
              <a:cxnLst/>
              <a:rect l="l" t="t" r="r" b="b"/>
              <a:pathLst>
                <a:path w="12670" h="105162" extrusionOk="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-4174650" y="-15070700"/>
              <a:ext cx="1825" cy="6125"/>
            </a:xfrm>
            <a:custGeom>
              <a:avLst/>
              <a:gdLst/>
              <a:ahLst/>
              <a:cxnLst/>
              <a:rect l="l" t="t" r="r" b="b"/>
              <a:pathLst>
                <a:path w="73" h="245" extrusionOk="0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" name="Google Shape;778;p36"/>
          <p:cNvSpPr/>
          <p:nvPr/>
        </p:nvSpPr>
        <p:spPr>
          <a:xfrm rot="-3704814">
            <a:off x="1249084" y="2220293"/>
            <a:ext cx="632013" cy="295985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6"/>
          <p:cNvSpPr/>
          <p:nvPr/>
        </p:nvSpPr>
        <p:spPr>
          <a:xfrm rot="-6080102">
            <a:off x="883831" y="1601020"/>
            <a:ext cx="631841" cy="296041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6"/>
          <p:cNvSpPr/>
          <p:nvPr/>
        </p:nvSpPr>
        <p:spPr>
          <a:xfrm rot="-8100000">
            <a:off x="498834" y="2220141"/>
            <a:ext cx="631651" cy="296029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6EA177-52E7-4199-901C-722BFCB1A76A}"/>
              </a:ext>
            </a:extLst>
          </p:cNvPr>
          <p:cNvSpPr txBox="1"/>
          <p:nvPr/>
        </p:nvSpPr>
        <p:spPr>
          <a:xfrm>
            <a:off x="1772093" y="1857436"/>
            <a:ext cx="5372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dk1"/>
              </a:buClr>
              <a:buSzPts val="4800"/>
            </a:pPr>
            <a:r>
              <a:rPr lang="en-US" sz="7200" dirty="0">
                <a:solidFill>
                  <a:schemeClr val="dk1"/>
                </a:solidFill>
                <a:latin typeface="Do Hyeon"/>
                <a:ea typeface="Do Hyeon"/>
                <a:sym typeface="Do Hyeon"/>
              </a:rPr>
              <a:t>THANK</a:t>
            </a:r>
            <a:r>
              <a:rPr lang="en-US" sz="7200" spc="-300" dirty="0">
                <a:solidFill>
                  <a:schemeClr val="dk1"/>
                </a:solidFill>
                <a:latin typeface="Do Hyeon"/>
                <a:ea typeface="Do Hyeon"/>
                <a:sym typeface="Do Hyeon"/>
              </a:rPr>
              <a:t> </a:t>
            </a:r>
            <a:r>
              <a:rPr lang="en-US" sz="7200" dirty="0">
                <a:solidFill>
                  <a:schemeClr val="dk1"/>
                </a:solidFill>
                <a:latin typeface="Do Hyeon"/>
                <a:ea typeface="Do Hyeon"/>
                <a:sym typeface="Do Hyeon"/>
              </a:rPr>
              <a:t>YOU!</a:t>
            </a:r>
          </a:p>
        </p:txBody>
      </p:sp>
    </p:spTree>
    <p:extLst>
      <p:ext uri="{BB962C8B-B14F-4D97-AF65-F5344CB8AC3E}">
        <p14:creationId xmlns:p14="http://schemas.microsoft.com/office/powerpoint/2010/main" val="2516836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title"/>
          </p:nvPr>
        </p:nvSpPr>
        <p:spPr>
          <a:xfrm>
            <a:off x="1145775" y="2765244"/>
            <a:ext cx="369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Creating the Package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95" name="Google Shape;795;p38"/>
          <p:cNvSpPr txBox="1">
            <a:spLocks noGrp="1"/>
          </p:cNvSpPr>
          <p:nvPr>
            <p:ph type="title" idx="2"/>
          </p:nvPr>
        </p:nvSpPr>
        <p:spPr>
          <a:xfrm>
            <a:off x="1145775" y="1379369"/>
            <a:ext cx="3699600" cy="12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797" name="Google Shape;797;p38"/>
          <p:cNvSpPr/>
          <p:nvPr/>
        </p:nvSpPr>
        <p:spPr>
          <a:xfrm>
            <a:off x="8505675" y="3601797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38"/>
          <p:cNvGrpSpPr/>
          <p:nvPr/>
        </p:nvGrpSpPr>
        <p:grpSpPr>
          <a:xfrm>
            <a:off x="5711210" y="1663505"/>
            <a:ext cx="2462690" cy="2581860"/>
            <a:chOff x="-4518725" y="-5788625"/>
            <a:chExt cx="5748575" cy="6026750"/>
          </a:xfrm>
        </p:grpSpPr>
        <p:sp>
          <p:nvSpPr>
            <p:cNvPr id="799" name="Google Shape;799;p38"/>
            <p:cNvSpPr/>
            <p:nvPr/>
          </p:nvSpPr>
          <p:spPr>
            <a:xfrm>
              <a:off x="826025" y="-4608550"/>
              <a:ext cx="319775" cy="452975"/>
            </a:xfrm>
            <a:custGeom>
              <a:avLst/>
              <a:gdLst/>
              <a:ahLst/>
              <a:cxnLst/>
              <a:rect l="l" t="t" r="r" b="b"/>
              <a:pathLst>
                <a:path w="12791" h="18119" extrusionOk="0">
                  <a:moveTo>
                    <a:pt x="406" y="1"/>
                  </a:moveTo>
                  <a:lnTo>
                    <a:pt x="460" y="482"/>
                  </a:lnTo>
                  <a:lnTo>
                    <a:pt x="506" y="964"/>
                  </a:lnTo>
                  <a:lnTo>
                    <a:pt x="553" y="1445"/>
                  </a:lnTo>
                  <a:lnTo>
                    <a:pt x="593" y="1933"/>
                  </a:lnTo>
                  <a:lnTo>
                    <a:pt x="633" y="2414"/>
                  </a:lnTo>
                  <a:lnTo>
                    <a:pt x="666" y="2896"/>
                  </a:lnTo>
                  <a:lnTo>
                    <a:pt x="693" y="3384"/>
                  </a:lnTo>
                  <a:lnTo>
                    <a:pt x="713" y="3865"/>
                  </a:lnTo>
                  <a:lnTo>
                    <a:pt x="733" y="4347"/>
                  </a:lnTo>
                  <a:lnTo>
                    <a:pt x="746" y="4835"/>
                  </a:lnTo>
                  <a:lnTo>
                    <a:pt x="759" y="5316"/>
                  </a:lnTo>
                  <a:lnTo>
                    <a:pt x="766" y="5797"/>
                  </a:lnTo>
                  <a:lnTo>
                    <a:pt x="766" y="6279"/>
                  </a:lnTo>
                  <a:lnTo>
                    <a:pt x="766" y="6767"/>
                  </a:lnTo>
                  <a:lnTo>
                    <a:pt x="759" y="7248"/>
                  </a:lnTo>
                  <a:lnTo>
                    <a:pt x="746" y="7729"/>
                  </a:lnTo>
                  <a:lnTo>
                    <a:pt x="733" y="8211"/>
                  </a:lnTo>
                  <a:lnTo>
                    <a:pt x="713" y="8699"/>
                  </a:lnTo>
                  <a:lnTo>
                    <a:pt x="686" y="9180"/>
                  </a:lnTo>
                  <a:lnTo>
                    <a:pt x="659" y="9662"/>
                  </a:lnTo>
                  <a:lnTo>
                    <a:pt x="633" y="10143"/>
                  </a:lnTo>
                  <a:lnTo>
                    <a:pt x="593" y="10624"/>
                  </a:lnTo>
                  <a:lnTo>
                    <a:pt x="553" y="11106"/>
                  </a:lnTo>
                  <a:lnTo>
                    <a:pt x="506" y="11587"/>
                  </a:lnTo>
                  <a:lnTo>
                    <a:pt x="460" y="12068"/>
                  </a:lnTo>
                  <a:lnTo>
                    <a:pt x="406" y="12543"/>
                  </a:lnTo>
                  <a:lnTo>
                    <a:pt x="346" y="13024"/>
                  </a:lnTo>
                  <a:lnTo>
                    <a:pt x="286" y="13505"/>
                  </a:lnTo>
                  <a:lnTo>
                    <a:pt x="220" y="13980"/>
                  </a:lnTo>
                  <a:lnTo>
                    <a:pt x="153" y="14461"/>
                  </a:lnTo>
                  <a:lnTo>
                    <a:pt x="80" y="14935"/>
                  </a:lnTo>
                  <a:lnTo>
                    <a:pt x="0" y="15410"/>
                  </a:lnTo>
                  <a:lnTo>
                    <a:pt x="173" y="15382"/>
                  </a:lnTo>
                  <a:lnTo>
                    <a:pt x="346" y="15355"/>
                  </a:lnTo>
                  <a:lnTo>
                    <a:pt x="519" y="15341"/>
                  </a:lnTo>
                  <a:lnTo>
                    <a:pt x="699" y="15327"/>
                  </a:lnTo>
                  <a:lnTo>
                    <a:pt x="872" y="15314"/>
                  </a:lnTo>
                  <a:lnTo>
                    <a:pt x="1405" y="15314"/>
                  </a:lnTo>
                  <a:lnTo>
                    <a:pt x="1765" y="15334"/>
                  </a:lnTo>
                  <a:lnTo>
                    <a:pt x="2124" y="15369"/>
                  </a:lnTo>
                  <a:lnTo>
                    <a:pt x="2490" y="15417"/>
                  </a:lnTo>
                  <a:lnTo>
                    <a:pt x="2850" y="15472"/>
                  </a:lnTo>
                  <a:lnTo>
                    <a:pt x="3209" y="15540"/>
                  </a:lnTo>
                  <a:lnTo>
                    <a:pt x="3569" y="15609"/>
                  </a:lnTo>
                  <a:lnTo>
                    <a:pt x="3928" y="15692"/>
                  </a:lnTo>
                  <a:lnTo>
                    <a:pt x="4281" y="15774"/>
                  </a:lnTo>
                  <a:lnTo>
                    <a:pt x="4980" y="15939"/>
                  </a:lnTo>
                  <a:lnTo>
                    <a:pt x="5666" y="16097"/>
                  </a:lnTo>
                  <a:lnTo>
                    <a:pt x="6558" y="16297"/>
                  </a:lnTo>
                  <a:lnTo>
                    <a:pt x="7457" y="16510"/>
                  </a:lnTo>
                  <a:lnTo>
                    <a:pt x="8350" y="16737"/>
                  </a:lnTo>
                  <a:lnTo>
                    <a:pt x="9242" y="16984"/>
                  </a:lnTo>
                  <a:lnTo>
                    <a:pt x="9688" y="17108"/>
                  </a:lnTo>
                  <a:lnTo>
                    <a:pt x="10127" y="17239"/>
                  </a:lnTo>
                  <a:lnTo>
                    <a:pt x="10573" y="17376"/>
                  </a:lnTo>
                  <a:lnTo>
                    <a:pt x="11013" y="17514"/>
                  </a:lnTo>
                  <a:lnTo>
                    <a:pt x="11452" y="17658"/>
                  </a:lnTo>
                  <a:lnTo>
                    <a:pt x="11885" y="17803"/>
                  </a:lnTo>
                  <a:lnTo>
                    <a:pt x="12325" y="17961"/>
                  </a:lnTo>
                  <a:lnTo>
                    <a:pt x="12757" y="18119"/>
                  </a:lnTo>
                  <a:lnTo>
                    <a:pt x="12771" y="17576"/>
                  </a:lnTo>
                  <a:lnTo>
                    <a:pt x="12784" y="17039"/>
                  </a:lnTo>
                  <a:lnTo>
                    <a:pt x="12784" y="16503"/>
                  </a:lnTo>
                  <a:lnTo>
                    <a:pt x="12791" y="15967"/>
                  </a:lnTo>
                  <a:lnTo>
                    <a:pt x="12784" y="15430"/>
                  </a:lnTo>
                  <a:lnTo>
                    <a:pt x="12777" y="14901"/>
                  </a:lnTo>
                  <a:lnTo>
                    <a:pt x="12764" y="14365"/>
                  </a:lnTo>
                  <a:lnTo>
                    <a:pt x="12744" y="13828"/>
                  </a:lnTo>
                  <a:lnTo>
                    <a:pt x="12724" y="13299"/>
                  </a:lnTo>
                  <a:lnTo>
                    <a:pt x="12697" y="12763"/>
                  </a:lnTo>
                  <a:lnTo>
                    <a:pt x="12664" y="12233"/>
                  </a:lnTo>
                  <a:lnTo>
                    <a:pt x="12631" y="11704"/>
                  </a:lnTo>
                  <a:lnTo>
                    <a:pt x="12591" y="11174"/>
                  </a:lnTo>
                  <a:lnTo>
                    <a:pt x="12544" y="10638"/>
                  </a:lnTo>
                  <a:lnTo>
                    <a:pt x="12498" y="10115"/>
                  </a:lnTo>
                  <a:lnTo>
                    <a:pt x="12438" y="9586"/>
                  </a:lnTo>
                  <a:lnTo>
                    <a:pt x="12384" y="9057"/>
                  </a:lnTo>
                  <a:lnTo>
                    <a:pt x="12318" y="8527"/>
                  </a:lnTo>
                  <a:lnTo>
                    <a:pt x="12251" y="8004"/>
                  </a:lnTo>
                  <a:lnTo>
                    <a:pt x="12185" y="7475"/>
                  </a:lnTo>
                  <a:lnTo>
                    <a:pt x="12105" y="6952"/>
                  </a:lnTo>
                  <a:lnTo>
                    <a:pt x="12025" y="6430"/>
                  </a:lnTo>
                  <a:lnTo>
                    <a:pt x="11945" y="5907"/>
                  </a:lnTo>
                  <a:lnTo>
                    <a:pt x="11858" y="5385"/>
                  </a:lnTo>
                  <a:lnTo>
                    <a:pt x="11765" y="4862"/>
                  </a:lnTo>
                  <a:lnTo>
                    <a:pt x="11672" y="4340"/>
                  </a:lnTo>
                  <a:lnTo>
                    <a:pt x="11572" y="3817"/>
                  </a:lnTo>
                  <a:lnTo>
                    <a:pt x="11466" y="3301"/>
                  </a:lnTo>
                  <a:lnTo>
                    <a:pt x="11359" y="2779"/>
                  </a:lnTo>
                  <a:lnTo>
                    <a:pt x="11246" y="2263"/>
                  </a:lnTo>
                  <a:lnTo>
                    <a:pt x="11126" y="1747"/>
                  </a:lnTo>
                  <a:lnTo>
                    <a:pt x="11006" y="1232"/>
                  </a:lnTo>
                  <a:lnTo>
                    <a:pt x="10640" y="1252"/>
                  </a:lnTo>
                  <a:lnTo>
                    <a:pt x="10267" y="1266"/>
                  </a:lnTo>
                  <a:lnTo>
                    <a:pt x="9515" y="1266"/>
                  </a:lnTo>
                  <a:lnTo>
                    <a:pt x="9142" y="1252"/>
                  </a:lnTo>
                  <a:lnTo>
                    <a:pt x="8769" y="1239"/>
                  </a:lnTo>
                  <a:lnTo>
                    <a:pt x="8396" y="1218"/>
                  </a:lnTo>
                  <a:lnTo>
                    <a:pt x="8023" y="1197"/>
                  </a:lnTo>
                  <a:lnTo>
                    <a:pt x="7271" y="1135"/>
                  </a:lnTo>
                  <a:lnTo>
                    <a:pt x="6525" y="1074"/>
                  </a:lnTo>
                  <a:lnTo>
                    <a:pt x="5786" y="1005"/>
                  </a:lnTo>
                  <a:lnTo>
                    <a:pt x="5047" y="943"/>
                  </a:lnTo>
                  <a:lnTo>
                    <a:pt x="4761" y="922"/>
                  </a:lnTo>
                  <a:lnTo>
                    <a:pt x="4468" y="909"/>
                  </a:lnTo>
                  <a:lnTo>
                    <a:pt x="3869" y="881"/>
                  </a:lnTo>
                  <a:lnTo>
                    <a:pt x="3562" y="860"/>
                  </a:lnTo>
                  <a:lnTo>
                    <a:pt x="3249" y="847"/>
                  </a:lnTo>
                  <a:lnTo>
                    <a:pt x="2943" y="819"/>
                  </a:lnTo>
                  <a:lnTo>
                    <a:pt x="2630" y="785"/>
                  </a:lnTo>
                  <a:lnTo>
                    <a:pt x="2324" y="744"/>
                  </a:lnTo>
                  <a:lnTo>
                    <a:pt x="2024" y="689"/>
                  </a:lnTo>
                  <a:lnTo>
                    <a:pt x="1878" y="654"/>
                  </a:lnTo>
                  <a:lnTo>
                    <a:pt x="1731" y="620"/>
                  </a:lnTo>
                  <a:lnTo>
                    <a:pt x="1585" y="579"/>
                  </a:lnTo>
                  <a:lnTo>
                    <a:pt x="1445" y="537"/>
                  </a:lnTo>
                  <a:lnTo>
                    <a:pt x="1305" y="489"/>
                  </a:lnTo>
                  <a:lnTo>
                    <a:pt x="1165" y="434"/>
                  </a:lnTo>
                  <a:lnTo>
                    <a:pt x="1032" y="379"/>
                  </a:lnTo>
                  <a:lnTo>
                    <a:pt x="899" y="310"/>
                  </a:lnTo>
                  <a:lnTo>
                    <a:pt x="772" y="242"/>
                  </a:lnTo>
                  <a:lnTo>
                    <a:pt x="646" y="166"/>
                  </a:lnTo>
                  <a:lnTo>
                    <a:pt x="526" y="90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-4518725" y="-5788625"/>
              <a:ext cx="5748575" cy="6026750"/>
            </a:xfrm>
            <a:custGeom>
              <a:avLst/>
              <a:gdLst/>
              <a:ahLst/>
              <a:cxnLst/>
              <a:rect l="l" t="t" r="r" b="b"/>
              <a:pathLst>
                <a:path w="229943" h="241070" extrusionOk="0">
                  <a:moveTo>
                    <a:pt x="202871" y="2882"/>
                  </a:moveTo>
                  <a:lnTo>
                    <a:pt x="203263" y="3068"/>
                  </a:lnTo>
                  <a:lnTo>
                    <a:pt x="203663" y="3260"/>
                  </a:lnTo>
                  <a:lnTo>
                    <a:pt x="204049" y="3459"/>
                  </a:lnTo>
                  <a:lnTo>
                    <a:pt x="204435" y="3666"/>
                  </a:lnTo>
                  <a:lnTo>
                    <a:pt x="204821" y="3879"/>
                  </a:lnTo>
                  <a:lnTo>
                    <a:pt x="205201" y="4099"/>
                  </a:lnTo>
                  <a:lnTo>
                    <a:pt x="205574" y="4326"/>
                  </a:lnTo>
                  <a:lnTo>
                    <a:pt x="205947" y="4553"/>
                  </a:lnTo>
                  <a:lnTo>
                    <a:pt x="206313" y="4793"/>
                  </a:lnTo>
                  <a:lnTo>
                    <a:pt x="206672" y="5041"/>
                  </a:lnTo>
                  <a:lnTo>
                    <a:pt x="207025" y="5295"/>
                  </a:lnTo>
                  <a:lnTo>
                    <a:pt x="207372" y="5557"/>
                  </a:lnTo>
                  <a:lnTo>
                    <a:pt x="207711" y="5825"/>
                  </a:lnTo>
                  <a:lnTo>
                    <a:pt x="208044" y="6107"/>
                  </a:lnTo>
                  <a:lnTo>
                    <a:pt x="208364" y="6389"/>
                  </a:lnTo>
                  <a:lnTo>
                    <a:pt x="208683" y="6684"/>
                  </a:lnTo>
                  <a:lnTo>
                    <a:pt x="208990" y="6987"/>
                  </a:lnTo>
                  <a:lnTo>
                    <a:pt x="209289" y="7296"/>
                  </a:lnTo>
                  <a:lnTo>
                    <a:pt x="209582" y="7612"/>
                  </a:lnTo>
                  <a:lnTo>
                    <a:pt x="209862" y="7943"/>
                  </a:lnTo>
                  <a:lnTo>
                    <a:pt x="210128" y="8279"/>
                  </a:lnTo>
                  <a:lnTo>
                    <a:pt x="210388" y="8630"/>
                  </a:lnTo>
                  <a:lnTo>
                    <a:pt x="210641" y="8988"/>
                  </a:lnTo>
                  <a:lnTo>
                    <a:pt x="210874" y="9352"/>
                  </a:lnTo>
                  <a:lnTo>
                    <a:pt x="211100" y="9730"/>
                  </a:lnTo>
                  <a:lnTo>
                    <a:pt x="211313" y="10115"/>
                  </a:lnTo>
                  <a:lnTo>
                    <a:pt x="211520" y="10514"/>
                  </a:lnTo>
                  <a:lnTo>
                    <a:pt x="211613" y="10714"/>
                  </a:lnTo>
                  <a:lnTo>
                    <a:pt x="211706" y="10920"/>
                  </a:lnTo>
                  <a:lnTo>
                    <a:pt x="211793" y="11133"/>
                  </a:lnTo>
                  <a:lnTo>
                    <a:pt x="211879" y="11339"/>
                  </a:lnTo>
                  <a:lnTo>
                    <a:pt x="211966" y="11552"/>
                  </a:lnTo>
                  <a:lnTo>
                    <a:pt x="212039" y="11772"/>
                  </a:lnTo>
                  <a:lnTo>
                    <a:pt x="212119" y="11986"/>
                  </a:lnTo>
                  <a:lnTo>
                    <a:pt x="212192" y="12212"/>
                  </a:lnTo>
                  <a:lnTo>
                    <a:pt x="212259" y="12433"/>
                  </a:lnTo>
                  <a:lnTo>
                    <a:pt x="212325" y="12659"/>
                  </a:lnTo>
                  <a:lnTo>
                    <a:pt x="212392" y="12928"/>
                  </a:lnTo>
                  <a:lnTo>
                    <a:pt x="212458" y="13189"/>
                  </a:lnTo>
                  <a:lnTo>
                    <a:pt x="212512" y="13450"/>
                  </a:lnTo>
                  <a:lnTo>
                    <a:pt x="212565" y="13711"/>
                  </a:lnTo>
                  <a:lnTo>
                    <a:pt x="212612" y="13966"/>
                  </a:lnTo>
                  <a:lnTo>
                    <a:pt x="212652" y="14227"/>
                  </a:lnTo>
                  <a:lnTo>
                    <a:pt x="212685" y="14482"/>
                  </a:lnTo>
                  <a:lnTo>
                    <a:pt x="212711" y="14743"/>
                  </a:lnTo>
                  <a:lnTo>
                    <a:pt x="212738" y="14997"/>
                  </a:lnTo>
                  <a:lnTo>
                    <a:pt x="212751" y="15252"/>
                  </a:lnTo>
                  <a:lnTo>
                    <a:pt x="212765" y="15499"/>
                  </a:lnTo>
                  <a:lnTo>
                    <a:pt x="212765" y="15754"/>
                  </a:lnTo>
                  <a:lnTo>
                    <a:pt x="212765" y="16001"/>
                  </a:lnTo>
                  <a:lnTo>
                    <a:pt x="212758" y="16256"/>
                  </a:lnTo>
                  <a:lnTo>
                    <a:pt x="212751" y="16503"/>
                  </a:lnTo>
                  <a:lnTo>
                    <a:pt x="212731" y="16744"/>
                  </a:lnTo>
                  <a:lnTo>
                    <a:pt x="212705" y="16991"/>
                  </a:lnTo>
                  <a:lnTo>
                    <a:pt x="212678" y="17232"/>
                  </a:lnTo>
                  <a:lnTo>
                    <a:pt x="212645" y="17473"/>
                  </a:lnTo>
                  <a:lnTo>
                    <a:pt x="212605" y="17713"/>
                  </a:lnTo>
                  <a:lnTo>
                    <a:pt x="212565" y="17954"/>
                  </a:lnTo>
                  <a:lnTo>
                    <a:pt x="212512" y="18188"/>
                  </a:lnTo>
                  <a:lnTo>
                    <a:pt x="212458" y="18421"/>
                  </a:lnTo>
                  <a:lnTo>
                    <a:pt x="212399" y="18655"/>
                  </a:lnTo>
                  <a:lnTo>
                    <a:pt x="212332" y="18882"/>
                  </a:lnTo>
                  <a:lnTo>
                    <a:pt x="212265" y="19109"/>
                  </a:lnTo>
                  <a:lnTo>
                    <a:pt x="212185" y="19336"/>
                  </a:lnTo>
                  <a:lnTo>
                    <a:pt x="212106" y="19563"/>
                  </a:lnTo>
                  <a:lnTo>
                    <a:pt x="212026" y="19783"/>
                  </a:lnTo>
                  <a:lnTo>
                    <a:pt x="211932" y="20003"/>
                  </a:lnTo>
                  <a:lnTo>
                    <a:pt x="211839" y="20216"/>
                  </a:lnTo>
                  <a:lnTo>
                    <a:pt x="211739" y="20429"/>
                  </a:lnTo>
                  <a:lnTo>
                    <a:pt x="211633" y="20642"/>
                  </a:lnTo>
                  <a:lnTo>
                    <a:pt x="211526" y="20855"/>
                  </a:lnTo>
                  <a:lnTo>
                    <a:pt x="211406" y="21062"/>
                  </a:lnTo>
                  <a:lnTo>
                    <a:pt x="211293" y="21261"/>
                  </a:lnTo>
                  <a:lnTo>
                    <a:pt x="211167" y="21467"/>
                  </a:lnTo>
                  <a:lnTo>
                    <a:pt x="211040" y="21667"/>
                  </a:lnTo>
                  <a:lnTo>
                    <a:pt x="210907" y="21859"/>
                  </a:lnTo>
                  <a:lnTo>
                    <a:pt x="210767" y="22052"/>
                  </a:lnTo>
                  <a:lnTo>
                    <a:pt x="210627" y="22244"/>
                  </a:lnTo>
                  <a:lnTo>
                    <a:pt x="210481" y="22430"/>
                  </a:lnTo>
                  <a:lnTo>
                    <a:pt x="210328" y="22616"/>
                  </a:lnTo>
                  <a:lnTo>
                    <a:pt x="210175" y="22794"/>
                  </a:lnTo>
                  <a:lnTo>
                    <a:pt x="210015" y="22973"/>
                  </a:lnTo>
                  <a:lnTo>
                    <a:pt x="209855" y="23145"/>
                  </a:lnTo>
                  <a:lnTo>
                    <a:pt x="209689" y="23317"/>
                  </a:lnTo>
                  <a:lnTo>
                    <a:pt x="209516" y="23489"/>
                  </a:lnTo>
                  <a:lnTo>
                    <a:pt x="209336" y="23654"/>
                  </a:lnTo>
                  <a:lnTo>
                    <a:pt x="209156" y="23812"/>
                  </a:lnTo>
                  <a:lnTo>
                    <a:pt x="208976" y="23970"/>
                  </a:lnTo>
                  <a:lnTo>
                    <a:pt x="208790" y="24128"/>
                  </a:lnTo>
                  <a:lnTo>
                    <a:pt x="208597" y="24273"/>
                  </a:lnTo>
                  <a:lnTo>
                    <a:pt x="208397" y="24424"/>
                  </a:lnTo>
                  <a:lnTo>
                    <a:pt x="208197" y="24568"/>
                  </a:lnTo>
                  <a:lnTo>
                    <a:pt x="207997" y="24706"/>
                  </a:lnTo>
                  <a:lnTo>
                    <a:pt x="207791" y="24844"/>
                  </a:lnTo>
                  <a:lnTo>
                    <a:pt x="207578" y="24974"/>
                  </a:lnTo>
                  <a:lnTo>
                    <a:pt x="207365" y="25098"/>
                  </a:lnTo>
                  <a:lnTo>
                    <a:pt x="207145" y="25222"/>
                  </a:lnTo>
                  <a:lnTo>
                    <a:pt x="206919" y="25345"/>
                  </a:lnTo>
                  <a:lnTo>
                    <a:pt x="206699" y="25462"/>
                  </a:lnTo>
                  <a:lnTo>
                    <a:pt x="206466" y="25572"/>
                  </a:lnTo>
                  <a:lnTo>
                    <a:pt x="206233" y="25675"/>
                  </a:lnTo>
                  <a:lnTo>
                    <a:pt x="206166" y="25662"/>
                  </a:lnTo>
                  <a:lnTo>
                    <a:pt x="206100" y="25655"/>
                  </a:lnTo>
                  <a:lnTo>
                    <a:pt x="206033" y="25655"/>
                  </a:lnTo>
                  <a:lnTo>
                    <a:pt x="205967" y="25662"/>
                  </a:lnTo>
                  <a:lnTo>
                    <a:pt x="205900" y="25669"/>
                  </a:lnTo>
                  <a:lnTo>
                    <a:pt x="205834" y="25682"/>
                  </a:lnTo>
                  <a:lnTo>
                    <a:pt x="205774" y="25703"/>
                  </a:lnTo>
                  <a:lnTo>
                    <a:pt x="205707" y="25724"/>
                  </a:lnTo>
                  <a:lnTo>
                    <a:pt x="205647" y="25751"/>
                  </a:lnTo>
                  <a:lnTo>
                    <a:pt x="205594" y="25786"/>
                  </a:lnTo>
                  <a:lnTo>
                    <a:pt x="205534" y="25820"/>
                  </a:lnTo>
                  <a:lnTo>
                    <a:pt x="205481" y="25861"/>
                  </a:lnTo>
                  <a:lnTo>
                    <a:pt x="205434" y="25902"/>
                  </a:lnTo>
                  <a:lnTo>
                    <a:pt x="205381" y="25951"/>
                  </a:lnTo>
                  <a:lnTo>
                    <a:pt x="205341" y="25999"/>
                  </a:lnTo>
                  <a:lnTo>
                    <a:pt x="205294" y="26054"/>
                  </a:lnTo>
                  <a:lnTo>
                    <a:pt x="204915" y="26184"/>
                  </a:lnTo>
                  <a:lnTo>
                    <a:pt x="204522" y="26301"/>
                  </a:lnTo>
                  <a:lnTo>
                    <a:pt x="204129" y="26411"/>
                  </a:lnTo>
                  <a:lnTo>
                    <a:pt x="203736" y="26507"/>
                  </a:lnTo>
                  <a:lnTo>
                    <a:pt x="203343" y="26590"/>
                  </a:lnTo>
                  <a:lnTo>
                    <a:pt x="202944" y="26666"/>
                  </a:lnTo>
                  <a:lnTo>
                    <a:pt x="202544" y="26728"/>
                  </a:lnTo>
                  <a:lnTo>
                    <a:pt x="202145" y="26776"/>
                  </a:lnTo>
                  <a:lnTo>
                    <a:pt x="201745" y="26817"/>
                  </a:lnTo>
                  <a:lnTo>
                    <a:pt x="201346" y="26844"/>
                  </a:lnTo>
                  <a:lnTo>
                    <a:pt x="200946" y="26858"/>
                  </a:lnTo>
                  <a:lnTo>
                    <a:pt x="200547" y="26858"/>
                  </a:lnTo>
                  <a:lnTo>
                    <a:pt x="200141" y="26851"/>
                  </a:lnTo>
                  <a:lnTo>
                    <a:pt x="199741" y="26838"/>
                  </a:lnTo>
                  <a:lnTo>
                    <a:pt x="199342" y="26810"/>
                  </a:lnTo>
                  <a:lnTo>
                    <a:pt x="198942" y="26769"/>
                  </a:lnTo>
                  <a:lnTo>
                    <a:pt x="198549" y="26721"/>
                  </a:lnTo>
                  <a:lnTo>
                    <a:pt x="198157" y="26659"/>
                  </a:lnTo>
                  <a:lnTo>
                    <a:pt x="197764" y="26590"/>
                  </a:lnTo>
                  <a:lnTo>
                    <a:pt x="197371" y="26507"/>
                  </a:lnTo>
                  <a:lnTo>
                    <a:pt x="196985" y="26411"/>
                  </a:lnTo>
                  <a:lnTo>
                    <a:pt x="196599" y="26308"/>
                  </a:lnTo>
                  <a:lnTo>
                    <a:pt x="196219" y="26198"/>
                  </a:lnTo>
                  <a:lnTo>
                    <a:pt x="195840" y="26074"/>
                  </a:lnTo>
                  <a:lnTo>
                    <a:pt x="195467" y="25944"/>
                  </a:lnTo>
                  <a:lnTo>
                    <a:pt x="195094" y="25799"/>
                  </a:lnTo>
                  <a:lnTo>
                    <a:pt x="194734" y="25648"/>
                  </a:lnTo>
                  <a:lnTo>
                    <a:pt x="194368" y="25490"/>
                  </a:lnTo>
                  <a:lnTo>
                    <a:pt x="194015" y="25318"/>
                  </a:lnTo>
                  <a:lnTo>
                    <a:pt x="193662" y="25132"/>
                  </a:lnTo>
                  <a:lnTo>
                    <a:pt x="193323" y="24947"/>
                  </a:lnTo>
                  <a:lnTo>
                    <a:pt x="192983" y="24747"/>
                  </a:lnTo>
                  <a:lnTo>
                    <a:pt x="192650" y="24534"/>
                  </a:lnTo>
                  <a:lnTo>
                    <a:pt x="192324" y="24314"/>
                  </a:lnTo>
                  <a:lnTo>
                    <a:pt x="192004" y="24087"/>
                  </a:lnTo>
                  <a:lnTo>
                    <a:pt x="191691" y="23853"/>
                  </a:lnTo>
                  <a:lnTo>
                    <a:pt x="191385" y="23606"/>
                  </a:lnTo>
                  <a:lnTo>
                    <a:pt x="191086" y="23351"/>
                  </a:lnTo>
                  <a:lnTo>
                    <a:pt x="190799" y="23090"/>
                  </a:lnTo>
                  <a:lnTo>
                    <a:pt x="190520" y="22815"/>
                  </a:lnTo>
                  <a:lnTo>
                    <a:pt x="190247" y="22540"/>
                  </a:lnTo>
                  <a:lnTo>
                    <a:pt x="189980" y="22251"/>
                  </a:lnTo>
                  <a:lnTo>
                    <a:pt x="189727" y="21956"/>
                  </a:lnTo>
                  <a:lnTo>
                    <a:pt x="189481" y="21646"/>
                  </a:lnTo>
                  <a:lnTo>
                    <a:pt x="189241" y="21337"/>
                  </a:lnTo>
                  <a:lnTo>
                    <a:pt x="189015" y="21014"/>
                  </a:lnTo>
                  <a:lnTo>
                    <a:pt x="188802" y="20684"/>
                  </a:lnTo>
                  <a:lnTo>
                    <a:pt x="188595" y="20347"/>
                  </a:lnTo>
                  <a:lnTo>
                    <a:pt x="188402" y="19996"/>
                  </a:lnTo>
                  <a:lnTo>
                    <a:pt x="188222" y="19645"/>
                  </a:lnTo>
                  <a:lnTo>
                    <a:pt x="188049" y="19288"/>
                  </a:lnTo>
                  <a:lnTo>
                    <a:pt x="187890" y="18916"/>
                  </a:lnTo>
                  <a:lnTo>
                    <a:pt x="187743" y="18538"/>
                  </a:lnTo>
                  <a:lnTo>
                    <a:pt x="187603" y="18160"/>
                  </a:lnTo>
                  <a:lnTo>
                    <a:pt x="187483" y="17768"/>
                  </a:lnTo>
                  <a:lnTo>
                    <a:pt x="187370" y="17369"/>
                  </a:lnTo>
                  <a:lnTo>
                    <a:pt x="187277" y="16964"/>
                  </a:lnTo>
                  <a:lnTo>
                    <a:pt x="187190" y="16551"/>
                  </a:lnTo>
                  <a:lnTo>
                    <a:pt x="187117" y="16132"/>
                  </a:lnTo>
                  <a:lnTo>
                    <a:pt x="187064" y="15705"/>
                  </a:lnTo>
                  <a:lnTo>
                    <a:pt x="187024" y="15272"/>
                  </a:lnTo>
                  <a:lnTo>
                    <a:pt x="186997" y="14839"/>
                  </a:lnTo>
                  <a:lnTo>
                    <a:pt x="186984" y="14392"/>
                  </a:lnTo>
                  <a:lnTo>
                    <a:pt x="186991" y="13938"/>
                  </a:lnTo>
                  <a:lnTo>
                    <a:pt x="187304" y="13870"/>
                  </a:lnTo>
                  <a:lnTo>
                    <a:pt x="187617" y="13794"/>
                  </a:lnTo>
                  <a:lnTo>
                    <a:pt x="187923" y="13718"/>
                  </a:lnTo>
                  <a:lnTo>
                    <a:pt x="188236" y="13629"/>
                  </a:lnTo>
                  <a:lnTo>
                    <a:pt x="188542" y="13540"/>
                  </a:lnTo>
                  <a:lnTo>
                    <a:pt x="188848" y="13443"/>
                  </a:lnTo>
                  <a:lnTo>
                    <a:pt x="189148" y="13347"/>
                  </a:lnTo>
                  <a:lnTo>
                    <a:pt x="189454" y="13237"/>
                  </a:lnTo>
                  <a:lnTo>
                    <a:pt x="189754" y="13127"/>
                  </a:lnTo>
                  <a:lnTo>
                    <a:pt x="190054" y="13017"/>
                  </a:lnTo>
                  <a:lnTo>
                    <a:pt x="190346" y="12900"/>
                  </a:lnTo>
                  <a:lnTo>
                    <a:pt x="190646" y="12776"/>
                  </a:lnTo>
                  <a:lnTo>
                    <a:pt x="190939" y="12646"/>
                  </a:lnTo>
                  <a:lnTo>
                    <a:pt x="191239" y="12515"/>
                  </a:lnTo>
                  <a:lnTo>
                    <a:pt x="191818" y="12247"/>
                  </a:lnTo>
                  <a:lnTo>
                    <a:pt x="191885" y="12446"/>
                  </a:lnTo>
                  <a:lnTo>
                    <a:pt x="191951" y="12646"/>
                  </a:lnTo>
                  <a:lnTo>
                    <a:pt x="192018" y="12838"/>
                  </a:lnTo>
                  <a:lnTo>
                    <a:pt x="192091" y="13038"/>
                  </a:lnTo>
                  <a:lnTo>
                    <a:pt x="192171" y="13230"/>
                  </a:lnTo>
                  <a:lnTo>
                    <a:pt x="192257" y="13423"/>
                  </a:lnTo>
                  <a:lnTo>
                    <a:pt x="192337" y="13608"/>
                  </a:lnTo>
                  <a:lnTo>
                    <a:pt x="192431" y="13794"/>
                  </a:lnTo>
                  <a:lnTo>
                    <a:pt x="192524" y="13980"/>
                  </a:lnTo>
                  <a:lnTo>
                    <a:pt x="192624" y="14165"/>
                  </a:lnTo>
                  <a:lnTo>
                    <a:pt x="192723" y="14344"/>
                  </a:lnTo>
                  <a:lnTo>
                    <a:pt x="192830" y="14523"/>
                  </a:lnTo>
                  <a:lnTo>
                    <a:pt x="192937" y="14702"/>
                  </a:lnTo>
                  <a:lnTo>
                    <a:pt x="193050" y="14873"/>
                  </a:lnTo>
                  <a:lnTo>
                    <a:pt x="193163" y="15038"/>
                  </a:lnTo>
                  <a:lnTo>
                    <a:pt x="193283" y="15210"/>
                  </a:lnTo>
                  <a:lnTo>
                    <a:pt x="193403" y="15369"/>
                  </a:lnTo>
                  <a:lnTo>
                    <a:pt x="193529" y="15534"/>
                  </a:lnTo>
                  <a:lnTo>
                    <a:pt x="193656" y="15685"/>
                  </a:lnTo>
                  <a:lnTo>
                    <a:pt x="193782" y="15836"/>
                  </a:lnTo>
                  <a:lnTo>
                    <a:pt x="193915" y="15987"/>
                  </a:lnTo>
                  <a:lnTo>
                    <a:pt x="194055" y="16132"/>
                  </a:lnTo>
                  <a:lnTo>
                    <a:pt x="194195" y="16276"/>
                  </a:lnTo>
                  <a:lnTo>
                    <a:pt x="194335" y="16407"/>
                  </a:lnTo>
                  <a:lnTo>
                    <a:pt x="194481" y="16544"/>
                  </a:lnTo>
                  <a:lnTo>
                    <a:pt x="194628" y="16668"/>
                  </a:lnTo>
                  <a:lnTo>
                    <a:pt x="194774" y="16792"/>
                  </a:lnTo>
                  <a:lnTo>
                    <a:pt x="194927" y="16909"/>
                  </a:lnTo>
                  <a:lnTo>
                    <a:pt x="195087" y="17026"/>
                  </a:lnTo>
                  <a:lnTo>
                    <a:pt x="195240" y="17129"/>
                  </a:lnTo>
                  <a:lnTo>
                    <a:pt x="195400" y="17232"/>
                  </a:lnTo>
                  <a:lnTo>
                    <a:pt x="195560" y="17335"/>
                  </a:lnTo>
                  <a:lnTo>
                    <a:pt x="195726" y="17424"/>
                  </a:lnTo>
                  <a:lnTo>
                    <a:pt x="195893" y="17514"/>
                  </a:lnTo>
                  <a:lnTo>
                    <a:pt x="196059" y="17589"/>
                  </a:lnTo>
                  <a:lnTo>
                    <a:pt x="196232" y="17665"/>
                  </a:lnTo>
                  <a:lnTo>
                    <a:pt x="196399" y="17734"/>
                  </a:lnTo>
                  <a:lnTo>
                    <a:pt x="196572" y="17803"/>
                  </a:lnTo>
                  <a:lnTo>
                    <a:pt x="196752" y="17858"/>
                  </a:lnTo>
                  <a:lnTo>
                    <a:pt x="196925" y="17906"/>
                  </a:lnTo>
                  <a:lnTo>
                    <a:pt x="197105" y="17954"/>
                  </a:lnTo>
                  <a:lnTo>
                    <a:pt x="197284" y="17988"/>
                  </a:lnTo>
                  <a:lnTo>
                    <a:pt x="197464" y="18023"/>
                  </a:lnTo>
                  <a:lnTo>
                    <a:pt x="197651" y="18043"/>
                  </a:lnTo>
                  <a:lnTo>
                    <a:pt x="197837" y="18057"/>
                  </a:lnTo>
                  <a:lnTo>
                    <a:pt x="198023" y="18071"/>
                  </a:lnTo>
                  <a:lnTo>
                    <a:pt x="198210" y="18071"/>
                  </a:lnTo>
                  <a:lnTo>
                    <a:pt x="198396" y="18064"/>
                  </a:lnTo>
                  <a:lnTo>
                    <a:pt x="198583" y="18057"/>
                  </a:lnTo>
                  <a:lnTo>
                    <a:pt x="198776" y="18036"/>
                  </a:lnTo>
                  <a:lnTo>
                    <a:pt x="198962" y="18002"/>
                  </a:lnTo>
                  <a:lnTo>
                    <a:pt x="199155" y="17968"/>
                  </a:lnTo>
                  <a:lnTo>
                    <a:pt x="199348" y="17926"/>
                  </a:lnTo>
                  <a:lnTo>
                    <a:pt x="199541" y="17871"/>
                  </a:lnTo>
                  <a:lnTo>
                    <a:pt x="199741" y="17809"/>
                  </a:lnTo>
                  <a:lnTo>
                    <a:pt x="199934" y="17741"/>
                  </a:lnTo>
                  <a:lnTo>
                    <a:pt x="200127" y="17665"/>
                  </a:lnTo>
                  <a:lnTo>
                    <a:pt x="200327" y="17576"/>
                  </a:lnTo>
                  <a:lnTo>
                    <a:pt x="200520" y="17479"/>
                  </a:lnTo>
                  <a:lnTo>
                    <a:pt x="200720" y="17376"/>
                  </a:lnTo>
                  <a:lnTo>
                    <a:pt x="200913" y="17259"/>
                  </a:lnTo>
                  <a:lnTo>
                    <a:pt x="201113" y="17136"/>
                  </a:lnTo>
                  <a:lnTo>
                    <a:pt x="201313" y="17005"/>
                  </a:lnTo>
                  <a:lnTo>
                    <a:pt x="201506" y="16861"/>
                  </a:lnTo>
                  <a:lnTo>
                    <a:pt x="201705" y="16709"/>
                  </a:lnTo>
                  <a:lnTo>
                    <a:pt x="201899" y="16544"/>
                  </a:lnTo>
                  <a:lnTo>
                    <a:pt x="202078" y="16386"/>
                  </a:lnTo>
                  <a:lnTo>
                    <a:pt x="202245" y="16221"/>
                  </a:lnTo>
                  <a:lnTo>
                    <a:pt x="202405" y="16049"/>
                  </a:lnTo>
                  <a:lnTo>
                    <a:pt x="202558" y="15884"/>
                  </a:lnTo>
                  <a:lnTo>
                    <a:pt x="202691" y="15712"/>
                  </a:lnTo>
                  <a:lnTo>
                    <a:pt x="202824" y="15534"/>
                  </a:lnTo>
                  <a:lnTo>
                    <a:pt x="202937" y="15362"/>
                  </a:lnTo>
                  <a:lnTo>
                    <a:pt x="203050" y="15183"/>
                  </a:lnTo>
                  <a:lnTo>
                    <a:pt x="203150" y="14997"/>
                  </a:lnTo>
                  <a:lnTo>
                    <a:pt x="203237" y="14818"/>
                  </a:lnTo>
                  <a:lnTo>
                    <a:pt x="203317" y="14633"/>
                  </a:lnTo>
                  <a:lnTo>
                    <a:pt x="203390" y="14454"/>
                  </a:lnTo>
                  <a:lnTo>
                    <a:pt x="203450" y="14268"/>
                  </a:lnTo>
                  <a:lnTo>
                    <a:pt x="203510" y="14076"/>
                  </a:lnTo>
                  <a:lnTo>
                    <a:pt x="203550" y="13890"/>
                  </a:lnTo>
                  <a:lnTo>
                    <a:pt x="203590" y="13705"/>
                  </a:lnTo>
                  <a:lnTo>
                    <a:pt x="203616" y="13512"/>
                  </a:lnTo>
                  <a:lnTo>
                    <a:pt x="203636" y="13326"/>
                  </a:lnTo>
                  <a:lnTo>
                    <a:pt x="203650" y="13134"/>
                  </a:lnTo>
                  <a:lnTo>
                    <a:pt x="203656" y="12948"/>
                  </a:lnTo>
                  <a:lnTo>
                    <a:pt x="203650" y="12756"/>
                  </a:lnTo>
                  <a:lnTo>
                    <a:pt x="203636" y="12563"/>
                  </a:lnTo>
                  <a:lnTo>
                    <a:pt x="203616" y="12377"/>
                  </a:lnTo>
                  <a:lnTo>
                    <a:pt x="203596" y="12185"/>
                  </a:lnTo>
                  <a:lnTo>
                    <a:pt x="203563" y="11999"/>
                  </a:lnTo>
                  <a:lnTo>
                    <a:pt x="203516" y="11807"/>
                  </a:lnTo>
                  <a:lnTo>
                    <a:pt x="203470" y="11621"/>
                  </a:lnTo>
                  <a:lnTo>
                    <a:pt x="203417" y="11435"/>
                  </a:lnTo>
                  <a:lnTo>
                    <a:pt x="203357" y="11250"/>
                  </a:lnTo>
                  <a:lnTo>
                    <a:pt x="203290" y="11071"/>
                  </a:lnTo>
                  <a:lnTo>
                    <a:pt x="203217" y="10885"/>
                  </a:lnTo>
                  <a:lnTo>
                    <a:pt x="203137" y="10707"/>
                  </a:lnTo>
                  <a:lnTo>
                    <a:pt x="203050" y="10528"/>
                  </a:lnTo>
                  <a:lnTo>
                    <a:pt x="202957" y="10349"/>
                  </a:lnTo>
                  <a:lnTo>
                    <a:pt x="202864" y="10177"/>
                  </a:lnTo>
                  <a:lnTo>
                    <a:pt x="202757" y="9998"/>
                  </a:lnTo>
                  <a:lnTo>
                    <a:pt x="202651" y="9833"/>
                  </a:lnTo>
                  <a:lnTo>
                    <a:pt x="202538" y="9662"/>
                  </a:lnTo>
                  <a:lnTo>
                    <a:pt x="202418" y="9496"/>
                  </a:lnTo>
                  <a:lnTo>
                    <a:pt x="202291" y="9331"/>
                  </a:lnTo>
                  <a:lnTo>
                    <a:pt x="202165" y="9173"/>
                  </a:lnTo>
                  <a:lnTo>
                    <a:pt x="202032" y="9015"/>
                  </a:lnTo>
                  <a:lnTo>
                    <a:pt x="201892" y="8864"/>
                  </a:lnTo>
                  <a:lnTo>
                    <a:pt x="201752" y="8713"/>
                  </a:lnTo>
                  <a:lnTo>
                    <a:pt x="201606" y="8568"/>
                  </a:lnTo>
                  <a:lnTo>
                    <a:pt x="201452" y="8424"/>
                  </a:lnTo>
                  <a:lnTo>
                    <a:pt x="201299" y="8279"/>
                  </a:lnTo>
                  <a:lnTo>
                    <a:pt x="201139" y="8142"/>
                  </a:lnTo>
                  <a:lnTo>
                    <a:pt x="200980" y="8011"/>
                  </a:lnTo>
                  <a:lnTo>
                    <a:pt x="200813" y="7888"/>
                  </a:lnTo>
                  <a:lnTo>
                    <a:pt x="200640" y="7764"/>
                  </a:lnTo>
                  <a:lnTo>
                    <a:pt x="200467" y="7640"/>
                  </a:lnTo>
                  <a:lnTo>
                    <a:pt x="200294" y="7530"/>
                  </a:lnTo>
                  <a:lnTo>
                    <a:pt x="200114" y="7420"/>
                  </a:lnTo>
                  <a:lnTo>
                    <a:pt x="199934" y="7310"/>
                  </a:lnTo>
                  <a:lnTo>
                    <a:pt x="199748" y="7214"/>
                  </a:lnTo>
                  <a:lnTo>
                    <a:pt x="199561" y="7117"/>
                  </a:lnTo>
                  <a:lnTo>
                    <a:pt x="199368" y="7028"/>
                  </a:lnTo>
                  <a:lnTo>
                    <a:pt x="199175" y="6946"/>
                  </a:lnTo>
                  <a:lnTo>
                    <a:pt x="198982" y="6863"/>
                  </a:lnTo>
                  <a:lnTo>
                    <a:pt x="198789" y="6794"/>
                  </a:lnTo>
                  <a:lnTo>
                    <a:pt x="198589" y="6726"/>
                  </a:lnTo>
                  <a:lnTo>
                    <a:pt x="199069" y="6340"/>
                  </a:lnTo>
                  <a:lnTo>
                    <a:pt x="199535" y="5942"/>
                  </a:lnTo>
                  <a:lnTo>
                    <a:pt x="200467" y="5144"/>
                  </a:lnTo>
                  <a:lnTo>
                    <a:pt x="201685" y="4030"/>
                  </a:lnTo>
                  <a:lnTo>
                    <a:pt x="201985" y="3748"/>
                  </a:lnTo>
                  <a:lnTo>
                    <a:pt x="202285" y="3459"/>
                  </a:lnTo>
                  <a:lnTo>
                    <a:pt x="202578" y="3171"/>
                  </a:lnTo>
                  <a:lnTo>
                    <a:pt x="202871" y="2882"/>
                  </a:lnTo>
                  <a:close/>
                  <a:moveTo>
                    <a:pt x="214050" y="22623"/>
                  </a:moveTo>
                  <a:lnTo>
                    <a:pt x="214423" y="23276"/>
                  </a:lnTo>
                  <a:lnTo>
                    <a:pt x="214796" y="23929"/>
                  </a:lnTo>
                  <a:lnTo>
                    <a:pt x="215162" y="24582"/>
                  </a:lnTo>
                  <a:lnTo>
                    <a:pt x="215528" y="25242"/>
                  </a:lnTo>
                  <a:lnTo>
                    <a:pt x="215887" y="25896"/>
                  </a:lnTo>
                  <a:lnTo>
                    <a:pt x="216240" y="26556"/>
                  </a:lnTo>
                  <a:lnTo>
                    <a:pt x="216593" y="27216"/>
                  </a:lnTo>
                  <a:lnTo>
                    <a:pt x="216933" y="27883"/>
                  </a:lnTo>
                  <a:lnTo>
                    <a:pt x="217272" y="28543"/>
                  </a:lnTo>
                  <a:lnTo>
                    <a:pt x="217612" y="29210"/>
                  </a:lnTo>
                  <a:lnTo>
                    <a:pt x="217938" y="29877"/>
                  </a:lnTo>
                  <a:lnTo>
                    <a:pt x="218264" y="30544"/>
                  </a:lnTo>
                  <a:lnTo>
                    <a:pt x="218584" y="31211"/>
                  </a:lnTo>
                  <a:lnTo>
                    <a:pt x="218904" y="31878"/>
                  </a:lnTo>
                  <a:lnTo>
                    <a:pt x="219210" y="32551"/>
                  </a:lnTo>
                  <a:lnTo>
                    <a:pt x="219516" y="33218"/>
                  </a:lnTo>
                  <a:lnTo>
                    <a:pt x="219037" y="33438"/>
                  </a:lnTo>
                  <a:lnTo>
                    <a:pt x="218557" y="33652"/>
                  </a:lnTo>
                  <a:lnTo>
                    <a:pt x="218071" y="33851"/>
                  </a:lnTo>
                  <a:lnTo>
                    <a:pt x="217585" y="34050"/>
                  </a:lnTo>
                  <a:lnTo>
                    <a:pt x="217093" y="34236"/>
                  </a:lnTo>
                  <a:lnTo>
                    <a:pt x="216600" y="34422"/>
                  </a:lnTo>
                  <a:lnTo>
                    <a:pt x="216107" y="34600"/>
                  </a:lnTo>
                  <a:lnTo>
                    <a:pt x="215608" y="34772"/>
                  </a:lnTo>
                  <a:lnTo>
                    <a:pt x="215108" y="34937"/>
                  </a:lnTo>
                  <a:lnTo>
                    <a:pt x="214609" y="35095"/>
                  </a:lnTo>
                  <a:lnTo>
                    <a:pt x="214103" y="35254"/>
                  </a:lnTo>
                  <a:lnTo>
                    <a:pt x="213597" y="35412"/>
                  </a:lnTo>
                  <a:lnTo>
                    <a:pt x="212585" y="35707"/>
                  </a:lnTo>
                  <a:lnTo>
                    <a:pt x="211560" y="35989"/>
                  </a:lnTo>
                  <a:lnTo>
                    <a:pt x="211380" y="35494"/>
                  </a:lnTo>
                  <a:lnTo>
                    <a:pt x="211193" y="34999"/>
                  </a:lnTo>
                  <a:lnTo>
                    <a:pt x="211007" y="34511"/>
                  </a:lnTo>
                  <a:lnTo>
                    <a:pt x="210807" y="34016"/>
                  </a:lnTo>
                  <a:lnTo>
                    <a:pt x="210607" y="33528"/>
                  </a:lnTo>
                  <a:lnTo>
                    <a:pt x="210401" y="33033"/>
                  </a:lnTo>
                  <a:lnTo>
                    <a:pt x="210188" y="32545"/>
                  </a:lnTo>
                  <a:lnTo>
                    <a:pt x="209968" y="32056"/>
                  </a:lnTo>
                  <a:lnTo>
                    <a:pt x="209749" y="31568"/>
                  </a:lnTo>
                  <a:lnTo>
                    <a:pt x="209516" y="31080"/>
                  </a:lnTo>
                  <a:lnTo>
                    <a:pt x="209276" y="30592"/>
                  </a:lnTo>
                  <a:lnTo>
                    <a:pt x="209036" y="30110"/>
                  </a:lnTo>
                  <a:lnTo>
                    <a:pt x="208790" y="29629"/>
                  </a:lnTo>
                  <a:lnTo>
                    <a:pt x="208530" y="29148"/>
                  </a:lnTo>
                  <a:lnTo>
                    <a:pt x="208270" y="28667"/>
                  </a:lnTo>
                  <a:lnTo>
                    <a:pt x="208004" y="28185"/>
                  </a:lnTo>
                  <a:lnTo>
                    <a:pt x="208270" y="28048"/>
                  </a:lnTo>
                  <a:lnTo>
                    <a:pt x="208530" y="27910"/>
                  </a:lnTo>
                  <a:lnTo>
                    <a:pt x="208790" y="27766"/>
                  </a:lnTo>
                  <a:lnTo>
                    <a:pt x="209043" y="27621"/>
                  </a:lnTo>
                  <a:lnTo>
                    <a:pt x="209289" y="27470"/>
                  </a:lnTo>
                  <a:lnTo>
                    <a:pt x="209529" y="27319"/>
                  </a:lnTo>
                  <a:lnTo>
                    <a:pt x="209769" y="27168"/>
                  </a:lnTo>
                  <a:lnTo>
                    <a:pt x="209995" y="27009"/>
                  </a:lnTo>
                  <a:lnTo>
                    <a:pt x="210221" y="26851"/>
                  </a:lnTo>
                  <a:lnTo>
                    <a:pt x="210441" y="26693"/>
                  </a:lnTo>
                  <a:lnTo>
                    <a:pt x="210654" y="26528"/>
                  </a:lnTo>
                  <a:lnTo>
                    <a:pt x="210867" y="26363"/>
                  </a:lnTo>
                  <a:lnTo>
                    <a:pt x="211074" y="26191"/>
                  </a:lnTo>
                  <a:lnTo>
                    <a:pt x="211273" y="26026"/>
                  </a:lnTo>
                  <a:lnTo>
                    <a:pt x="211466" y="25847"/>
                  </a:lnTo>
                  <a:lnTo>
                    <a:pt x="211653" y="25675"/>
                  </a:lnTo>
                  <a:lnTo>
                    <a:pt x="211839" y="25497"/>
                  </a:lnTo>
                  <a:lnTo>
                    <a:pt x="212019" y="25318"/>
                  </a:lnTo>
                  <a:lnTo>
                    <a:pt x="212192" y="25139"/>
                  </a:lnTo>
                  <a:lnTo>
                    <a:pt x="212365" y="24954"/>
                  </a:lnTo>
                  <a:lnTo>
                    <a:pt x="212532" y="24775"/>
                  </a:lnTo>
                  <a:lnTo>
                    <a:pt x="212692" y="24582"/>
                  </a:lnTo>
                  <a:lnTo>
                    <a:pt x="212845" y="24397"/>
                  </a:lnTo>
                  <a:lnTo>
                    <a:pt x="212998" y="24204"/>
                  </a:lnTo>
                  <a:lnTo>
                    <a:pt x="213144" y="24012"/>
                  </a:lnTo>
                  <a:lnTo>
                    <a:pt x="213284" y="23819"/>
                  </a:lnTo>
                  <a:lnTo>
                    <a:pt x="213424" y="23626"/>
                  </a:lnTo>
                  <a:lnTo>
                    <a:pt x="213557" y="23427"/>
                  </a:lnTo>
                  <a:lnTo>
                    <a:pt x="213684" y="23228"/>
                  </a:lnTo>
                  <a:lnTo>
                    <a:pt x="213810" y="23028"/>
                  </a:lnTo>
                  <a:lnTo>
                    <a:pt x="213930" y="22829"/>
                  </a:lnTo>
                  <a:lnTo>
                    <a:pt x="214050" y="22623"/>
                  </a:lnTo>
                  <a:close/>
                  <a:moveTo>
                    <a:pt x="11213" y="13258"/>
                  </a:moveTo>
                  <a:lnTo>
                    <a:pt x="11713" y="13622"/>
                  </a:lnTo>
                  <a:lnTo>
                    <a:pt x="12219" y="13973"/>
                  </a:lnTo>
                  <a:lnTo>
                    <a:pt x="12725" y="14317"/>
                  </a:lnTo>
                  <a:lnTo>
                    <a:pt x="13237" y="14647"/>
                  </a:lnTo>
                  <a:lnTo>
                    <a:pt x="13757" y="14977"/>
                  </a:lnTo>
                  <a:lnTo>
                    <a:pt x="14276" y="15300"/>
                  </a:lnTo>
                  <a:lnTo>
                    <a:pt x="15321" y="15939"/>
                  </a:lnTo>
                  <a:lnTo>
                    <a:pt x="15008" y="16207"/>
                  </a:lnTo>
                  <a:lnTo>
                    <a:pt x="14696" y="16482"/>
                  </a:lnTo>
                  <a:lnTo>
                    <a:pt x="14383" y="16778"/>
                  </a:lnTo>
                  <a:lnTo>
                    <a:pt x="14083" y="17087"/>
                  </a:lnTo>
                  <a:lnTo>
                    <a:pt x="13790" y="17411"/>
                  </a:lnTo>
                  <a:lnTo>
                    <a:pt x="13504" y="17748"/>
                  </a:lnTo>
                  <a:lnTo>
                    <a:pt x="13224" y="18091"/>
                  </a:lnTo>
                  <a:lnTo>
                    <a:pt x="12958" y="18449"/>
                  </a:lnTo>
                  <a:lnTo>
                    <a:pt x="12705" y="18813"/>
                  </a:lnTo>
                  <a:lnTo>
                    <a:pt x="12458" y="19185"/>
                  </a:lnTo>
                  <a:lnTo>
                    <a:pt x="12232" y="19570"/>
                  </a:lnTo>
                  <a:lnTo>
                    <a:pt x="12119" y="19762"/>
                  </a:lnTo>
                  <a:lnTo>
                    <a:pt x="12012" y="19955"/>
                  </a:lnTo>
                  <a:lnTo>
                    <a:pt x="11912" y="20154"/>
                  </a:lnTo>
                  <a:lnTo>
                    <a:pt x="11813" y="20347"/>
                  </a:lnTo>
                  <a:lnTo>
                    <a:pt x="11719" y="20546"/>
                  </a:lnTo>
                  <a:lnTo>
                    <a:pt x="11633" y="20745"/>
                  </a:lnTo>
                  <a:lnTo>
                    <a:pt x="11546" y="20952"/>
                  </a:lnTo>
                  <a:lnTo>
                    <a:pt x="11466" y="21151"/>
                  </a:lnTo>
                  <a:lnTo>
                    <a:pt x="11393" y="21357"/>
                  </a:lnTo>
                  <a:lnTo>
                    <a:pt x="11320" y="21557"/>
                  </a:lnTo>
                  <a:lnTo>
                    <a:pt x="11253" y="21763"/>
                  </a:lnTo>
                  <a:lnTo>
                    <a:pt x="11193" y="21969"/>
                  </a:lnTo>
                  <a:lnTo>
                    <a:pt x="11133" y="22176"/>
                  </a:lnTo>
                  <a:lnTo>
                    <a:pt x="11087" y="22382"/>
                  </a:lnTo>
                  <a:lnTo>
                    <a:pt x="11040" y="22588"/>
                  </a:lnTo>
                  <a:lnTo>
                    <a:pt x="11000" y="22794"/>
                  </a:lnTo>
                  <a:lnTo>
                    <a:pt x="10967" y="23001"/>
                  </a:lnTo>
                  <a:lnTo>
                    <a:pt x="10940" y="23207"/>
                  </a:lnTo>
                  <a:lnTo>
                    <a:pt x="10914" y="23413"/>
                  </a:lnTo>
                  <a:lnTo>
                    <a:pt x="10900" y="23620"/>
                  </a:lnTo>
                  <a:lnTo>
                    <a:pt x="10887" y="23826"/>
                  </a:lnTo>
                  <a:lnTo>
                    <a:pt x="10887" y="24025"/>
                  </a:lnTo>
                  <a:lnTo>
                    <a:pt x="10887" y="24232"/>
                  </a:lnTo>
                  <a:lnTo>
                    <a:pt x="10900" y="24438"/>
                  </a:lnTo>
                  <a:lnTo>
                    <a:pt x="10914" y="24637"/>
                  </a:lnTo>
                  <a:lnTo>
                    <a:pt x="10940" y="24837"/>
                  </a:lnTo>
                  <a:lnTo>
                    <a:pt x="10967" y="25043"/>
                  </a:lnTo>
                  <a:lnTo>
                    <a:pt x="11007" y="25242"/>
                  </a:lnTo>
                  <a:lnTo>
                    <a:pt x="11047" y="25442"/>
                  </a:lnTo>
                  <a:lnTo>
                    <a:pt x="11100" y="25634"/>
                  </a:lnTo>
                  <a:lnTo>
                    <a:pt x="11160" y="25834"/>
                  </a:lnTo>
                  <a:lnTo>
                    <a:pt x="11227" y="26026"/>
                  </a:lnTo>
                  <a:lnTo>
                    <a:pt x="11300" y="26219"/>
                  </a:lnTo>
                  <a:lnTo>
                    <a:pt x="11386" y="26411"/>
                  </a:lnTo>
                  <a:lnTo>
                    <a:pt x="11473" y="26597"/>
                  </a:lnTo>
                  <a:lnTo>
                    <a:pt x="11573" y="26783"/>
                  </a:lnTo>
                  <a:lnTo>
                    <a:pt x="11679" y="26968"/>
                  </a:lnTo>
                  <a:lnTo>
                    <a:pt x="11793" y="27147"/>
                  </a:lnTo>
                  <a:lnTo>
                    <a:pt x="11919" y="27333"/>
                  </a:lnTo>
                  <a:lnTo>
                    <a:pt x="12052" y="27504"/>
                  </a:lnTo>
                  <a:lnTo>
                    <a:pt x="12192" y="27683"/>
                  </a:lnTo>
                  <a:lnTo>
                    <a:pt x="12345" y="27855"/>
                  </a:lnTo>
                  <a:lnTo>
                    <a:pt x="12525" y="28048"/>
                  </a:lnTo>
                  <a:lnTo>
                    <a:pt x="12711" y="28220"/>
                  </a:lnTo>
                  <a:lnTo>
                    <a:pt x="12898" y="28385"/>
                  </a:lnTo>
                  <a:lnTo>
                    <a:pt x="13084" y="28522"/>
                  </a:lnTo>
                  <a:lnTo>
                    <a:pt x="13271" y="28653"/>
                  </a:lnTo>
                  <a:lnTo>
                    <a:pt x="13457" y="28770"/>
                  </a:lnTo>
                  <a:lnTo>
                    <a:pt x="13650" y="28866"/>
                  </a:lnTo>
                  <a:lnTo>
                    <a:pt x="13843" y="28948"/>
                  </a:lnTo>
                  <a:lnTo>
                    <a:pt x="14036" y="29024"/>
                  </a:lnTo>
                  <a:lnTo>
                    <a:pt x="14229" y="29079"/>
                  </a:lnTo>
                  <a:lnTo>
                    <a:pt x="14423" y="29120"/>
                  </a:lnTo>
                  <a:lnTo>
                    <a:pt x="14616" y="29155"/>
                  </a:lnTo>
                  <a:lnTo>
                    <a:pt x="14809" y="29168"/>
                  </a:lnTo>
                  <a:lnTo>
                    <a:pt x="15008" y="29175"/>
                  </a:lnTo>
                  <a:lnTo>
                    <a:pt x="15202" y="29168"/>
                  </a:lnTo>
                  <a:lnTo>
                    <a:pt x="15395" y="29155"/>
                  </a:lnTo>
                  <a:lnTo>
                    <a:pt x="15594" y="29127"/>
                  </a:lnTo>
                  <a:lnTo>
                    <a:pt x="15787" y="29086"/>
                  </a:lnTo>
                  <a:lnTo>
                    <a:pt x="15981" y="29031"/>
                  </a:lnTo>
                  <a:lnTo>
                    <a:pt x="16174" y="28969"/>
                  </a:lnTo>
                  <a:lnTo>
                    <a:pt x="16373" y="28900"/>
                  </a:lnTo>
                  <a:lnTo>
                    <a:pt x="16566" y="28818"/>
                  </a:lnTo>
                  <a:lnTo>
                    <a:pt x="16760" y="28728"/>
                  </a:lnTo>
                  <a:lnTo>
                    <a:pt x="16953" y="28632"/>
                  </a:lnTo>
                  <a:lnTo>
                    <a:pt x="17139" y="28522"/>
                  </a:lnTo>
                  <a:lnTo>
                    <a:pt x="17332" y="28405"/>
                  </a:lnTo>
                  <a:lnTo>
                    <a:pt x="17519" y="28281"/>
                  </a:lnTo>
                  <a:lnTo>
                    <a:pt x="17712" y="28151"/>
                  </a:lnTo>
                  <a:lnTo>
                    <a:pt x="17898" y="28013"/>
                  </a:lnTo>
                  <a:lnTo>
                    <a:pt x="18085" y="27862"/>
                  </a:lnTo>
                  <a:lnTo>
                    <a:pt x="18264" y="27711"/>
                  </a:lnTo>
                  <a:lnTo>
                    <a:pt x="18451" y="27553"/>
                  </a:lnTo>
                  <a:lnTo>
                    <a:pt x="18631" y="27388"/>
                  </a:lnTo>
                  <a:lnTo>
                    <a:pt x="18810" y="27216"/>
                  </a:lnTo>
                  <a:lnTo>
                    <a:pt x="18983" y="27037"/>
                  </a:lnTo>
                  <a:lnTo>
                    <a:pt x="19163" y="26858"/>
                  </a:lnTo>
                  <a:lnTo>
                    <a:pt x="19330" y="26672"/>
                  </a:lnTo>
                  <a:lnTo>
                    <a:pt x="19503" y="26480"/>
                  </a:lnTo>
                  <a:lnTo>
                    <a:pt x="19669" y="26287"/>
                  </a:lnTo>
                  <a:lnTo>
                    <a:pt x="19836" y="26088"/>
                  </a:lnTo>
                  <a:lnTo>
                    <a:pt x="20162" y="25682"/>
                  </a:lnTo>
                  <a:lnTo>
                    <a:pt x="20475" y="25270"/>
                  </a:lnTo>
                  <a:lnTo>
                    <a:pt x="20774" y="24844"/>
                  </a:lnTo>
                  <a:lnTo>
                    <a:pt x="21061" y="24410"/>
                  </a:lnTo>
                  <a:lnTo>
                    <a:pt x="21334" y="23977"/>
                  </a:lnTo>
                  <a:lnTo>
                    <a:pt x="21593" y="23544"/>
                  </a:lnTo>
                  <a:lnTo>
                    <a:pt x="21840" y="23111"/>
                  </a:lnTo>
                  <a:lnTo>
                    <a:pt x="22066" y="22684"/>
                  </a:lnTo>
                  <a:lnTo>
                    <a:pt x="22279" y="22265"/>
                  </a:lnTo>
                  <a:lnTo>
                    <a:pt x="22472" y="21859"/>
                  </a:lnTo>
                  <a:lnTo>
                    <a:pt x="22645" y="21461"/>
                  </a:lnTo>
                  <a:lnTo>
                    <a:pt x="22799" y="21082"/>
                  </a:lnTo>
                  <a:lnTo>
                    <a:pt x="22945" y="21261"/>
                  </a:lnTo>
                  <a:lnTo>
                    <a:pt x="23105" y="21433"/>
                  </a:lnTo>
                  <a:lnTo>
                    <a:pt x="23258" y="21598"/>
                  </a:lnTo>
                  <a:lnTo>
                    <a:pt x="23418" y="21763"/>
                  </a:lnTo>
                  <a:lnTo>
                    <a:pt x="23578" y="21928"/>
                  </a:lnTo>
                  <a:lnTo>
                    <a:pt x="23744" y="22086"/>
                  </a:lnTo>
                  <a:lnTo>
                    <a:pt x="23911" y="22244"/>
                  </a:lnTo>
                  <a:lnTo>
                    <a:pt x="24084" y="22396"/>
                  </a:lnTo>
                  <a:lnTo>
                    <a:pt x="24257" y="22547"/>
                  </a:lnTo>
                  <a:lnTo>
                    <a:pt x="24430" y="22691"/>
                  </a:lnTo>
                  <a:lnTo>
                    <a:pt x="24789" y="22973"/>
                  </a:lnTo>
                  <a:lnTo>
                    <a:pt x="25156" y="23241"/>
                  </a:lnTo>
                  <a:lnTo>
                    <a:pt x="25528" y="23496"/>
                  </a:lnTo>
                  <a:lnTo>
                    <a:pt x="25908" y="23736"/>
                  </a:lnTo>
                  <a:lnTo>
                    <a:pt x="26301" y="23963"/>
                  </a:lnTo>
                  <a:lnTo>
                    <a:pt x="26700" y="24177"/>
                  </a:lnTo>
                  <a:lnTo>
                    <a:pt x="27106" y="24383"/>
                  </a:lnTo>
                  <a:lnTo>
                    <a:pt x="27519" y="24575"/>
                  </a:lnTo>
                  <a:lnTo>
                    <a:pt x="27939" y="24747"/>
                  </a:lnTo>
                  <a:lnTo>
                    <a:pt x="28372" y="24912"/>
                  </a:lnTo>
                  <a:lnTo>
                    <a:pt x="28798" y="25064"/>
                  </a:lnTo>
                  <a:lnTo>
                    <a:pt x="28518" y="25916"/>
                  </a:lnTo>
                  <a:lnTo>
                    <a:pt x="28232" y="26769"/>
                  </a:lnTo>
                  <a:lnTo>
                    <a:pt x="27932" y="27608"/>
                  </a:lnTo>
                  <a:lnTo>
                    <a:pt x="27772" y="28027"/>
                  </a:lnTo>
                  <a:lnTo>
                    <a:pt x="27613" y="28440"/>
                  </a:lnTo>
                  <a:lnTo>
                    <a:pt x="27453" y="28852"/>
                  </a:lnTo>
                  <a:lnTo>
                    <a:pt x="27280" y="29265"/>
                  </a:lnTo>
                  <a:lnTo>
                    <a:pt x="27106" y="29670"/>
                  </a:lnTo>
                  <a:lnTo>
                    <a:pt x="26927" y="30069"/>
                  </a:lnTo>
                  <a:lnTo>
                    <a:pt x="26734" y="30468"/>
                  </a:lnTo>
                  <a:lnTo>
                    <a:pt x="26541" y="30860"/>
                  </a:lnTo>
                  <a:lnTo>
                    <a:pt x="26341" y="31245"/>
                  </a:lnTo>
                  <a:lnTo>
                    <a:pt x="26128" y="31623"/>
                  </a:lnTo>
                  <a:lnTo>
                    <a:pt x="25908" y="31994"/>
                  </a:lnTo>
                  <a:lnTo>
                    <a:pt x="25682" y="32366"/>
                  </a:lnTo>
                  <a:lnTo>
                    <a:pt x="25442" y="32723"/>
                  </a:lnTo>
                  <a:lnTo>
                    <a:pt x="25196" y="33074"/>
                  </a:lnTo>
                  <a:lnTo>
                    <a:pt x="24943" y="33418"/>
                  </a:lnTo>
                  <a:lnTo>
                    <a:pt x="24670" y="33755"/>
                  </a:lnTo>
                  <a:lnTo>
                    <a:pt x="24390" y="34085"/>
                  </a:lnTo>
                  <a:lnTo>
                    <a:pt x="24097" y="34401"/>
                  </a:lnTo>
                  <a:lnTo>
                    <a:pt x="23797" y="34710"/>
                  </a:lnTo>
                  <a:lnTo>
                    <a:pt x="23638" y="34862"/>
                  </a:lnTo>
                  <a:lnTo>
                    <a:pt x="23478" y="35013"/>
                  </a:lnTo>
                  <a:lnTo>
                    <a:pt x="23318" y="35157"/>
                  </a:lnTo>
                  <a:lnTo>
                    <a:pt x="23151" y="35302"/>
                  </a:lnTo>
                  <a:lnTo>
                    <a:pt x="22978" y="35446"/>
                  </a:lnTo>
                  <a:lnTo>
                    <a:pt x="22805" y="35584"/>
                  </a:lnTo>
                  <a:lnTo>
                    <a:pt x="22632" y="35714"/>
                  </a:lnTo>
                  <a:lnTo>
                    <a:pt x="22446" y="35852"/>
                  </a:lnTo>
                  <a:lnTo>
                    <a:pt x="22266" y="35976"/>
                  </a:lnTo>
                  <a:lnTo>
                    <a:pt x="22073" y="36106"/>
                  </a:lnTo>
                  <a:lnTo>
                    <a:pt x="21886" y="36230"/>
                  </a:lnTo>
                  <a:lnTo>
                    <a:pt x="21687" y="36354"/>
                  </a:lnTo>
                  <a:lnTo>
                    <a:pt x="21487" y="36471"/>
                  </a:lnTo>
                  <a:lnTo>
                    <a:pt x="21287" y="36581"/>
                  </a:lnTo>
                  <a:lnTo>
                    <a:pt x="21081" y="36691"/>
                  </a:lnTo>
                  <a:lnTo>
                    <a:pt x="20874" y="36801"/>
                  </a:lnTo>
                  <a:lnTo>
                    <a:pt x="20668" y="36897"/>
                  </a:lnTo>
                  <a:lnTo>
                    <a:pt x="20462" y="36993"/>
                  </a:lnTo>
                  <a:lnTo>
                    <a:pt x="20248" y="37083"/>
                  </a:lnTo>
                  <a:lnTo>
                    <a:pt x="20035" y="37172"/>
                  </a:lnTo>
                  <a:lnTo>
                    <a:pt x="19822" y="37255"/>
                  </a:lnTo>
                  <a:lnTo>
                    <a:pt x="19609" y="37337"/>
                  </a:lnTo>
                  <a:lnTo>
                    <a:pt x="19396" y="37406"/>
                  </a:lnTo>
                  <a:lnTo>
                    <a:pt x="19177" y="37481"/>
                  </a:lnTo>
                  <a:lnTo>
                    <a:pt x="18957" y="37543"/>
                  </a:lnTo>
                  <a:lnTo>
                    <a:pt x="18737" y="37605"/>
                  </a:lnTo>
                  <a:lnTo>
                    <a:pt x="18517" y="37660"/>
                  </a:lnTo>
                  <a:lnTo>
                    <a:pt x="18298" y="37715"/>
                  </a:lnTo>
                  <a:lnTo>
                    <a:pt x="18071" y="37763"/>
                  </a:lnTo>
                  <a:lnTo>
                    <a:pt x="17852" y="37805"/>
                  </a:lnTo>
                  <a:lnTo>
                    <a:pt x="17625" y="37846"/>
                  </a:lnTo>
                  <a:lnTo>
                    <a:pt x="17405" y="37880"/>
                  </a:lnTo>
                  <a:lnTo>
                    <a:pt x="17179" y="37915"/>
                  </a:lnTo>
                  <a:lnTo>
                    <a:pt x="16953" y="37942"/>
                  </a:lnTo>
                  <a:lnTo>
                    <a:pt x="16726" y="37963"/>
                  </a:lnTo>
                  <a:lnTo>
                    <a:pt x="16500" y="37983"/>
                  </a:lnTo>
                  <a:lnTo>
                    <a:pt x="16274" y="37997"/>
                  </a:lnTo>
                  <a:lnTo>
                    <a:pt x="16047" y="38004"/>
                  </a:lnTo>
                  <a:lnTo>
                    <a:pt x="15821" y="38011"/>
                  </a:lnTo>
                  <a:lnTo>
                    <a:pt x="15368" y="38011"/>
                  </a:lnTo>
                  <a:lnTo>
                    <a:pt x="15142" y="38004"/>
                  </a:lnTo>
                  <a:lnTo>
                    <a:pt x="14915" y="37990"/>
                  </a:lnTo>
                  <a:lnTo>
                    <a:pt x="14689" y="37976"/>
                  </a:lnTo>
                  <a:lnTo>
                    <a:pt x="14462" y="37956"/>
                  </a:lnTo>
                  <a:lnTo>
                    <a:pt x="14236" y="37935"/>
                  </a:lnTo>
                  <a:lnTo>
                    <a:pt x="14010" y="37908"/>
                  </a:lnTo>
                  <a:lnTo>
                    <a:pt x="13783" y="37873"/>
                  </a:lnTo>
                  <a:lnTo>
                    <a:pt x="13564" y="37839"/>
                  </a:lnTo>
                  <a:lnTo>
                    <a:pt x="13337" y="37798"/>
                  </a:lnTo>
                  <a:lnTo>
                    <a:pt x="13118" y="37750"/>
                  </a:lnTo>
                  <a:lnTo>
                    <a:pt x="12898" y="37701"/>
                  </a:lnTo>
                  <a:lnTo>
                    <a:pt x="12671" y="37646"/>
                  </a:lnTo>
                  <a:lnTo>
                    <a:pt x="12452" y="37591"/>
                  </a:lnTo>
                  <a:lnTo>
                    <a:pt x="12239" y="37530"/>
                  </a:lnTo>
                  <a:lnTo>
                    <a:pt x="12019" y="37461"/>
                  </a:lnTo>
                  <a:lnTo>
                    <a:pt x="11806" y="37392"/>
                  </a:lnTo>
                  <a:lnTo>
                    <a:pt x="11586" y="37323"/>
                  </a:lnTo>
                  <a:lnTo>
                    <a:pt x="11373" y="37241"/>
                  </a:lnTo>
                  <a:lnTo>
                    <a:pt x="11160" y="37158"/>
                  </a:lnTo>
                  <a:lnTo>
                    <a:pt x="10954" y="37076"/>
                  </a:lnTo>
                  <a:lnTo>
                    <a:pt x="10741" y="36979"/>
                  </a:lnTo>
                  <a:lnTo>
                    <a:pt x="10534" y="36890"/>
                  </a:lnTo>
                  <a:lnTo>
                    <a:pt x="10328" y="36787"/>
                  </a:lnTo>
                  <a:lnTo>
                    <a:pt x="10128" y="36684"/>
                  </a:lnTo>
                  <a:lnTo>
                    <a:pt x="9928" y="36581"/>
                  </a:lnTo>
                  <a:lnTo>
                    <a:pt x="9728" y="36471"/>
                  </a:lnTo>
                  <a:lnTo>
                    <a:pt x="9529" y="36354"/>
                  </a:lnTo>
                  <a:lnTo>
                    <a:pt x="9336" y="36237"/>
                  </a:lnTo>
                  <a:lnTo>
                    <a:pt x="9143" y="36113"/>
                  </a:lnTo>
                  <a:lnTo>
                    <a:pt x="8949" y="35982"/>
                  </a:lnTo>
                  <a:lnTo>
                    <a:pt x="8756" y="35852"/>
                  </a:lnTo>
                  <a:lnTo>
                    <a:pt x="8577" y="35714"/>
                  </a:lnTo>
                  <a:lnTo>
                    <a:pt x="8390" y="35577"/>
                  </a:lnTo>
                  <a:lnTo>
                    <a:pt x="8210" y="35432"/>
                  </a:lnTo>
                  <a:lnTo>
                    <a:pt x="8031" y="35288"/>
                  </a:lnTo>
                  <a:lnTo>
                    <a:pt x="7851" y="35137"/>
                  </a:lnTo>
                  <a:lnTo>
                    <a:pt x="7678" y="34979"/>
                  </a:lnTo>
                  <a:lnTo>
                    <a:pt x="7338" y="34655"/>
                  </a:lnTo>
                  <a:lnTo>
                    <a:pt x="7012" y="34325"/>
                  </a:lnTo>
                  <a:lnTo>
                    <a:pt x="6706" y="33988"/>
                  </a:lnTo>
                  <a:lnTo>
                    <a:pt x="6406" y="33652"/>
                  </a:lnTo>
                  <a:lnTo>
                    <a:pt x="6126" y="33308"/>
                  </a:lnTo>
                  <a:lnTo>
                    <a:pt x="5867" y="32964"/>
                  </a:lnTo>
                  <a:lnTo>
                    <a:pt x="5620" y="32613"/>
                  </a:lnTo>
                  <a:lnTo>
                    <a:pt x="5387" y="32263"/>
                  </a:lnTo>
                  <a:lnTo>
                    <a:pt x="5168" y="31905"/>
                  </a:lnTo>
                  <a:lnTo>
                    <a:pt x="4961" y="31548"/>
                  </a:lnTo>
                  <a:lnTo>
                    <a:pt x="4775" y="31190"/>
                  </a:lnTo>
                  <a:lnTo>
                    <a:pt x="4602" y="30826"/>
                  </a:lnTo>
                  <a:lnTo>
                    <a:pt x="4442" y="30454"/>
                  </a:lnTo>
                  <a:lnTo>
                    <a:pt x="4295" y="30090"/>
                  </a:lnTo>
                  <a:lnTo>
                    <a:pt x="4162" y="29719"/>
                  </a:lnTo>
                  <a:lnTo>
                    <a:pt x="4042" y="29347"/>
                  </a:lnTo>
                  <a:lnTo>
                    <a:pt x="3942" y="28969"/>
                  </a:lnTo>
                  <a:lnTo>
                    <a:pt x="3849" y="28598"/>
                  </a:lnTo>
                  <a:lnTo>
                    <a:pt x="3769" y="28220"/>
                  </a:lnTo>
                  <a:lnTo>
                    <a:pt x="3703" y="27841"/>
                  </a:lnTo>
                  <a:lnTo>
                    <a:pt x="3656" y="27463"/>
                  </a:lnTo>
                  <a:lnTo>
                    <a:pt x="3616" y="27085"/>
                  </a:lnTo>
                  <a:lnTo>
                    <a:pt x="3590" y="26707"/>
                  </a:lnTo>
                  <a:lnTo>
                    <a:pt x="3570" y="26329"/>
                  </a:lnTo>
                  <a:lnTo>
                    <a:pt x="3570" y="25951"/>
                  </a:lnTo>
                  <a:lnTo>
                    <a:pt x="3583" y="25572"/>
                  </a:lnTo>
                  <a:lnTo>
                    <a:pt x="3603" y="25187"/>
                  </a:lnTo>
                  <a:lnTo>
                    <a:pt x="3636" y="24809"/>
                  </a:lnTo>
                  <a:lnTo>
                    <a:pt x="3683" y="24438"/>
                  </a:lnTo>
                  <a:lnTo>
                    <a:pt x="3736" y="24060"/>
                  </a:lnTo>
                  <a:lnTo>
                    <a:pt x="3803" y="23681"/>
                  </a:lnTo>
                  <a:lnTo>
                    <a:pt x="3883" y="23310"/>
                  </a:lnTo>
                  <a:lnTo>
                    <a:pt x="3976" y="22939"/>
                  </a:lnTo>
                  <a:lnTo>
                    <a:pt x="4076" y="22568"/>
                  </a:lnTo>
                  <a:lnTo>
                    <a:pt x="4182" y="22196"/>
                  </a:lnTo>
                  <a:lnTo>
                    <a:pt x="4302" y="21832"/>
                  </a:lnTo>
                  <a:lnTo>
                    <a:pt x="4435" y="21467"/>
                  </a:lnTo>
                  <a:lnTo>
                    <a:pt x="4575" y="21110"/>
                  </a:lnTo>
                  <a:lnTo>
                    <a:pt x="4728" y="20745"/>
                  </a:lnTo>
                  <a:lnTo>
                    <a:pt x="4888" y="20395"/>
                  </a:lnTo>
                  <a:lnTo>
                    <a:pt x="5061" y="20037"/>
                  </a:lnTo>
                  <a:lnTo>
                    <a:pt x="5241" y="19693"/>
                  </a:lnTo>
                  <a:lnTo>
                    <a:pt x="5427" y="19343"/>
                  </a:lnTo>
                  <a:lnTo>
                    <a:pt x="5627" y="19006"/>
                  </a:lnTo>
                  <a:lnTo>
                    <a:pt x="5833" y="18662"/>
                  </a:lnTo>
                  <a:lnTo>
                    <a:pt x="6046" y="18332"/>
                  </a:lnTo>
                  <a:lnTo>
                    <a:pt x="6273" y="18002"/>
                  </a:lnTo>
                  <a:lnTo>
                    <a:pt x="6506" y="17679"/>
                  </a:lnTo>
                  <a:lnTo>
                    <a:pt x="6746" y="17356"/>
                  </a:lnTo>
                  <a:lnTo>
                    <a:pt x="6992" y="17039"/>
                  </a:lnTo>
                  <a:lnTo>
                    <a:pt x="7252" y="16730"/>
                  </a:lnTo>
                  <a:lnTo>
                    <a:pt x="7511" y="16427"/>
                  </a:lnTo>
                  <a:lnTo>
                    <a:pt x="7784" y="16125"/>
                  </a:lnTo>
                  <a:lnTo>
                    <a:pt x="8064" y="15836"/>
                  </a:lnTo>
                  <a:lnTo>
                    <a:pt x="8350" y="15547"/>
                  </a:lnTo>
                  <a:lnTo>
                    <a:pt x="8643" y="15265"/>
                  </a:lnTo>
                  <a:lnTo>
                    <a:pt x="8943" y="14990"/>
                  </a:lnTo>
                  <a:lnTo>
                    <a:pt x="9249" y="14722"/>
                  </a:lnTo>
                  <a:lnTo>
                    <a:pt x="9562" y="14461"/>
                  </a:lnTo>
                  <a:lnTo>
                    <a:pt x="9882" y="14206"/>
                  </a:lnTo>
                  <a:lnTo>
                    <a:pt x="10201" y="13959"/>
                  </a:lnTo>
                  <a:lnTo>
                    <a:pt x="10534" y="13718"/>
                  </a:lnTo>
                  <a:lnTo>
                    <a:pt x="10874" y="13485"/>
                  </a:lnTo>
                  <a:lnTo>
                    <a:pt x="11213" y="13258"/>
                  </a:lnTo>
                  <a:close/>
                  <a:moveTo>
                    <a:pt x="220608" y="35728"/>
                  </a:moveTo>
                  <a:lnTo>
                    <a:pt x="220855" y="36326"/>
                  </a:lnTo>
                  <a:lnTo>
                    <a:pt x="221101" y="36931"/>
                  </a:lnTo>
                  <a:lnTo>
                    <a:pt x="221341" y="37536"/>
                  </a:lnTo>
                  <a:lnTo>
                    <a:pt x="221574" y="38142"/>
                  </a:lnTo>
                  <a:lnTo>
                    <a:pt x="221807" y="38747"/>
                  </a:lnTo>
                  <a:lnTo>
                    <a:pt x="222033" y="39352"/>
                  </a:lnTo>
                  <a:lnTo>
                    <a:pt x="222253" y="39957"/>
                  </a:lnTo>
                  <a:lnTo>
                    <a:pt x="222466" y="40562"/>
                  </a:lnTo>
                  <a:lnTo>
                    <a:pt x="222679" y="41174"/>
                  </a:lnTo>
                  <a:lnTo>
                    <a:pt x="222885" y="41779"/>
                  </a:lnTo>
                  <a:lnTo>
                    <a:pt x="223085" y="42391"/>
                  </a:lnTo>
                  <a:lnTo>
                    <a:pt x="223285" y="43003"/>
                  </a:lnTo>
                  <a:lnTo>
                    <a:pt x="223471" y="43615"/>
                  </a:lnTo>
                  <a:lnTo>
                    <a:pt x="223658" y="44234"/>
                  </a:lnTo>
                  <a:lnTo>
                    <a:pt x="223837" y="44846"/>
                  </a:lnTo>
                  <a:lnTo>
                    <a:pt x="224011" y="45464"/>
                  </a:lnTo>
                  <a:lnTo>
                    <a:pt x="223691" y="45437"/>
                  </a:lnTo>
                  <a:lnTo>
                    <a:pt x="223371" y="45416"/>
                  </a:lnTo>
                  <a:lnTo>
                    <a:pt x="223045" y="45396"/>
                  </a:lnTo>
                  <a:lnTo>
                    <a:pt x="222719" y="45382"/>
                  </a:lnTo>
                  <a:lnTo>
                    <a:pt x="222393" y="45375"/>
                  </a:lnTo>
                  <a:lnTo>
                    <a:pt x="221414" y="45375"/>
                  </a:lnTo>
                  <a:lnTo>
                    <a:pt x="220768" y="45389"/>
                  </a:lnTo>
                  <a:lnTo>
                    <a:pt x="220115" y="45402"/>
                  </a:lnTo>
                  <a:lnTo>
                    <a:pt x="219476" y="45416"/>
                  </a:lnTo>
                  <a:lnTo>
                    <a:pt x="218837" y="45423"/>
                  </a:lnTo>
                  <a:lnTo>
                    <a:pt x="218537" y="45423"/>
                  </a:lnTo>
                  <a:lnTo>
                    <a:pt x="218238" y="45416"/>
                  </a:lnTo>
                  <a:lnTo>
                    <a:pt x="217612" y="45402"/>
                  </a:lnTo>
                  <a:lnTo>
                    <a:pt x="217299" y="45396"/>
                  </a:lnTo>
                  <a:lnTo>
                    <a:pt x="216986" y="45396"/>
                  </a:lnTo>
                  <a:lnTo>
                    <a:pt x="216673" y="45402"/>
                  </a:lnTo>
                  <a:lnTo>
                    <a:pt x="216360" y="45416"/>
                  </a:lnTo>
                  <a:lnTo>
                    <a:pt x="216047" y="45437"/>
                  </a:lnTo>
                  <a:lnTo>
                    <a:pt x="215741" y="45478"/>
                  </a:lnTo>
                  <a:lnTo>
                    <a:pt x="215595" y="45506"/>
                  </a:lnTo>
                  <a:lnTo>
                    <a:pt x="215441" y="45533"/>
                  </a:lnTo>
                  <a:lnTo>
                    <a:pt x="215295" y="45567"/>
                  </a:lnTo>
                  <a:lnTo>
                    <a:pt x="215148" y="45609"/>
                  </a:lnTo>
                  <a:lnTo>
                    <a:pt x="215009" y="45657"/>
                  </a:lnTo>
                  <a:lnTo>
                    <a:pt x="214862" y="45705"/>
                  </a:lnTo>
                  <a:lnTo>
                    <a:pt x="214722" y="45767"/>
                  </a:lnTo>
                  <a:lnTo>
                    <a:pt x="214589" y="45829"/>
                  </a:lnTo>
                  <a:lnTo>
                    <a:pt x="214456" y="45898"/>
                  </a:lnTo>
                  <a:lnTo>
                    <a:pt x="214323" y="45973"/>
                  </a:lnTo>
                  <a:lnTo>
                    <a:pt x="214196" y="46056"/>
                  </a:lnTo>
                  <a:lnTo>
                    <a:pt x="214070" y="46145"/>
                  </a:lnTo>
                  <a:lnTo>
                    <a:pt x="213997" y="45609"/>
                  </a:lnTo>
                  <a:lnTo>
                    <a:pt x="213910" y="45079"/>
                  </a:lnTo>
                  <a:lnTo>
                    <a:pt x="213823" y="44543"/>
                  </a:lnTo>
                  <a:lnTo>
                    <a:pt x="213730" y="44007"/>
                  </a:lnTo>
                  <a:lnTo>
                    <a:pt x="213630" y="43477"/>
                  </a:lnTo>
                  <a:lnTo>
                    <a:pt x="213524" y="42941"/>
                  </a:lnTo>
                  <a:lnTo>
                    <a:pt x="213411" y="42411"/>
                  </a:lnTo>
                  <a:lnTo>
                    <a:pt x="213291" y="41875"/>
                  </a:lnTo>
                  <a:lnTo>
                    <a:pt x="213164" y="41346"/>
                  </a:lnTo>
                  <a:lnTo>
                    <a:pt x="213038" y="40816"/>
                  </a:lnTo>
                  <a:lnTo>
                    <a:pt x="212898" y="40287"/>
                  </a:lnTo>
                  <a:lnTo>
                    <a:pt x="212758" y="39757"/>
                  </a:lnTo>
                  <a:lnTo>
                    <a:pt x="212612" y="39221"/>
                  </a:lnTo>
                  <a:lnTo>
                    <a:pt x="212458" y="38698"/>
                  </a:lnTo>
                  <a:lnTo>
                    <a:pt x="212299" y="38169"/>
                  </a:lnTo>
                  <a:lnTo>
                    <a:pt x="212132" y="37640"/>
                  </a:lnTo>
                  <a:lnTo>
                    <a:pt x="212678" y="37619"/>
                  </a:lnTo>
                  <a:lnTo>
                    <a:pt x="213224" y="37585"/>
                  </a:lnTo>
                  <a:lnTo>
                    <a:pt x="213763" y="37530"/>
                  </a:lnTo>
                  <a:lnTo>
                    <a:pt x="214303" y="37468"/>
                  </a:lnTo>
                  <a:lnTo>
                    <a:pt x="214842" y="37385"/>
                  </a:lnTo>
                  <a:lnTo>
                    <a:pt x="215381" y="37296"/>
                  </a:lnTo>
                  <a:lnTo>
                    <a:pt x="215914" y="37186"/>
                  </a:lnTo>
                  <a:lnTo>
                    <a:pt x="216447" y="37069"/>
                  </a:lnTo>
                  <a:lnTo>
                    <a:pt x="216979" y="36938"/>
                  </a:lnTo>
                  <a:lnTo>
                    <a:pt x="217505" y="36794"/>
                  </a:lnTo>
                  <a:lnTo>
                    <a:pt x="218031" y="36643"/>
                  </a:lnTo>
                  <a:lnTo>
                    <a:pt x="218551" y="36478"/>
                  </a:lnTo>
                  <a:lnTo>
                    <a:pt x="219070" y="36306"/>
                  </a:lnTo>
                  <a:lnTo>
                    <a:pt x="219583" y="36120"/>
                  </a:lnTo>
                  <a:lnTo>
                    <a:pt x="220095" y="35927"/>
                  </a:lnTo>
                  <a:lnTo>
                    <a:pt x="220608" y="35728"/>
                  </a:lnTo>
                  <a:close/>
                  <a:moveTo>
                    <a:pt x="105334" y="43250"/>
                  </a:moveTo>
                  <a:lnTo>
                    <a:pt x="105607" y="43257"/>
                  </a:lnTo>
                  <a:lnTo>
                    <a:pt x="105887" y="43271"/>
                  </a:lnTo>
                  <a:lnTo>
                    <a:pt x="106160" y="43292"/>
                  </a:lnTo>
                  <a:lnTo>
                    <a:pt x="106433" y="43312"/>
                  </a:lnTo>
                  <a:lnTo>
                    <a:pt x="106712" y="43340"/>
                  </a:lnTo>
                  <a:lnTo>
                    <a:pt x="106985" y="43374"/>
                  </a:lnTo>
                  <a:lnTo>
                    <a:pt x="107258" y="43415"/>
                  </a:lnTo>
                  <a:lnTo>
                    <a:pt x="107531" y="43463"/>
                  </a:lnTo>
                  <a:lnTo>
                    <a:pt x="107804" y="43512"/>
                  </a:lnTo>
                  <a:lnTo>
                    <a:pt x="108077" y="43567"/>
                  </a:lnTo>
                  <a:lnTo>
                    <a:pt x="108350" y="43622"/>
                  </a:lnTo>
                  <a:lnTo>
                    <a:pt x="108903" y="43752"/>
                  </a:lnTo>
                  <a:lnTo>
                    <a:pt x="109449" y="43897"/>
                  </a:lnTo>
                  <a:lnTo>
                    <a:pt x="110008" y="44055"/>
                  </a:lnTo>
                  <a:lnTo>
                    <a:pt x="110567" y="44234"/>
                  </a:lnTo>
                  <a:lnTo>
                    <a:pt x="111127" y="44419"/>
                  </a:lnTo>
                  <a:lnTo>
                    <a:pt x="111699" y="44619"/>
                  </a:lnTo>
                  <a:lnTo>
                    <a:pt x="112279" y="44832"/>
                  </a:lnTo>
                  <a:lnTo>
                    <a:pt x="112159" y="45354"/>
                  </a:lnTo>
                  <a:lnTo>
                    <a:pt x="112046" y="45884"/>
                  </a:lnTo>
                  <a:lnTo>
                    <a:pt x="111946" y="46406"/>
                  </a:lnTo>
                  <a:lnTo>
                    <a:pt x="111853" y="46943"/>
                  </a:lnTo>
                  <a:lnTo>
                    <a:pt x="111766" y="47472"/>
                  </a:lnTo>
                  <a:lnTo>
                    <a:pt x="111693" y="48002"/>
                  </a:lnTo>
                  <a:lnTo>
                    <a:pt x="111626" y="48538"/>
                  </a:lnTo>
                  <a:lnTo>
                    <a:pt x="111566" y="49074"/>
                  </a:lnTo>
                  <a:lnTo>
                    <a:pt x="111520" y="49604"/>
                  </a:lnTo>
                  <a:lnTo>
                    <a:pt x="111480" y="50140"/>
                  </a:lnTo>
                  <a:lnTo>
                    <a:pt x="111446" y="50669"/>
                  </a:lnTo>
                  <a:lnTo>
                    <a:pt x="111420" y="51206"/>
                  </a:lnTo>
                  <a:lnTo>
                    <a:pt x="111400" y="51735"/>
                  </a:lnTo>
                  <a:lnTo>
                    <a:pt x="111393" y="52265"/>
                  </a:lnTo>
                  <a:lnTo>
                    <a:pt x="111386" y="52787"/>
                  </a:lnTo>
                  <a:lnTo>
                    <a:pt x="111386" y="53317"/>
                  </a:lnTo>
                  <a:lnTo>
                    <a:pt x="108370" y="53282"/>
                  </a:lnTo>
                  <a:lnTo>
                    <a:pt x="106865" y="53255"/>
                  </a:lnTo>
                  <a:lnTo>
                    <a:pt x="105361" y="53227"/>
                  </a:lnTo>
                  <a:lnTo>
                    <a:pt x="105294" y="52622"/>
                  </a:lnTo>
                  <a:lnTo>
                    <a:pt x="105228" y="52010"/>
                  </a:lnTo>
                  <a:lnTo>
                    <a:pt x="105148" y="51391"/>
                  </a:lnTo>
                  <a:lnTo>
                    <a:pt x="105061" y="50773"/>
                  </a:lnTo>
                  <a:lnTo>
                    <a:pt x="104968" y="50154"/>
                  </a:lnTo>
                  <a:lnTo>
                    <a:pt x="104861" y="49528"/>
                  </a:lnTo>
                  <a:lnTo>
                    <a:pt x="104748" y="48909"/>
                  </a:lnTo>
                  <a:lnTo>
                    <a:pt x="104628" y="48283"/>
                  </a:lnTo>
                  <a:lnTo>
                    <a:pt x="104502" y="47665"/>
                  </a:lnTo>
                  <a:lnTo>
                    <a:pt x="104369" y="47046"/>
                  </a:lnTo>
                  <a:lnTo>
                    <a:pt x="104222" y="46427"/>
                  </a:lnTo>
                  <a:lnTo>
                    <a:pt x="104069" y="45808"/>
                  </a:lnTo>
                  <a:lnTo>
                    <a:pt x="103903" y="45196"/>
                  </a:lnTo>
                  <a:lnTo>
                    <a:pt x="103729" y="44584"/>
                  </a:lnTo>
                  <a:lnTo>
                    <a:pt x="103550" y="43979"/>
                  </a:lnTo>
                  <a:lnTo>
                    <a:pt x="103357" y="43374"/>
                  </a:lnTo>
                  <a:lnTo>
                    <a:pt x="103643" y="43340"/>
                  </a:lnTo>
                  <a:lnTo>
                    <a:pt x="103929" y="43305"/>
                  </a:lnTo>
                  <a:lnTo>
                    <a:pt x="104216" y="43285"/>
                  </a:lnTo>
                  <a:lnTo>
                    <a:pt x="104495" y="43264"/>
                  </a:lnTo>
                  <a:lnTo>
                    <a:pt x="104775" y="43257"/>
                  </a:lnTo>
                  <a:lnTo>
                    <a:pt x="105054" y="43250"/>
                  </a:lnTo>
                  <a:close/>
                  <a:moveTo>
                    <a:pt x="108330" y="29230"/>
                  </a:moveTo>
                  <a:lnTo>
                    <a:pt x="108830" y="29244"/>
                  </a:lnTo>
                  <a:lnTo>
                    <a:pt x="109316" y="29265"/>
                  </a:lnTo>
                  <a:lnTo>
                    <a:pt x="109795" y="29292"/>
                  </a:lnTo>
                  <a:lnTo>
                    <a:pt x="110268" y="29327"/>
                  </a:lnTo>
                  <a:lnTo>
                    <a:pt x="110734" y="29368"/>
                  </a:lnTo>
                  <a:lnTo>
                    <a:pt x="111193" y="29423"/>
                  </a:lnTo>
                  <a:lnTo>
                    <a:pt x="111639" y="29485"/>
                  </a:lnTo>
                  <a:lnTo>
                    <a:pt x="112086" y="29553"/>
                  </a:lnTo>
                  <a:lnTo>
                    <a:pt x="112518" y="29629"/>
                  </a:lnTo>
                  <a:lnTo>
                    <a:pt x="112951" y="29719"/>
                  </a:lnTo>
                  <a:lnTo>
                    <a:pt x="113371" y="29808"/>
                  </a:lnTo>
                  <a:lnTo>
                    <a:pt x="113790" y="29911"/>
                  </a:lnTo>
                  <a:lnTo>
                    <a:pt x="114196" y="30021"/>
                  </a:lnTo>
                  <a:lnTo>
                    <a:pt x="114596" y="30138"/>
                  </a:lnTo>
                  <a:lnTo>
                    <a:pt x="114995" y="30262"/>
                  </a:lnTo>
                  <a:lnTo>
                    <a:pt x="115381" y="30392"/>
                  </a:lnTo>
                  <a:lnTo>
                    <a:pt x="115761" y="30537"/>
                  </a:lnTo>
                  <a:lnTo>
                    <a:pt x="116134" y="30681"/>
                  </a:lnTo>
                  <a:lnTo>
                    <a:pt x="116507" y="30839"/>
                  </a:lnTo>
                  <a:lnTo>
                    <a:pt x="116866" y="30997"/>
                  </a:lnTo>
                  <a:lnTo>
                    <a:pt x="117219" y="31169"/>
                  </a:lnTo>
                  <a:lnTo>
                    <a:pt x="117565" y="31341"/>
                  </a:lnTo>
                  <a:lnTo>
                    <a:pt x="117912" y="31527"/>
                  </a:lnTo>
                  <a:lnTo>
                    <a:pt x="118244" y="31719"/>
                  </a:lnTo>
                  <a:lnTo>
                    <a:pt x="118577" y="31912"/>
                  </a:lnTo>
                  <a:lnTo>
                    <a:pt x="118897" y="32118"/>
                  </a:lnTo>
                  <a:lnTo>
                    <a:pt x="119210" y="32324"/>
                  </a:lnTo>
                  <a:lnTo>
                    <a:pt x="119523" y="32545"/>
                  </a:lnTo>
                  <a:lnTo>
                    <a:pt x="119829" y="32765"/>
                  </a:lnTo>
                  <a:lnTo>
                    <a:pt x="120122" y="32991"/>
                  </a:lnTo>
                  <a:lnTo>
                    <a:pt x="120415" y="33232"/>
                  </a:lnTo>
                  <a:lnTo>
                    <a:pt x="120701" y="33473"/>
                  </a:lnTo>
                  <a:lnTo>
                    <a:pt x="120981" y="33720"/>
                  </a:lnTo>
                  <a:lnTo>
                    <a:pt x="121254" y="33975"/>
                  </a:lnTo>
                  <a:lnTo>
                    <a:pt x="121527" y="34236"/>
                  </a:lnTo>
                  <a:lnTo>
                    <a:pt x="121787" y="34497"/>
                  </a:lnTo>
                  <a:lnTo>
                    <a:pt x="122046" y="34772"/>
                  </a:lnTo>
                  <a:lnTo>
                    <a:pt x="122293" y="35047"/>
                  </a:lnTo>
                  <a:lnTo>
                    <a:pt x="122539" y="35329"/>
                  </a:lnTo>
                  <a:lnTo>
                    <a:pt x="122779" y="35618"/>
                  </a:lnTo>
                  <a:lnTo>
                    <a:pt x="123012" y="35914"/>
                  </a:lnTo>
                  <a:lnTo>
                    <a:pt x="123245" y="36209"/>
                  </a:lnTo>
                  <a:lnTo>
                    <a:pt x="123464" y="36512"/>
                  </a:lnTo>
                  <a:lnTo>
                    <a:pt x="123684" y="36821"/>
                  </a:lnTo>
                  <a:lnTo>
                    <a:pt x="123897" y="37138"/>
                  </a:lnTo>
                  <a:lnTo>
                    <a:pt x="124104" y="37461"/>
                  </a:lnTo>
                  <a:lnTo>
                    <a:pt x="124303" y="37784"/>
                  </a:lnTo>
                  <a:lnTo>
                    <a:pt x="124503" y="38114"/>
                  </a:lnTo>
                  <a:lnTo>
                    <a:pt x="124696" y="38444"/>
                  </a:lnTo>
                  <a:lnTo>
                    <a:pt x="124883" y="38788"/>
                  </a:lnTo>
                  <a:lnTo>
                    <a:pt x="125062" y="39125"/>
                  </a:lnTo>
                  <a:lnTo>
                    <a:pt x="125236" y="39475"/>
                  </a:lnTo>
                  <a:lnTo>
                    <a:pt x="125409" y="39826"/>
                  </a:lnTo>
                  <a:lnTo>
                    <a:pt x="125575" y="40184"/>
                  </a:lnTo>
                  <a:lnTo>
                    <a:pt x="125735" y="40541"/>
                  </a:lnTo>
                  <a:lnTo>
                    <a:pt x="125895" y="40912"/>
                  </a:lnTo>
                  <a:lnTo>
                    <a:pt x="126048" y="41277"/>
                  </a:lnTo>
                  <a:lnTo>
                    <a:pt x="126194" y="41648"/>
                  </a:lnTo>
                  <a:lnTo>
                    <a:pt x="126334" y="42026"/>
                  </a:lnTo>
                  <a:lnTo>
                    <a:pt x="126474" y="42405"/>
                  </a:lnTo>
                  <a:lnTo>
                    <a:pt x="126607" y="42790"/>
                  </a:lnTo>
                  <a:lnTo>
                    <a:pt x="126734" y="43182"/>
                  </a:lnTo>
                  <a:lnTo>
                    <a:pt x="126920" y="43773"/>
                  </a:lnTo>
                  <a:lnTo>
                    <a:pt x="127100" y="44378"/>
                  </a:lnTo>
                  <a:lnTo>
                    <a:pt x="127266" y="44983"/>
                  </a:lnTo>
                  <a:lnTo>
                    <a:pt x="127419" y="45602"/>
                  </a:lnTo>
                  <a:lnTo>
                    <a:pt x="127566" y="46228"/>
                  </a:lnTo>
                  <a:lnTo>
                    <a:pt x="127706" y="46853"/>
                  </a:lnTo>
                  <a:lnTo>
                    <a:pt x="127832" y="47493"/>
                  </a:lnTo>
                  <a:lnTo>
                    <a:pt x="127952" y="48132"/>
                  </a:lnTo>
                  <a:lnTo>
                    <a:pt x="128059" y="48785"/>
                  </a:lnTo>
                  <a:lnTo>
                    <a:pt x="128159" y="49439"/>
                  </a:lnTo>
                  <a:lnTo>
                    <a:pt x="128252" y="50099"/>
                  </a:lnTo>
                  <a:lnTo>
                    <a:pt x="128332" y="50766"/>
                  </a:lnTo>
                  <a:lnTo>
                    <a:pt x="128412" y="51433"/>
                  </a:lnTo>
                  <a:lnTo>
                    <a:pt x="128478" y="52106"/>
                  </a:lnTo>
                  <a:lnTo>
                    <a:pt x="128538" y="52787"/>
                  </a:lnTo>
                  <a:lnTo>
                    <a:pt x="128591" y="53468"/>
                  </a:lnTo>
                  <a:lnTo>
                    <a:pt x="128591" y="53468"/>
                  </a:lnTo>
                  <a:lnTo>
                    <a:pt x="124710" y="53461"/>
                  </a:lnTo>
                  <a:lnTo>
                    <a:pt x="120828" y="53440"/>
                  </a:lnTo>
                  <a:lnTo>
                    <a:pt x="116946" y="53406"/>
                  </a:lnTo>
                  <a:lnTo>
                    <a:pt x="113064" y="53358"/>
                  </a:lnTo>
                  <a:lnTo>
                    <a:pt x="113131" y="52863"/>
                  </a:lnTo>
                  <a:lnTo>
                    <a:pt x="113204" y="52368"/>
                  </a:lnTo>
                  <a:lnTo>
                    <a:pt x="113277" y="51880"/>
                  </a:lnTo>
                  <a:lnTo>
                    <a:pt x="113364" y="51391"/>
                  </a:lnTo>
                  <a:lnTo>
                    <a:pt x="113450" y="50910"/>
                  </a:lnTo>
                  <a:lnTo>
                    <a:pt x="113550" y="50436"/>
                  </a:lnTo>
                  <a:lnTo>
                    <a:pt x="113650" y="49954"/>
                  </a:lnTo>
                  <a:lnTo>
                    <a:pt x="113757" y="49480"/>
                  </a:lnTo>
                  <a:lnTo>
                    <a:pt x="113863" y="49012"/>
                  </a:lnTo>
                  <a:lnTo>
                    <a:pt x="113976" y="48538"/>
                  </a:lnTo>
                  <a:lnTo>
                    <a:pt x="114216" y="47603"/>
                  </a:lnTo>
                  <a:lnTo>
                    <a:pt x="114469" y="46674"/>
                  </a:lnTo>
                  <a:lnTo>
                    <a:pt x="114729" y="45753"/>
                  </a:lnTo>
                  <a:lnTo>
                    <a:pt x="115242" y="45953"/>
                  </a:lnTo>
                  <a:lnTo>
                    <a:pt x="115515" y="46049"/>
                  </a:lnTo>
                  <a:lnTo>
                    <a:pt x="115788" y="46145"/>
                  </a:lnTo>
                  <a:lnTo>
                    <a:pt x="116061" y="46234"/>
                  </a:lnTo>
                  <a:lnTo>
                    <a:pt x="116334" y="46317"/>
                  </a:lnTo>
                  <a:lnTo>
                    <a:pt x="116606" y="46393"/>
                  </a:lnTo>
                  <a:lnTo>
                    <a:pt x="116873" y="46468"/>
                  </a:lnTo>
                  <a:lnTo>
                    <a:pt x="117146" y="46530"/>
                  </a:lnTo>
                  <a:lnTo>
                    <a:pt x="117412" y="46585"/>
                  </a:lnTo>
                  <a:lnTo>
                    <a:pt x="117678" y="46640"/>
                  </a:lnTo>
                  <a:lnTo>
                    <a:pt x="117951" y="46681"/>
                  </a:lnTo>
                  <a:lnTo>
                    <a:pt x="118218" y="46716"/>
                  </a:lnTo>
                  <a:lnTo>
                    <a:pt x="118477" y="46750"/>
                  </a:lnTo>
                  <a:lnTo>
                    <a:pt x="118744" y="46771"/>
                  </a:lnTo>
                  <a:lnTo>
                    <a:pt x="119010" y="46785"/>
                  </a:lnTo>
                  <a:lnTo>
                    <a:pt x="119276" y="46791"/>
                  </a:lnTo>
                  <a:lnTo>
                    <a:pt x="119536" y="46791"/>
                  </a:lnTo>
                  <a:lnTo>
                    <a:pt x="119802" y="46785"/>
                  </a:lnTo>
                  <a:lnTo>
                    <a:pt x="120062" y="46764"/>
                  </a:lnTo>
                  <a:lnTo>
                    <a:pt x="120322" y="46736"/>
                  </a:lnTo>
                  <a:lnTo>
                    <a:pt x="120588" y="46702"/>
                  </a:lnTo>
                  <a:lnTo>
                    <a:pt x="120848" y="46661"/>
                  </a:lnTo>
                  <a:lnTo>
                    <a:pt x="121107" y="46606"/>
                  </a:lnTo>
                  <a:lnTo>
                    <a:pt x="121367" y="46544"/>
                  </a:lnTo>
                  <a:lnTo>
                    <a:pt x="121627" y="46475"/>
                  </a:lnTo>
                  <a:lnTo>
                    <a:pt x="121886" y="46393"/>
                  </a:lnTo>
                  <a:lnTo>
                    <a:pt x="122146" y="46303"/>
                  </a:lnTo>
                  <a:lnTo>
                    <a:pt x="122399" y="46207"/>
                  </a:lnTo>
                  <a:lnTo>
                    <a:pt x="122659" y="46097"/>
                  </a:lnTo>
                  <a:lnTo>
                    <a:pt x="122919" y="45973"/>
                  </a:lnTo>
                  <a:lnTo>
                    <a:pt x="123178" y="45849"/>
                  </a:lnTo>
                  <a:lnTo>
                    <a:pt x="123431" y="45705"/>
                  </a:lnTo>
                  <a:lnTo>
                    <a:pt x="123691" y="45554"/>
                  </a:lnTo>
                  <a:lnTo>
                    <a:pt x="123804" y="45478"/>
                  </a:lnTo>
                  <a:lnTo>
                    <a:pt x="123897" y="45402"/>
                  </a:lnTo>
                  <a:lnTo>
                    <a:pt x="123984" y="45313"/>
                  </a:lnTo>
                  <a:lnTo>
                    <a:pt x="124057" y="45224"/>
                  </a:lnTo>
                  <a:lnTo>
                    <a:pt x="124124" y="45134"/>
                  </a:lnTo>
                  <a:lnTo>
                    <a:pt x="124177" y="45038"/>
                  </a:lnTo>
                  <a:lnTo>
                    <a:pt x="124217" y="44935"/>
                  </a:lnTo>
                  <a:lnTo>
                    <a:pt x="124250" y="44832"/>
                  </a:lnTo>
                  <a:lnTo>
                    <a:pt x="124277" y="44729"/>
                  </a:lnTo>
                  <a:lnTo>
                    <a:pt x="124290" y="44619"/>
                  </a:lnTo>
                  <a:lnTo>
                    <a:pt x="124290" y="44515"/>
                  </a:lnTo>
                  <a:lnTo>
                    <a:pt x="124290" y="44405"/>
                  </a:lnTo>
                  <a:lnTo>
                    <a:pt x="124277" y="44302"/>
                  </a:lnTo>
                  <a:lnTo>
                    <a:pt x="124263" y="44199"/>
                  </a:lnTo>
                  <a:lnTo>
                    <a:pt x="124237" y="44096"/>
                  </a:lnTo>
                  <a:lnTo>
                    <a:pt x="124204" y="43993"/>
                  </a:lnTo>
                  <a:lnTo>
                    <a:pt x="124150" y="43869"/>
                  </a:lnTo>
                  <a:lnTo>
                    <a:pt x="124084" y="43752"/>
                  </a:lnTo>
                  <a:lnTo>
                    <a:pt x="124010" y="43649"/>
                  </a:lnTo>
                  <a:lnTo>
                    <a:pt x="123924" y="43546"/>
                  </a:lnTo>
                  <a:lnTo>
                    <a:pt x="123831" y="43450"/>
                  </a:lnTo>
                  <a:lnTo>
                    <a:pt x="123731" y="43367"/>
                  </a:lnTo>
                  <a:lnTo>
                    <a:pt x="123624" y="43292"/>
                  </a:lnTo>
                  <a:lnTo>
                    <a:pt x="123511" y="43230"/>
                  </a:lnTo>
                  <a:lnTo>
                    <a:pt x="123385" y="43182"/>
                  </a:lnTo>
                  <a:lnTo>
                    <a:pt x="123258" y="43147"/>
                  </a:lnTo>
                  <a:lnTo>
                    <a:pt x="123191" y="43140"/>
                  </a:lnTo>
                  <a:lnTo>
                    <a:pt x="123125" y="43133"/>
                  </a:lnTo>
                  <a:lnTo>
                    <a:pt x="123058" y="43127"/>
                  </a:lnTo>
                  <a:lnTo>
                    <a:pt x="122992" y="43133"/>
                  </a:lnTo>
                  <a:lnTo>
                    <a:pt x="122919" y="43133"/>
                  </a:lnTo>
                  <a:lnTo>
                    <a:pt x="122852" y="43147"/>
                  </a:lnTo>
                  <a:lnTo>
                    <a:pt x="122779" y="43161"/>
                  </a:lnTo>
                  <a:lnTo>
                    <a:pt x="122705" y="43182"/>
                  </a:lnTo>
                  <a:lnTo>
                    <a:pt x="122632" y="43209"/>
                  </a:lnTo>
                  <a:lnTo>
                    <a:pt x="122559" y="43237"/>
                  </a:lnTo>
                  <a:lnTo>
                    <a:pt x="122486" y="43271"/>
                  </a:lnTo>
                  <a:lnTo>
                    <a:pt x="122412" y="43312"/>
                  </a:lnTo>
                  <a:lnTo>
                    <a:pt x="122199" y="43429"/>
                  </a:lnTo>
                  <a:lnTo>
                    <a:pt x="121980" y="43532"/>
                  </a:lnTo>
                  <a:lnTo>
                    <a:pt x="121760" y="43635"/>
                  </a:lnTo>
                  <a:lnTo>
                    <a:pt x="121547" y="43718"/>
                  </a:lnTo>
                  <a:lnTo>
                    <a:pt x="121327" y="43800"/>
                  </a:lnTo>
                  <a:lnTo>
                    <a:pt x="121107" y="43869"/>
                  </a:lnTo>
                  <a:lnTo>
                    <a:pt x="120894" y="43931"/>
                  </a:lnTo>
                  <a:lnTo>
                    <a:pt x="120675" y="43986"/>
                  </a:lnTo>
                  <a:lnTo>
                    <a:pt x="120455" y="44034"/>
                  </a:lnTo>
                  <a:lnTo>
                    <a:pt x="120235" y="44069"/>
                  </a:lnTo>
                  <a:lnTo>
                    <a:pt x="120022" y="44103"/>
                  </a:lnTo>
                  <a:lnTo>
                    <a:pt x="119802" y="44124"/>
                  </a:lnTo>
                  <a:lnTo>
                    <a:pt x="119583" y="44137"/>
                  </a:lnTo>
                  <a:lnTo>
                    <a:pt x="119370" y="44144"/>
                  </a:lnTo>
                  <a:lnTo>
                    <a:pt x="119150" y="44151"/>
                  </a:lnTo>
                  <a:lnTo>
                    <a:pt x="118930" y="44144"/>
                  </a:lnTo>
                  <a:lnTo>
                    <a:pt x="118717" y="44130"/>
                  </a:lnTo>
                  <a:lnTo>
                    <a:pt x="118497" y="44117"/>
                  </a:lnTo>
                  <a:lnTo>
                    <a:pt x="118278" y="44096"/>
                  </a:lnTo>
                  <a:lnTo>
                    <a:pt x="118065" y="44069"/>
                  </a:lnTo>
                  <a:lnTo>
                    <a:pt x="117845" y="44034"/>
                  </a:lnTo>
                  <a:lnTo>
                    <a:pt x="117625" y="43993"/>
                  </a:lnTo>
                  <a:lnTo>
                    <a:pt x="117412" y="43952"/>
                  </a:lnTo>
                  <a:lnTo>
                    <a:pt x="117192" y="43904"/>
                  </a:lnTo>
                  <a:lnTo>
                    <a:pt x="116973" y="43849"/>
                  </a:lnTo>
                  <a:lnTo>
                    <a:pt x="116760" y="43793"/>
                  </a:lnTo>
                  <a:lnTo>
                    <a:pt x="116320" y="43670"/>
                  </a:lnTo>
                  <a:lnTo>
                    <a:pt x="115887" y="43525"/>
                  </a:lnTo>
                  <a:lnTo>
                    <a:pt x="115455" y="43374"/>
                  </a:lnTo>
                  <a:lnTo>
                    <a:pt x="115994" y="41593"/>
                  </a:lnTo>
                  <a:lnTo>
                    <a:pt x="116540" y="39771"/>
                  </a:lnTo>
                  <a:lnTo>
                    <a:pt x="116567" y="39661"/>
                  </a:lnTo>
                  <a:lnTo>
                    <a:pt x="116580" y="39558"/>
                  </a:lnTo>
                  <a:lnTo>
                    <a:pt x="116587" y="39455"/>
                  </a:lnTo>
                  <a:lnTo>
                    <a:pt x="116580" y="39352"/>
                  </a:lnTo>
                  <a:lnTo>
                    <a:pt x="116567" y="39262"/>
                  </a:lnTo>
                  <a:lnTo>
                    <a:pt x="116540" y="39166"/>
                  </a:lnTo>
                  <a:lnTo>
                    <a:pt x="116513" y="39084"/>
                  </a:lnTo>
                  <a:lnTo>
                    <a:pt x="116473" y="39001"/>
                  </a:lnTo>
                  <a:lnTo>
                    <a:pt x="116427" y="38925"/>
                  </a:lnTo>
                  <a:lnTo>
                    <a:pt x="116373" y="38857"/>
                  </a:lnTo>
                  <a:lnTo>
                    <a:pt x="116314" y="38788"/>
                  </a:lnTo>
                  <a:lnTo>
                    <a:pt x="116254" y="38726"/>
                  </a:lnTo>
                  <a:lnTo>
                    <a:pt x="116180" y="38671"/>
                  </a:lnTo>
                  <a:lnTo>
                    <a:pt x="116107" y="38623"/>
                  </a:lnTo>
                  <a:lnTo>
                    <a:pt x="116034" y="38575"/>
                  </a:lnTo>
                  <a:lnTo>
                    <a:pt x="115947" y="38540"/>
                  </a:lnTo>
                  <a:lnTo>
                    <a:pt x="115867" y="38513"/>
                  </a:lnTo>
                  <a:lnTo>
                    <a:pt x="115781" y="38485"/>
                  </a:lnTo>
                  <a:lnTo>
                    <a:pt x="115694" y="38472"/>
                  </a:lnTo>
                  <a:lnTo>
                    <a:pt x="115601" y="38458"/>
                  </a:lnTo>
                  <a:lnTo>
                    <a:pt x="115428" y="38458"/>
                  </a:lnTo>
                  <a:lnTo>
                    <a:pt x="115335" y="38472"/>
                  </a:lnTo>
                  <a:lnTo>
                    <a:pt x="115248" y="38492"/>
                  </a:lnTo>
                  <a:lnTo>
                    <a:pt x="115162" y="38520"/>
                  </a:lnTo>
                  <a:lnTo>
                    <a:pt x="115075" y="38554"/>
                  </a:lnTo>
                  <a:lnTo>
                    <a:pt x="114995" y="38602"/>
                  </a:lnTo>
                  <a:lnTo>
                    <a:pt x="114915" y="38657"/>
                  </a:lnTo>
                  <a:lnTo>
                    <a:pt x="114842" y="38719"/>
                  </a:lnTo>
                  <a:lnTo>
                    <a:pt x="114769" y="38788"/>
                  </a:lnTo>
                  <a:lnTo>
                    <a:pt x="114702" y="38870"/>
                  </a:lnTo>
                  <a:lnTo>
                    <a:pt x="114642" y="38960"/>
                  </a:lnTo>
                  <a:lnTo>
                    <a:pt x="114403" y="39365"/>
                  </a:lnTo>
                  <a:lnTo>
                    <a:pt x="114170" y="39785"/>
                  </a:lnTo>
                  <a:lnTo>
                    <a:pt x="113950" y="40204"/>
                  </a:lnTo>
                  <a:lnTo>
                    <a:pt x="113743" y="40637"/>
                  </a:lnTo>
                  <a:lnTo>
                    <a:pt x="113544" y="41071"/>
                  </a:lnTo>
                  <a:lnTo>
                    <a:pt x="113357" y="41511"/>
                  </a:lnTo>
                  <a:lnTo>
                    <a:pt x="113178" y="41958"/>
                  </a:lnTo>
                  <a:lnTo>
                    <a:pt x="113004" y="42411"/>
                  </a:lnTo>
                  <a:lnTo>
                    <a:pt x="112339" y="42130"/>
                  </a:lnTo>
                  <a:lnTo>
                    <a:pt x="111679" y="41861"/>
                  </a:lnTo>
                  <a:lnTo>
                    <a:pt x="111346" y="41724"/>
                  </a:lnTo>
                  <a:lnTo>
                    <a:pt x="111014" y="41600"/>
                  </a:lnTo>
                  <a:lnTo>
                    <a:pt x="110687" y="41476"/>
                  </a:lnTo>
                  <a:lnTo>
                    <a:pt x="110354" y="41359"/>
                  </a:lnTo>
                  <a:lnTo>
                    <a:pt x="110022" y="41249"/>
                  </a:lnTo>
                  <a:lnTo>
                    <a:pt x="109689" y="41146"/>
                  </a:lnTo>
                  <a:lnTo>
                    <a:pt x="109362" y="41057"/>
                  </a:lnTo>
                  <a:lnTo>
                    <a:pt x="109029" y="40967"/>
                  </a:lnTo>
                  <a:lnTo>
                    <a:pt x="108697" y="40892"/>
                  </a:lnTo>
                  <a:lnTo>
                    <a:pt x="108364" y="40830"/>
                  </a:lnTo>
                  <a:lnTo>
                    <a:pt x="108031" y="40782"/>
                  </a:lnTo>
                  <a:lnTo>
                    <a:pt x="107704" y="40741"/>
                  </a:lnTo>
                  <a:lnTo>
                    <a:pt x="107365" y="40706"/>
                  </a:lnTo>
                  <a:lnTo>
                    <a:pt x="107032" y="40679"/>
                  </a:lnTo>
                  <a:lnTo>
                    <a:pt x="106699" y="40665"/>
                  </a:lnTo>
                  <a:lnTo>
                    <a:pt x="106373" y="40658"/>
                  </a:lnTo>
                  <a:lnTo>
                    <a:pt x="106040" y="40658"/>
                  </a:lnTo>
                  <a:lnTo>
                    <a:pt x="105714" y="40665"/>
                  </a:lnTo>
                  <a:lnTo>
                    <a:pt x="105387" y="40679"/>
                  </a:lnTo>
                  <a:lnTo>
                    <a:pt x="105061" y="40699"/>
                  </a:lnTo>
                  <a:lnTo>
                    <a:pt x="104735" y="40734"/>
                  </a:lnTo>
                  <a:lnTo>
                    <a:pt x="104415" y="40768"/>
                  </a:lnTo>
                  <a:lnTo>
                    <a:pt x="104096" y="40816"/>
                  </a:lnTo>
                  <a:lnTo>
                    <a:pt x="103776" y="40871"/>
                  </a:lnTo>
                  <a:lnTo>
                    <a:pt x="103463" y="40933"/>
                  </a:lnTo>
                  <a:lnTo>
                    <a:pt x="103150" y="40995"/>
                  </a:lnTo>
                  <a:lnTo>
                    <a:pt x="102837" y="41071"/>
                  </a:lnTo>
                  <a:lnTo>
                    <a:pt x="102531" y="41160"/>
                  </a:lnTo>
                  <a:lnTo>
                    <a:pt x="102451" y="40974"/>
                  </a:lnTo>
                  <a:lnTo>
                    <a:pt x="102378" y="40789"/>
                  </a:lnTo>
                  <a:lnTo>
                    <a:pt x="102231" y="40411"/>
                  </a:lnTo>
                  <a:lnTo>
                    <a:pt x="102078" y="40032"/>
                  </a:lnTo>
                  <a:lnTo>
                    <a:pt x="101998" y="39847"/>
                  </a:lnTo>
                  <a:lnTo>
                    <a:pt x="101912" y="39661"/>
                  </a:lnTo>
                  <a:lnTo>
                    <a:pt x="101859" y="39565"/>
                  </a:lnTo>
                  <a:lnTo>
                    <a:pt x="101805" y="39482"/>
                  </a:lnTo>
                  <a:lnTo>
                    <a:pt x="101745" y="39407"/>
                  </a:lnTo>
                  <a:lnTo>
                    <a:pt x="101679" y="39345"/>
                  </a:lnTo>
                  <a:lnTo>
                    <a:pt x="101605" y="39283"/>
                  </a:lnTo>
                  <a:lnTo>
                    <a:pt x="101532" y="39242"/>
                  </a:lnTo>
                  <a:lnTo>
                    <a:pt x="101452" y="39207"/>
                  </a:lnTo>
                  <a:lnTo>
                    <a:pt x="101372" y="39180"/>
                  </a:lnTo>
                  <a:lnTo>
                    <a:pt x="101293" y="39159"/>
                  </a:lnTo>
                  <a:lnTo>
                    <a:pt x="101206" y="39145"/>
                  </a:lnTo>
                  <a:lnTo>
                    <a:pt x="101126" y="39145"/>
                  </a:lnTo>
                  <a:lnTo>
                    <a:pt x="101040" y="39152"/>
                  </a:lnTo>
                  <a:lnTo>
                    <a:pt x="100953" y="39159"/>
                  </a:lnTo>
                  <a:lnTo>
                    <a:pt x="100873" y="39180"/>
                  </a:lnTo>
                  <a:lnTo>
                    <a:pt x="100787" y="39207"/>
                  </a:lnTo>
                  <a:lnTo>
                    <a:pt x="100707" y="39242"/>
                  </a:lnTo>
                  <a:lnTo>
                    <a:pt x="100627" y="39283"/>
                  </a:lnTo>
                  <a:lnTo>
                    <a:pt x="100553" y="39324"/>
                  </a:lnTo>
                  <a:lnTo>
                    <a:pt x="100480" y="39379"/>
                  </a:lnTo>
                  <a:lnTo>
                    <a:pt x="100414" y="39434"/>
                  </a:lnTo>
                  <a:lnTo>
                    <a:pt x="100347" y="39496"/>
                  </a:lnTo>
                  <a:lnTo>
                    <a:pt x="100287" y="39565"/>
                  </a:lnTo>
                  <a:lnTo>
                    <a:pt x="100234" y="39640"/>
                  </a:lnTo>
                  <a:lnTo>
                    <a:pt x="100187" y="39716"/>
                  </a:lnTo>
                  <a:lnTo>
                    <a:pt x="100147" y="39792"/>
                  </a:lnTo>
                  <a:lnTo>
                    <a:pt x="100114" y="39881"/>
                  </a:lnTo>
                  <a:lnTo>
                    <a:pt x="100081" y="39970"/>
                  </a:lnTo>
                  <a:lnTo>
                    <a:pt x="100067" y="40060"/>
                  </a:lnTo>
                  <a:lnTo>
                    <a:pt x="100054" y="40156"/>
                  </a:lnTo>
                  <a:lnTo>
                    <a:pt x="100054" y="40252"/>
                  </a:lnTo>
                  <a:lnTo>
                    <a:pt x="100061" y="40349"/>
                  </a:lnTo>
                  <a:lnTo>
                    <a:pt x="100081" y="40452"/>
                  </a:lnTo>
                  <a:lnTo>
                    <a:pt x="100467" y="41951"/>
                  </a:lnTo>
                  <a:lnTo>
                    <a:pt x="100147" y="42102"/>
                  </a:lnTo>
                  <a:lnTo>
                    <a:pt x="99828" y="42260"/>
                  </a:lnTo>
                  <a:lnTo>
                    <a:pt x="99515" y="42432"/>
                  </a:lnTo>
                  <a:lnTo>
                    <a:pt x="99202" y="42611"/>
                  </a:lnTo>
                  <a:lnTo>
                    <a:pt x="98889" y="42796"/>
                  </a:lnTo>
                  <a:lnTo>
                    <a:pt x="98583" y="42996"/>
                  </a:lnTo>
                  <a:lnTo>
                    <a:pt x="98276" y="43202"/>
                  </a:lnTo>
                  <a:lnTo>
                    <a:pt x="97970" y="43422"/>
                  </a:lnTo>
                  <a:lnTo>
                    <a:pt x="97897" y="43484"/>
                  </a:lnTo>
                  <a:lnTo>
                    <a:pt x="97837" y="43546"/>
                  </a:lnTo>
                  <a:lnTo>
                    <a:pt x="97777" y="43608"/>
                  </a:lnTo>
                  <a:lnTo>
                    <a:pt x="97730" y="43677"/>
                  </a:lnTo>
                  <a:lnTo>
                    <a:pt x="97690" y="43745"/>
                  </a:lnTo>
                  <a:lnTo>
                    <a:pt x="97657" y="43821"/>
                  </a:lnTo>
                  <a:lnTo>
                    <a:pt x="97637" y="43890"/>
                  </a:lnTo>
                  <a:lnTo>
                    <a:pt x="97617" y="43965"/>
                  </a:lnTo>
                  <a:lnTo>
                    <a:pt x="97604" y="44041"/>
                  </a:lnTo>
                  <a:lnTo>
                    <a:pt x="97604" y="44117"/>
                  </a:lnTo>
                  <a:lnTo>
                    <a:pt x="97611" y="44185"/>
                  </a:lnTo>
                  <a:lnTo>
                    <a:pt x="97617" y="44261"/>
                  </a:lnTo>
                  <a:lnTo>
                    <a:pt x="97631" y="44330"/>
                  </a:lnTo>
                  <a:lnTo>
                    <a:pt x="97657" y="44399"/>
                  </a:lnTo>
                  <a:lnTo>
                    <a:pt x="97684" y="44467"/>
                  </a:lnTo>
                  <a:lnTo>
                    <a:pt x="97717" y="44529"/>
                  </a:lnTo>
                  <a:lnTo>
                    <a:pt x="97750" y="44591"/>
                  </a:lnTo>
                  <a:lnTo>
                    <a:pt x="97797" y="44646"/>
                  </a:lnTo>
                  <a:lnTo>
                    <a:pt x="97844" y="44701"/>
                  </a:lnTo>
                  <a:lnTo>
                    <a:pt x="97897" y="44749"/>
                  </a:lnTo>
                  <a:lnTo>
                    <a:pt x="97950" y="44790"/>
                  </a:lnTo>
                  <a:lnTo>
                    <a:pt x="98010" y="44832"/>
                  </a:lnTo>
                  <a:lnTo>
                    <a:pt x="98077" y="44866"/>
                  </a:lnTo>
                  <a:lnTo>
                    <a:pt x="98143" y="44887"/>
                  </a:lnTo>
                  <a:lnTo>
                    <a:pt x="98216" y="44907"/>
                  </a:lnTo>
                  <a:lnTo>
                    <a:pt x="98290" y="44921"/>
                  </a:lnTo>
                  <a:lnTo>
                    <a:pt x="98363" y="44928"/>
                  </a:lnTo>
                  <a:lnTo>
                    <a:pt x="98443" y="44928"/>
                  </a:lnTo>
                  <a:lnTo>
                    <a:pt x="98523" y="44914"/>
                  </a:lnTo>
                  <a:lnTo>
                    <a:pt x="98609" y="44894"/>
                  </a:lnTo>
                  <a:lnTo>
                    <a:pt x="98696" y="44866"/>
                  </a:lnTo>
                  <a:lnTo>
                    <a:pt x="98782" y="44832"/>
                  </a:lnTo>
                  <a:lnTo>
                    <a:pt x="99069" y="44694"/>
                  </a:lnTo>
                  <a:lnTo>
                    <a:pt x="99348" y="44564"/>
                  </a:lnTo>
                  <a:lnTo>
                    <a:pt x="99628" y="44440"/>
                  </a:lnTo>
                  <a:lnTo>
                    <a:pt x="99901" y="44330"/>
                  </a:lnTo>
                  <a:lnTo>
                    <a:pt x="100174" y="44220"/>
                  </a:lnTo>
                  <a:lnTo>
                    <a:pt x="100440" y="44117"/>
                  </a:lnTo>
                  <a:lnTo>
                    <a:pt x="100973" y="43924"/>
                  </a:lnTo>
                  <a:lnTo>
                    <a:pt x="101299" y="45086"/>
                  </a:lnTo>
                  <a:lnTo>
                    <a:pt x="101632" y="46248"/>
                  </a:lnTo>
                  <a:lnTo>
                    <a:pt x="102305" y="48565"/>
                  </a:lnTo>
                  <a:lnTo>
                    <a:pt x="102638" y="49721"/>
                  </a:lnTo>
                  <a:lnTo>
                    <a:pt x="102970" y="50876"/>
                  </a:lnTo>
                  <a:lnTo>
                    <a:pt x="103297" y="52031"/>
                  </a:lnTo>
                  <a:lnTo>
                    <a:pt x="103616" y="53186"/>
                  </a:lnTo>
                  <a:lnTo>
                    <a:pt x="99462" y="53097"/>
                  </a:lnTo>
                  <a:lnTo>
                    <a:pt x="95300" y="53007"/>
                  </a:lnTo>
                  <a:lnTo>
                    <a:pt x="91132" y="52918"/>
                  </a:lnTo>
                  <a:lnTo>
                    <a:pt x="86964" y="52828"/>
                  </a:lnTo>
                  <a:lnTo>
                    <a:pt x="86997" y="52258"/>
                  </a:lnTo>
                  <a:lnTo>
                    <a:pt x="87044" y="51680"/>
                  </a:lnTo>
                  <a:lnTo>
                    <a:pt x="87091" y="51109"/>
                  </a:lnTo>
                  <a:lnTo>
                    <a:pt x="87150" y="50546"/>
                  </a:lnTo>
                  <a:lnTo>
                    <a:pt x="87217" y="49982"/>
                  </a:lnTo>
                  <a:lnTo>
                    <a:pt x="87297" y="49418"/>
                  </a:lnTo>
                  <a:lnTo>
                    <a:pt x="87383" y="48861"/>
                  </a:lnTo>
                  <a:lnTo>
                    <a:pt x="87477" y="48304"/>
                  </a:lnTo>
                  <a:lnTo>
                    <a:pt x="87577" y="47747"/>
                  </a:lnTo>
                  <a:lnTo>
                    <a:pt x="87690" y="47204"/>
                  </a:lnTo>
                  <a:lnTo>
                    <a:pt x="87810" y="46654"/>
                  </a:lnTo>
                  <a:lnTo>
                    <a:pt x="87936" y="46118"/>
                  </a:lnTo>
                  <a:lnTo>
                    <a:pt x="88076" y="45581"/>
                  </a:lnTo>
                  <a:lnTo>
                    <a:pt x="88222" y="45052"/>
                  </a:lnTo>
                  <a:lnTo>
                    <a:pt x="88382" y="44522"/>
                  </a:lnTo>
                  <a:lnTo>
                    <a:pt x="88542" y="44007"/>
                  </a:lnTo>
                  <a:lnTo>
                    <a:pt x="88715" y="43491"/>
                  </a:lnTo>
                  <a:lnTo>
                    <a:pt x="88902" y="42975"/>
                  </a:lnTo>
                  <a:lnTo>
                    <a:pt x="89095" y="42473"/>
                  </a:lnTo>
                  <a:lnTo>
                    <a:pt x="89294" y="41978"/>
                  </a:lnTo>
                  <a:lnTo>
                    <a:pt x="89501" y="41483"/>
                  </a:lnTo>
                  <a:lnTo>
                    <a:pt x="89721" y="40995"/>
                  </a:lnTo>
                  <a:lnTo>
                    <a:pt x="89947" y="40521"/>
                  </a:lnTo>
                  <a:lnTo>
                    <a:pt x="90187" y="40046"/>
                  </a:lnTo>
                  <a:lnTo>
                    <a:pt x="90433" y="39585"/>
                  </a:lnTo>
                  <a:lnTo>
                    <a:pt x="90686" y="39125"/>
                  </a:lnTo>
                  <a:lnTo>
                    <a:pt x="90952" y="38671"/>
                  </a:lnTo>
                  <a:lnTo>
                    <a:pt x="91225" y="38231"/>
                  </a:lnTo>
                  <a:lnTo>
                    <a:pt x="91505" y="37798"/>
                  </a:lnTo>
                  <a:lnTo>
                    <a:pt x="91798" y="37371"/>
                  </a:lnTo>
                  <a:lnTo>
                    <a:pt x="92098" y="36952"/>
                  </a:lnTo>
                  <a:lnTo>
                    <a:pt x="92410" y="36539"/>
                  </a:lnTo>
                  <a:lnTo>
                    <a:pt x="92730" y="36141"/>
                  </a:lnTo>
                  <a:lnTo>
                    <a:pt x="93056" y="35749"/>
                  </a:lnTo>
                  <a:lnTo>
                    <a:pt x="93396" y="35371"/>
                  </a:lnTo>
                  <a:lnTo>
                    <a:pt x="93742" y="34992"/>
                  </a:lnTo>
                  <a:lnTo>
                    <a:pt x="94095" y="34628"/>
                  </a:lnTo>
                  <a:lnTo>
                    <a:pt x="94461" y="34277"/>
                  </a:lnTo>
                  <a:lnTo>
                    <a:pt x="94841" y="33933"/>
                  </a:lnTo>
                  <a:lnTo>
                    <a:pt x="95220" y="33597"/>
                  </a:lnTo>
                  <a:lnTo>
                    <a:pt x="95620" y="33273"/>
                  </a:lnTo>
                  <a:lnTo>
                    <a:pt x="96019" y="32964"/>
                  </a:lnTo>
                  <a:lnTo>
                    <a:pt x="96432" y="32661"/>
                  </a:lnTo>
                  <a:lnTo>
                    <a:pt x="96858" y="32373"/>
                  </a:lnTo>
                  <a:lnTo>
                    <a:pt x="97284" y="32091"/>
                  </a:lnTo>
                  <a:lnTo>
                    <a:pt x="97730" y="31829"/>
                  </a:lnTo>
                  <a:lnTo>
                    <a:pt x="98176" y="31568"/>
                  </a:lnTo>
                  <a:lnTo>
                    <a:pt x="98636" y="31327"/>
                  </a:lnTo>
                  <a:lnTo>
                    <a:pt x="99109" y="31094"/>
                  </a:lnTo>
                  <a:lnTo>
                    <a:pt x="99588" y="30881"/>
                  </a:lnTo>
                  <a:lnTo>
                    <a:pt x="100081" y="30674"/>
                  </a:lnTo>
                  <a:lnTo>
                    <a:pt x="100573" y="30482"/>
                  </a:lnTo>
                  <a:lnTo>
                    <a:pt x="101086" y="30296"/>
                  </a:lnTo>
                  <a:lnTo>
                    <a:pt x="101605" y="30131"/>
                  </a:lnTo>
                  <a:lnTo>
                    <a:pt x="102131" y="29980"/>
                  </a:lnTo>
                  <a:lnTo>
                    <a:pt x="102671" y="29835"/>
                  </a:lnTo>
                  <a:lnTo>
                    <a:pt x="103217" y="29712"/>
                  </a:lnTo>
                  <a:lnTo>
                    <a:pt x="103769" y="29602"/>
                  </a:lnTo>
                  <a:lnTo>
                    <a:pt x="104342" y="29505"/>
                  </a:lnTo>
                  <a:lnTo>
                    <a:pt x="104915" y="29423"/>
                  </a:lnTo>
                  <a:lnTo>
                    <a:pt x="105501" y="29354"/>
                  </a:lnTo>
                  <a:lnTo>
                    <a:pt x="106100" y="29299"/>
                  </a:lnTo>
                  <a:lnTo>
                    <a:pt x="106706" y="29265"/>
                  </a:lnTo>
                  <a:lnTo>
                    <a:pt x="107318" y="29237"/>
                  </a:lnTo>
                  <a:lnTo>
                    <a:pt x="107831" y="29230"/>
                  </a:lnTo>
                  <a:close/>
                  <a:moveTo>
                    <a:pt x="3936" y="46654"/>
                  </a:moveTo>
                  <a:lnTo>
                    <a:pt x="4795" y="47032"/>
                  </a:lnTo>
                  <a:lnTo>
                    <a:pt x="5660" y="47410"/>
                  </a:lnTo>
                  <a:lnTo>
                    <a:pt x="6100" y="47589"/>
                  </a:lnTo>
                  <a:lnTo>
                    <a:pt x="6539" y="47768"/>
                  </a:lnTo>
                  <a:lnTo>
                    <a:pt x="6979" y="47947"/>
                  </a:lnTo>
                  <a:lnTo>
                    <a:pt x="7425" y="48112"/>
                  </a:lnTo>
                  <a:lnTo>
                    <a:pt x="7864" y="48277"/>
                  </a:lnTo>
                  <a:lnTo>
                    <a:pt x="8310" y="48428"/>
                  </a:lnTo>
                  <a:lnTo>
                    <a:pt x="8750" y="48579"/>
                  </a:lnTo>
                  <a:lnTo>
                    <a:pt x="9196" y="48717"/>
                  </a:lnTo>
                  <a:lnTo>
                    <a:pt x="9635" y="48840"/>
                  </a:lnTo>
                  <a:lnTo>
                    <a:pt x="10081" y="48964"/>
                  </a:lnTo>
                  <a:lnTo>
                    <a:pt x="10521" y="49067"/>
                  </a:lnTo>
                  <a:lnTo>
                    <a:pt x="10960" y="49157"/>
                  </a:lnTo>
                  <a:lnTo>
                    <a:pt x="10994" y="49170"/>
                  </a:lnTo>
                  <a:lnTo>
                    <a:pt x="11027" y="49170"/>
                  </a:lnTo>
                  <a:lnTo>
                    <a:pt x="11067" y="49164"/>
                  </a:lnTo>
                  <a:lnTo>
                    <a:pt x="11107" y="49157"/>
                  </a:lnTo>
                  <a:lnTo>
                    <a:pt x="10994" y="49590"/>
                  </a:lnTo>
                  <a:lnTo>
                    <a:pt x="10887" y="50023"/>
                  </a:lnTo>
                  <a:lnTo>
                    <a:pt x="10780" y="50456"/>
                  </a:lnTo>
                  <a:lnTo>
                    <a:pt x="10687" y="50889"/>
                  </a:lnTo>
                  <a:lnTo>
                    <a:pt x="10594" y="51329"/>
                  </a:lnTo>
                  <a:lnTo>
                    <a:pt x="10501" y="51770"/>
                  </a:lnTo>
                  <a:lnTo>
                    <a:pt x="10414" y="52210"/>
                  </a:lnTo>
                  <a:lnTo>
                    <a:pt x="10334" y="52650"/>
                  </a:lnTo>
                  <a:lnTo>
                    <a:pt x="10261" y="53097"/>
                  </a:lnTo>
                  <a:lnTo>
                    <a:pt x="10188" y="53537"/>
                  </a:lnTo>
                  <a:lnTo>
                    <a:pt x="10121" y="53984"/>
                  </a:lnTo>
                  <a:lnTo>
                    <a:pt x="10061" y="54437"/>
                  </a:lnTo>
                  <a:lnTo>
                    <a:pt x="10001" y="54884"/>
                  </a:lnTo>
                  <a:lnTo>
                    <a:pt x="9948" y="55338"/>
                  </a:lnTo>
                  <a:lnTo>
                    <a:pt x="9902" y="55785"/>
                  </a:lnTo>
                  <a:lnTo>
                    <a:pt x="9855" y="56239"/>
                  </a:lnTo>
                  <a:lnTo>
                    <a:pt x="9429" y="56136"/>
                  </a:lnTo>
                  <a:lnTo>
                    <a:pt x="9009" y="56046"/>
                  </a:lnTo>
                  <a:lnTo>
                    <a:pt x="8583" y="55964"/>
                  </a:lnTo>
                  <a:lnTo>
                    <a:pt x="8157" y="55895"/>
                  </a:lnTo>
                  <a:lnTo>
                    <a:pt x="7731" y="55833"/>
                  </a:lnTo>
                  <a:lnTo>
                    <a:pt x="7298" y="55785"/>
                  </a:lnTo>
                  <a:lnTo>
                    <a:pt x="6872" y="55744"/>
                  </a:lnTo>
                  <a:lnTo>
                    <a:pt x="6439" y="55716"/>
                  </a:lnTo>
                  <a:lnTo>
                    <a:pt x="6007" y="55703"/>
                  </a:lnTo>
                  <a:lnTo>
                    <a:pt x="5580" y="55703"/>
                  </a:lnTo>
                  <a:lnTo>
                    <a:pt x="5148" y="55709"/>
                  </a:lnTo>
                  <a:lnTo>
                    <a:pt x="4715" y="55730"/>
                  </a:lnTo>
                  <a:lnTo>
                    <a:pt x="4282" y="55764"/>
                  </a:lnTo>
                  <a:lnTo>
                    <a:pt x="3856" y="55819"/>
                  </a:lnTo>
                  <a:lnTo>
                    <a:pt x="3423" y="55881"/>
                  </a:lnTo>
                  <a:lnTo>
                    <a:pt x="2997" y="55957"/>
                  </a:lnTo>
                  <a:lnTo>
                    <a:pt x="2890" y="55984"/>
                  </a:lnTo>
                  <a:lnTo>
                    <a:pt x="2791" y="56026"/>
                  </a:lnTo>
                  <a:lnTo>
                    <a:pt x="2697" y="56074"/>
                  </a:lnTo>
                  <a:lnTo>
                    <a:pt x="2657" y="56101"/>
                  </a:lnTo>
                  <a:lnTo>
                    <a:pt x="2611" y="56129"/>
                  </a:lnTo>
                  <a:lnTo>
                    <a:pt x="2664" y="55531"/>
                  </a:lnTo>
                  <a:lnTo>
                    <a:pt x="2717" y="54926"/>
                  </a:lnTo>
                  <a:lnTo>
                    <a:pt x="2777" y="54327"/>
                  </a:lnTo>
                  <a:lnTo>
                    <a:pt x="2837" y="53729"/>
                  </a:lnTo>
                  <a:lnTo>
                    <a:pt x="2904" y="53131"/>
                  </a:lnTo>
                  <a:lnTo>
                    <a:pt x="2977" y="52540"/>
                  </a:lnTo>
                  <a:lnTo>
                    <a:pt x="3050" y="51941"/>
                  </a:lnTo>
                  <a:lnTo>
                    <a:pt x="3130" y="51350"/>
                  </a:lnTo>
                  <a:lnTo>
                    <a:pt x="3217" y="50759"/>
                  </a:lnTo>
                  <a:lnTo>
                    <a:pt x="3303" y="50167"/>
                  </a:lnTo>
                  <a:lnTo>
                    <a:pt x="3396" y="49576"/>
                  </a:lnTo>
                  <a:lnTo>
                    <a:pt x="3496" y="48992"/>
                  </a:lnTo>
                  <a:lnTo>
                    <a:pt x="3596" y="48407"/>
                  </a:lnTo>
                  <a:lnTo>
                    <a:pt x="3703" y="47816"/>
                  </a:lnTo>
                  <a:lnTo>
                    <a:pt x="3816" y="47238"/>
                  </a:lnTo>
                  <a:lnTo>
                    <a:pt x="3936" y="46654"/>
                  </a:lnTo>
                  <a:close/>
                  <a:moveTo>
                    <a:pt x="81664" y="54767"/>
                  </a:moveTo>
                  <a:lnTo>
                    <a:pt x="82716" y="54877"/>
                  </a:lnTo>
                  <a:lnTo>
                    <a:pt x="83775" y="54981"/>
                  </a:lnTo>
                  <a:lnTo>
                    <a:pt x="85879" y="55187"/>
                  </a:lnTo>
                  <a:lnTo>
                    <a:pt x="85965" y="55207"/>
                  </a:lnTo>
                  <a:lnTo>
                    <a:pt x="86052" y="55221"/>
                  </a:lnTo>
                  <a:lnTo>
                    <a:pt x="86138" y="55228"/>
                  </a:lnTo>
                  <a:lnTo>
                    <a:pt x="86218" y="55228"/>
                  </a:lnTo>
                  <a:lnTo>
                    <a:pt x="87750" y="55366"/>
                  </a:lnTo>
                  <a:lnTo>
                    <a:pt x="89281" y="55503"/>
                  </a:lnTo>
                  <a:lnTo>
                    <a:pt x="90812" y="55620"/>
                  </a:lnTo>
                  <a:lnTo>
                    <a:pt x="92344" y="55737"/>
                  </a:lnTo>
                  <a:lnTo>
                    <a:pt x="93875" y="55847"/>
                  </a:lnTo>
                  <a:lnTo>
                    <a:pt x="95407" y="55943"/>
                  </a:lnTo>
                  <a:lnTo>
                    <a:pt x="96945" y="56039"/>
                  </a:lnTo>
                  <a:lnTo>
                    <a:pt x="98476" y="56122"/>
                  </a:lnTo>
                  <a:lnTo>
                    <a:pt x="100014" y="56198"/>
                  </a:lnTo>
                  <a:lnTo>
                    <a:pt x="101552" y="56273"/>
                  </a:lnTo>
                  <a:lnTo>
                    <a:pt x="103084" y="56335"/>
                  </a:lnTo>
                  <a:lnTo>
                    <a:pt x="104622" y="56390"/>
                  </a:lnTo>
                  <a:lnTo>
                    <a:pt x="106160" y="56438"/>
                  </a:lnTo>
                  <a:lnTo>
                    <a:pt x="107698" y="56480"/>
                  </a:lnTo>
                  <a:lnTo>
                    <a:pt x="109236" y="56521"/>
                  </a:lnTo>
                  <a:lnTo>
                    <a:pt x="110774" y="56548"/>
                  </a:lnTo>
                  <a:lnTo>
                    <a:pt x="112305" y="56569"/>
                  </a:lnTo>
                  <a:lnTo>
                    <a:pt x="113843" y="56590"/>
                  </a:lnTo>
                  <a:lnTo>
                    <a:pt x="115381" y="56603"/>
                  </a:lnTo>
                  <a:lnTo>
                    <a:pt x="116919" y="56603"/>
                  </a:lnTo>
                  <a:lnTo>
                    <a:pt x="118457" y="56610"/>
                  </a:lnTo>
                  <a:lnTo>
                    <a:pt x="119996" y="56603"/>
                  </a:lnTo>
                  <a:lnTo>
                    <a:pt x="121534" y="56590"/>
                  </a:lnTo>
                  <a:lnTo>
                    <a:pt x="123065" y="56576"/>
                  </a:lnTo>
                  <a:lnTo>
                    <a:pt x="124603" y="56555"/>
                  </a:lnTo>
                  <a:lnTo>
                    <a:pt x="126141" y="56528"/>
                  </a:lnTo>
                  <a:lnTo>
                    <a:pt x="127672" y="56500"/>
                  </a:lnTo>
                  <a:lnTo>
                    <a:pt x="129211" y="56466"/>
                  </a:lnTo>
                  <a:lnTo>
                    <a:pt x="130742" y="56425"/>
                  </a:lnTo>
                  <a:lnTo>
                    <a:pt x="132273" y="56383"/>
                  </a:lnTo>
                  <a:lnTo>
                    <a:pt x="135336" y="56280"/>
                  </a:lnTo>
                  <a:lnTo>
                    <a:pt x="135363" y="56280"/>
                  </a:lnTo>
                  <a:lnTo>
                    <a:pt x="135389" y="56273"/>
                  </a:lnTo>
                  <a:lnTo>
                    <a:pt x="135416" y="56266"/>
                  </a:lnTo>
                  <a:lnTo>
                    <a:pt x="135443" y="56260"/>
                  </a:lnTo>
                  <a:lnTo>
                    <a:pt x="135443" y="56260"/>
                  </a:lnTo>
                  <a:lnTo>
                    <a:pt x="135356" y="56610"/>
                  </a:lnTo>
                  <a:lnTo>
                    <a:pt x="135276" y="56954"/>
                  </a:lnTo>
                  <a:lnTo>
                    <a:pt x="135210" y="57305"/>
                  </a:lnTo>
                  <a:lnTo>
                    <a:pt x="135150" y="57655"/>
                  </a:lnTo>
                  <a:lnTo>
                    <a:pt x="135103" y="58006"/>
                  </a:lnTo>
                  <a:lnTo>
                    <a:pt x="135070" y="58357"/>
                  </a:lnTo>
                  <a:lnTo>
                    <a:pt x="135043" y="58714"/>
                  </a:lnTo>
                  <a:lnTo>
                    <a:pt x="135023" y="59065"/>
                  </a:lnTo>
                  <a:lnTo>
                    <a:pt x="135017" y="59422"/>
                  </a:lnTo>
                  <a:lnTo>
                    <a:pt x="135010" y="59780"/>
                  </a:lnTo>
                  <a:lnTo>
                    <a:pt x="135017" y="60138"/>
                  </a:lnTo>
                  <a:lnTo>
                    <a:pt x="135030" y="60502"/>
                  </a:lnTo>
                  <a:lnTo>
                    <a:pt x="135050" y="60859"/>
                  </a:lnTo>
                  <a:lnTo>
                    <a:pt x="135076" y="61224"/>
                  </a:lnTo>
                  <a:lnTo>
                    <a:pt x="135110" y="61588"/>
                  </a:lnTo>
                  <a:lnTo>
                    <a:pt x="135143" y="61953"/>
                  </a:lnTo>
                  <a:lnTo>
                    <a:pt x="97697" y="61300"/>
                  </a:lnTo>
                  <a:lnTo>
                    <a:pt x="93596" y="61224"/>
                  </a:lnTo>
                  <a:lnTo>
                    <a:pt x="89501" y="61155"/>
                  </a:lnTo>
                  <a:lnTo>
                    <a:pt x="85406" y="61086"/>
                  </a:lnTo>
                  <a:lnTo>
                    <a:pt x="81305" y="61011"/>
                  </a:lnTo>
                  <a:lnTo>
                    <a:pt x="81324" y="60990"/>
                  </a:lnTo>
                  <a:lnTo>
                    <a:pt x="81491" y="59457"/>
                  </a:lnTo>
                  <a:lnTo>
                    <a:pt x="81571" y="58673"/>
                  </a:lnTo>
                  <a:lnTo>
                    <a:pt x="81637" y="57889"/>
                  </a:lnTo>
                  <a:lnTo>
                    <a:pt x="81664" y="57490"/>
                  </a:lnTo>
                  <a:lnTo>
                    <a:pt x="81691" y="57098"/>
                  </a:lnTo>
                  <a:lnTo>
                    <a:pt x="81704" y="56700"/>
                  </a:lnTo>
                  <a:lnTo>
                    <a:pt x="81711" y="56308"/>
                  </a:lnTo>
                  <a:lnTo>
                    <a:pt x="81717" y="55923"/>
                  </a:lnTo>
                  <a:lnTo>
                    <a:pt x="81711" y="55531"/>
                  </a:lnTo>
                  <a:lnTo>
                    <a:pt x="81691" y="55146"/>
                  </a:lnTo>
                  <a:lnTo>
                    <a:pt x="81664" y="54767"/>
                  </a:lnTo>
                  <a:close/>
                  <a:moveTo>
                    <a:pt x="214196" y="47204"/>
                  </a:moveTo>
                  <a:lnTo>
                    <a:pt x="214316" y="47293"/>
                  </a:lnTo>
                  <a:lnTo>
                    <a:pt x="214436" y="47369"/>
                  </a:lnTo>
                  <a:lnTo>
                    <a:pt x="214562" y="47445"/>
                  </a:lnTo>
                  <a:lnTo>
                    <a:pt x="214689" y="47513"/>
                  </a:lnTo>
                  <a:lnTo>
                    <a:pt x="214822" y="47582"/>
                  </a:lnTo>
                  <a:lnTo>
                    <a:pt x="214955" y="47637"/>
                  </a:lnTo>
                  <a:lnTo>
                    <a:pt x="215095" y="47692"/>
                  </a:lnTo>
                  <a:lnTo>
                    <a:pt x="215235" y="47740"/>
                  </a:lnTo>
                  <a:lnTo>
                    <a:pt x="215375" y="47782"/>
                  </a:lnTo>
                  <a:lnTo>
                    <a:pt x="215521" y="47823"/>
                  </a:lnTo>
                  <a:lnTo>
                    <a:pt x="215668" y="47857"/>
                  </a:lnTo>
                  <a:lnTo>
                    <a:pt x="215814" y="47892"/>
                  </a:lnTo>
                  <a:lnTo>
                    <a:pt x="216114" y="47947"/>
                  </a:lnTo>
                  <a:lnTo>
                    <a:pt x="216420" y="47988"/>
                  </a:lnTo>
                  <a:lnTo>
                    <a:pt x="216733" y="48022"/>
                  </a:lnTo>
                  <a:lnTo>
                    <a:pt x="217039" y="48050"/>
                  </a:lnTo>
                  <a:lnTo>
                    <a:pt x="217352" y="48063"/>
                  </a:lnTo>
                  <a:lnTo>
                    <a:pt x="217659" y="48084"/>
                  </a:lnTo>
                  <a:lnTo>
                    <a:pt x="218258" y="48112"/>
                  </a:lnTo>
                  <a:lnTo>
                    <a:pt x="218551" y="48125"/>
                  </a:lnTo>
                  <a:lnTo>
                    <a:pt x="218837" y="48146"/>
                  </a:lnTo>
                  <a:lnTo>
                    <a:pt x="219576" y="48208"/>
                  </a:lnTo>
                  <a:lnTo>
                    <a:pt x="220315" y="48277"/>
                  </a:lnTo>
                  <a:lnTo>
                    <a:pt x="221061" y="48338"/>
                  </a:lnTo>
                  <a:lnTo>
                    <a:pt x="221813" y="48400"/>
                  </a:lnTo>
                  <a:lnTo>
                    <a:pt x="222186" y="48421"/>
                  </a:lnTo>
                  <a:lnTo>
                    <a:pt x="222559" y="48442"/>
                  </a:lnTo>
                  <a:lnTo>
                    <a:pt x="222932" y="48455"/>
                  </a:lnTo>
                  <a:lnTo>
                    <a:pt x="223305" y="48469"/>
                  </a:lnTo>
                  <a:lnTo>
                    <a:pt x="224057" y="48469"/>
                  </a:lnTo>
                  <a:lnTo>
                    <a:pt x="224430" y="48455"/>
                  </a:lnTo>
                  <a:lnTo>
                    <a:pt x="224796" y="48435"/>
                  </a:lnTo>
                  <a:lnTo>
                    <a:pt x="224916" y="48950"/>
                  </a:lnTo>
                  <a:lnTo>
                    <a:pt x="225036" y="49466"/>
                  </a:lnTo>
                  <a:lnTo>
                    <a:pt x="225149" y="49982"/>
                  </a:lnTo>
                  <a:lnTo>
                    <a:pt x="225256" y="50504"/>
                  </a:lnTo>
                  <a:lnTo>
                    <a:pt x="225362" y="51020"/>
                  </a:lnTo>
                  <a:lnTo>
                    <a:pt x="225462" y="51543"/>
                  </a:lnTo>
                  <a:lnTo>
                    <a:pt x="225555" y="52065"/>
                  </a:lnTo>
                  <a:lnTo>
                    <a:pt x="225648" y="52588"/>
                  </a:lnTo>
                  <a:lnTo>
                    <a:pt x="225735" y="53110"/>
                  </a:lnTo>
                  <a:lnTo>
                    <a:pt x="225815" y="53633"/>
                  </a:lnTo>
                  <a:lnTo>
                    <a:pt x="225895" y="54155"/>
                  </a:lnTo>
                  <a:lnTo>
                    <a:pt x="225975" y="54678"/>
                  </a:lnTo>
                  <a:lnTo>
                    <a:pt x="226041" y="55207"/>
                  </a:lnTo>
                  <a:lnTo>
                    <a:pt x="226108" y="55730"/>
                  </a:lnTo>
                  <a:lnTo>
                    <a:pt x="226174" y="56260"/>
                  </a:lnTo>
                  <a:lnTo>
                    <a:pt x="226228" y="56789"/>
                  </a:lnTo>
                  <a:lnTo>
                    <a:pt x="226288" y="57318"/>
                  </a:lnTo>
                  <a:lnTo>
                    <a:pt x="226334" y="57841"/>
                  </a:lnTo>
                  <a:lnTo>
                    <a:pt x="226381" y="58377"/>
                  </a:lnTo>
                  <a:lnTo>
                    <a:pt x="226421" y="58907"/>
                  </a:lnTo>
                  <a:lnTo>
                    <a:pt x="226454" y="59436"/>
                  </a:lnTo>
                  <a:lnTo>
                    <a:pt x="226487" y="59966"/>
                  </a:lnTo>
                  <a:lnTo>
                    <a:pt x="226514" y="60502"/>
                  </a:lnTo>
                  <a:lnTo>
                    <a:pt x="226534" y="61031"/>
                  </a:lnTo>
                  <a:lnTo>
                    <a:pt x="226554" y="61568"/>
                  </a:lnTo>
                  <a:lnTo>
                    <a:pt x="226567" y="62104"/>
                  </a:lnTo>
                  <a:lnTo>
                    <a:pt x="226574" y="62633"/>
                  </a:lnTo>
                  <a:lnTo>
                    <a:pt x="226581" y="63170"/>
                  </a:lnTo>
                  <a:lnTo>
                    <a:pt x="226574" y="63706"/>
                  </a:lnTo>
                  <a:lnTo>
                    <a:pt x="226574" y="64242"/>
                  </a:lnTo>
                  <a:lnTo>
                    <a:pt x="226561" y="64779"/>
                  </a:lnTo>
                  <a:lnTo>
                    <a:pt x="226547" y="65322"/>
                  </a:lnTo>
                  <a:lnTo>
                    <a:pt x="226115" y="65164"/>
                  </a:lnTo>
                  <a:lnTo>
                    <a:pt x="225675" y="65006"/>
                  </a:lnTo>
                  <a:lnTo>
                    <a:pt x="225242" y="64861"/>
                  </a:lnTo>
                  <a:lnTo>
                    <a:pt x="224803" y="64717"/>
                  </a:lnTo>
                  <a:lnTo>
                    <a:pt x="224363" y="64579"/>
                  </a:lnTo>
                  <a:lnTo>
                    <a:pt x="223917" y="64442"/>
                  </a:lnTo>
                  <a:lnTo>
                    <a:pt x="223478" y="64311"/>
                  </a:lnTo>
                  <a:lnTo>
                    <a:pt x="223032" y="64187"/>
                  </a:lnTo>
                  <a:lnTo>
                    <a:pt x="222140" y="63940"/>
                  </a:lnTo>
                  <a:lnTo>
                    <a:pt x="221247" y="63713"/>
                  </a:lnTo>
                  <a:lnTo>
                    <a:pt x="220348" y="63500"/>
                  </a:lnTo>
                  <a:lnTo>
                    <a:pt x="219456" y="63300"/>
                  </a:lnTo>
                  <a:lnTo>
                    <a:pt x="218770" y="63142"/>
                  </a:lnTo>
                  <a:lnTo>
                    <a:pt x="218071" y="62977"/>
                  </a:lnTo>
                  <a:lnTo>
                    <a:pt x="217718" y="62895"/>
                  </a:lnTo>
                  <a:lnTo>
                    <a:pt x="217359" y="62812"/>
                  </a:lnTo>
                  <a:lnTo>
                    <a:pt x="216999" y="62743"/>
                  </a:lnTo>
                  <a:lnTo>
                    <a:pt x="216640" y="62675"/>
                  </a:lnTo>
                  <a:lnTo>
                    <a:pt x="216280" y="62620"/>
                  </a:lnTo>
                  <a:lnTo>
                    <a:pt x="215914" y="62572"/>
                  </a:lnTo>
                  <a:lnTo>
                    <a:pt x="215555" y="62537"/>
                  </a:lnTo>
                  <a:lnTo>
                    <a:pt x="215195" y="62517"/>
                  </a:lnTo>
                  <a:lnTo>
                    <a:pt x="214662" y="62517"/>
                  </a:lnTo>
                  <a:lnTo>
                    <a:pt x="214489" y="62530"/>
                  </a:lnTo>
                  <a:lnTo>
                    <a:pt x="214309" y="62544"/>
                  </a:lnTo>
                  <a:lnTo>
                    <a:pt x="214136" y="62558"/>
                  </a:lnTo>
                  <a:lnTo>
                    <a:pt x="213963" y="62585"/>
                  </a:lnTo>
                  <a:lnTo>
                    <a:pt x="213790" y="62613"/>
                  </a:lnTo>
                  <a:lnTo>
                    <a:pt x="213870" y="62138"/>
                  </a:lnTo>
                  <a:lnTo>
                    <a:pt x="213943" y="61664"/>
                  </a:lnTo>
                  <a:lnTo>
                    <a:pt x="214010" y="61183"/>
                  </a:lnTo>
                  <a:lnTo>
                    <a:pt x="214076" y="60708"/>
                  </a:lnTo>
                  <a:lnTo>
                    <a:pt x="214136" y="60227"/>
                  </a:lnTo>
                  <a:lnTo>
                    <a:pt x="214196" y="59746"/>
                  </a:lnTo>
                  <a:lnTo>
                    <a:pt x="214250" y="59271"/>
                  </a:lnTo>
                  <a:lnTo>
                    <a:pt x="214296" y="58790"/>
                  </a:lnTo>
                  <a:lnTo>
                    <a:pt x="214343" y="58309"/>
                  </a:lnTo>
                  <a:lnTo>
                    <a:pt x="214383" y="57827"/>
                  </a:lnTo>
                  <a:lnTo>
                    <a:pt x="214423" y="57346"/>
                  </a:lnTo>
                  <a:lnTo>
                    <a:pt x="214449" y="56865"/>
                  </a:lnTo>
                  <a:lnTo>
                    <a:pt x="214476" y="56383"/>
                  </a:lnTo>
                  <a:lnTo>
                    <a:pt x="214503" y="55902"/>
                  </a:lnTo>
                  <a:lnTo>
                    <a:pt x="214523" y="55414"/>
                  </a:lnTo>
                  <a:lnTo>
                    <a:pt x="214536" y="54932"/>
                  </a:lnTo>
                  <a:lnTo>
                    <a:pt x="214549" y="54451"/>
                  </a:lnTo>
                  <a:lnTo>
                    <a:pt x="214556" y="53970"/>
                  </a:lnTo>
                  <a:lnTo>
                    <a:pt x="214556" y="53482"/>
                  </a:lnTo>
                  <a:lnTo>
                    <a:pt x="214556" y="53000"/>
                  </a:lnTo>
                  <a:lnTo>
                    <a:pt x="214549" y="52519"/>
                  </a:lnTo>
                  <a:lnTo>
                    <a:pt x="214536" y="52038"/>
                  </a:lnTo>
                  <a:lnTo>
                    <a:pt x="214523" y="51550"/>
                  </a:lnTo>
                  <a:lnTo>
                    <a:pt x="214503" y="51068"/>
                  </a:lnTo>
                  <a:lnTo>
                    <a:pt x="214483" y="50587"/>
                  </a:lnTo>
                  <a:lnTo>
                    <a:pt x="214456" y="50099"/>
                  </a:lnTo>
                  <a:lnTo>
                    <a:pt x="214423" y="49617"/>
                  </a:lnTo>
                  <a:lnTo>
                    <a:pt x="214383" y="49136"/>
                  </a:lnTo>
                  <a:lnTo>
                    <a:pt x="214343" y="48648"/>
                  </a:lnTo>
                  <a:lnTo>
                    <a:pt x="214296" y="48167"/>
                  </a:lnTo>
                  <a:lnTo>
                    <a:pt x="214250" y="47685"/>
                  </a:lnTo>
                  <a:lnTo>
                    <a:pt x="214196" y="47204"/>
                  </a:lnTo>
                  <a:close/>
                  <a:moveTo>
                    <a:pt x="2484" y="57910"/>
                  </a:moveTo>
                  <a:lnTo>
                    <a:pt x="2571" y="57999"/>
                  </a:lnTo>
                  <a:lnTo>
                    <a:pt x="2657" y="58075"/>
                  </a:lnTo>
                  <a:lnTo>
                    <a:pt x="2744" y="58144"/>
                  </a:lnTo>
                  <a:lnTo>
                    <a:pt x="2844" y="58199"/>
                  </a:lnTo>
                  <a:lnTo>
                    <a:pt x="2950" y="58247"/>
                  </a:lnTo>
                  <a:lnTo>
                    <a:pt x="3064" y="58281"/>
                  </a:lnTo>
                  <a:lnTo>
                    <a:pt x="3183" y="58302"/>
                  </a:lnTo>
                  <a:lnTo>
                    <a:pt x="3317" y="58309"/>
                  </a:lnTo>
                  <a:lnTo>
                    <a:pt x="4089" y="58329"/>
                  </a:lnTo>
                  <a:lnTo>
                    <a:pt x="4848" y="58364"/>
                  </a:lnTo>
                  <a:lnTo>
                    <a:pt x="5234" y="58384"/>
                  </a:lnTo>
                  <a:lnTo>
                    <a:pt x="5607" y="58412"/>
                  </a:lnTo>
                  <a:lnTo>
                    <a:pt x="5987" y="58446"/>
                  </a:lnTo>
                  <a:lnTo>
                    <a:pt x="6366" y="58480"/>
                  </a:lnTo>
                  <a:lnTo>
                    <a:pt x="6746" y="58522"/>
                  </a:lnTo>
                  <a:lnTo>
                    <a:pt x="7118" y="58570"/>
                  </a:lnTo>
                  <a:lnTo>
                    <a:pt x="7498" y="58625"/>
                  </a:lnTo>
                  <a:lnTo>
                    <a:pt x="7871" y="58687"/>
                  </a:lnTo>
                  <a:lnTo>
                    <a:pt x="8250" y="58749"/>
                  </a:lnTo>
                  <a:lnTo>
                    <a:pt x="8630" y="58824"/>
                  </a:lnTo>
                  <a:lnTo>
                    <a:pt x="9003" y="58900"/>
                  </a:lnTo>
                  <a:lnTo>
                    <a:pt x="9382" y="58989"/>
                  </a:lnTo>
                  <a:lnTo>
                    <a:pt x="9462" y="58996"/>
                  </a:lnTo>
                  <a:lnTo>
                    <a:pt x="9542" y="58996"/>
                  </a:lnTo>
                  <a:lnTo>
                    <a:pt x="9682" y="58989"/>
                  </a:lnTo>
                  <a:lnTo>
                    <a:pt x="9682" y="58989"/>
                  </a:lnTo>
                  <a:lnTo>
                    <a:pt x="9669" y="59615"/>
                  </a:lnTo>
                  <a:lnTo>
                    <a:pt x="9669" y="60241"/>
                  </a:lnTo>
                  <a:lnTo>
                    <a:pt x="9675" y="60873"/>
                  </a:lnTo>
                  <a:lnTo>
                    <a:pt x="9689" y="61499"/>
                  </a:lnTo>
                  <a:lnTo>
                    <a:pt x="9709" y="62132"/>
                  </a:lnTo>
                  <a:lnTo>
                    <a:pt x="9735" y="62757"/>
                  </a:lnTo>
                  <a:lnTo>
                    <a:pt x="9775" y="63390"/>
                  </a:lnTo>
                  <a:lnTo>
                    <a:pt x="9822" y="64022"/>
                  </a:lnTo>
                  <a:lnTo>
                    <a:pt x="9875" y="64648"/>
                  </a:lnTo>
                  <a:lnTo>
                    <a:pt x="9935" y="65281"/>
                  </a:lnTo>
                  <a:lnTo>
                    <a:pt x="10008" y="65906"/>
                  </a:lnTo>
                  <a:lnTo>
                    <a:pt x="10081" y="66532"/>
                  </a:lnTo>
                  <a:lnTo>
                    <a:pt x="10168" y="67165"/>
                  </a:lnTo>
                  <a:lnTo>
                    <a:pt x="10261" y="67790"/>
                  </a:lnTo>
                  <a:lnTo>
                    <a:pt x="10361" y="68409"/>
                  </a:lnTo>
                  <a:lnTo>
                    <a:pt x="10468" y="69035"/>
                  </a:lnTo>
                  <a:lnTo>
                    <a:pt x="10414" y="69028"/>
                  </a:lnTo>
                  <a:lnTo>
                    <a:pt x="10361" y="69014"/>
                  </a:lnTo>
                  <a:lnTo>
                    <a:pt x="10314" y="69001"/>
                  </a:lnTo>
                  <a:lnTo>
                    <a:pt x="10254" y="68994"/>
                  </a:lnTo>
                  <a:lnTo>
                    <a:pt x="9795" y="68980"/>
                  </a:lnTo>
                  <a:lnTo>
                    <a:pt x="9329" y="68973"/>
                  </a:lnTo>
                  <a:lnTo>
                    <a:pt x="8856" y="68966"/>
                  </a:lnTo>
                  <a:lnTo>
                    <a:pt x="8390" y="68973"/>
                  </a:lnTo>
                  <a:lnTo>
                    <a:pt x="7917" y="68980"/>
                  </a:lnTo>
                  <a:lnTo>
                    <a:pt x="7445" y="68994"/>
                  </a:lnTo>
                  <a:lnTo>
                    <a:pt x="6972" y="69014"/>
                  </a:lnTo>
                  <a:lnTo>
                    <a:pt x="6499" y="69035"/>
                  </a:lnTo>
                  <a:lnTo>
                    <a:pt x="5554" y="69090"/>
                  </a:lnTo>
                  <a:lnTo>
                    <a:pt x="4608" y="69166"/>
                  </a:lnTo>
                  <a:lnTo>
                    <a:pt x="3669" y="69248"/>
                  </a:lnTo>
                  <a:lnTo>
                    <a:pt x="2744" y="69344"/>
                  </a:lnTo>
                  <a:lnTo>
                    <a:pt x="2677" y="68629"/>
                  </a:lnTo>
                  <a:lnTo>
                    <a:pt x="2617" y="67914"/>
                  </a:lnTo>
                  <a:lnTo>
                    <a:pt x="2564" y="67199"/>
                  </a:lnTo>
                  <a:lnTo>
                    <a:pt x="2524" y="66484"/>
                  </a:lnTo>
                  <a:lnTo>
                    <a:pt x="2484" y="65769"/>
                  </a:lnTo>
                  <a:lnTo>
                    <a:pt x="2451" y="65061"/>
                  </a:lnTo>
                  <a:lnTo>
                    <a:pt x="2424" y="64339"/>
                  </a:lnTo>
                  <a:lnTo>
                    <a:pt x="2404" y="63624"/>
                  </a:lnTo>
                  <a:lnTo>
                    <a:pt x="2391" y="62909"/>
                  </a:lnTo>
                  <a:lnTo>
                    <a:pt x="2384" y="62193"/>
                  </a:lnTo>
                  <a:lnTo>
                    <a:pt x="2384" y="61478"/>
                  </a:lnTo>
                  <a:lnTo>
                    <a:pt x="2391" y="60763"/>
                  </a:lnTo>
                  <a:lnTo>
                    <a:pt x="2404" y="60055"/>
                  </a:lnTo>
                  <a:lnTo>
                    <a:pt x="2424" y="59340"/>
                  </a:lnTo>
                  <a:lnTo>
                    <a:pt x="2451" y="58625"/>
                  </a:lnTo>
                  <a:lnTo>
                    <a:pt x="2484" y="57910"/>
                  </a:lnTo>
                  <a:close/>
                  <a:moveTo>
                    <a:pt x="2910" y="71325"/>
                  </a:moveTo>
                  <a:lnTo>
                    <a:pt x="3823" y="71414"/>
                  </a:lnTo>
                  <a:lnTo>
                    <a:pt x="4748" y="71503"/>
                  </a:lnTo>
                  <a:lnTo>
                    <a:pt x="5667" y="71572"/>
                  </a:lnTo>
                  <a:lnTo>
                    <a:pt x="6133" y="71600"/>
                  </a:lnTo>
                  <a:lnTo>
                    <a:pt x="6592" y="71627"/>
                  </a:lnTo>
                  <a:lnTo>
                    <a:pt x="7052" y="71648"/>
                  </a:lnTo>
                  <a:lnTo>
                    <a:pt x="7518" y="71668"/>
                  </a:lnTo>
                  <a:lnTo>
                    <a:pt x="7977" y="71675"/>
                  </a:lnTo>
                  <a:lnTo>
                    <a:pt x="8437" y="71682"/>
                  </a:lnTo>
                  <a:lnTo>
                    <a:pt x="9349" y="71682"/>
                  </a:lnTo>
                  <a:lnTo>
                    <a:pt x="9802" y="71668"/>
                  </a:lnTo>
                  <a:lnTo>
                    <a:pt x="10254" y="71655"/>
                  </a:lnTo>
                  <a:lnTo>
                    <a:pt x="10368" y="71648"/>
                  </a:lnTo>
                  <a:lnTo>
                    <a:pt x="10468" y="71634"/>
                  </a:lnTo>
                  <a:lnTo>
                    <a:pt x="10561" y="71613"/>
                  </a:lnTo>
                  <a:lnTo>
                    <a:pt x="10647" y="71579"/>
                  </a:lnTo>
                  <a:lnTo>
                    <a:pt x="10734" y="71545"/>
                  </a:lnTo>
                  <a:lnTo>
                    <a:pt x="10814" y="71503"/>
                  </a:lnTo>
                  <a:lnTo>
                    <a:pt x="10887" y="71455"/>
                  </a:lnTo>
                  <a:lnTo>
                    <a:pt x="10960" y="71407"/>
                  </a:lnTo>
                  <a:lnTo>
                    <a:pt x="11140" y="72163"/>
                  </a:lnTo>
                  <a:lnTo>
                    <a:pt x="11333" y="72920"/>
                  </a:lnTo>
                  <a:lnTo>
                    <a:pt x="11540" y="73669"/>
                  </a:lnTo>
                  <a:lnTo>
                    <a:pt x="11753" y="74412"/>
                  </a:lnTo>
                  <a:lnTo>
                    <a:pt x="11979" y="75154"/>
                  </a:lnTo>
                  <a:lnTo>
                    <a:pt x="12219" y="75890"/>
                  </a:lnTo>
                  <a:lnTo>
                    <a:pt x="12465" y="76619"/>
                  </a:lnTo>
                  <a:lnTo>
                    <a:pt x="12725" y="77348"/>
                  </a:lnTo>
                  <a:lnTo>
                    <a:pt x="12232" y="77554"/>
                  </a:lnTo>
                  <a:lnTo>
                    <a:pt x="11733" y="77767"/>
                  </a:lnTo>
                  <a:lnTo>
                    <a:pt x="11233" y="77994"/>
                  </a:lnTo>
                  <a:lnTo>
                    <a:pt x="10734" y="78228"/>
                  </a:lnTo>
                  <a:lnTo>
                    <a:pt x="10235" y="78469"/>
                  </a:lnTo>
                  <a:lnTo>
                    <a:pt x="9742" y="78716"/>
                  </a:lnTo>
                  <a:lnTo>
                    <a:pt x="9242" y="78977"/>
                  </a:lnTo>
                  <a:lnTo>
                    <a:pt x="8743" y="79239"/>
                  </a:lnTo>
                  <a:lnTo>
                    <a:pt x="8250" y="79507"/>
                  </a:lnTo>
                  <a:lnTo>
                    <a:pt x="7758" y="79782"/>
                  </a:lnTo>
                  <a:lnTo>
                    <a:pt x="7272" y="80064"/>
                  </a:lnTo>
                  <a:lnTo>
                    <a:pt x="6786" y="80346"/>
                  </a:lnTo>
                  <a:lnTo>
                    <a:pt x="6306" y="80635"/>
                  </a:lnTo>
                  <a:lnTo>
                    <a:pt x="5827" y="80930"/>
                  </a:lnTo>
                  <a:lnTo>
                    <a:pt x="5361" y="81226"/>
                  </a:lnTo>
                  <a:lnTo>
                    <a:pt x="4895" y="81522"/>
                  </a:lnTo>
                  <a:lnTo>
                    <a:pt x="4728" y="80903"/>
                  </a:lnTo>
                  <a:lnTo>
                    <a:pt x="4568" y="80277"/>
                  </a:lnTo>
                  <a:lnTo>
                    <a:pt x="4415" y="79644"/>
                  </a:lnTo>
                  <a:lnTo>
                    <a:pt x="4262" y="79019"/>
                  </a:lnTo>
                  <a:lnTo>
                    <a:pt x="4122" y="78386"/>
                  </a:lnTo>
                  <a:lnTo>
                    <a:pt x="3982" y="77754"/>
                  </a:lnTo>
                  <a:lnTo>
                    <a:pt x="3856" y="77121"/>
                  </a:lnTo>
                  <a:lnTo>
                    <a:pt x="3729" y="76482"/>
                  </a:lnTo>
                  <a:lnTo>
                    <a:pt x="3603" y="75842"/>
                  </a:lnTo>
                  <a:lnTo>
                    <a:pt x="3490" y="75203"/>
                  </a:lnTo>
                  <a:lnTo>
                    <a:pt x="3377" y="74556"/>
                  </a:lnTo>
                  <a:lnTo>
                    <a:pt x="3277" y="73917"/>
                  </a:lnTo>
                  <a:lnTo>
                    <a:pt x="3177" y="73270"/>
                  </a:lnTo>
                  <a:lnTo>
                    <a:pt x="3084" y="72624"/>
                  </a:lnTo>
                  <a:lnTo>
                    <a:pt x="2997" y="71971"/>
                  </a:lnTo>
                  <a:lnTo>
                    <a:pt x="2910" y="71325"/>
                  </a:lnTo>
                  <a:close/>
                  <a:moveTo>
                    <a:pt x="213431" y="64421"/>
                  </a:moveTo>
                  <a:lnTo>
                    <a:pt x="213577" y="64511"/>
                  </a:lnTo>
                  <a:lnTo>
                    <a:pt x="213724" y="64593"/>
                  </a:lnTo>
                  <a:lnTo>
                    <a:pt x="213877" y="64676"/>
                  </a:lnTo>
                  <a:lnTo>
                    <a:pt x="214030" y="64758"/>
                  </a:lnTo>
                  <a:lnTo>
                    <a:pt x="214343" y="64903"/>
                  </a:lnTo>
                  <a:lnTo>
                    <a:pt x="214656" y="65040"/>
                  </a:lnTo>
                  <a:lnTo>
                    <a:pt x="214982" y="65164"/>
                  </a:lnTo>
                  <a:lnTo>
                    <a:pt x="215308" y="65274"/>
                  </a:lnTo>
                  <a:lnTo>
                    <a:pt x="215641" y="65377"/>
                  </a:lnTo>
                  <a:lnTo>
                    <a:pt x="215981" y="65473"/>
                  </a:lnTo>
                  <a:lnTo>
                    <a:pt x="216320" y="65563"/>
                  </a:lnTo>
                  <a:lnTo>
                    <a:pt x="216660" y="65652"/>
                  </a:lnTo>
                  <a:lnTo>
                    <a:pt x="217339" y="65810"/>
                  </a:lnTo>
                  <a:lnTo>
                    <a:pt x="218018" y="65968"/>
                  </a:lnTo>
                  <a:lnTo>
                    <a:pt x="218358" y="66051"/>
                  </a:lnTo>
                  <a:lnTo>
                    <a:pt x="218691" y="66133"/>
                  </a:lnTo>
                  <a:lnTo>
                    <a:pt x="219656" y="66395"/>
                  </a:lnTo>
                  <a:lnTo>
                    <a:pt x="220615" y="66670"/>
                  </a:lnTo>
                  <a:lnTo>
                    <a:pt x="221574" y="66958"/>
                  </a:lnTo>
                  <a:lnTo>
                    <a:pt x="222526" y="67247"/>
                  </a:lnTo>
                  <a:lnTo>
                    <a:pt x="224443" y="67825"/>
                  </a:lnTo>
                  <a:lnTo>
                    <a:pt x="225395" y="68107"/>
                  </a:lnTo>
                  <a:lnTo>
                    <a:pt x="226354" y="68375"/>
                  </a:lnTo>
                  <a:lnTo>
                    <a:pt x="226281" y="69145"/>
                  </a:lnTo>
                  <a:lnTo>
                    <a:pt x="226201" y="69915"/>
                  </a:lnTo>
                  <a:lnTo>
                    <a:pt x="226108" y="70685"/>
                  </a:lnTo>
                  <a:lnTo>
                    <a:pt x="226008" y="71455"/>
                  </a:lnTo>
                  <a:lnTo>
                    <a:pt x="225895" y="72225"/>
                  </a:lnTo>
                  <a:lnTo>
                    <a:pt x="225775" y="73002"/>
                  </a:lnTo>
                  <a:lnTo>
                    <a:pt x="225642" y="73779"/>
                  </a:lnTo>
                  <a:lnTo>
                    <a:pt x="225502" y="74556"/>
                  </a:lnTo>
                  <a:lnTo>
                    <a:pt x="225349" y="75333"/>
                  </a:lnTo>
                  <a:lnTo>
                    <a:pt x="225182" y="76117"/>
                  </a:lnTo>
                  <a:lnTo>
                    <a:pt x="225009" y="76894"/>
                  </a:lnTo>
                  <a:lnTo>
                    <a:pt x="224823" y="77678"/>
                  </a:lnTo>
                  <a:lnTo>
                    <a:pt x="224623" y="78462"/>
                  </a:lnTo>
                  <a:lnTo>
                    <a:pt x="224410" y="79246"/>
                  </a:lnTo>
                  <a:lnTo>
                    <a:pt x="224184" y="80036"/>
                  </a:lnTo>
                  <a:lnTo>
                    <a:pt x="223951" y="80820"/>
                  </a:lnTo>
                  <a:lnTo>
                    <a:pt x="223758" y="81418"/>
                  </a:lnTo>
                  <a:lnTo>
                    <a:pt x="223564" y="82010"/>
                  </a:lnTo>
                  <a:lnTo>
                    <a:pt x="223365" y="82601"/>
                  </a:lnTo>
                  <a:lnTo>
                    <a:pt x="223152" y="83186"/>
                  </a:lnTo>
                  <a:lnTo>
                    <a:pt x="222939" y="83770"/>
                  </a:lnTo>
                  <a:lnTo>
                    <a:pt x="222719" y="84348"/>
                  </a:lnTo>
                  <a:lnTo>
                    <a:pt x="222492" y="84925"/>
                  </a:lnTo>
                  <a:lnTo>
                    <a:pt x="222266" y="85503"/>
                  </a:lnTo>
                  <a:lnTo>
                    <a:pt x="222199" y="85406"/>
                  </a:lnTo>
                  <a:lnTo>
                    <a:pt x="222160" y="85365"/>
                  </a:lnTo>
                  <a:lnTo>
                    <a:pt x="222120" y="85324"/>
                  </a:lnTo>
                  <a:lnTo>
                    <a:pt x="221707" y="85035"/>
                  </a:lnTo>
                  <a:lnTo>
                    <a:pt x="221287" y="84746"/>
                  </a:lnTo>
                  <a:lnTo>
                    <a:pt x="220868" y="84471"/>
                  </a:lnTo>
                  <a:lnTo>
                    <a:pt x="220442" y="84196"/>
                  </a:lnTo>
                  <a:lnTo>
                    <a:pt x="220009" y="83935"/>
                  </a:lnTo>
                  <a:lnTo>
                    <a:pt x="219576" y="83674"/>
                  </a:lnTo>
                  <a:lnTo>
                    <a:pt x="219143" y="83412"/>
                  </a:lnTo>
                  <a:lnTo>
                    <a:pt x="218704" y="83165"/>
                  </a:lnTo>
                  <a:lnTo>
                    <a:pt x="217818" y="82663"/>
                  </a:lnTo>
                  <a:lnTo>
                    <a:pt x="216933" y="82175"/>
                  </a:lnTo>
                  <a:lnTo>
                    <a:pt x="216054" y="81687"/>
                  </a:lnTo>
                  <a:lnTo>
                    <a:pt x="215175" y="81192"/>
                  </a:lnTo>
                  <a:lnTo>
                    <a:pt x="214443" y="80765"/>
                  </a:lnTo>
                  <a:lnTo>
                    <a:pt x="213704" y="80325"/>
                  </a:lnTo>
                  <a:lnTo>
                    <a:pt x="212958" y="79892"/>
                  </a:lnTo>
                  <a:lnTo>
                    <a:pt x="212578" y="79679"/>
                  </a:lnTo>
                  <a:lnTo>
                    <a:pt x="212199" y="79473"/>
                  </a:lnTo>
                  <a:lnTo>
                    <a:pt x="211813" y="79266"/>
                  </a:lnTo>
                  <a:lnTo>
                    <a:pt x="211426" y="79074"/>
                  </a:lnTo>
                  <a:lnTo>
                    <a:pt x="211040" y="78888"/>
                  </a:lnTo>
                  <a:lnTo>
                    <a:pt x="210647" y="78716"/>
                  </a:lnTo>
                  <a:lnTo>
                    <a:pt x="210248" y="78558"/>
                  </a:lnTo>
                  <a:lnTo>
                    <a:pt x="209848" y="78407"/>
                  </a:lnTo>
                  <a:lnTo>
                    <a:pt x="209449" y="78276"/>
                  </a:lnTo>
                  <a:lnTo>
                    <a:pt x="209249" y="78214"/>
                  </a:lnTo>
                  <a:lnTo>
                    <a:pt x="209043" y="78159"/>
                  </a:lnTo>
                  <a:lnTo>
                    <a:pt x="209409" y="77327"/>
                  </a:lnTo>
                  <a:lnTo>
                    <a:pt x="209755" y="76488"/>
                  </a:lnTo>
                  <a:lnTo>
                    <a:pt x="210095" y="75643"/>
                  </a:lnTo>
                  <a:lnTo>
                    <a:pt x="210421" y="74797"/>
                  </a:lnTo>
                  <a:lnTo>
                    <a:pt x="210741" y="73951"/>
                  </a:lnTo>
                  <a:lnTo>
                    <a:pt x="211047" y="73092"/>
                  </a:lnTo>
                  <a:lnTo>
                    <a:pt x="211340" y="72239"/>
                  </a:lnTo>
                  <a:lnTo>
                    <a:pt x="211620" y="71380"/>
                  </a:lnTo>
                  <a:lnTo>
                    <a:pt x="211893" y="70520"/>
                  </a:lnTo>
                  <a:lnTo>
                    <a:pt x="212146" y="69654"/>
                  </a:lnTo>
                  <a:lnTo>
                    <a:pt x="212392" y="68787"/>
                  </a:lnTo>
                  <a:lnTo>
                    <a:pt x="212625" y="67914"/>
                  </a:lnTo>
                  <a:lnTo>
                    <a:pt x="212845" y="67048"/>
                  </a:lnTo>
                  <a:lnTo>
                    <a:pt x="213051" y="66175"/>
                  </a:lnTo>
                  <a:lnTo>
                    <a:pt x="213251" y="65294"/>
                  </a:lnTo>
                  <a:lnTo>
                    <a:pt x="213431" y="64421"/>
                  </a:lnTo>
                  <a:close/>
                  <a:moveTo>
                    <a:pt x="13750" y="79919"/>
                  </a:moveTo>
                  <a:lnTo>
                    <a:pt x="13936" y="80353"/>
                  </a:lnTo>
                  <a:lnTo>
                    <a:pt x="14130" y="80779"/>
                  </a:lnTo>
                  <a:lnTo>
                    <a:pt x="14329" y="81205"/>
                  </a:lnTo>
                  <a:lnTo>
                    <a:pt x="14536" y="81632"/>
                  </a:lnTo>
                  <a:lnTo>
                    <a:pt x="14742" y="82051"/>
                  </a:lnTo>
                  <a:lnTo>
                    <a:pt x="14955" y="82470"/>
                  </a:lnTo>
                  <a:lnTo>
                    <a:pt x="15168" y="82883"/>
                  </a:lnTo>
                  <a:lnTo>
                    <a:pt x="15388" y="83296"/>
                  </a:lnTo>
                  <a:lnTo>
                    <a:pt x="15614" y="83701"/>
                  </a:lnTo>
                  <a:lnTo>
                    <a:pt x="15841" y="84107"/>
                  </a:lnTo>
                  <a:lnTo>
                    <a:pt x="16067" y="84513"/>
                  </a:lnTo>
                  <a:lnTo>
                    <a:pt x="16307" y="84911"/>
                  </a:lnTo>
                  <a:lnTo>
                    <a:pt x="16547" y="85303"/>
                  </a:lnTo>
                  <a:lnTo>
                    <a:pt x="16786" y="85695"/>
                  </a:lnTo>
                  <a:lnTo>
                    <a:pt x="17033" y="86087"/>
                  </a:lnTo>
                  <a:lnTo>
                    <a:pt x="17286" y="86472"/>
                  </a:lnTo>
                  <a:lnTo>
                    <a:pt x="16267" y="87297"/>
                  </a:lnTo>
                  <a:lnTo>
                    <a:pt x="15255" y="88136"/>
                  </a:lnTo>
                  <a:lnTo>
                    <a:pt x="14749" y="88562"/>
                  </a:lnTo>
                  <a:lnTo>
                    <a:pt x="14249" y="88996"/>
                  </a:lnTo>
                  <a:lnTo>
                    <a:pt x="13750" y="89429"/>
                  </a:lnTo>
                  <a:lnTo>
                    <a:pt x="13251" y="89869"/>
                  </a:lnTo>
                  <a:lnTo>
                    <a:pt x="12758" y="90309"/>
                  </a:lnTo>
                  <a:lnTo>
                    <a:pt x="12272" y="90756"/>
                  </a:lnTo>
                  <a:lnTo>
                    <a:pt x="11786" y="91210"/>
                  </a:lnTo>
                  <a:lnTo>
                    <a:pt x="11306" y="91664"/>
                  </a:lnTo>
                  <a:lnTo>
                    <a:pt x="10834" y="92124"/>
                  </a:lnTo>
                  <a:lnTo>
                    <a:pt x="10368" y="92585"/>
                  </a:lnTo>
                  <a:lnTo>
                    <a:pt x="9902" y="93059"/>
                  </a:lnTo>
                  <a:lnTo>
                    <a:pt x="9449" y="93527"/>
                  </a:lnTo>
                  <a:lnTo>
                    <a:pt x="9163" y="92956"/>
                  </a:lnTo>
                  <a:lnTo>
                    <a:pt x="8876" y="92372"/>
                  </a:lnTo>
                  <a:lnTo>
                    <a:pt x="8603" y="91794"/>
                  </a:lnTo>
                  <a:lnTo>
                    <a:pt x="8330" y="91210"/>
                  </a:lnTo>
                  <a:lnTo>
                    <a:pt x="8064" y="90618"/>
                  </a:lnTo>
                  <a:lnTo>
                    <a:pt x="7811" y="90027"/>
                  </a:lnTo>
                  <a:lnTo>
                    <a:pt x="7558" y="89436"/>
                  </a:lnTo>
                  <a:lnTo>
                    <a:pt x="7312" y="88838"/>
                  </a:lnTo>
                  <a:lnTo>
                    <a:pt x="7072" y="88232"/>
                  </a:lnTo>
                  <a:lnTo>
                    <a:pt x="6839" y="87627"/>
                  </a:lnTo>
                  <a:lnTo>
                    <a:pt x="6612" y="87022"/>
                  </a:lnTo>
                  <a:lnTo>
                    <a:pt x="6393" y="86410"/>
                  </a:lnTo>
                  <a:lnTo>
                    <a:pt x="6180" y="85798"/>
                  </a:lnTo>
                  <a:lnTo>
                    <a:pt x="5967" y="85180"/>
                  </a:lnTo>
                  <a:lnTo>
                    <a:pt x="5767" y="84561"/>
                  </a:lnTo>
                  <a:lnTo>
                    <a:pt x="5574" y="83942"/>
                  </a:lnTo>
                  <a:lnTo>
                    <a:pt x="6100" y="83736"/>
                  </a:lnTo>
                  <a:lnTo>
                    <a:pt x="6632" y="83516"/>
                  </a:lnTo>
                  <a:lnTo>
                    <a:pt x="7158" y="83296"/>
                  </a:lnTo>
                  <a:lnTo>
                    <a:pt x="7691" y="83069"/>
                  </a:lnTo>
                  <a:lnTo>
                    <a:pt x="8217" y="82835"/>
                  </a:lnTo>
                  <a:lnTo>
                    <a:pt x="8743" y="82594"/>
                  </a:lnTo>
                  <a:lnTo>
                    <a:pt x="9269" y="82354"/>
                  </a:lnTo>
                  <a:lnTo>
                    <a:pt x="9788" y="82106"/>
                  </a:lnTo>
                  <a:lnTo>
                    <a:pt x="10308" y="81852"/>
                  </a:lnTo>
                  <a:lnTo>
                    <a:pt x="10820" y="81590"/>
                  </a:lnTo>
                  <a:lnTo>
                    <a:pt x="11326" y="81322"/>
                  </a:lnTo>
                  <a:lnTo>
                    <a:pt x="11826" y="81054"/>
                  </a:lnTo>
                  <a:lnTo>
                    <a:pt x="12319" y="80772"/>
                  </a:lnTo>
                  <a:lnTo>
                    <a:pt x="12805" y="80497"/>
                  </a:lnTo>
                  <a:lnTo>
                    <a:pt x="13277" y="80208"/>
                  </a:lnTo>
                  <a:lnTo>
                    <a:pt x="13750" y="79919"/>
                  </a:lnTo>
                  <a:close/>
                  <a:moveTo>
                    <a:pt x="208217" y="79919"/>
                  </a:moveTo>
                  <a:lnTo>
                    <a:pt x="208364" y="80064"/>
                  </a:lnTo>
                  <a:lnTo>
                    <a:pt x="208510" y="80208"/>
                  </a:lnTo>
                  <a:lnTo>
                    <a:pt x="208823" y="80490"/>
                  </a:lnTo>
                  <a:lnTo>
                    <a:pt x="209143" y="80758"/>
                  </a:lnTo>
                  <a:lnTo>
                    <a:pt x="209469" y="81027"/>
                  </a:lnTo>
                  <a:lnTo>
                    <a:pt x="209809" y="81274"/>
                  </a:lnTo>
                  <a:lnTo>
                    <a:pt x="210155" y="81522"/>
                  </a:lnTo>
                  <a:lnTo>
                    <a:pt x="210508" y="81762"/>
                  </a:lnTo>
                  <a:lnTo>
                    <a:pt x="210861" y="81996"/>
                  </a:lnTo>
                  <a:lnTo>
                    <a:pt x="211220" y="82223"/>
                  </a:lnTo>
                  <a:lnTo>
                    <a:pt x="211586" y="82443"/>
                  </a:lnTo>
                  <a:lnTo>
                    <a:pt x="212312" y="82876"/>
                  </a:lnTo>
                  <a:lnTo>
                    <a:pt x="213038" y="83302"/>
                  </a:lnTo>
                  <a:lnTo>
                    <a:pt x="213750" y="83722"/>
                  </a:lnTo>
                  <a:lnTo>
                    <a:pt x="214602" y="84244"/>
                  </a:lnTo>
                  <a:lnTo>
                    <a:pt x="215461" y="84781"/>
                  </a:lnTo>
                  <a:lnTo>
                    <a:pt x="216320" y="85317"/>
                  </a:lnTo>
                  <a:lnTo>
                    <a:pt x="217179" y="85847"/>
                  </a:lnTo>
                  <a:lnTo>
                    <a:pt x="217619" y="86101"/>
                  </a:lnTo>
                  <a:lnTo>
                    <a:pt x="218051" y="86362"/>
                  </a:lnTo>
                  <a:lnTo>
                    <a:pt x="218491" y="86610"/>
                  </a:lnTo>
                  <a:lnTo>
                    <a:pt x="218930" y="86857"/>
                  </a:lnTo>
                  <a:lnTo>
                    <a:pt x="219370" y="87098"/>
                  </a:lnTo>
                  <a:lnTo>
                    <a:pt x="219816" y="87332"/>
                  </a:lnTo>
                  <a:lnTo>
                    <a:pt x="220262" y="87552"/>
                  </a:lnTo>
                  <a:lnTo>
                    <a:pt x="220708" y="87765"/>
                  </a:lnTo>
                  <a:lnTo>
                    <a:pt x="220855" y="87827"/>
                  </a:lnTo>
                  <a:lnTo>
                    <a:pt x="220988" y="87868"/>
                  </a:lnTo>
                  <a:lnTo>
                    <a:pt x="221114" y="87902"/>
                  </a:lnTo>
                  <a:lnTo>
                    <a:pt x="221241" y="87923"/>
                  </a:lnTo>
                  <a:lnTo>
                    <a:pt x="220994" y="88459"/>
                  </a:lnTo>
                  <a:lnTo>
                    <a:pt x="220748" y="88996"/>
                  </a:lnTo>
                  <a:lnTo>
                    <a:pt x="220488" y="89525"/>
                  </a:lnTo>
                  <a:lnTo>
                    <a:pt x="220229" y="90055"/>
                  </a:lnTo>
                  <a:lnTo>
                    <a:pt x="219969" y="90584"/>
                  </a:lnTo>
                  <a:lnTo>
                    <a:pt x="219696" y="91107"/>
                  </a:lnTo>
                  <a:lnTo>
                    <a:pt x="219423" y="91622"/>
                  </a:lnTo>
                  <a:lnTo>
                    <a:pt x="219143" y="92138"/>
                  </a:lnTo>
                  <a:lnTo>
                    <a:pt x="218857" y="92654"/>
                  </a:lnTo>
                  <a:lnTo>
                    <a:pt x="218571" y="93162"/>
                  </a:lnTo>
                  <a:lnTo>
                    <a:pt x="218278" y="93671"/>
                  </a:lnTo>
                  <a:lnTo>
                    <a:pt x="217978" y="94173"/>
                  </a:lnTo>
                  <a:lnTo>
                    <a:pt x="217679" y="94675"/>
                  </a:lnTo>
                  <a:lnTo>
                    <a:pt x="217372" y="95170"/>
                  </a:lnTo>
                  <a:lnTo>
                    <a:pt x="217059" y="95665"/>
                  </a:lnTo>
                  <a:lnTo>
                    <a:pt x="216746" y="96153"/>
                  </a:lnTo>
                  <a:lnTo>
                    <a:pt x="216420" y="96642"/>
                  </a:lnTo>
                  <a:lnTo>
                    <a:pt x="216101" y="97123"/>
                  </a:lnTo>
                  <a:lnTo>
                    <a:pt x="215768" y="97604"/>
                  </a:lnTo>
                  <a:lnTo>
                    <a:pt x="215435" y="98079"/>
                  </a:lnTo>
                  <a:lnTo>
                    <a:pt x="215102" y="98546"/>
                  </a:lnTo>
                  <a:lnTo>
                    <a:pt x="214756" y="99021"/>
                  </a:lnTo>
                  <a:lnTo>
                    <a:pt x="214409" y="99481"/>
                  </a:lnTo>
                  <a:lnTo>
                    <a:pt x="214063" y="99949"/>
                  </a:lnTo>
                  <a:lnTo>
                    <a:pt x="213704" y="100403"/>
                  </a:lnTo>
                  <a:lnTo>
                    <a:pt x="213351" y="100857"/>
                  </a:lnTo>
                  <a:lnTo>
                    <a:pt x="212984" y="101310"/>
                  </a:lnTo>
                  <a:lnTo>
                    <a:pt x="212618" y="101757"/>
                  </a:lnTo>
                  <a:lnTo>
                    <a:pt x="212245" y="102204"/>
                  </a:lnTo>
                  <a:lnTo>
                    <a:pt x="211873" y="102644"/>
                  </a:lnTo>
                  <a:lnTo>
                    <a:pt x="211493" y="103078"/>
                  </a:lnTo>
                  <a:lnTo>
                    <a:pt x="211107" y="103511"/>
                  </a:lnTo>
                  <a:lnTo>
                    <a:pt x="211060" y="103408"/>
                  </a:lnTo>
                  <a:lnTo>
                    <a:pt x="210994" y="103304"/>
                  </a:lnTo>
                  <a:lnTo>
                    <a:pt x="210920" y="103194"/>
                  </a:lnTo>
                  <a:lnTo>
                    <a:pt x="210834" y="103091"/>
                  </a:lnTo>
                  <a:lnTo>
                    <a:pt x="207898" y="100100"/>
                  </a:lnTo>
                  <a:lnTo>
                    <a:pt x="204955" y="97109"/>
                  </a:lnTo>
                  <a:lnTo>
                    <a:pt x="204435" y="96573"/>
                  </a:lnTo>
                  <a:lnTo>
                    <a:pt x="203916" y="96016"/>
                  </a:lnTo>
                  <a:lnTo>
                    <a:pt x="203390" y="95445"/>
                  </a:lnTo>
                  <a:lnTo>
                    <a:pt x="202857" y="94875"/>
                  </a:lnTo>
                  <a:lnTo>
                    <a:pt x="202584" y="94593"/>
                  </a:lnTo>
                  <a:lnTo>
                    <a:pt x="202311" y="94311"/>
                  </a:lnTo>
                  <a:lnTo>
                    <a:pt x="202032" y="94036"/>
                  </a:lnTo>
                  <a:lnTo>
                    <a:pt x="201752" y="93761"/>
                  </a:lnTo>
                  <a:lnTo>
                    <a:pt x="201472" y="93493"/>
                  </a:lnTo>
                  <a:lnTo>
                    <a:pt x="201179" y="93231"/>
                  </a:lnTo>
                  <a:lnTo>
                    <a:pt x="200886" y="92984"/>
                  </a:lnTo>
                  <a:lnTo>
                    <a:pt x="200594" y="92736"/>
                  </a:lnTo>
                  <a:lnTo>
                    <a:pt x="201139" y="91973"/>
                  </a:lnTo>
                  <a:lnTo>
                    <a:pt x="201679" y="91210"/>
                  </a:lnTo>
                  <a:lnTo>
                    <a:pt x="202205" y="90433"/>
                  </a:lnTo>
                  <a:lnTo>
                    <a:pt x="202724" y="89656"/>
                  </a:lnTo>
                  <a:lnTo>
                    <a:pt x="203230" y="88872"/>
                  </a:lnTo>
                  <a:lnTo>
                    <a:pt x="203736" y="88081"/>
                  </a:lnTo>
                  <a:lnTo>
                    <a:pt x="204222" y="87284"/>
                  </a:lnTo>
                  <a:lnTo>
                    <a:pt x="204708" y="86486"/>
                  </a:lnTo>
                  <a:lnTo>
                    <a:pt x="205181" y="85681"/>
                  </a:lnTo>
                  <a:lnTo>
                    <a:pt x="205640" y="84870"/>
                  </a:lnTo>
                  <a:lnTo>
                    <a:pt x="206093" y="84052"/>
                  </a:lnTo>
                  <a:lnTo>
                    <a:pt x="206539" y="83234"/>
                  </a:lnTo>
                  <a:lnTo>
                    <a:pt x="206972" y="82415"/>
                  </a:lnTo>
                  <a:lnTo>
                    <a:pt x="207398" y="81583"/>
                  </a:lnTo>
                  <a:lnTo>
                    <a:pt x="207811" y="80751"/>
                  </a:lnTo>
                  <a:lnTo>
                    <a:pt x="208217" y="79919"/>
                  </a:lnTo>
                  <a:close/>
                  <a:moveTo>
                    <a:pt x="18837" y="88714"/>
                  </a:moveTo>
                  <a:lnTo>
                    <a:pt x="19077" y="89023"/>
                  </a:lnTo>
                  <a:lnTo>
                    <a:pt x="19316" y="89333"/>
                  </a:lnTo>
                  <a:lnTo>
                    <a:pt x="19563" y="89642"/>
                  </a:lnTo>
                  <a:lnTo>
                    <a:pt x="19809" y="89945"/>
                  </a:lnTo>
                  <a:lnTo>
                    <a:pt x="20062" y="90240"/>
                  </a:lnTo>
                  <a:lnTo>
                    <a:pt x="20315" y="90536"/>
                  </a:lnTo>
                  <a:lnTo>
                    <a:pt x="20575" y="90825"/>
                  </a:lnTo>
                  <a:lnTo>
                    <a:pt x="20834" y="91120"/>
                  </a:lnTo>
                  <a:lnTo>
                    <a:pt x="21094" y="91402"/>
                  </a:lnTo>
                  <a:lnTo>
                    <a:pt x="21360" y="91684"/>
                  </a:lnTo>
                  <a:lnTo>
                    <a:pt x="21627" y="91966"/>
                  </a:lnTo>
                  <a:lnTo>
                    <a:pt x="21900" y="92234"/>
                  </a:lnTo>
                  <a:lnTo>
                    <a:pt x="22173" y="92509"/>
                  </a:lnTo>
                  <a:lnTo>
                    <a:pt x="22446" y="92777"/>
                  </a:lnTo>
                  <a:lnTo>
                    <a:pt x="22725" y="93039"/>
                  </a:lnTo>
                  <a:lnTo>
                    <a:pt x="23005" y="93300"/>
                  </a:lnTo>
                  <a:lnTo>
                    <a:pt x="23291" y="93554"/>
                  </a:lnTo>
                  <a:lnTo>
                    <a:pt x="23578" y="93809"/>
                  </a:lnTo>
                  <a:lnTo>
                    <a:pt x="23871" y="94056"/>
                  </a:lnTo>
                  <a:lnTo>
                    <a:pt x="24157" y="94304"/>
                  </a:lnTo>
                  <a:lnTo>
                    <a:pt x="24457" y="94545"/>
                  </a:lnTo>
                  <a:lnTo>
                    <a:pt x="24749" y="94778"/>
                  </a:lnTo>
                  <a:lnTo>
                    <a:pt x="25049" y="95012"/>
                  </a:lnTo>
                  <a:lnTo>
                    <a:pt x="25355" y="95239"/>
                  </a:lnTo>
                  <a:lnTo>
                    <a:pt x="25662" y="95466"/>
                  </a:lnTo>
                  <a:lnTo>
                    <a:pt x="25968" y="95686"/>
                  </a:lnTo>
                  <a:lnTo>
                    <a:pt x="26274" y="95899"/>
                  </a:lnTo>
                  <a:lnTo>
                    <a:pt x="26587" y="96112"/>
                  </a:lnTo>
                  <a:lnTo>
                    <a:pt x="26907" y="96319"/>
                  </a:lnTo>
                  <a:lnTo>
                    <a:pt x="27220" y="96525"/>
                  </a:lnTo>
                  <a:lnTo>
                    <a:pt x="27539" y="96717"/>
                  </a:lnTo>
                  <a:lnTo>
                    <a:pt x="27866" y="96917"/>
                  </a:lnTo>
                  <a:lnTo>
                    <a:pt x="27553" y="97233"/>
                  </a:lnTo>
                  <a:lnTo>
                    <a:pt x="27246" y="97563"/>
                  </a:lnTo>
                  <a:lnTo>
                    <a:pt x="26947" y="97900"/>
                  </a:lnTo>
                  <a:lnTo>
                    <a:pt x="26647" y="98251"/>
                  </a:lnTo>
                  <a:lnTo>
                    <a:pt x="26361" y="98601"/>
                  </a:lnTo>
                  <a:lnTo>
                    <a:pt x="26074" y="98966"/>
                  </a:lnTo>
                  <a:lnTo>
                    <a:pt x="25788" y="99330"/>
                  </a:lnTo>
                  <a:lnTo>
                    <a:pt x="25509" y="99701"/>
                  </a:lnTo>
                  <a:lnTo>
                    <a:pt x="24963" y="100444"/>
                  </a:lnTo>
                  <a:lnTo>
                    <a:pt x="24423" y="101187"/>
                  </a:lnTo>
                  <a:lnTo>
                    <a:pt x="23884" y="101915"/>
                  </a:lnTo>
                  <a:lnTo>
                    <a:pt x="23351" y="102631"/>
                  </a:lnTo>
                  <a:lnTo>
                    <a:pt x="22459" y="103834"/>
                  </a:lnTo>
                  <a:lnTo>
                    <a:pt x="21580" y="105044"/>
                  </a:lnTo>
                  <a:lnTo>
                    <a:pt x="21147" y="105649"/>
                  </a:lnTo>
                  <a:lnTo>
                    <a:pt x="20715" y="106261"/>
                  </a:lnTo>
                  <a:lnTo>
                    <a:pt x="20282" y="106873"/>
                  </a:lnTo>
                  <a:lnTo>
                    <a:pt x="19856" y="107492"/>
                  </a:lnTo>
                  <a:lnTo>
                    <a:pt x="19509" y="107162"/>
                  </a:lnTo>
                  <a:lnTo>
                    <a:pt x="19170" y="106839"/>
                  </a:lnTo>
                  <a:lnTo>
                    <a:pt x="18824" y="106502"/>
                  </a:lnTo>
                  <a:lnTo>
                    <a:pt x="18491" y="106172"/>
                  </a:lnTo>
                  <a:lnTo>
                    <a:pt x="18158" y="105828"/>
                  </a:lnTo>
                  <a:lnTo>
                    <a:pt x="17825" y="105491"/>
                  </a:lnTo>
                  <a:lnTo>
                    <a:pt x="17499" y="105140"/>
                  </a:lnTo>
                  <a:lnTo>
                    <a:pt x="17172" y="104796"/>
                  </a:lnTo>
                  <a:lnTo>
                    <a:pt x="16853" y="104446"/>
                  </a:lnTo>
                  <a:lnTo>
                    <a:pt x="16533" y="104088"/>
                  </a:lnTo>
                  <a:lnTo>
                    <a:pt x="16220" y="103731"/>
                  </a:lnTo>
                  <a:lnTo>
                    <a:pt x="15914" y="103366"/>
                  </a:lnTo>
                  <a:lnTo>
                    <a:pt x="15608" y="103009"/>
                  </a:lnTo>
                  <a:lnTo>
                    <a:pt x="15301" y="102637"/>
                  </a:lnTo>
                  <a:lnTo>
                    <a:pt x="15002" y="102266"/>
                  </a:lnTo>
                  <a:lnTo>
                    <a:pt x="14709" y="101895"/>
                  </a:lnTo>
                  <a:lnTo>
                    <a:pt x="14416" y="101517"/>
                  </a:lnTo>
                  <a:lnTo>
                    <a:pt x="14130" y="101139"/>
                  </a:lnTo>
                  <a:lnTo>
                    <a:pt x="13843" y="100753"/>
                  </a:lnTo>
                  <a:lnTo>
                    <a:pt x="13564" y="100368"/>
                  </a:lnTo>
                  <a:lnTo>
                    <a:pt x="13284" y="99983"/>
                  </a:lnTo>
                  <a:lnTo>
                    <a:pt x="13011" y="99591"/>
                  </a:lnTo>
                  <a:lnTo>
                    <a:pt x="12738" y="99193"/>
                  </a:lnTo>
                  <a:lnTo>
                    <a:pt x="12472" y="98794"/>
                  </a:lnTo>
                  <a:lnTo>
                    <a:pt x="12212" y="98395"/>
                  </a:lnTo>
                  <a:lnTo>
                    <a:pt x="11952" y="97989"/>
                  </a:lnTo>
                  <a:lnTo>
                    <a:pt x="11693" y="97584"/>
                  </a:lnTo>
                  <a:lnTo>
                    <a:pt x="11440" y="97171"/>
                  </a:lnTo>
                  <a:lnTo>
                    <a:pt x="11193" y="96759"/>
                  </a:lnTo>
                  <a:lnTo>
                    <a:pt x="10947" y="96346"/>
                  </a:lnTo>
                  <a:lnTo>
                    <a:pt x="10707" y="95927"/>
                  </a:lnTo>
                  <a:lnTo>
                    <a:pt x="10468" y="95507"/>
                  </a:lnTo>
                  <a:lnTo>
                    <a:pt x="11020" y="95129"/>
                  </a:lnTo>
                  <a:lnTo>
                    <a:pt x="11566" y="94737"/>
                  </a:lnTo>
                  <a:lnTo>
                    <a:pt x="12112" y="94345"/>
                  </a:lnTo>
                  <a:lnTo>
                    <a:pt x="12651" y="93939"/>
                  </a:lnTo>
                  <a:lnTo>
                    <a:pt x="13191" y="93527"/>
                  </a:lnTo>
                  <a:lnTo>
                    <a:pt x="13723" y="93107"/>
                  </a:lnTo>
                  <a:lnTo>
                    <a:pt x="14256" y="92688"/>
                  </a:lnTo>
                  <a:lnTo>
                    <a:pt x="14782" y="92262"/>
                  </a:lnTo>
                  <a:lnTo>
                    <a:pt x="15301" y="91829"/>
                  </a:lnTo>
                  <a:lnTo>
                    <a:pt x="15821" y="91388"/>
                  </a:lnTo>
                  <a:lnTo>
                    <a:pt x="16340" y="90948"/>
                  </a:lnTo>
                  <a:lnTo>
                    <a:pt x="16846" y="90501"/>
                  </a:lnTo>
                  <a:lnTo>
                    <a:pt x="17352" y="90061"/>
                  </a:lnTo>
                  <a:lnTo>
                    <a:pt x="17852" y="89615"/>
                  </a:lnTo>
                  <a:lnTo>
                    <a:pt x="18344" y="89161"/>
                  </a:lnTo>
                  <a:lnTo>
                    <a:pt x="18837" y="88714"/>
                  </a:lnTo>
                  <a:close/>
                  <a:moveTo>
                    <a:pt x="198762" y="95136"/>
                  </a:moveTo>
                  <a:lnTo>
                    <a:pt x="198982" y="95390"/>
                  </a:lnTo>
                  <a:lnTo>
                    <a:pt x="199202" y="95638"/>
                  </a:lnTo>
                  <a:lnTo>
                    <a:pt x="199435" y="95892"/>
                  </a:lnTo>
                  <a:lnTo>
                    <a:pt x="199668" y="96140"/>
                  </a:lnTo>
                  <a:lnTo>
                    <a:pt x="199901" y="96380"/>
                  </a:lnTo>
                  <a:lnTo>
                    <a:pt x="200147" y="96621"/>
                  </a:lnTo>
                  <a:lnTo>
                    <a:pt x="200387" y="96855"/>
                  </a:lnTo>
                  <a:lnTo>
                    <a:pt x="200633" y="97089"/>
                  </a:lnTo>
                  <a:lnTo>
                    <a:pt x="200627" y="97171"/>
                  </a:lnTo>
                  <a:lnTo>
                    <a:pt x="200620" y="97254"/>
                  </a:lnTo>
                  <a:lnTo>
                    <a:pt x="200633" y="97336"/>
                  </a:lnTo>
                  <a:lnTo>
                    <a:pt x="200653" y="97419"/>
                  </a:lnTo>
                  <a:lnTo>
                    <a:pt x="200687" y="97494"/>
                  </a:lnTo>
                  <a:lnTo>
                    <a:pt x="200733" y="97577"/>
                  </a:lnTo>
                  <a:lnTo>
                    <a:pt x="200793" y="97652"/>
                  </a:lnTo>
                  <a:lnTo>
                    <a:pt x="200866" y="97728"/>
                  </a:lnTo>
                  <a:lnTo>
                    <a:pt x="201386" y="98168"/>
                  </a:lnTo>
                  <a:lnTo>
                    <a:pt x="201905" y="98615"/>
                  </a:lnTo>
                  <a:lnTo>
                    <a:pt x="202411" y="99062"/>
                  </a:lnTo>
                  <a:lnTo>
                    <a:pt x="202917" y="99523"/>
                  </a:lnTo>
                  <a:lnTo>
                    <a:pt x="203417" y="99976"/>
                  </a:lnTo>
                  <a:lnTo>
                    <a:pt x="203909" y="100444"/>
                  </a:lnTo>
                  <a:lnTo>
                    <a:pt x="204895" y="101379"/>
                  </a:lnTo>
                  <a:lnTo>
                    <a:pt x="205867" y="102328"/>
                  </a:lnTo>
                  <a:lnTo>
                    <a:pt x="206839" y="103277"/>
                  </a:lnTo>
                  <a:lnTo>
                    <a:pt x="207811" y="104233"/>
                  </a:lnTo>
                  <a:lnTo>
                    <a:pt x="208790" y="105182"/>
                  </a:lnTo>
                  <a:lnTo>
                    <a:pt x="208843" y="105237"/>
                  </a:lnTo>
                  <a:lnTo>
                    <a:pt x="208903" y="105285"/>
                  </a:lnTo>
                  <a:lnTo>
                    <a:pt x="209010" y="105360"/>
                  </a:lnTo>
                  <a:lnTo>
                    <a:pt x="209123" y="105422"/>
                  </a:lnTo>
                  <a:lnTo>
                    <a:pt x="209236" y="105491"/>
                  </a:lnTo>
                  <a:lnTo>
                    <a:pt x="208703" y="106027"/>
                  </a:lnTo>
                  <a:lnTo>
                    <a:pt x="208164" y="106564"/>
                  </a:lnTo>
                  <a:lnTo>
                    <a:pt x="207618" y="107093"/>
                  </a:lnTo>
                  <a:lnTo>
                    <a:pt x="207065" y="107616"/>
                  </a:lnTo>
                  <a:lnTo>
                    <a:pt x="206513" y="108138"/>
                  </a:lnTo>
                  <a:lnTo>
                    <a:pt x="205953" y="108647"/>
                  </a:lnTo>
                  <a:lnTo>
                    <a:pt x="205381" y="109149"/>
                  </a:lnTo>
                  <a:lnTo>
                    <a:pt x="204808" y="109644"/>
                  </a:lnTo>
                  <a:lnTo>
                    <a:pt x="204229" y="110139"/>
                  </a:lnTo>
                  <a:lnTo>
                    <a:pt x="203650" y="110620"/>
                  </a:lnTo>
                  <a:lnTo>
                    <a:pt x="203057" y="111095"/>
                  </a:lnTo>
                  <a:lnTo>
                    <a:pt x="202458" y="111562"/>
                  </a:lnTo>
                  <a:lnTo>
                    <a:pt x="201859" y="112023"/>
                  </a:lnTo>
                  <a:lnTo>
                    <a:pt x="201253" y="112477"/>
                  </a:lnTo>
                  <a:lnTo>
                    <a:pt x="200640" y="112924"/>
                  </a:lnTo>
                  <a:lnTo>
                    <a:pt x="200014" y="113357"/>
                  </a:lnTo>
                  <a:lnTo>
                    <a:pt x="199961" y="113178"/>
                  </a:lnTo>
                  <a:lnTo>
                    <a:pt x="199908" y="112993"/>
                  </a:lnTo>
                  <a:lnTo>
                    <a:pt x="199841" y="112807"/>
                  </a:lnTo>
                  <a:lnTo>
                    <a:pt x="199768" y="112628"/>
                  </a:lnTo>
                  <a:lnTo>
                    <a:pt x="199688" y="112449"/>
                  </a:lnTo>
                  <a:lnTo>
                    <a:pt x="199608" y="112271"/>
                  </a:lnTo>
                  <a:lnTo>
                    <a:pt x="199522" y="112092"/>
                  </a:lnTo>
                  <a:lnTo>
                    <a:pt x="199435" y="111913"/>
                  </a:lnTo>
                  <a:lnTo>
                    <a:pt x="199335" y="111741"/>
                  </a:lnTo>
                  <a:lnTo>
                    <a:pt x="199235" y="111562"/>
                  </a:lnTo>
                  <a:lnTo>
                    <a:pt x="199029" y="111219"/>
                  </a:lnTo>
                  <a:lnTo>
                    <a:pt x="198809" y="110882"/>
                  </a:lnTo>
                  <a:lnTo>
                    <a:pt x="198576" y="110545"/>
                  </a:lnTo>
                  <a:lnTo>
                    <a:pt x="198343" y="110208"/>
                  </a:lnTo>
                  <a:lnTo>
                    <a:pt x="198097" y="109878"/>
                  </a:lnTo>
                  <a:lnTo>
                    <a:pt x="197604" y="109231"/>
                  </a:lnTo>
                  <a:lnTo>
                    <a:pt x="197125" y="108599"/>
                  </a:lnTo>
                  <a:lnTo>
                    <a:pt x="196898" y="108283"/>
                  </a:lnTo>
                  <a:lnTo>
                    <a:pt x="196672" y="107973"/>
                  </a:lnTo>
                  <a:lnTo>
                    <a:pt x="196206" y="107279"/>
                  </a:lnTo>
                  <a:lnTo>
                    <a:pt x="195740" y="106591"/>
                  </a:lnTo>
                  <a:lnTo>
                    <a:pt x="195267" y="105897"/>
                  </a:lnTo>
                  <a:lnTo>
                    <a:pt x="194801" y="105202"/>
                  </a:lnTo>
                  <a:lnTo>
                    <a:pt x="194701" y="105065"/>
                  </a:lnTo>
                  <a:lnTo>
                    <a:pt x="194594" y="104927"/>
                  </a:lnTo>
                  <a:lnTo>
                    <a:pt x="194361" y="104631"/>
                  </a:lnTo>
                  <a:lnTo>
                    <a:pt x="194115" y="104329"/>
                  </a:lnTo>
                  <a:lnTo>
                    <a:pt x="193869" y="104026"/>
                  </a:lnTo>
                  <a:lnTo>
                    <a:pt x="193629" y="103710"/>
                  </a:lnTo>
                  <a:lnTo>
                    <a:pt x="193516" y="103552"/>
                  </a:lnTo>
                  <a:lnTo>
                    <a:pt x="193409" y="103394"/>
                  </a:lnTo>
                  <a:lnTo>
                    <a:pt x="193309" y="103236"/>
                  </a:lnTo>
                  <a:lnTo>
                    <a:pt x="193223" y="103078"/>
                  </a:lnTo>
                  <a:lnTo>
                    <a:pt x="193143" y="102919"/>
                  </a:lnTo>
                  <a:lnTo>
                    <a:pt x="193076" y="102761"/>
                  </a:lnTo>
                  <a:lnTo>
                    <a:pt x="193036" y="102665"/>
                  </a:lnTo>
                  <a:lnTo>
                    <a:pt x="192983" y="102576"/>
                  </a:lnTo>
                  <a:lnTo>
                    <a:pt x="192930" y="102493"/>
                  </a:lnTo>
                  <a:lnTo>
                    <a:pt x="192870" y="102417"/>
                  </a:lnTo>
                  <a:lnTo>
                    <a:pt x="192810" y="102342"/>
                  </a:lnTo>
                  <a:lnTo>
                    <a:pt x="192737" y="102280"/>
                  </a:lnTo>
                  <a:lnTo>
                    <a:pt x="192664" y="102218"/>
                  </a:lnTo>
                  <a:lnTo>
                    <a:pt x="192584" y="102170"/>
                  </a:lnTo>
                  <a:lnTo>
                    <a:pt x="193396" y="101331"/>
                  </a:lnTo>
                  <a:lnTo>
                    <a:pt x="194195" y="100478"/>
                  </a:lnTo>
                  <a:lnTo>
                    <a:pt x="194981" y="99619"/>
                  </a:lnTo>
                  <a:lnTo>
                    <a:pt x="195760" y="98739"/>
                  </a:lnTo>
                  <a:lnTo>
                    <a:pt x="196532" y="97859"/>
                  </a:lnTo>
                  <a:lnTo>
                    <a:pt x="197284" y="96958"/>
                  </a:lnTo>
                  <a:lnTo>
                    <a:pt x="198030" y="96050"/>
                  </a:lnTo>
                  <a:lnTo>
                    <a:pt x="198762" y="95136"/>
                  </a:lnTo>
                  <a:close/>
                  <a:moveTo>
                    <a:pt x="30336" y="98209"/>
                  </a:moveTo>
                  <a:lnTo>
                    <a:pt x="30709" y="98381"/>
                  </a:lnTo>
                  <a:lnTo>
                    <a:pt x="31081" y="98539"/>
                  </a:lnTo>
                  <a:lnTo>
                    <a:pt x="31454" y="98698"/>
                  </a:lnTo>
                  <a:lnTo>
                    <a:pt x="31834" y="98849"/>
                  </a:lnTo>
                  <a:lnTo>
                    <a:pt x="32220" y="98993"/>
                  </a:lnTo>
                  <a:lnTo>
                    <a:pt x="32600" y="99138"/>
                  </a:lnTo>
                  <a:lnTo>
                    <a:pt x="32986" y="99268"/>
                  </a:lnTo>
                  <a:lnTo>
                    <a:pt x="33379" y="99399"/>
                  </a:lnTo>
                  <a:lnTo>
                    <a:pt x="33765" y="99523"/>
                  </a:lnTo>
                  <a:lnTo>
                    <a:pt x="34164" y="99640"/>
                  </a:lnTo>
                  <a:lnTo>
                    <a:pt x="34557" y="99750"/>
                  </a:lnTo>
                  <a:lnTo>
                    <a:pt x="34957" y="99853"/>
                  </a:lnTo>
                  <a:lnTo>
                    <a:pt x="35363" y="99949"/>
                  </a:lnTo>
                  <a:lnTo>
                    <a:pt x="35769" y="100031"/>
                  </a:lnTo>
                  <a:lnTo>
                    <a:pt x="36182" y="100114"/>
                  </a:lnTo>
                  <a:lnTo>
                    <a:pt x="36594" y="100190"/>
                  </a:lnTo>
                  <a:lnTo>
                    <a:pt x="36501" y="104233"/>
                  </a:lnTo>
                  <a:lnTo>
                    <a:pt x="36421" y="108276"/>
                  </a:lnTo>
                  <a:lnTo>
                    <a:pt x="36348" y="112319"/>
                  </a:lnTo>
                  <a:lnTo>
                    <a:pt x="36295" y="116369"/>
                  </a:lnTo>
                  <a:lnTo>
                    <a:pt x="36295" y="116492"/>
                  </a:lnTo>
                  <a:lnTo>
                    <a:pt x="36282" y="116630"/>
                  </a:lnTo>
                  <a:lnTo>
                    <a:pt x="36275" y="116767"/>
                  </a:lnTo>
                  <a:lnTo>
                    <a:pt x="36275" y="116898"/>
                  </a:lnTo>
                  <a:lnTo>
                    <a:pt x="35742" y="116733"/>
                  </a:lnTo>
                  <a:lnTo>
                    <a:pt x="35216" y="116568"/>
                  </a:lnTo>
                  <a:lnTo>
                    <a:pt x="34697" y="116389"/>
                  </a:lnTo>
                  <a:lnTo>
                    <a:pt x="34178" y="116210"/>
                  </a:lnTo>
                  <a:lnTo>
                    <a:pt x="33665" y="116018"/>
                  </a:lnTo>
                  <a:lnTo>
                    <a:pt x="33159" y="115825"/>
                  </a:lnTo>
                  <a:lnTo>
                    <a:pt x="32653" y="115626"/>
                  </a:lnTo>
                  <a:lnTo>
                    <a:pt x="32153" y="115427"/>
                  </a:lnTo>
                  <a:lnTo>
                    <a:pt x="31661" y="115213"/>
                  </a:lnTo>
                  <a:lnTo>
                    <a:pt x="31168" y="115000"/>
                  </a:lnTo>
                  <a:lnTo>
                    <a:pt x="30682" y="114773"/>
                  </a:lnTo>
                  <a:lnTo>
                    <a:pt x="30203" y="114547"/>
                  </a:lnTo>
                  <a:lnTo>
                    <a:pt x="29723" y="114320"/>
                  </a:lnTo>
                  <a:lnTo>
                    <a:pt x="29250" y="114079"/>
                  </a:lnTo>
                  <a:lnTo>
                    <a:pt x="28778" y="113838"/>
                  </a:lnTo>
                  <a:lnTo>
                    <a:pt x="28318" y="113591"/>
                  </a:lnTo>
                  <a:lnTo>
                    <a:pt x="27859" y="113336"/>
                  </a:lnTo>
                  <a:lnTo>
                    <a:pt x="27399" y="113075"/>
                  </a:lnTo>
                  <a:lnTo>
                    <a:pt x="26947" y="112814"/>
                  </a:lnTo>
                  <a:lnTo>
                    <a:pt x="26501" y="112546"/>
                  </a:lnTo>
                  <a:lnTo>
                    <a:pt x="26061" y="112271"/>
                  </a:lnTo>
                  <a:lnTo>
                    <a:pt x="25622" y="111989"/>
                  </a:lnTo>
                  <a:lnTo>
                    <a:pt x="25189" y="111707"/>
                  </a:lnTo>
                  <a:lnTo>
                    <a:pt x="24756" y="111418"/>
                  </a:lnTo>
                  <a:lnTo>
                    <a:pt x="24337" y="111122"/>
                  </a:lnTo>
                  <a:lnTo>
                    <a:pt x="23911" y="110827"/>
                  </a:lnTo>
                  <a:lnTo>
                    <a:pt x="23498" y="110524"/>
                  </a:lnTo>
                  <a:lnTo>
                    <a:pt x="23085" y="110215"/>
                  </a:lnTo>
                  <a:lnTo>
                    <a:pt x="22679" y="109905"/>
                  </a:lnTo>
                  <a:lnTo>
                    <a:pt x="22273" y="109589"/>
                  </a:lnTo>
                  <a:lnTo>
                    <a:pt x="21873" y="109266"/>
                  </a:lnTo>
                  <a:lnTo>
                    <a:pt x="21474" y="108943"/>
                  </a:lnTo>
                  <a:lnTo>
                    <a:pt x="22040" y="108331"/>
                  </a:lnTo>
                  <a:lnTo>
                    <a:pt x="22599" y="107712"/>
                  </a:lnTo>
                  <a:lnTo>
                    <a:pt x="23151" y="107093"/>
                  </a:lnTo>
                  <a:lnTo>
                    <a:pt x="23704" y="106467"/>
                  </a:lnTo>
                  <a:lnTo>
                    <a:pt x="24243" y="105842"/>
                  </a:lnTo>
                  <a:lnTo>
                    <a:pt x="24789" y="105209"/>
                  </a:lnTo>
                  <a:lnTo>
                    <a:pt x="25329" y="104570"/>
                  </a:lnTo>
                  <a:lnTo>
                    <a:pt x="25861" y="103930"/>
                  </a:lnTo>
                  <a:lnTo>
                    <a:pt x="26148" y="103586"/>
                  </a:lnTo>
                  <a:lnTo>
                    <a:pt x="26441" y="103243"/>
                  </a:lnTo>
                  <a:lnTo>
                    <a:pt x="27033" y="102555"/>
                  </a:lnTo>
                  <a:lnTo>
                    <a:pt x="27632" y="101867"/>
                  </a:lnTo>
                  <a:lnTo>
                    <a:pt x="27932" y="101517"/>
                  </a:lnTo>
                  <a:lnTo>
                    <a:pt x="28225" y="101166"/>
                  </a:lnTo>
                  <a:lnTo>
                    <a:pt x="28518" y="100815"/>
                  </a:lnTo>
                  <a:lnTo>
                    <a:pt x="28804" y="100458"/>
                  </a:lnTo>
                  <a:lnTo>
                    <a:pt x="29084" y="100093"/>
                  </a:lnTo>
                  <a:lnTo>
                    <a:pt x="29350" y="99729"/>
                  </a:lnTo>
                  <a:lnTo>
                    <a:pt x="29617" y="99358"/>
                  </a:lnTo>
                  <a:lnTo>
                    <a:pt x="29870" y="98979"/>
                  </a:lnTo>
                  <a:lnTo>
                    <a:pt x="30109" y="98601"/>
                  </a:lnTo>
                  <a:lnTo>
                    <a:pt x="30336" y="98209"/>
                  </a:lnTo>
                  <a:close/>
                  <a:moveTo>
                    <a:pt x="190992" y="103772"/>
                  </a:moveTo>
                  <a:lnTo>
                    <a:pt x="191032" y="103951"/>
                  </a:lnTo>
                  <a:lnTo>
                    <a:pt x="191079" y="104130"/>
                  </a:lnTo>
                  <a:lnTo>
                    <a:pt x="191125" y="104308"/>
                  </a:lnTo>
                  <a:lnTo>
                    <a:pt x="191185" y="104487"/>
                  </a:lnTo>
                  <a:lnTo>
                    <a:pt x="191252" y="104666"/>
                  </a:lnTo>
                  <a:lnTo>
                    <a:pt x="191319" y="104845"/>
                  </a:lnTo>
                  <a:lnTo>
                    <a:pt x="191398" y="105023"/>
                  </a:lnTo>
                  <a:lnTo>
                    <a:pt x="191478" y="105202"/>
                  </a:lnTo>
                  <a:lnTo>
                    <a:pt x="191645" y="105553"/>
                  </a:lnTo>
                  <a:lnTo>
                    <a:pt x="191831" y="105910"/>
                  </a:lnTo>
                  <a:lnTo>
                    <a:pt x="192031" y="106261"/>
                  </a:lnTo>
                  <a:lnTo>
                    <a:pt x="192244" y="106605"/>
                  </a:lnTo>
                  <a:lnTo>
                    <a:pt x="192457" y="106949"/>
                  </a:lnTo>
                  <a:lnTo>
                    <a:pt x="192670" y="107286"/>
                  </a:lnTo>
                  <a:lnTo>
                    <a:pt x="193110" y="107946"/>
                  </a:lnTo>
                  <a:lnTo>
                    <a:pt x="193529" y="108571"/>
                  </a:lnTo>
                  <a:lnTo>
                    <a:pt x="193722" y="108874"/>
                  </a:lnTo>
                  <a:lnTo>
                    <a:pt x="193909" y="109163"/>
                  </a:lnTo>
                  <a:lnTo>
                    <a:pt x="194122" y="109513"/>
                  </a:lnTo>
                  <a:lnTo>
                    <a:pt x="194335" y="109878"/>
                  </a:lnTo>
                  <a:lnTo>
                    <a:pt x="194768" y="110620"/>
                  </a:lnTo>
                  <a:lnTo>
                    <a:pt x="194994" y="111005"/>
                  </a:lnTo>
                  <a:lnTo>
                    <a:pt x="195220" y="111384"/>
                  </a:lnTo>
                  <a:lnTo>
                    <a:pt x="195460" y="111762"/>
                  </a:lnTo>
                  <a:lnTo>
                    <a:pt x="195700" y="112140"/>
                  </a:lnTo>
                  <a:lnTo>
                    <a:pt x="195953" y="112504"/>
                  </a:lnTo>
                  <a:lnTo>
                    <a:pt x="196206" y="112862"/>
                  </a:lnTo>
                  <a:lnTo>
                    <a:pt x="196472" y="113213"/>
                  </a:lnTo>
                  <a:lnTo>
                    <a:pt x="196612" y="113384"/>
                  </a:lnTo>
                  <a:lnTo>
                    <a:pt x="196752" y="113550"/>
                  </a:lnTo>
                  <a:lnTo>
                    <a:pt x="196892" y="113708"/>
                  </a:lnTo>
                  <a:lnTo>
                    <a:pt x="197038" y="113866"/>
                  </a:lnTo>
                  <a:lnTo>
                    <a:pt x="197184" y="114017"/>
                  </a:lnTo>
                  <a:lnTo>
                    <a:pt x="197338" y="114168"/>
                  </a:lnTo>
                  <a:lnTo>
                    <a:pt x="197491" y="114306"/>
                  </a:lnTo>
                  <a:lnTo>
                    <a:pt x="197651" y="114443"/>
                  </a:lnTo>
                  <a:lnTo>
                    <a:pt x="197810" y="114574"/>
                  </a:lnTo>
                  <a:lnTo>
                    <a:pt x="197970" y="114698"/>
                  </a:lnTo>
                  <a:lnTo>
                    <a:pt x="197131" y="115234"/>
                  </a:lnTo>
                  <a:lnTo>
                    <a:pt x="196279" y="115750"/>
                  </a:lnTo>
                  <a:lnTo>
                    <a:pt x="195420" y="116252"/>
                  </a:lnTo>
                  <a:lnTo>
                    <a:pt x="194554" y="116747"/>
                  </a:lnTo>
                  <a:lnTo>
                    <a:pt x="193682" y="117228"/>
                  </a:lnTo>
                  <a:lnTo>
                    <a:pt x="192803" y="117696"/>
                  </a:lnTo>
                  <a:lnTo>
                    <a:pt x="191918" y="118149"/>
                  </a:lnTo>
                  <a:lnTo>
                    <a:pt x="191019" y="118590"/>
                  </a:lnTo>
                  <a:lnTo>
                    <a:pt x="190113" y="119023"/>
                  </a:lnTo>
                  <a:lnTo>
                    <a:pt x="189208" y="119435"/>
                  </a:lnTo>
                  <a:lnTo>
                    <a:pt x="188289" y="119834"/>
                  </a:lnTo>
                  <a:lnTo>
                    <a:pt x="187364" y="120226"/>
                  </a:lnTo>
                  <a:lnTo>
                    <a:pt x="186438" y="120597"/>
                  </a:lnTo>
                  <a:lnTo>
                    <a:pt x="185499" y="120955"/>
                  </a:lnTo>
                  <a:lnTo>
                    <a:pt x="184554" y="121299"/>
                  </a:lnTo>
                  <a:lnTo>
                    <a:pt x="183602" y="121629"/>
                  </a:lnTo>
                  <a:lnTo>
                    <a:pt x="183635" y="120783"/>
                  </a:lnTo>
                  <a:lnTo>
                    <a:pt x="183675" y="119944"/>
                  </a:lnTo>
                  <a:lnTo>
                    <a:pt x="183715" y="119105"/>
                  </a:lnTo>
                  <a:lnTo>
                    <a:pt x="183761" y="118273"/>
                  </a:lnTo>
                  <a:lnTo>
                    <a:pt x="183868" y="116596"/>
                  </a:lnTo>
                  <a:lnTo>
                    <a:pt x="183988" y="114925"/>
                  </a:lnTo>
                  <a:lnTo>
                    <a:pt x="184121" y="113254"/>
                  </a:lnTo>
                  <a:lnTo>
                    <a:pt x="184261" y="111583"/>
                  </a:lnTo>
                  <a:lnTo>
                    <a:pt x="184421" y="109912"/>
                  </a:lnTo>
                  <a:lnTo>
                    <a:pt x="184580" y="108234"/>
                  </a:lnTo>
                  <a:lnTo>
                    <a:pt x="184674" y="108283"/>
                  </a:lnTo>
                  <a:lnTo>
                    <a:pt x="184767" y="108324"/>
                  </a:lnTo>
                  <a:lnTo>
                    <a:pt x="184860" y="108358"/>
                  </a:lnTo>
                  <a:lnTo>
                    <a:pt x="184960" y="108386"/>
                  </a:lnTo>
                  <a:lnTo>
                    <a:pt x="185060" y="108406"/>
                  </a:lnTo>
                  <a:lnTo>
                    <a:pt x="185160" y="108420"/>
                  </a:lnTo>
                  <a:lnTo>
                    <a:pt x="185260" y="108427"/>
                  </a:lnTo>
                  <a:lnTo>
                    <a:pt x="185366" y="108427"/>
                  </a:lnTo>
                  <a:lnTo>
                    <a:pt x="185473" y="108413"/>
                  </a:lnTo>
                  <a:lnTo>
                    <a:pt x="185579" y="108393"/>
                  </a:lnTo>
                  <a:lnTo>
                    <a:pt x="185686" y="108365"/>
                  </a:lnTo>
                  <a:lnTo>
                    <a:pt x="185786" y="108331"/>
                  </a:lnTo>
                  <a:lnTo>
                    <a:pt x="185892" y="108283"/>
                  </a:lnTo>
                  <a:lnTo>
                    <a:pt x="185999" y="108228"/>
                  </a:lnTo>
                  <a:lnTo>
                    <a:pt x="186099" y="108159"/>
                  </a:lnTo>
                  <a:lnTo>
                    <a:pt x="186198" y="108083"/>
                  </a:lnTo>
                  <a:lnTo>
                    <a:pt x="186811" y="107567"/>
                  </a:lnTo>
                  <a:lnTo>
                    <a:pt x="187424" y="107045"/>
                  </a:lnTo>
                  <a:lnTo>
                    <a:pt x="188023" y="106515"/>
                  </a:lnTo>
                  <a:lnTo>
                    <a:pt x="188629" y="105979"/>
                  </a:lnTo>
                  <a:lnTo>
                    <a:pt x="189221" y="105436"/>
                  </a:lnTo>
                  <a:lnTo>
                    <a:pt x="189814" y="104886"/>
                  </a:lnTo>
                  <a:lnTo>
                    <a:pt x="190406" y="104329"/>
                  </a:lnTo>
                  <a:lnTo>
                    <a:pt x="190992" y="103772"/>
                  </a:lnTo>
                  <a:close/>
                  <a:moveTo>
                    <a:pt x="43446" y="91987"/>
                  </a:moveTo>
                  <a:lnTo>
                    <a:pt x="43439" y="93864"/>
                  </a:lnTo>
                  <a:lnTo>
                    <a:pt x="43432" y="95665"/>
                  </a:lnTo>
                  <a:lnTo>
                    <a:pt x="43426" y="97364"/>
                  </a:lnTo>
                  <a:lnTo>
                    <a:pt x="43419" y="98175"/>
                  </a:lnTo>
                  <a:lnTo>
                    <a:pt x="43406" y="98959"/>
                  </a:lnTo>
                  <a:lnTo>
                    <a:pt x="43373" y="100698"/>
                  </a:lnTo>
                  <a:lnTo>
                    <a:pt x="43346" y="102445"/>
                  </a:lnTo>
                  <a:lnTo>
                    <a:pt x="43333" y="104198"/>
                  </a:lnTo>
                  <a:lnTo>
                    <a:pt x="43326" y="105945"/>
                  </a:lnTo>
                  <a:lnTo>
                    <a:pt x="43326" y="107705"/>
                  </a:lnTo>
                  <a:lnTo>
                    <a:pt x="43346" y="109458"/>
                  </a:lnTo>
                  <a:lnTo>
                    <a:pt x="43366" y="111219"/>
                  </a:lnTo>
                  <a:lnTo>
                    <a:pt x="43399" y="112986"/>
                  </a:lnTo>
                  <a:lnTo>
                    <a:pt x="43439" y="114746"/>
                  </a:lnTo>
                  <a:lnTo>
                    <a:pt x="43492" y="116513"/>
                  </a:lnTo>
                  <a:lnTo>
                    <a:pt x="43552" y="118280"/>
                  </a:lnTo>
                  <a:lnTo>
                    <a:pt x="43619" y="120047"/>
                  </a:lnTo>
                  <a:lnTo>
                    <a:pt x="43699" y="121814"/>
                  </a:lnTo>
                  <a:lnTo>
                    <a:pt x="43785" y="123588"/>
                  </a:lnTo>
                  <a:lnTo>
                    <a:pt x="43879" y="125355"/>
                  </a:lnTo>
                  <a:lnTo>
                    <a:pt x="43978" y="127123"/>
                  </a:lnTo>
                  <a:lnTo>
                    <a:pt x="43885" y="127095"/>
                  </a:lnTo>
                  <a:lnTo>
                    <a:pt x="43825" y="127081"/>
                  </a:lnTo>
                  <a:lnTo>
                    <a:pt x="43765" y="127081"/>
                  </a:lnTo>
                  <a:lnTo>
                    <a:pt x="43413" y="127095"/>
                  </a:lnTo>
                  <a:lnTo>
                    <a:pt x="43060" y="127088"/>
                  </a:lnTo>
                  <a:lnTo>
                    <a:pt x="42713" y="127074"/>
                  </a:lnTo>
                  <a:lnTo>
                    <a:pt x="42367" y="127040"/>
                  </a:lnTo>
                  <a:lnTo>
                    <a:pt x="42021" y="126999"/>
                  </a:lnTo>
                  <a:lnTo>
                    <a:pt x="41681" y="126944"/>
                  </a:lnTo>
                  <a:lnTo>
                    <a:pt x="41342" y="126875"/>
                  </a:lnTo>
                  <a:lnTo>
                    <a:pt x="41002" y="126793"/>
                  </a:lnTo>
                  <a:lnTo>
                    <a:pt x="40669" y="126696"/>
                  </a:lnTo>
                  <a:lnTo>
                    <a:pt x="40343" y="126593"/>
                  </a:lnTo>
                  <a:lnTo>
                    <a:pt x="40010" y="126476"/>
                  </a:lnTo>
                  <a:lnTo>
                    <a:pt x="39684" y="126352"/>
                  </a:lnTo>
                  <a:lnTo>
                    <a:pt x="39358" y="126215"/>
                  </a:lnTo>
                  <a:lnTo>
                    <a:pt x="39038" y="126071"/>
                  </a:lnTo>
                  <a:lnTo>
                    <a:pt x="38718" y="125919"/>
                  </a:lnTo>
                  <a:lnTo>
                    <a:pt x="38406" y="125761"/>
                  </a:lnTo>
                  <a:lnTo>
                    <a:pt x="38366" y="125658"/>
                  </a:lnTo>
                  <a:lnTo>
                    <a:pt x="38326" y="125555"/>
                  </a:lnTo>
                  <a:lnTo>
                    <a:pt x="38292" y="125445"/>
                  </a:lnTo>
                  <a:lnTo>
                    <a:pt x="38259" y="125328"/>
                  </a:lnTo>
                  <a:lnTo>
                    <a:pt x="38206" y="125087"/>
                  </a:lnTo>
                  <a:lnTo>
                    <a:pt x="38159" y="124826"/>
                  </a:lnTo>
                  <a:lnTo>
                    <a:pt x="38126" y="124551"/>
                  </a:lnTo>
                  <a:lnTo>
                    <a:pt x="38099" y="124262"/>
                  </a:lnTo>
                  <a:lnTo>
                    <a:pt x="38079" y="123960"/>
                  </a:lnTo>
                  <a:lnTo>
                    <a:pt x="38073" y="123650"/>
                  </a:lnTo>
                  <a:lnTo>
                    <a:pt x="38066" y="123327"/>
                  </a:lnTo>
                  <a:lnTo>
                    <a:pt x="38073" y="122997"/>
                  </a:lnTo>
                  <a:lnTo>
                    <a:pt x="38086" y="122660"/>
                  </a:lnTo>
                  <a:lnTo>
                    <a:pt x="38099" y="122316"/>
                  </a:lnTo>
                  <a:lnTo>
                    <a:pt x="38126" y="121972"/>
                  </a:lnTo>
                  <a:lnTo>
                    <a:pt x="38152" y="121622"/>
                  </a:lnTo>
                  <a:lnTo>
                    <a:pt x="38212" y="120920"/>
                  </a:lnTo>
                  <a:lnTo>
                    <a:pt x="38292" y="120219"/>
                  </a:lnTo>
                  <a:lnTo>
                    <a:pt x="38372" y="119538"/>
                  </a:lnTo>
                  <a:lnTo>
                    <a:pt x="38539" y="118260"/>
                  </a:lnTo>
                  <a:lnTo>
                    <a:pt x="38612" y="117689"/>
                  </a:lnTo>
                  <a:lnTo>
                    <a:pt x="38672" y="117173"/>
                  </a:lnTo>
                  <a:lnTo>
                    <a:pt x="38718" y="116733"/>
                  </a:lnTo>
                  <a:lnTo>
                    <a:pt x="38732" y="116541"/>
                  </a:lnTo>
                  <a:lnTo>
                    <a:pt x="38745" y="116369"/>
                  </a:lnTo>
                  <a:lnTo>
                    <a:pt x="38818" y="113873"/>
                  </a:lnTo>
                  <a:lnTo>
                    <a:pt x="38892" y="111370"/>
                  </a:lnTo>
                  <a:lnTo>
                    <a:pt x="38965" y="108881"/>
                  </a:lnTo>
                  <a:lnTo>
                    <a:pt x="39038" y="106392"/>
                  </a:lnTo>
                  <a:lnTo>
                    <a:pt x="39051" y="105780"/>
                  </a:lnTo>
                  <a:lnTo>
                    <a:pt x="39058" y="105161"/>
                  </a:lnTo>
                  <a:lnTo>
                    <a:pt x="39051" y="104542"/>
                  </a:lnTo>
                  <a:lnTo>
                    <a:pt x="39045" y="103910"/>
                  </a:lnTo>
                  <a:lnTo>
                    <a:pt x="39025" y="102644"/>
                  </a:lnTo>
                  <a:lnTo>
                    <a:pt x="39011" y="101372"/>
                  </a:lnTo>
                  <a:lnTo>
                    <a:pt x="39011" y="100740"/>
                  </a:lnTo>
                  <a:lnTo>
                    <a:pt x="39011" y="100107"/>
                  </a:lnTo>
                  <a:lnTo>
                    <a:pt x="39031" y="99475"/>
                  </a:lnTo>
                  <a:lnTo>
                    <a:pt x="39051" y="98849"/>
                  </a:lnTo>
                  <a:lnTo>
                    <a:pt x="39091" y="98230"/>
                  </a:lnTo>
                  <a:lnTo>
                    <a:pt x="39118" y="97921"/>
                  </a:lnTo>
                  <a:lnTo>
                    <a:pt x="39145" y="97611"/>
                  </a:lnTo>
                  <a:lnTo>
                    <a:pt x="39178" y="97309"/>
                  </a:lnTo>
                  <a:lnTo>
                    <a:pt x="39211" y="97006"/>
                  </a:lnTo>
                  <a:lnTo>
                    <a:pt x="39251" y="96704"/>
                  </a:lnTo>
                  <a:lnTo>
                    <a:pt x="39298" y="96408"/>
                  </a:lnTo>
                  <a:lnTo>
                    <a:pt x="39424" y="95672"/>
                  </a:lnTo>
                  <a:lnTo>
                    <a:pt x="39491" y="95335"/>
                  </a:lnTo>
                  <a:lnTo>
                    <a:pt x="39551" y="95026"/>
                  </a:lnTo>
                  <a:lnTo>
                    <a:pt x="39617" y="94730"/>
                  </a:lnTo>
                  <a:lnTo>
                    <a:pt x="39684" y="94462"/>
                  </a:lnTo>
                  <a:lnTo>
                    <a:pt x="39750" y="94208"/>
                  </a:lnTo>
                  <a:lnTo>
                    <a:pt x="39817" y="93974"/>
                  </a:lnTo>
                  <a:lnTo>
                    <a:pt x="39890" y="93754"/>
                  </a:lnTo>
                  <a:lnTo>
                    <a:pt x="39964" y="93554"/>
                  </a:lnTo>
                  <a:lnTo>
                    <a:pt x="40043" y="93369"/>
                  </a:lnTo>
                  <a:lnTo>
                    <a:pt x="40130" y="93204"/>
                  </a:lnTo>
                  <a:lnTo>
                    <a:pt x="40217" y="93052"/>
                  </a:lnTo>
                  <a:lnTo>
                    <a:pt x="40310" y="92915"/>
                  </a:lnTo>
                  <a:lnTo>
                    <a:pt x="40403" y="92784"/>
                  </a:lnTo>
                  <a:lnTo>
                    <a:pt x="40510" y="92674"/>
                  </a:lnTo>
                  <a:lnTo>
                    <a:pt x="40623" y="92571"/>
                  </a:lnTo>
                  <a:lnTo>
                    <a:pt x="40743" y="92482"/>
                  </a:lnTo>
                  <a:lnTo>
                    <a:pt x="40869" y="92406"/>
                  </a:lnTo>
                  <a:lnTo>
                    <a:pt x="41002" y="92337"/>
                  </a:lnTo>
                  <a:lnTo>
                    <a:pt x="41142" y="92275"/>
                  </a:lnTo>
                  <a:lnTo>
                    <a:pt x="41295" y="92220"/>
                  </a:lnTo>
                  <a:lnTo>
                    <a:pt x="41462" y="92179"/>
                  </a:lnTo>
                  <a:lnTo>
                    <a:pt x="41635" y="92138"/>
                  </a:lnTo>
                  <a:lnTo>
                    <a:pt x="41815" y="92104"/>
                  </a:lnTo>
                  <a:lnTo>
                    <a:pt x="42008" y="92083"/>
                  </a:lnTo>
                  <a:lnTo>
                    <a:pt x="42221" y="92055"/>
                  </a:lnTo>
                  <a:lnTo>
                    <a:pt x="42434" y="92042"/>
                  </a:lnTo>
                  <a:lnTo>
                    <a:pt x="42913" y="92014"/>
                  </a:lnTo>
                  <a:lnTo>
                    <a:pt x="43446" y="91987"/>
                  </a:lnTo>
                  <a:close/>
                  <a:moveTo>
                    <a:pt x="177110" y="92317"/>
                  </a:moveTo>
                  <a:lnTo>
                    <a:pt x="178009" y="92468"/>
                  </a:lnTo>
                  <a:lnTo>
                    <a:pt x="178914" y="92606"/>
                  </a:lnTo>
                  <a:lnTo>
                    <a:pt x="179820" y="92743"/>
                  </a:lnTo>
                  <a:lnTo>
                    <a:pt x="180279" y="92798"/>
                  </a:lnTo>
                  <a:lnTo>
                    <a:pt x="180732" y="92853"/>
                  </a:lnTo>
                  <a:lnTo>
                    <a:pt x="181185" y="92901"/>
                  </a:lnTo>
                  <a:lnTo>
                    <a:pt x="181637" y="92949"/>
                  </a:lnTo>
                  <a:lnTo>
                    <a:pt x="182090" y="92984"/>
                  </a:lnTo>
                  <a:lnTo>
                    <a:pt x="182536" y="93011"/>
                  </a:lnTo>
                  <a:lnTo>
                    <a:pt x="182982" y="93039"/>
                  </a:lnTo>
                  <a:lnTo>
                    <a:pt x="183429" y="93046"/>
                  </a:lnTo>
                  <a:lnTo>
                    <a:pt x="183868" y="93052"/>
                  </a:lnTo>
                  <a:lnTo>
                    <a:pt x="184307" y="93046"/>
                  </a:lnTo>
                  <a:lnTo>
                    <a:pt x="184321" y="93039"/>
                  </a:lnTo>
                  <a:lnTo>
                    <a:pt x="184334" y="93032"/>
                  </a:lnTo>
                  <a:lnTo>
                    <a:pt x="184354" y="93025"/>
                  </a:lnTo>
                  <a:lnTo>
                    <a:pt x="184367" y="93025"/>
                  </a:lnTo>
                  <a:lnTo>
                    <a:pt x="184074" y="94297"/>
                  </a:lnTo>
                  <a:lnTo>
                    <a:pt x="183788" y="95576"/>
                  </a:lnTo>
                  <a:lnTo>
                    <a:pt x="183522" y="96855"/>
                  </a:lnTo>
                  <a:lnTo>
                    <a:pt x="183262" y="98141"/>
                  </a:lnTo>
                  <a:lnTo>
                    <a:pt x="183022" y="99426"/>
                  </a:lnTo>
                  <a:lnTo>
                    <a:pt x="182789" y="100719"/>
                  </a:lnTo>
                  <a:lnTo>
                    <a:pt x="182576" y="102005"/>
                  </a:lnTo>
                  <a:lnTo>
                    <a:pt x="182370" y="103304"/>
                  </a:lnTo>
                  <a:lnTo>
                    <a:pt x="182177" y="104597"/>
                  </a:lnTo>
                  <a:lnTo>
                    <a:pt x="181997" y="105897"/>
                  </a:lnTo>
                  <a:lnTo>
                    <a:pt x="181831" y="107196"/>
                  </a:lnTo>
                  <a:lnTo>
                    <a:pt x="181671" y="108496"/>
                  </a:lnTo>
                  <a:lnTo>
                    <a:pt x="181524" y="109795"/>
                  </a:lnTo>
                  <a:lnTo>
                    <a:pt x="181391" y="111102"/>
                  </a:lnTo>
                  <a:lnTo>
                    <a:pt x="181265" y="112408"/>
                  </a:lnTo>
                  <a:lnTo>
                    <a:pt x="181151" y="113715"/>
                  </a:lnTo>
                  <a:lnTo>
                    <a:pt x="181098" y="114471"/>
                  </a:lnTo>
                  <a:lnTo>
                    <a:pt x="181052" y="115234"/>
                  </a:lnTo>
                  <a:lnTo>
                    <a:pt x="181025" y="116004"/>
                  </a:lnTo>
                  <a:lnTo>
                    <a:pt x="180998" y="116767"/>
                  </a:lnTo>
                  <a:lnTo>
                    <a:pt x="180985" y="117538"/>
                  </a:lnTo>
                  <a:lnTo>
                    <a:pt x="180972" y="118308"/>
                  </a:lnTo>
                  <a:lnTo>
                    <a:pt x="180958" y="119848"/>
                  </a:lnTo>
                  <a:lnTo>
                    <a:pt x="180945" y="120625"/>
                  </a:lnTo>
                  <a:lnTo>
                    <a:pt x="180938" y="121388"/>
                  </a:lnTo>
                  <a:lnTo>
                    <a:pt x="180918" y="122158"/>
                  </a:lnTo>
                  <a:lnTo>
                    <a:pt x="180892" y="122928"/>
                  </a:lnTo>
                  <a:lnTo>
                    <a:pt x="180852" y="123691"/>
                  </a:lnTo>
                  <a:lnTo>
                    <a:pt x="180805" y="124448"/>
                  </a:lnTo>
                  <a:lnTo>
                    <a:pt x="180745" y="125204"/>
                  </a:lnTo>
                  <a:lnTo>
                    <a:pt x="180705" y="125582"/>
                  </a:lnTo>
                  <a:lnTo>
                    <a:pt x="180665" y="125961"/>
                  </a:lnTo>
                  <a:lnTo>
                    <a:pt x="180559" y="126806"/>
                  </a:lnTo>
                  <a:lnTo>
                    <a:pt x="180506" y="127184"/>
                  </a:lnTo>
                  <a:lnTo>
                    <a:pt x="180459" y="127535"/>
                  </a:lnTo>
                  <a:lnTo>
                    <a:pt x="180406" y="127858"/>
                  </a:lnTo>
                  <a:lnTo>
                    <a:pt x="180352" y="128154"/>
                  </a:lnTo>
                  <a:lnTo>
                    <a:pt x="180299" y="128429"/>
                  </a:lnTo>
                  <a:lnTo>
                    <a:pt x="180239" y="128677"/>
                  </a:lnTo>
                  <a:lnTo>
                    <a:pt x="180173" y="128897"/>
                  </a:lnTo>
                  <a:lnTo>
                    <a:pt x="180106" y="129096"/>
                  </a:lnTo>
                  <a:lnTo>
                    <a:pt x="180033" y="129275"/>
                  </a:lnTo>
                  <a:lnTo>
                    <a:pt x="179953" y="129433"/>
                  </a:lnTo>
                  <a:lnTo>
                    <a:pt x="179866" y="129577"/>
                  </a:lnTo>
                  <a:lnTo>
                    <a:pt x="179820" y="129639"/>
                  </a:lnTo>
                  <a:lnTo>
                    <a:pt x="179773" y="129694"/>
                  </a:lnTo>
                  <a:lnTo>
                    <a:pt x="179727" y="129749"/>
                  </a:lnTo>
                  <a:lnTo>
                    <a:pt x="179673" y="129797"/>
                  </a:lnTo>
                  <a:lnTo>
                    <a:pt x="179620" y="129845"/>
                  </a:lnTo>
                  <a:lnTo>
                    <a:pt x="179560" y="129887"/>
                  </a:lnTo>
                  <a:lnTo>
                    <a:pt x="179500" y="129928"/>
                  </a:lnTo>
                  <a:lnTo>
                    <a:pt x="179440" y="129962"/>
                  </a:lnTo>
                  <a:lnTo>
                    <a:pt x="179380" y="129990"/>
                  </a:lnTo>
                  <a:lnTo>
                    <a:pt x="179307" y="130017"/>
                  </a:lnTo>
                  <a:lnTo>
                    <a:pt x="179167" y="130065"/>
                  </a:lnTo>
                  <a:lnTo>
                    <a:pt x="179014" y="130100"/>
                  </a:lnTo>
                  <a:lnTo>
                    <a:pt x="178848" y="130120"/>
                  </a:lnTo>
                  <a:lnTo>
                    <a:pt x="178661" y="130134"/>
                  </a:lnTo>
                  <a:lnTo>
                    <a:pt x="178468" y="130141"/>
                  </a:lnTo>
                  <a:lnTo>
                    <a:pt x="178255" y="130141"/>
                  </a:lnTo>
                  <a:lnTo>
                    <a:pt x="178029" y="130127"/>
                  </a:lnTo>
                  <a:lnTo>
                    <a:pt x="177789" y="130114"/>
                  </a:lnTo>
                  <a:lnTo>
                    <a:pt x="177250" y="130072"/>
                  </a:lnTo>
                  <a:lnTo>
                    <a:pt x="176631" y="130017"/>
                  </a:lnTo>
                  <a:lnTo>
                    <a:pt x="175938" y="129962"/>
                  </a:lnTo>
                  <a:lnTo>
                    <a:pt x="176158" y="127618"/>
                  </a:lnTo>
                  <a:lnTo>
                    <a:pt x="176364" y="125273"/>
                  </a:lnTo>
                  <a:lnTo>
                    <a:pt x="176464" y="124097"/>
                  </a:lnTo>
                  <a:lnTo>
                    <a:pt x="176557" y="122921"/>
                  </a:lnTo>
                  <a:lnTo>
                    <a:pt x="176644" y="121746"/>
                  </a:lnTo>
                  <a:lnTo>
                    <a:pt x="176730" y="120570"/>
                  </a:lnTo>
                  <a:lnTo>
                    <a:pt x="176810" y="119394"/>
                  </a:lnTo>
                  <a:lnTo>
                    <a:pt x="176890" y="118218"/>
                  </a:lnTo>
                  <a:lnTo>
                    <a:pt x="176963" y="117042"/>
                  </a:lnTo>
                  <a:lnTo>
                    <a:pt x="177030" y="115867"/>
                  </a:lnTo>
                  <a:lnTo>
                    <a:pt x="177090" y="114691"/>
                  </a:lnTo>
                  <a:lnTo>
                    <a:pt x="177143" y="113508"/>
                  </a:lnTo>
                  <a:lnTo>
                    <a:pt x="177196" y="112332"/>
                  </a:lnTo>
                  <a:lnTo>
                    <a:pt x="177243" y="111157"/>
                  </a:lnTo>
                  <a:lnTo>
                    <a:pt x="177283" y="109981"/>
                  </a:lnTo>
                  <a:lnTo>
                    <a:pt x="177316" y="108798"/>
                  </a:lnTo>
                  <a:lnTo>
                    <a:pt x="177343" y="107622"/>
                  </a:lnTo>
                  <a:lnTo>
                    <a:pt x="177370" y="106440"/>
                  </a:lnTo>
                  <a:lnTo>
                    <a:pt x="177383" y="105264"/>
                  </a:lnTo>
                  <a:lnTo>
                    <a:pt x="177396" y="104088"/>
                  </a:lnTo>
                  <a:lnTo>
                    <a:pt x="177396" y="102906"/>
                  </a:lnTo>
                  <a:lnTo>
                    <a:pt x="177390" y="101730"/>
                  </a:lnTo>
                  <a:lnTo>
                    <a:pt x="177383" y="100554"/>
                  </a:lnTo>
                  <a:lnTo>
                    <a:pt x="177363" y="99378"/>
                  </a:lnTo>
                  <a:lnTo>
                    <a:pt x="177343" y="98196"/>
                  </a:lnTo>
                  <a:lnTo>
                    <a:pt x="177310" y="97020"/>
                  </a:lnTo>
                  <a:lnTo>
                    <a:pt x="177270" y="95844"/>
                  </a:lnTo>
                  <a:lnTo>
                    <a:pt x="177223" y="94668"/>
                  </a:lnTo>
                  <a:lnTo>
                    <a:pt x="177170" y="93493"/>
                  </a:lnTo>
                  <a:lnTo>
                    <a:pt x="177110" y="92317"/>
                  </a:lnTo>
                  <a:close/>
                  <a:moveTo>
                    <a:pt x="65897" y="63899"/>
                  </a:moveTo>
                  <a:lnTo>
                    <a:pt x="66397" y="63906"/>
                  </a:lnTo>
                  <a:lnTo>
                    <a:pt x="66889" y="63919"/>
                  </a:lnTo>
                  <a:lnTo>
                    <a:pt x="67389" y="63940"/>
                  </a:lnTo>
                  <a:lnTo>
                    <a:pt x="67895" y="63961"/>
                  </a:lnTo>
                  <a:lnTo>
                    <a:pt x="68894" y="64009"/>
                  </a:lnTo>
                  <a:lnTo>
                    <a:pt x="69899" y="64077"/>
                  </a:lnTo>
                  <a:lnTo>
                    <a:pt x="70904" y="64146"/>
                  </a:lnTo>
                  <a:lnTo>
                    <a:pt x="72889" y="64297"/>
                  </a:lnTo>
                  <a:lnTo>
                    <a:pt x="73867" y="64366"/>
                  </a:lnTo>
                  <a:lnTo>
                    <a:pt x="74839" y="64428"/>
                  </a:lnTo>
                  <a:lnTo>
                    <a:pt x="75792" y="64476"/>
                  </a:lnTo>
                  <a:lnTo>
                    <a:pt x="76258" y="64497"/>
                  </a:lnTo>
                  <a:lnTo>
                    <a:pt x="76724" y="64504"/>
                  </a:lnTo>
                  <a:lnTo>
                    <a:pt x="114449" y="65233"/>
                  </a:lnTo>
                  <a:lnTo>
                    <a:pt x="150071" y="65893"/>
                  </a:lnTo>
                  <a:lnTo>
                    <a:pt x="151422" y="65893"/>
                  </a:lnTo>
                  <a:lnTo>
                    <a:pt x="152128" y="65879"/>
                  </a:lnTo>
                  <a:lnTo>
                    <a:pt x="152841" y="65858"/>
                  </a:lnTo>
                  <a:lnTo>
                    <a:pt x="154312" y="65810"/>
                  </a:lnTo>
                  <a:lnTo>
                    <a:pt x="155058" y="65790"/>
                  </a:lnTo>
                  <a:lnTo>
                    <a:pt x="155810" y="65769"/>
                  </a:lnTo>
                  <a:lnTo>
                    <a:pt x="156569" y="65755"/>
                  </a:lnTo>
                  <a:lnTo>
                    <a:pt x="157335" y="65748"/>
                  </a:lnTo>
                  <a:lnTo>
                    <a:pt x="158094" y="65755"/>
                  </a:lnTo>
                  <a:lnTo>
                    <a:pt x="158860" y="65769"/>
                  </a:lnTo>
                  <a:lnTo>
                    <a:pt x="159619" y="65803"/>
                  </a:lnTo>
                  <a:lnTo>
                    <a:pt x="159998" y="65824"/>
                  </a:lnTo>
                  <a:lnTo>
                    <a:pt x="160371" y="65851"/>
                  </a:lnTo>
                  <a:lnTo>
                    <a:pt x="160751" y="65886"/>
                  </a:lnTo>
                  <a:lnTo>
                    <a:pt x="161123" y="65920"/>
                  </a:lnTo>
                  <a:lnTo>
                    <a:pt x="161496" y="65961"/>
                  </a:lnTo>
                  <a:lnTo>
                    <a:pt x="161863" y="66010"/>
                  </a:lnTo>
                  <a:lnTo>
                    <a:pt x="162229" y="66065"/>
                  </a:lnTo>
                  <a:lnTo>
                    <a:pt x="162595" y="66126"/>
                  </a:lnTo>
                  <a:lnTo>
                    <a:pt x="162954" y="66188"/>
                  </a:lnTo>
                  <a:lnTo>
                    <a:pt x="163314" y="66264"/>
                  </a:lnTo>
                  <a:lnTo>
                    <a:pt x="163667" y="66346"/>
                  </a:lnTo>
                  <a:lnTo>
                    <a:pt x="164020" y="66429"/>
                  </a:lnTo>
                  <a:lnTo>
                    <a:pt x="164366" y="66525"/>
                  </a:lnTo>
                  <a:lnTo>
                    <a:pt x="164706" y="66628"/>
                  </a:lnTo>
                  <a:lnTo>
                    <a:pt x="165045" y="66745"/>
                  </a:lnTo>
                  <a:lnTo>
                    <a:pt x="165378" y="66862"/>
                  </a:lnTo>
                  <a:lnTo>
                    <a:pt x="165704" y="66993"/>
                  </a:lnTo>
                  <a:lnTo>
                    <a:pt x="166031" y="67130"/>
                  </a:lnTo>
                  <a:lnTo>
                    <a:pt x="166350" y="67282"/>
                  </a:lnTo>
                  <a:lnTo>
                    <a:pt x="166663" y="67433"/>
                  </a:lnTo>
                  <a:lnTo>
                    <a:pt x="166969" y="67605"/>
                  </a:lnTo>
                  <a:lnTo>
                    <a:pt x="167269" y="67784"/>
                  </a:lnTo>
                  <a:lnTo>
                    <a:pt x="167569" y="67969"/>
                  </a:lnTo>
                  <a:lnTo>
                    <a:pt x="167855" y="68169"/>
                  </a:lnTo>
                  <a:lnTo>
                    <a:pt x="168135" y="68375"/>
                  </a:lnTo>
                  <a:lnTo>
                    <a:pt x="168408" y="68602"/>
                  </a:lnTo>
                  <a:lnTo>
                    <a:pt x="168681" y="68829"/>
                  </a:lnTo>
                  <a:lnTo>
                    <a:pt x="168940" y="69076"/>
                  </a:lnTo>
                  <a:lnTo>
                    <a:pt x="169193" y="69331"/>
                  </a:lnTo>
                  <a:lnTo>
                    <a:pt x="169433" y="69606"/>
                  </a:lnTo>
                  <a:lnTo>
                    <a:pt x="169673" y="69888"/>
                  </a:lnTo>
                  <a:lnTo>
                    <a:pt x="169899" y="70183"/>
                  </a:lnTo>
                  <a:lnTo>
                    <a:pt x="170119" y="70493"/>
                  </a:lnTo>
                  <a:lnTo>
                    <a:pt x="170332" y="70816"/>
                  </a:lnTo>
                  <a:lnTo>
                    <a:pt x="170532" y="71153"/>
                  </a:lnTo>
                  <a:lnTo>
                    <a:pt x="170725" y="71503"/>
                  </a:lnTo>
                  <a:lnTo>
                    <a:pt x="170911" y="71868"/>
                  </a:lnTo>
                  <a:lnTo>
                    <a:pt x="171084" y="72246"/>
                  </a:lnTo>
                  <a:lnTo>
                    <a:pt x="171191" y="72494"/>
                  </a:lnTo>
                  <a:lnTo>
                    <a:pt x="171291" y="72748"/>
                  </a:lnTo>
                  <a:lnTo>
                    <a:pt x="171390" y="73009"/>
                  </a:lnTo>
                  <a:lnTo>
                    <a:pt x="171484" y="73270"/>
                  </a:lnTo>
                  <a:lnTo>
                    <a:pt x="171577" y="73532"/>
                  </a:lnTo>
                  <a:lnTo>
                    <a:pt x="171663" y="73800"/>
                  </a:lnTo>
                  <a:lnTo>
                    <a:pt x="171830" y="74343"/>
                  </a:lnTo>
                  <a:lnTo>
                    <a:pt x="171983" y="74893"/>
                  </a:lnTo>
                  <a:lnTo>
                    <a:pt x="172130" y="75457"/>
                  </a:lnTo>
                  <a:lnTo>
                    <a:pt x="172256" y="76021"/>
                  </a:lnTo>
                  <a:lnTo>
                    <a:pt x="172376" y="76605"/>
                  </a:lnTo>
                  <a:lnTo>
                    <a:pt x="172482" y="77190"/>
                  </a:lnTo>
                  <a:lnTo>
                    <a:pt x="172582" y="77781"/>
                  </a:lnTo>
                  <a:lnTo>
                    <a:pt x="172676" y="78379"/>
                  </a:lnTo>
                  <a:lnTo>
                    <a:pt x="172755" y="78984"/>
                  </a:lnTo>
                  <a:lnTo>
                    <a:pt x="172829" y="79589"/>
                  </a:lnTo>
                  <a:lnTo>
                    <a:pt x="172895" y="80201"/>
                  </a:lnTo>
                  <a:lnTo>
                    <a:pt x="172955" y="80813"/>
                  </a:lnTo>
                  <a:lnTo>
                    <a:pt x="173008" y="81425"/>
                  </a:lnTo>
                  <a:lnTo>
                    <a:pt x="173062" y="82044"/>
                  </a:lnTo>
                  <a:lnTo>
                    <a:pt x="173102" y="82663"/>
                  </a:lnTo>
                  <a:lnTo>
                    <a:pt x="173175" y="83894"/>
                  </a:lnTo>
                  <a:lnTo>
                    <a:pt x="173241" y="85111"/>
                  </a:lnTo>
                  <a:lnTo>
                    <a:pt x="173295" y="86321"/>
                  </a:lnTo>
                  <a:lnTo>
                    <a:pt x="173348" y="87510"/>
                  </a:lnTo>
                  <a:lnTo>
                    <a:pt x="173401" y="88673"/>
                  </a:lnTo>
                  <a:lnTo>
                    <a:pt x="173461" y="89800"/>
                  </a:lnTo>
                  <a:lnTo>
                    <a:pt x="173494" y="90350"/>
                  </a:lnTo>
                  <a:lnTo>
                    <a:pt x="173534" y="90887"/>
                  </a:lnTo>
                  <a:lnTo>
                    <a:pt x="173614" y="92062"/>
                  </a:lnTo>
                  <a:lnTo>
                    <a:pt x="173694" y="93238"/>
                  </a:lnTo>
                  <a:lnTo>
                    <a:pt x="173761" y="94414"/>
                  </a:lnTo>
                  <a:lnTo>
                    <a:pt x="173821" y="95583"/>
                  </a:lnTo>
                  <a:lnTo>
                    <a:pt x="173874" y="96759"/>
                  </a:lnTo>
                  <a:lnTo>
                    <a:pt x="173914" y="97934"/>
                  </a:lnTo>
                  <a:lnTo>
                    <a:pt x="173954" y="99110"/>
                  </a:lnTo>
                  <a:lnTo>
                    <a:pt x="173981" y="100286"/>
                  </a:lnTo>
                  <a:lnTo>
                    <a:pt x="174007" y="101462"/>
                  </a:lnTo>
                  <a:lnTo>
                    <a:pt x="174020" y="102637"/>
                  </a:lnTo>
                  <a:lnTo>
                    <a:pt x="174027" y="103813"/>
                  </a:lnTo>
                  <a:lnTo>
                    <a:pt x="174034" y="104989"/>
                  </a:lnTo>
                  <a:lnTo>
                    <a:pt x="174027" y="106165"/>
                  </a:lnTo>
                  <a:lnTo>
                    <a:pt x="174014" y="107341"/>
                  </a:lnTo>
                  <a:lnTo>
                    <a:pt x="174001" y="108523"/>
                  </a:lnTo>
                  <a:lnTo>
                    <a:pt x="173974" y="109699"/>
                  </a:lnTo>
                  <a:lnTo>
                    <a:pt x="173947" y="110875"/>
                  </a:lnTo>
                  <a:lnTo>
                    <a:pt x="173914" y="112051"/>
                  </a:lnTo>
                  <a:lnTo>
                    <a:pt x="173867" y="113226"/>
                  </a:lnTo>
                  <a:lnTo>
                    <a:pt x="173821" y="114402"/>
                  </a:lnTo>
                  <a:lnTo>
                    <a:pt x="173774" y="115578"/>
                  </a:lnTo>
                  <a:lnTo>
                    <a:pt x="173714" y="116754"/>
                  </a:lnTo>
                  <a:lnTo>
                    <a:pt x="173654" y="117929"/>
                  </a:lnTo>
                  <a:lnTo>
                    <a:pt x="173581" y="119105"/>
                  </a:lnTo>
                  <a:lnTo>
                    <a:pt x="173508" y="120274"/>
                  </a:lnTo>
                  <a:lnTo>
                    <a:pt x="173435" y="121450"/>
                  </a:lnTo>
                  <a:lnTo>
                    <a:pt x="173348" y="122626"/>
                  </a:lnTo>
                  <a:lnTo>
                    <a:pt x="173261" y="123801"/>
                  </a:lnTo>
                  <a:lnTo>
                    <a:pt x="173168" y="124970"/>
                  </a:lnTo>
                  <a:lnTo>
                    <a:pt x="173075" y="126146"/>
                  </a:lnTo>
                  <a:lnTo>
                    <a:pt x="172975" y="127315"/>
                  </a:lnTo>
                  <a:lnTo>
                    <a:pt x="172875" y="128484"/>
                  </a:lnTo>
                  <a:lnTo>
                    <a:pt x="172682" y="130574"/>
                  </a:lnTo>
                  <a:lnTo>
                    <a:pt x="172476" y="132665"/>
                  </a:lnTo>
                  <a:lnTo>
                    <a:pt x="172263" y="134748"/>
                  </a:lnTo>
                  <a:lnTo>
                    <a:pt x="172036" y="136838"/>
                  </a:lnTo>
                  <a:lnTo>
                    <a:pt x="171803" y="138928"/>
                  </a:lnTo>
                  <a:lnTo>
                    <a:pt x="171557" y="141019"/>
                  </a:lnTo>
                  <a:lnTo>
                    <a:pt x="171304" y="143109"/>
                  </a:lnTo>
                  <a:lnTo>
                    <a:pt x="171044" y="145199"/>
                  </a:lnTo>
                  <a:lnTo>
                    <a:pt x="170971" y="145791"/>
                  </a:lnTo>
                  <a:lnTo>
                    <a:pt x="170911" y="146423"/>
                  </a:lnTo>
                  <a:lnTo>
                    <a:pt x="170858" y="147090"/>
                  </a:lnTo>
                  <a:lnTo>
                    <a:pt x="170798" y="147792"/>
                  </a:lnTo>
                  <a:lnTo>
                    <a:pt x="170691" y="149290"/>
                  </a:lnTo>
                  <a:lnTo>
                    <a:pt x="170585" y="150886"/>
                  </a:lnTo>
                  <a:lnTo>
                    <a:pt x="170458" y="152557"/>
                  </a:lnTo>
                  <a:lnTo>
                    <a:pt x="170392" y="153409"/>
                  </a:lnTo>
                  <a:lnTo>
                    <a:pt x="170312" y="154275"/>
                  </a:lnTo>
                  <a:lnTo>
                    <a:pt x="170225" y="155156"/>
                  </a:lnTo>
                  <a:lnTo>
                    <a:pt x="170132" y="156036"/>
                  </a:lnTo>
                  <a:lnTo>
                    <a:pt x="170026" y="156916"/>
                  </a:lnTo>
                  <a:lnTo>
                    <a:pt x="169906" y="157796"/>
                  </a:lnTo>
                  <a:lnTo>
                    <a:pt x="169773" y="158676"/>
                  </a:lnTo>
                  <a:lnTo>
                    <a:pt x="169706" y="159109"/>
                  </a:lnTo>
                  <a:lnTo>
                    <a:pt x="169633" y="159542"/>
                  </a:lnTo>
                  <a:lnTo>
                    <a:pt x="169553" y="159976"/>
                  </a:lnTo>
                  <a:lnTo>
                    <a:pt x="169466" y="160409"/>
                  </a:lnTo>
                  <a:lnTo>
                    <a:pt x="169380" y="160835"/>
                  </a:lnTo>
                  <a:lnTo>
                    <a:pt x="169286" y="161255"/>
                  </a:lnTo>
                  <a:lnTo>
                    <a:pt x="169193" y="161674"/>
                  </a:lnTo>
                  <a:lnTo>
                    <a:pt x="169093" y="162087"/>
                  </a:lnTo>
                  <a:lnTo>
                    <a:pt x="168987" y="162499"/>
                  </a:lnTo>
                  <a:lnTo>
                    <a:pt x="168874" y="162905"/>
                  </a:lnTo>
                  <a:lnTo>
                    <a:pt x="168760" y="163304"/>
                  </a:lnTo>
                  <a:lnTo>
                    <a:pt x="168634" y="163695"/>
                  </a:lnTo>
                  <a:lnTo>
                    <a:pt x="168507" y="164087"/>
                  </a:lnTo>
                  <a:lnTo>
                    <a:pt x="168374" y="164466"/>
                  </a:lnTo>
                  <a:lnTo>
                    <a:pt x="168241" y="164844"/>
                  </a:lnTo>
                  <a:lnTo>
                    <a:pt x="168095" y="165208"/>
                  </a:lnTo>
                  <a:lnTo>
                    <a:pt x="167942" y="165573"/>
                  </a:lnTo>
                  <a:lnTo>
                    <a:pt x="167788" y="165923"/>
                  </a:lnTo>
                  <a:lnTo>
                    <a:pt x="167622" y="166267"/>
                  </a:lnTo>
                  <a:lnTo>
                    <a:pt x="167455" y="166604"/>
                  </a:lnTo>
                  <a:lnTo>
                    <a:pt x="167276" y="166934"/>
                  </a:lnTo>
                  <a:lnTo>
                    <a:pt x="167089" y="167250"/>
                  </a:lnTo>
                  <a:lnTo>
                    <a:pt x="166903" y="167560"/>
                  </a:lnTo>
                  <a:lnTo>
                    <a:pt x="166703" y="167862"/>
                  </a:lnTo>
                  <a:lnTo>
                    <a:pt x="166497" y="168151"/>
                  </a:lnTo>
                  <a:lnTo>
                    <a:pt x="166284" y="168426"/>
                  </a:lnTo>
                  <a:lnTo>
                    <a:pt x="166064" y="168694"/>
                  </a:lnTo>
                  <a:lnTo>
                    <a:pt x="165838" y="168949"/>
                  </a:lnTo>
                  <a:lnTo>
                    <a:pt x="165598" y="169196"/>
                  </a:lnTo>
                  <a:lnTo>
                    <a:pt x="165358" y="169423"/>
                  </a:lnTo>
                  <a:lnTo>
                    <a:pt x="158081" y="169492"/>
                  </a:lnTo>
                  <a:lnTo>
                    <a:pt x="154445" y="169519"/>
                  </a:lnTo>
                  <a:lnTo>
                    <a:pt x="150810" y="169540"/>
                  </a:lnTo>
                  <a:lnTo>
                    <a:pt x="147174" y="169561"/>
                  </a:lnTo>
                  <a:lnTo>
                    <a:pt x="143532" y="169574"/>
                  </a:lnTo>
                  <a:lnTo>
                    <a:pt x="139897" y="169581"/>
                  </a:lnTo>
                  <a:lnTo>
                    <a:pt x="136262" y="169581"/>
                  </a:lnTo>
                  <a:lnTo>
                    <a:pt x="132626" y="169574"/>
                  </a:lnTo>
                  <a:lnTo>
                    <a:pt x="128984" y="169568"/>
                  </a:lnTo>
                  <a:lnTo>
                    <a:pt x="125349" y="169554"/>
                  </a:lnTo>
                  <a:lnTo>
                    <a:pt x="121707" y="169526"/>
                  </a:lnTo>
                  <a:lnTo>
                    <a:pt x="118071" y="169499"/>
                  </a:lnTo>
                  <a:lnTo>
                    <a:pt x="114429" y="169457"/>
                  </a:lnTo>
                  <a:lnTo>
                    <a:pt x="110787" y="169409"/>
                  </a:lnTo>
                  <a:lnTo>
                    <a:pt x="107152" y="169361"/>
                  </a:lnTo>
                  <a:lnTo>
                    <a:pt x="103490" y="169299"/>
                  </a:lnTo>
                  <a:lnTo>
                    <a:pt x="99834" y="169231"/>
                  </a:lnTo>
                  <a:lnTo>
                    <a:pt x="96179" y="169155"/>
                  </a:lnTo>
                  <a:lnTo>
                    <a:pt x="92524" y="169072"/>
                  </a:lnTo>
                  <a:lnTo>
                    <a:pt x="88868" y="168983"/>
                  </a:lnTo>
                  <a:lnTo>
                    <a:pt x="85206" y="168894"/>
                  </a:lnTo>
                  <a:lnTo>
                    <a:pt x="77896" y="168701"/>
                  </a:lnTo>
                  <a:lnTo>
                    <a:pt x="76790" y="168660"/>
                  </a:lnTo>
                  <a:lnTo>
                    <a:pt x="75685" y="168612"/>
                  </a:lnTo>
                  <a:lnTo>
                    <a:pt x="74573" y="168557"/>
                  </a:lnTo>
                  <a:lnTo>
                    <a:pt x="73461" y="168495"/>
                  </a:lnTo>
                  <a:lnTo>
                    <a:pt x="71224" y="168371"/>
                  </a:lnTo>
                  <a:lnTo>
                    <a:pt x="70099" y="168309"/>
                  </a:lnTo>
                  <a:lnTo>
                    <a:pt x="68980" y="168254"/>
                  </a:lnTo>
                  <a:lnTo>
                    <a:pt x="67855" y="168199"/>
                  </a:lnTo>
                  <a:lnTo>
                    <a:pt x="66730" y="168158"/>
                  </a:lnTo>
                  <a:lnTo>
                    <a:pt x="65611" y="168124"/>
                  </a:lnTo>
                  <a:lnTo>
                    <a:pt x="64486" y="168110"/>
                  </a:lnTo>
                  <a:lnTo>
                    <a:pt x="63927" y="168103"/>
                  </a:lnTo>
                  <a:lnTo>
                    <a:pt x="63367" y="168110"/>
                  </a:lnTo>
                  <a:lnTo>
                    <a:pt x="62808" y="168110"/>
                  </a:lnTo>
                  <a:lnTo>
                    <a:pt x="62242" y="168124"/>
                  </a:lnTo>
                  <a:lnTo>
                    <a:pt x="61683" y="168137"/>
                  </a:lnTo>
                  <a:lnTo>
                    <a:pt x="61130" y="168158"/>
                  </a:lnTo>
                  <a:lnTo>
                    <a:pt x="60571" y="168185"/>
                  </a:lnTo>
                  <a:lnTo>
                    <a:pt x="60011" y="168213"/>
                  </a:lnTo>
                  <a:lnTo>
                    <a:pt x="59958" y="168158"/>
                  </a:lnTo>
                  <a:lnTo>
                    <a:pt x="59905" y="168110"/>
                  </a:lnTo>
                  <a:lnTo>
                    <a:pt x="59845" y="168069"/>
                  </a:lnTo>
                  <a:lnTo>
                    <a:pt x="59778" y="168027"/>
                  </a:lnTo>
                  <a:lnTo>
                    <a:pt x="59705" y="168000"/>
                  </a:lnTo>
                  <a:lnTo>
                    <a:pt x="59625" y="167979"/>
                  </a:lnTo>
                  <a:lnTo>
                    <a:pt x="59545" y="167972"/>
                  </a:lnTo>
                  <a:lnTo>
                    <a:pt x="59459" y="167972"/>
                  </a:lnTo>
                  <a:lnTo>
                    <a:pt x="59372" y="167986"/>
                  </a:lnTo>
                  <a:lnTo>
                    <a:pt x="59206" y="167986"/>
                  </a:lnTo>
                  <a:lnTo>
                    <a:pt x="59119" y="167979"/>
                  </a:lnTo>
                  <a:lnTo>
                    <a:pt x="59026" y="167972"/>
                  </a:lnTo>
                  <a:lnTo>
                    <a:pt x="58940" y="167959"/>
                  </a:lnTo>
                  <a:lnTo>
                    <a:pt x="58766" y="167917"/>
                  </a:lnTo>
                  <a:lnTo>
                    <a:pt x="58587" y="167862"/>
                  </a:lnTo>
                  <a:lnTo>
                    <a:pt x="58400" y="167787"/>
                  </a:lnTo>
                  <a:lnTo>
                    <a:pt x="58220" y="167697"/>
                  </a:lnTo>
                  <a:lnTo>
                    <a:pt x="58034" y="167594"/>
                  </a:lnTo>
                  <a:lnTo>
                    <a:pt x="57848" y="167470"/>
                  </a:lnTo>
                  <a:lnTo>
                    <a:pt x="57661" y="167340"/>
                  </a:lnTo>
                  <a:lnTo>
                    <a:pt x="57475" y="167188"/>
                  </a:lnTo>
                  <a:lnTo>
                    <a:pt x="57282" y="167030"/>
                  </a:lnTo>
                  <a:lnTo>
                    <a:pt x="57095" y="166852"/>
                  </a:lnTo>
                  <a:lnTo>
                    <a:pt x="56902" y="166666"/>
                  </a:lnTo>
                  <a:lnTo>
                    <a:pt x="56709" y="166466"/>
                  </a:lnTo>
                  <a:lnTo>
                    <a:pt x="56516" y="166253"/>
                  </a:lnTo>
                  <a:lnTo>
                    <a:pt x="56323" y="166033"/>
                  </a:lnTo>
                  <a:lnTo>
                    <a:pt x="56130" y="165806"/>
                  </a:lnTo>
                  <a:lnTo>
                    <a:pt x="55937" y="165559"/>
                  </a:lnTo>
                  <a:lnTo>
                    <a:pt x="55744" y="165311"/>
                  </a:lnTo>
                  <a:lnTo>
                    <a:pt x="55550" y="165050"/>
                  </a:lnTo>
                  <a:lnTo>
                    <a:pt x="55357" y="164782"/>
                  </a:lnTo>
                  <a:lnTo>
                    <a:pt x="55171" y="164507"/>
                  </a:lnTo>
                  <a:lnTo>
                    <a:pt x="54978" y="164225"/>
                  </a:lnTo>
                  <a:lnTo>
                    <a:pt x="54785" y="163936"/>
                  </a:lnTo>
                  <a:lnTo>
                    <a:pt x="54598" y="163634"/>
                  </a:lnTo>
                  <a:lnTo>
                    <a:pt x="54225" y="163029"/>
                  </a:lnTo>
                  <a:lnTo>
                    <a:pt x="53859" y="162396"/>
                  </a:lnTo>
                  <a:lnTo>
                    <a:pt x="53500" y="161750"/>
                  </a:lnTo>
                  <a:lnTo>
                    <a:pt x="53147" y="161096"/>
                  </a:lnTo>
                  <a:lnTo>
                    <a:pt x="52801" y="160429"/>
                  </a:lnTo>
                  <a:lnTo>
                    <a:pt x="52474" y="159762"/>
                  </a:lnTo>
                  <a:lnTo>
                    <a:pt x="52155" y="159096"/>
                  </a:lnTo>
                  <a:lnTo>
                    <a:pt x="51848" y="158435"/>
                  </a:lnTo>
                  <a:lnTo>
                    <a:pt x="51556" y="157782"/>
                  </a:lnTo>
                  <a:lnTo>
                    <a:pt x="51283" y="157143"/>
                  </a:lnTo>
                  <a:lnTo>
                    <a:pt x="51023" y="156524"/>
                  </a:lnTo>
                  <a:lnTo>
                    <a:pt x="50783" y="155919"/>
                  </a:lnTo>
                  <a:lnTo>
                    <a:pt x="50563" y="155341"/>
                  </a:lnTo>
                  <a:lnTo>
                    <a:pt x="50357" y="154791"/>
                  </a:lnTo>
                  <a:lnTo>
                    <a:pt x="50184" y="154275"/>
                  </a:lnTo>
                  <a:lnTo>
                    <a:pt x="50024" y="153801"/>
                  </a:lnTo>
                  <a:lnTo>
                    <a:pt x="49891" y="153361"/>
                  </a:lnTo>
                  <a:lnTo>
                    <a:pt x="49784" y="152969"/>
                  </a:lnTo>
                  <a:lnTo>
                    <a:pt x="49705" y="152625"/>
                  </a:lnTo>
                  <a:lnTo>
                    <a:pt x="49591" y="152013"/>
                  </a:lnTo>
                  <a:lnTo>
                    <a:pt x="49485" y="151388"/>
                  </a:lnTo>
                  <a:lnTo>
                    <a:pt x="49398" y="150755"/>
                  </a:lnTo>
                  <a:lnTo>
                    <a:pt x="49312" y="150116"/>
                  </a:lnTo>
                  <a:lnTo>
                    <a:pt x="49245" y="149469"/>
                  </a:lnTo>
                  <a:lnTo>
                    <a:pt x="49179" y="148823"/>
                  </a:lnTo>
                  <a:lnTo>
                    <a:pt x="49119" y="148170"/>
                  </a:lnTo>
                  <a:lnTo>
                    <a:pt x="49072" y="147516"/>
                  </a:lnTo>
                  <a:lnTo>
                    <a:pt x="48979" y="146203"/>
                  </a:lnTo>
                  <a:lnTo>
                    <a:pt x="48886" y="144897"/>
                  </a:lnTo>
                  <a:lnTo>
                    <a:pt x="48792" y="143604"/>
                  </a:lnTo>
                  <a:lnTo>
                    <a:pt x="48746" y="142972"/>
                  </a:lnTo>
                  <a:lnTo>
                    <a:pt x="48686" y="142339"/>
                  </a:lnTo>
                  <a:lnTo>
                    <a:pt x="48306" y="138200"/>
                  </a:lnTo>
                  <a:lnTo>
                    <a:pt x="48127" y="136137"/>
                  </a:lnTo>
                  <a:lnTo>
                    <a:pt x="47947" y="134074"/>
                  </a:lnTo>
                  <a:lnTo>
                    <a:pt x="47780" y="132004"/>
                  </a:lnTo>
                  <a:lnTo>
                    <a:pt x="47614" y="129942"/>
                  </a:lnTo>
                  <a:lnTo>
                    <a:pt x="47467" y="127872"/>
                  </a:lnTo>
                  <a:lnTo>
                    <a:pt x="47321" y="125802"/>
                  </a:lnTo>
                  <a:lnTo>
                    <a:pt x="47181" y="123485"/>
                  </a:lnTo>
                  <a:lnTo>
                    <a:pt x="47048" y="121168"/>
                  </a:lnTo>
                  <a:lnTo>
                    <a:pt x="46928" y="118851"/>
                  </a:lnTo>
                  <a:lnTo>
                    <a:pt x="46875" y="117689"/>
                  </a:lnTo>
                  <a:lnTo>
                    <a:pt x="46822" y="116527"/>
                  </a:lnTo>
                  <a:lnTo>
                    <a:pt x="46782" y="115365"/>
                  </a:lnTo>
                  <a:lnTo>
                    <a:pt x="46735" y="114203"/>
                  </a:lnTo>
                  <a:lnTo>
                    <a:pt x="46702" y="113041"/>
                  </a:lnTo>
                  <a:lnTo>
                    <a:pt x="46668" y="111886"/>
                  </a:lnTo>
                  <a:lnTo>
                    <a:pt x="46642" y="110724"/>
                  </a:lnTo>
                  <a:lnTo>
                    <a:pt x="46615" y="109561"/>
                  </a:lnTo>
                  <a:lnTo>
                    <a:pt x="46602" y="108399"/>
                  </a:lnTo>
                  <a:lnTo>
                    <a:pt x="46588" y="107237"/>
                  </a:lnTo>
                  <a:lnTo>
                    <a:pt x="46575" y="106075"/>
                  </a:lnTo>
                  <a:lnTo>
                    <a:pt x="46575" y="104913"/>
                  </a:lnTo>
                  <a:lnTo>
                    <a:pt x="46582" y="103751"/>
                  </a:lnTo>
                  <a:lnTo>
                    <a:pt x="46588" y="102589"/>
                  </a:lnTo>
                  <a:lnTo>
                    <a:pt x="46602" y="101427"/>
                  </a:lnTo>
                  <a:lnTo>
                    <a:pt x="46622" y="100265"/>
                  </a:lnTo>
                  <a:lnTo>
                    <a:pt x="46648" y="99110"/>
                  </a:lnTo>
                  <a:lnTo>
                    <a:pt x="46682" y="97948"/>
                  </a:lnTo>
                  <a:lnTo>
                    <a:pt x="46715" y="96786"/>
                  </a:lnTo>
                  <a:lnTo>
                    <a:pt x="46762" y="95624"/>
                  </a:lnTo>
                  <a:lnTo>
                    <a:pt x="46815" y="94469"/>
                  </a:lnTo>
                  <a:lnTo>
                    <a:pt x="46875" y="93307"/>
                  </a:lnTo>
                  <a:lnTo>
                    <a:pt x="46935" y="92145"/>
                  </a:lnTo>
                  <a:lnTo>
                    <a:pt x="47008" y="90990"/>
                  </a:lnTo>
                  <a:lnTo>
                    <a:pt x="47088" y="89828"/>
                  </a:lnTo>
                  <a:lnTo>
                    <a:pt x="47174" y="88673"/>
                  </a:lnTo>
                  <a:lnTo>
                    <a:pt x="47241" y="87710"/>
                  </a:lnTo>
                  <a:lnTo>
                    <a:pt x="47308" y="86740"/>
                  </a:lnTo>
                  <a:lnTo>
                    <a:pt x="47434" y="84788"/>
                  </a:lnTo>
                  <a:lnTo>
                    <a:pt x="47501" y="83804"/>
                  </a:lnTo>
                  <a:lnTo>
                    <a:pt x="47581" y="82828"/>
                  </a:lnTo>
                  <a:lnTo>
                    <a:pt x="47660" y="81852"/>
                  </a:lnTo>
                  <a:lnTo>
                    <a:pt x="47760" y="80882"/>
                  </a:lnTo>
                  <a:lnTo>
                    <a:pt x="47814" y="80394"/>
                  </a:lnTo>
                  <a:lnTo>
                    <a:pt x="47874" y="79913"/>
                  </a:lnTo>
                  <a:lnTo>
                    <a:pt x="47933" y="79431"/>
                  </a:lnTo>
                  <a:lnTo>
                    <a:pt x="48000" y="78957"/>
                  </a:lnTo>
                  <a:lnTo>
                    <a:pt x="48073" y="78482"/>
                  </a:lnTo>
                  <a:lnTo>
                    <a:pt x="48153" y="78008"/>
                  </a:lnTo>
                  <a:lnTo>
                    <a:pt x="48240" y="77540"/>
                  </a:lnTo>
                  <a:lnTo>
                    <a:pt x="48326" y="77080"/>
                  </a:lnTo>
                  <a:lnTo>
                    <a:pt x="48426" y="76619"/>
                  </a:lnTo>
                  <a:lnTo>
                    <a:pt x="48533" y="76158"/>
                  </a:lnTo>
                  <a:lnTo>
                    <a:pt x="48639" y="75705"/>
                  </a:lnTo>
                  <a:lnTo>
                    <a:pt x="48759" y="75258"/>
                  </a:lnTo>
                  <a:lnTo>
                    <a:pt x="48886" y="74811"/>
                  </a:lnTo>
                  <a:lnTo>
                    <a:pt x="49025" y="74378"/>
                  </a:lnTo>
                  <a:lnTo>
                    <a:pt x="49172" y="73937"/>
                  </a:lnTo>
                  <a:lnTo>
                    <a:pt x="49325" y="73511"/>
                  </a:lnTo>
                  <a:lnTo>
                    <a:pt x="49485" y="73092"/>
                  </a:lnTo>
                  <a:lnTo>
                    <a:pt x="49658" y="72672"/>
                  </a:lnTo>
                  <a:lnTo>
                    <a:pt x="49838" y="72267"/>
                  </a:lnTo>
                  <a:lnTo>
                    <a:pt x="50031" y="71861"/>
                  </a:lnTo>
                  <a:lnTo>
                    <a:pt x="50237" y="71462"/>
                  </a:lnTo>
                  <a:lnTo>
                    <a:pt x="50450" y="71070"/>
                  </a:lnTo>
                  <a:lnTo>
                    <a:pt x="50677" y="70692"/>
                  </a:lnTo>
                  <a:lnTo>
                    <a:pt x="50916" y="70314"/>
                  </a:lnTo>
                  <a:lnTo>
                    <a:pt x="51169" y="69949"/>
                  </a:lnTo>
                  <a:lnTo>
                    <a:pt x="51429" y="69592"/>
                  </a:lnTo>
                  <a:lnTo>
                    <a:pt x="51709" y="69241"/>
                  </a:lnTo>
                  <a:lnTo>
                    <a:pt x="51995" y="68897"/>
                  </a:lnTo>
                  <a:lnTo>
                    <a:pt x="52141" y="68726"/>
                  </a:lnTo>
                  <a:lnTo>
                    <a:pt x="52295" y="68560"/>
                  </a:lnTo>
                  <a:lnTo>
                    <a:pt x="52454" y="68395"/>
                  </a:lnTo>
                  <a:lnTo>
                    <a:pt x="52614" y="68237"/>
                  </a:lnTo>
                  <a:lnTo>
                    <a:pt x="52781" y="68079"/>
                  </a:lnTo>
                  <a:lnTo>
                    <a:pt x="52947" y="67921"/>
                  </a:lnTo>
                  <a:lnTo>
                    <a:pt x="53114" y="67770"/>
                  </a:lnTo>
                  <a:lnTo>
                    <a:pt x="53293" y="67618"/>
                  </a:lnTo>
                  <a:lnTo>
                    <a:pt x="53466" y="67467"/>
                  </a:lnTo>
                  <a:lnTo>
                    <a:pt x="53653" y="67323"/>
                  </a:lnTo>
                  <a:lnTo>
                    <a:pt x="53839" y="67178"/>
                  </a:lnTo>
                  <a:lnTo>
                    <a:pt x="54026" y="67034"/>
                  </a:lnTo>
                  <a:lnTo>
                    <a:pt x="54219" y="66897"/>
                  </a:lnTo>
                  <a:lnTo>
                    <a:pt x="54419" y="66759"/>
                  </a:lnTo>
                  <a:lnTo>
                    <a:pt x="54618" y="66628"/>
                  </a:lnTo>
                  <a:lnTo>
                    <a:pt x="54825" y="66498"/>
                  </a:lnTo>
                  <a:lnTo>
                    <a:pt x="55038" y="66367"/>
                  </a:lnTo>
                  <a:lnTo>
                    <a:pt x="55251" y="66243"/>
                  </a:lnTo>
                  <a:lnTo>
                    <a:pt x="55471" y="66120"/>
                  </a:lnTo>
                  <a:lnTo>
                    <a:pt x="55690" y="66003"/>
                  </a:lnTo>
                  <a:lnTo>
                    <a:pt x="55917" y="65886"/>
                  </a:lnTo>
                  <a:lnTo>
                    <a:pt x="56150" y="65769"/>
                  </a:lnTo>
                  <a:lnTo>
                    <a:pt x="56383" y="65659"/>
                  </a:lnTo>
                  <a:lnTo>
                    <a:pt x="56622" y="65549"/>
                  </a:lnTo>
                  <a:lnTo>
                    <a:pt x="56869" y="65446"/>
                  </a:lnTo>
                  <a:lnTo>
                    <a:pt x="57115" y="65343"/>
                  </a:lnTo>
                  <a:lnTo>
                    <a:pt x="57375" y="65239"/>
                  </a:lnTo>
                  <a:lnTo>
                    <a:pt x="57628" y="65143"/>
                  </a:lnTo>
                  <a:lnTo>
                    <a:pt x="57894" y="65054"/>
                  </a:lnTo>
                  <a:lnTo>
                    <a:pt x="58160" y="64964"/>
                  </a:lnTo>
                  <a:lnTo>
                    <a:pt x="58433" y="64875"/>
                  </a:lnTo>
                  <a:lnTo>
                    <a:pt x="58706" y="64792"/>
                  </a:lnTo>
                  <a:lnTo>
                    <a:pt x="58993" y="64710"/>
                  </a:lnTo>
                  <a:lnTo>
                    <a:pt x="59279" y="64634"/>
                  </a:lnTo>
                  <a:lnTo>
                    <a:pt x="59565" y="64559"/>
                  </a:lnTo>
                  <a:lnTo>
                    <a:pt x="59865" y="64490"/>
                  </a:lnTo>
                  <a:lnTo>
                    <a:pt x="60165" y="64421"/>
                  </a:lnTo>
                  <a:lnTo>
                    <a:pt x="60471" y="64359"/>
                  </a:lnTo>
                  <a:lnTo>
                    <a:pt x="60784" y="64297"/>
                  </a:lnTo>
                  <a:lnTo>
                    <a:pt x="61097" y="64242"/>
                  </a:lnTo>
                  <a:lnTo>
                    <a:pt x="61563" y="64167"/>
                  </a:lnTo>
                  <a:lnTo>
                    <a:pt x="62029" y="64105"/>
                  </a:lnTo>
                  <a:lnTo>
                    <a:pt x="62495" y="64050"/>
                  </a:lnTo>
                  <a:lnTo>
                    <a:pt x="62974" y="64002"/>
                  </a:lnTo>
                  <a:lnTo>
                    <a:pt x="63454" y="63967"/>
                  </a:lnTo>
                  <a:lnTo>
                    <a:pt x="63933" y="63940"/>
                  </a:lnTo>
                  <a:lnTo>
                    <a:pt x="64419" y="63919"/>
                  </a:lnTo>
                  <a:lnTo>
                    <a:pt x="64912" y="63906"/>
                  </a:lnTo>
                  <a:lnTo>
                    <a:pt x="65405" y="63899"/>
                  </a:lnTo>
                  <a:close/>
                  <a:moveTo>
                    <a:pt x="99375" y="172765"/>
                  </a:moveTo>
                  <a:lnTo>
                    <a:pt x="103263" y="172861"/>
                  </a:lnTo>
                  <a:lnTo>
                    <a:pt x="105201" y="172909"/>
                  </a:lnTo>
                  <a:lnTo>
                    <a:pt x="107152" y="172944"/>
                  </a:lnTo>
                  <a:lnTo>
                    <a:pt x="108770" y="172971"/>
                  </a:lnTo>
                  <a:lnTo>
                    <a:pt x="110388" y="172999"/>
                  </a:lnTo>
                  <a:lnTo>
                    <a:pt x="113617" y="173033"/>
                  </a:lnTo>
                  <a:lnTo>
                    <a:pt x="120069" y="173095"/>
                  </a:lnTo>
                  <a:lnTo>
                    <a:pt x="119822" y="173996"/>
                  </a:lnTo>
                  <a:lnTo>
                    <a:pt x="119583" y="174924"/>
                  </a:lnTo>
                  <a:lnTo>
                    <a:pt x="119463" y="175391"/>
                  </a:lnTo>
                  <a:lnTo>
                    <a:pt x="119350" y="175859"/>
                  </a:lnTo>
                  <a:lnTo>
                    <a:pt x="119243" y="176333"/>
                  </a:lnTo>
                  <a:lnTo>
                    <a:pt x="119137" y="176815"/>
                  </a:lnTo>
                  <a:lnTo>
                    <a:pt x="118537" y="176746"/>
                  </a:lnTo>
                  <a:lnTo>
                    <a:pt x="117931" y="176684"/>
                  </a:lnTo>
                  <a:lnTo>
                    <a:pt x="117332" y="176622"/>
                  </a:lnTo>
                  <a:lnTo>
                    <a:pt x="116726" y="176574"/>
                  </a:lnTo>
                  <a:lnTo>
                    <a:pt x="116127" y="176526"/>
                  </a:lnTo>
                  <a:lnTo>
                    <a:pt x="115521" y="176485"/>
                  </a:lnTo>
                  <a:lnTo>
                    <a:pt x="114922" y="176443"/>
                  </a:lnTo>
                  <a:lnTo>
                    <a:pt x="114316" y="176409"/>
                  </a:lnTo>
                  <a:lnTo>
                    <a:pt x="113710" y="176382"/>
                  </a:lnTo>
                  <a:lnTo>
                    <a:pt x="113104" y="176361"/>
                  </a:lnTo>
                  <a:lnTo>
                    <a:pt x="112505" y="176340"/>
                  </a:lnTo>
                  <a:lnTo>
                    <a:pt x="111899" y="176320"/>
                  </a:lnTo>
                  <a:lnTo>
                    <a:pt x="110687" y="176299"/>
                  </a:lnTo>
                  <a:lnTo>
                    <a:pt x="109476" y="176299"/>
                  </a:lnTo>
                  <a:lnTo>
                    <a:pt x="108264" y="176306"/>
                  </a:lnTo>
                  <a:lnTo>
                    <a:pt x="107059" y="176327"/>
                  </a:lnTo>
                  <a:lnTo>
                    <a:pt x="105847" y="176361"/>
                  </a:lnTo>
                  <a:lnTo>
                    <a:pt x="104635" y="176409"/>
                  </a:lnTo>
                  <a:lnTo>
                    <a:pt x="103423" y="176471"/>
                  </a:lnTo>
                  <a:lnTo>
                    <a:pt x="102218" y="176540"/>
                  </a:lnTo>
                  <a:lnTo>
                    <a:pt x="101013" y="176615"/>
                  </a:lnTo>
                  <a:lnTo>
                    <a:pt x="99801" y="176705"/>
                  </a:lnTo>
                  <a:lnTo>
                    <a:pt x="99695" y="175715"/>
                  </a:lnTo>
                  <a:lnTo>
                    <a:pt x="99588" y="174724"/>
                  </a:lnTo>
                  <a:lnTo>
                    <a:pt x="99488" y="173741"/>
                  </a:lnTo>
                  <a:lnTo>
                    <a:pt x="99375" y="172765"/>
                  </a:lnTo>
                  <a:close/>
                  <a:moveTo>
                    <a:pt x="99974" y="178348"/>
                  </a:moveTo>
                  <a:lnTo>
                    <a:pt x="101146" y="178382"/>
                  </a:lnTo>
                  <a:lnTo>
                    <a:pt x="102318" y="178417"/>
                  </a:lnTo>
                  <a:lnTo>
                    <a:pt x="103490" y="178458"/>
                  </a:lnTo>
                  <a:lnTo>
                    <a:pt x="104655" y="178506"/>
                  </a:lnTo>
                  <a:lnTo>
                    <a:pt x="105827" y="178561"/>
                  </a:lnTo>
                  <a:lnTo>
                    <a:pt x="106992" y="178616"/>
                  </a:lnTo>
                  <a:lnTo>
                    <a:pt x="109329" y="178747"/>
                  </a:lnTo>
                  <a:lnTo>
                    <a:pt x="111659" y="178884"/>
                  </a:lnTo>
                  <a:lnTo>
                    <a:pt x="113983" y="179029"/>
                  </a:lnTo>
                  <a:lnTo>
                    <a:pt x="116314" y="179173"/>
                  </a:lnTo>
                  <a:lnTo>
                    <a:pt x="118644" y="179318"/>
                  </a:lnTo>
                  <a:lnTo>
                    <a:pt x="118477" y="180328"/>
                  </a:lnTo>
                  <a:lnTo>
                    <a:pt x="118311" y="181346"/>
                  </a:lnTo>
                  <a:lnTo>
                    <a:pt x="118165" y="182364"/>
                  </a:lnTo>
                  <a:lnTo>
                    <a:pt x="118031" y="183388"/>
                  </a:lnTo>
                  <a:lnTo>
                    <a:pt x="117485" y="183354"/>
                  </a:lnTo>
                  <a:lnTo>
                    <a:pt x="116939" y="183319"/>
                  </a:lnTo>
                  <a:lnTo>
                    <a:pt x="116400" y="183299"/>
                  </a:lnTo>
                  <a:lnTo>
                    <a:pt x="115854" y="183271"/>
                  </a:lnTo>
                  <a:lnTo>
                    <a:pt x="114762" y="183244"/>
                  </a:lnTo>
                  <a:lnTo>
                    <a:pt x="113670" y="183223"/>
                  </a:lnTo>
                  <a:lnTo>
                    <a:pt x="112578" y="183216"/>
                  </a:lnTo>
                  <a:lnTo>
                    <a:pt x="111486" y="183216"/>
                  </a:lnTo>
                  <a:lnTo>
                    <a:pt x="110388" y="183223"/>
                  </a:lnTo>
                  <a:lnTo>
                    <a:pt x="109296" y="183237"/>
                  </a:lnTo>
                  <a:lnTo>
                    <a:pt x="107099" y="183264"/>
                  </a:lnTo>
                  <a:lnTo>
                    <a:pt x="106007" y="183278"/>
                  </a:lnTo>
                  <a:lnTo>
                    <a:pt x="104908" y="183285"/>
                  </a:lnTo>
                  <a:lnTo>
                    <a:pt x="103809" y="183285"/>
                  </a:lnTo>
                  <a:lnTo>
                    <a:pt x="102717" y="183278"/>
                  </a:lnTo>
                  <a:lnTo>
                    <a:pt x="101619" y="183264"/>
                  </a:lnTo>
                  <a:lnTo>
                    <a:pt x="100527" y="183230"/>
                  </a:lnTo>
                  <a:lnTo>
                    <a:pt x="100394" y="182013"/>
                  </a:lnTo>
                  <a:lnTo>
                    <a:pt x="100261" y="180789"/>
                  </a:lnTo>
                  <a:lnTo>
                    <a:pt x="99974" y="178348"/>
                  </a:lnTo>
                  <a:close/>
                  <a:moveTo>
                    <a:pt x="100700" y="185148"/>
                  </a:moveTo>
                  <a:lnTo>
                    <a:pt x="101745" y="185293"/>
                  </a:lnTo>
                  <a:lnTo>
                    <a:pt x="102804" y="185437"/>
                  </a:lnTo>
                  <a:lnTo>
                    <a:pt x="103863" y="185568"/>
                  </a:lnTo>
                  <a:lnTo>
                    <a:pt x="104935" y="185698"/>
                  </a:lnTo>
                  <a:lnTo>
                    <a:pt x="106000" y="185815"/>
                  </a:lnTo>
                  <a:lnTo>
                    <a:pt x="107072" y="185918"/>
                  </a:lnTo>
                  <a:lnTo>
                    <a:pt x="108151" y="186015"/>
                  </a:lnTo>
                  <a:lnTo>
                    <a:pt x="108690" y="186049"/>
                  </a:lnTo>
                  <a:lnTo>
                    <a:pt x="109223" y="186090"/>
                  </a:lnTo>
                  <a:lnTo>
                    <a:pt x="109762" y="186118"/>
                  </a:lnTo>
                  <a:lnTo>
                    <a:pt x="110301" y="186145"/>
                  </a:lnTo>
                  <a:lnTo>
                    <a:pt x="110840" y="186166"/>
                  </a:lnTo>
                  <a:lnTo>
                    <a:pt x="111373" y="186187"/>
                  </a:lnTo>
                  <a:lnTo>
                    <a:pt x="111912" y="186193"/>
                  </a:lnTo>
                  <a:lnTo>
                    <a:pt x="112445" y="186200"/>
                  </a:lnTo>
                  <a:lnTo>
                    <a:pt x="112984" y="186200"/>
                  </a:lnTo>
                  <a:lnTo>
                    <a:pt x="113517" y="186193"/>
                  </a:lnTo>
                  <a:lnTo>
                    <a:pt x="114050" y="186180"/>
                  </a:lnTo>
                  <a:lnTo>
                    <a:pt x="114582" y="186159"/>
                  </a:lnTo>
                  <a:lnTo>
                    <a:pt x="115115" y="186132"/>
                  </a:lnTo>
                  <a:lnTo>
                    <a:pt x="115648" y="186104"/>
                  </a:lnTo>
                  <a:lnTo>
                    <a:pt x="116174" y="186063"/>
                  </a:lnTo>
                  <a:lnTo>
                    <a:pt x="116700" y="186015"/>
                  </a:lnTo>
                  <a:lnTo>
                    <a:pt x="117226" y="185960"/>
                  </a:lnTo>
                  <a:lnTo>
                    <a:pt x="117752" y="185891"/>
                  </a:lnTo>
                  <a:lnTo>
                    <a:pt x="117752" y="185891"/>
                  </a:lnTo>
                  <a:lnTo>
                    <a:pt x="117658" y="186929"/>
                  </a:lnTo>
                  <a:lnTo>
                    <a:pt x="117579" y="187967"/>
                  </a:lnTo>
                  <a:lnTo>
                    <a:pt x="117512" y="188999"/>
                  </a:lnTo>
                  <a:lnTo>
                    <a:pt x="117452" y="190023"/>
                  </a:lnTo>
                  <a:lnTo>
                    <a:pt x="115415" y="190030"/>
                  </a:lnTo>
                  <a:lnTo>
                    <a:pt x="113377" y="190037"/>
                  </a:lnTo>
                  <a:lnTo>
                    <a:pt x="111340" y="190051"/>
                  </a:lnTo>
                  <a:lnTo>
                    <a:pt x="110321" y="190065"/>
                  </a:lnTo>
                  <a:lnTo>
                    <a:pt x="109302" y="190085"/>
                  </a:lnTo>
                  <a:lnTo>
                    <a:pt x="108284" y="190113"/>
                  </a:lnTo>
                  <a:lnTo>
                    <a:pt x="107265" y="190147"/>
                  </a:lnTo>
                  <a:lnTo>
                    <a:pt x="106246" y="190181"/>
                  </a:lnTo>
                  <a:lnTo>
                    <a:pt x="105228" y="190230"/>
                  </a:lnTo>
                  <a:lnTo>
                    <a:pt x="104216" y="190285"/>
                  </a:lnTo>
                  <a:lnTo>
                    <a:pt x="103197" y="190353"/>
                  </a:lnTo>
                  <a:lnTo>
                    <a:pt x="102178" y="190422"/>
                  </a:lnTo>
                  <a:lnTo>
                    <a:pt x="101166" y="190511"/>
                  </a:lnTo>
                  <a:lnTo>
                    <a:pt x="101113" y="189838"/>
                  </a:lnTo>
                  <a:lnTo>
                    <a:pt x="101060" y="189164"/>
                  </a:lnTo>
                  <a:lnTo>
                    <a:pt x="100940" y="187816"/>
                  </a:lnTo>
                  <a:lnTo>
                    <a:pt x="100813" y="186482"/>
                  </a:lnTo>
                  <a:lnTo>
                    <a:pt x="100700" y="185148"/>
                  </a:lnTo>
                  <a:close/>
                  <a:moveTo>
                    <a:pt x="101253" y="192004"/>
                  </a:moveTo>
                  <a:lnTo>
                    <a:pt x="102251" y="192086"/>
                  </a:lnTo>
                  <a:lnTo>
                    <a:pt x="103257" y="192155"/>
                  </a:lnTo>
                  <a:lnTo>
                    <a:pt x="104262" y="192224"/>
                  </a:lnTo>
                  <a:lnTo>
                    <a:pt x="105268" y="192272"/>
                  </a:lnTo>
                  <a:lnTo>
                    <a:pt x="106280" y="192320"/>
                  </a:lnTo>
                  <a:lnTo>
                    <a:pt x="107285" y="192361"/>
                  </a:lnTo>
                  <a:lnTo>
                    <a:pt x="108290" y="192395"/>
                  </a:lnTo>
                  <a:lnTo>
                    <a:pt x="109302" y="192423"/>
                  </a:lnTo>
                  <a:lnTo>
                    <a:pt x="110308" y="192444"/>
                  </a:lnTo>
                  <a:lnTo>
                    <a:pt x="111320" y="192457"/>
                  </a:lnTo>
                  <a:lnTo>
                    <a:pt x="113337" y="192478"/>
                  </a:lnTo>
                  <a:lnTo>
                    <a:pt x="115355" y="192485"/>
                  </a:lnTo>
                  <a:lnTo>
                    <a:pt x="117366" y="192492"/>
                  </a:lnTo>
                  <a:lnTo>
                    <a:pt x="117359" y="193640"/>
                  </a:lnTo>
                  <a:lnTo>
                    <a:pt x="117359" y="194788"/>
                  </a:lnTo>
                  <a:lnTo>
                    <a:pt x="117366" y="195352"/>
                  </a:lnTo>
                  <a:lnTo>
                    <a:pt x="117372" y="195916"/>
                  </a:lnTo>
                  <a:lnTo>
                    <a:pt x="117392" y="196473"/>
                  </a:lnTo>
                  <a:lnTo>
                    <a:pt x="117412" y="197016"/>
                  </a:lnTo>
                  <a:lnTo>
                    <a:pt x="110414" y="197016"/>
                  </a:lnTo>
                  <a:lnTo>
                    <a:pt x="106919" y="197009"/>
                  </a:lnTo>
                  <a:lnTo>
                    <a:pt x="103423" y="196995"/>
                  </a:lnTo>
                  <a:lnTo>
                    <a:pt x="100973" y="196995"/>
                  </a:lnTo>
                  <a:lnTo>
                    <a:pt x="101079" y="196934"/>
                  </a:lnTo>
                  <a:lnTo>
                    <a:pt x="101179" y="196858"/>
                  </a:lnTo>
                  <a:lnTo>
                    <a:pt x="101226" y="196817"/>
                  </a:lnTo>
                  <a:lnTo>
                    <a:pt x="101266" y="196769"/>
                  </a:lnTo>
                  <a:lnTo>
                    <a:pt x="101306" y="196720"/>
                  </a:lnTo>
                  <a:lnTo>
                    <a:pt x="101339" y="196665"/>
                  </a:lnTo>
                  <a:lnTo>
                    <a:pt x="101372" y="196617"/>
                  </a:lnTo>
                  <a:lnTo>
                    <a:pt x="101399" y="196555"/>
                  </a:lnTo>
                  <a:lnTo>
                    <a:pt x="101419" y="196500"/>
                  </a:lnTo>
                  <a:lnTo>
                    <a:pt x="101439" y="196439"/>
                  </a:lnTo>
                  <a:lnTo>
                    <a:pt x="101452" y="196370"/>
                  </a:lnTo>
                  <a:lnTo>
                    <a:pt x="101459" y="196301"/>
                  </a:lnTo>
                  <a:lnTo>
                    <a:pt x="101466" y="196232"/>
                  </a:lnTo>
                  <a:lnTo>
                    <a:pt x="101466" y="196163"/>
                  </a:lnTo>
                  <a:lnTo>
                    <a:pt x="101426" y="195118"/>
                  </a:lnTo>
                  <a:lnTo>
                    <a:pt x="101372" y="194080"/>
                  </a:lnTo>
                  <a:lnTo>
                    <a:pt x="101313" y="193042"/>
                  </a:lnTo>
                  <a:lnTo>
                    <a:pt x="101253" y="192004"/>
                  </a:lnTo>
                  <a:close/>
                  <a:moveTo>
                    <a:pt x="67882" y="198433"/>
                  </a:moveTo>
                  <a:lnTo>
                    <a:pt x="68521" y="198439"/>
                  </a:lnTo>
                  <a:lnTo>
                    <a:pt x="69806" y="198467"/>
                  </a:lnTo>
                  <a:lnTo>
                    <a:pt x="71091" y="198501"/>
                  </a:lnTo>
                  <a:lnTo>
                    <a:pt x="72382" y="198549"/>
                  </a:lnTo>
                  <a:lnTo>
                    <a:pt x="73668" y="198611"/>
                  </a:lnTo>
                  <a:lnTo>
                    <a:pt x="74953" y="198680"/>
                  </a:lnTo>
                  <a:lnTo>
                    <a:pt x="76238" y="198756"/>
                  </a:lnTo>
                  <a:lnTo>
                    <a:pt x="78788" y="198921"/>
                  </a:lnTo>
                  <a:lnTo>
                    <a:pt x="81305" y="199093"/>
                  </a:lnTo>
                  <a:lnTo>
                    <a:pt x="83775" y="199251"/>
                  </a:lnTo>
                  <a:lnTo>
                    <a:pt x="84987" y="199326"/>
                  </a:lnTo>
                  <a:lnTo>
                    <a:pt x="86178" y="199388"/>
                  </a:lnTo>
                  <a:lnTo>
                    <a:pt x="87357" y="199443"/>
                  </a:lnTo>
                  <a:lnTo>
                    <a:pt x="88509" y="199485"/>
                  </a:lnTo>
                  <a:lnTo>
                    <a:pt x="89647" y="199512"/>
                  </a:lnTo>
                  <a:lnTo>
                    <a:pt x="90207" y="199519"/>
                  </a:lnTo>
                  <a:lnTo>
                    <a:pt x="90753" y="199526"/>
                  </a:lnTo>
                  <a:lnTo>
                    <a:pt x="95480" y="199546"/>
                  </a:lnTo>
                  <a:lnTo>
                    <a:pt x="100201" y="199567"/>
                  </a:lnTo>
                  <a:lnTo>
                    <a:pt x="109642" y="199622"/>
                  </a:lnTo>
                  <a:lnTo>
                    <a:pt x="119090" y="199691"/>
                  </a:lnTo>
                  <a:lnTo>
                    <a:pt x="128531" y="199766"/>
                  </a:lnTo>
                  <a:lnTo>
                    <a:pt x="137973" y="199835"/>
                  </a:lnTo>
                  <a:lnTo>
                    <a:pt x="147414" y="199897"/>
                  </a:lnTo>
                  <a:lnTo>
                    <a:pt x="156856" y="199952"/>
                  </a:lnTo>
                  <a:lnTo>
                    <a:pt x="161576" y="199973"/>
                  </a:lnTo>
                  <a:lnTo>
                    <a:pt x="166290" y="199986"/>
                  </a:lnTo>
                  <a:lnTo>
                    <a:pt x="166357" y="200048"/>
                  </a:lnTo>
                  <a:lnTo>
                    <a:pt x="166430" y="200110"/>
                  </a:lnTo>
                  <a:lnTo>
                    <a:pt x="166503" y="200172"/>
                  </a:lnTo>
                  <a:lnTo>
                    <a:pt x="166583" y="200227"/>
                  </a:lnTo>
                  <a:lnTo>
                    <a:pt x="166670" y="200275"/>
                  </a:lnTo>
                  <a:lnTo>
                    <a:pt x="166770" y="200317"/>
                  </a:lnTo>
                  <a:lnTo>
                    <a:pt x="166870" y="200351"/>
                  </a:lnTo>
                  <a:lnTo>
                    <a:pt x="166976" y="200378"/>
                  </a:lnTo>
                  <a:lnTo>
                    <a:pt x="167389" y="200475"/>
                  </a:lnTo>
                  <a:lnTo>
                    <a:pt x="167802" y="200578"/>
                  </a:lnTo>
                  <a:lnTo>
                    <a:pt x="168201" y="200695"/>
                  </a:lnTo>
                  <a:lnTo>
                    <a:pt x="168601" y="200812"/>
                  </a:lnTo>
                  <a:lnTo>
                    <a:pt x="168987" y="200942"/>
                  </a:lnTo>
                  <a:lnTo>
                    <a:pt x="169373" y="201073"/>
                  </a:lnTo>
                  <a:lnTo>
                    <a:pt x="169746" y="201217"/>
                  </a:lnTo>
                  <a:lnTo>
                    <a:pt x="170112" y="201369"/>
                  </a:lnTo>
                  <a:lnTo>
                    <a:pt x="170472" y="201527"/>
                  </a:lnTo>
                  <a:lnTo>
                    <a:pt x="170831" y="201692"/>
                  </a:lnTo>
                  <a:lnTo>
                    <a:pt x="171177" y="201870"/>
                  </a:lnTo>
                  <a:lnTo>
                    <a:pt x="171517" y="202049"/>
                  </a:lnTo>
                  <a:lnTo>
                    <a:pt x="171850" y="202235"/>
                  </a:lnTo>
                  <a:lnTo>
                    <a:pt x="172176" y="202427"/>
                  </a:lnTo>
                  <a:lnTo>
                    <a:pt x="172496" y="202634"/>
                  </a:lnTo>
                  <a:lnTo>
                    <a:pt x="172809" y="202840"/>
                  </a:lnTo>
                  <a:lnTo>
                    <a:pt x="173115" y="203053"/>
                  </a:lnTo>
                  <a:lnTo>
                    <a:pt x="173415" y="203273"/>
                  </a:lnTo>
                  <a:lnTo>
                    <a:pt x="173708" y="203500"/>
                  </a:lnTo>
                  <a:lnTo>
                    <a:pt x="173994" y="203734"/>
                  </a:lnTo>
                  <a:lnTo>
                    <a:pt x="174273" y="203968"/>
                  </a:lnTo>
                  <a:lnTo>
                    <a:pt x="174546" y="204215"/>
                  </a:lnTo>
                  <a:lnTo>
                    <a:pt x="174806" y="204463"/>
                  </a:lnTo>
                  <a:lnTo>
                    <a:pt x="175066" y="204724"/>
                  </a:lnTo>
                  <a:lnTo>
                    <a:pt x="175319" y="204978"/>
                  </a:lnTo>
                  <a:lnTo>
                    <a:pt x="175565" y="205247"/>
                  </a:lnTo>
                  <a:lnTo>
                    <a:pt x="175805" y="205522"/>
                  </a:lnTo>
                  <a:lnTo>
                    <a:pt x="176031" y="205797"/>
                  </a:lnTo>
                  <a:lnTo>
                    <a:pt x="176258" y="206079"/>
                  </a:lnTo>
                  <a:lnTo>
                    <a:pt x="176477" y="206360"/>
                  </a:lnTo>
                  <a:lnTo>
                    <a:pt x="176690" y="206656"/>
                  </a:lnTo>
                  <a:lnTo>
                    <a:pt x="176897" y="206945"/>
                  </a:lnTo>
                  <a:lnTo>
                    <a:pt x="177090" y="207247"/>
                  </a:lnTo>
                  <a:lnTo>
                    <a:pt x="177283" y="207550"/>
                  </a:lnTo>
                  <a:lnTo>
                    <a:pt x="177469" y="207859"/>
                  </a:lnTo>
                  <a:lnTo>
                    <a:pt x="177649" y="208169"/>
                  </a:lnTo>
                  <a:lnTo>
                    <a:pt x="177816" y="208485"/>
                  </a:lnTo>
                  <a:lnTo>
                    <a:pt x="177982" y="208801"/>
                  </a:lnTo>
                  <a:lnTo>
                    <a:pt x="178142" y="209125"/>
                  </a:lnTo>
                  <a:lnTo>
                    <a:pt x="178295" y="209455"/>
                  </a:lnTo>
                  <a:lnTo>
                    <a:pt x="178442" y="209785"/>
                  </a:lnTo>
                  <a:lnTo>
                    <a:pt x="178575" y="210115"/>
                  </a:lnTo>
                  <a:lnTo>
                    <a:pt x="178708" y="210452"/>
                  </a:lnTo>
                  <a:lnTo>
                    <a:pt x="178834" y="210789"/>
                  </a:lnTo>
                  <a:lnTo>
                    <a:pt x="178954" y="211125"/>
                  </a:lnTo>
                  <a:lnTo>
                    <a:pt x="179067" y="211469"/>
                  </a:lnTo>
                  <a:lnTo>
                    <a:pt x="179174" y="211820"/>
                  </a:lnTo>
                  <a:lnTo>
                    <a:pt x="179274" y="212164"/>
                  </a:lnTo>
                  <a:lnTo>
                    <a:pt x="179367" y="212514"/>
                  </a:lnTo>
                  <a:lnTo>
                    <a:pt x="179454" y="212872"/>
                  </a:lnTo>
                  <a:lnTo>
                    <a:pt x="179533" y="213223"/>
                  </a:lnTo>
                  <a:lnTo>
                    <a:pt x="179607" y="213580"/>
                  </a:lnTo>
                  <a:lnTo>
                    <a:pt x="179673" y="213938"/>
                  </a:lnTo>
                  <a:lnTo>
                    <a:pt x="179733" y="214302"/>
                  </a:lnTo>
                  <a:lnTo>
                    <a:pt x="179787" y="214660"/>
                  </a:lnTo>
                  <a:lnTo>
                    <a:pt x="179833" y="215024"/>
                  </a:lnTo>
                  <a:lnTo>
                    <a:pt x="179873" y="215389"/>
                  </a:lnTo>
                  <a:lnTo>
                    <a:pt x="179906" y="215753"/>
                  </a:lnTo>
                  <a:lnTo>
                    <a:pt x="179940" y="216117"/>
                  </a:lnTo>
                  <a:lnTo>
                    <a:pt x="179960" y="216482"/>
                  </a:lnTo>
                  <a:lnTo>
                    <a:pt x="179973" y="216853"/>
                  </a:lnTo>
                  <a:lnTo>
                    <a:pt x="179986" y="217218"/>
                  </a:lnTo>
                  <a:lnTo>
                    <a:pt x="179986" y="217589"/>
                  </a:lnTo>
                  <a:lnTo>
                    <a:pt x="179986" y="217953"/>
                  </a:lnTo>
                  <a:lnTo>
                    <a:pt x="179973" y="218325"/>
                  </a:lnTo>
                  <a:lnTo>
                    <a:pt x="179960" y="218689"/>
                  </a:lnTo>
                  <a:lnTo>
                    <a:pt x="179933" y="219060"/>
                  </a:lnTo>
                  <a:lnTo>
                    <a:pt x="179906" y="219425"/>
                  </a:lnTo>
                  <a:lnTo>
                    <a:pt x="179873" y="219796"/>
                  </a:lnTo>
                  <a:lnTo>
                    <a:pt x="179826" y="220160"/>
                  </a:lnTo>
                  <a:lnTo>
                    <a:pt x="179780" y="220525"/>
                  </a:lnTo>
                  <a:lnTo>
                    <a:pt x="179727" y="220889"/>
                  </a:lnTo>
                  <a:lnTo>
                    <a:pt x="179667" y="221254"/>
                  </a:lnTo>
                  <a:lnTo>
                    <a:pt x="179600" y="221618"/>
                  </a:lnTo>
                  <a:lnTo>
                    <a:pt x="179527" y="221983"/>
                  </a:lnTo>
                  <a:lnTo>
                    <a:pt x="179447" y="222340"/>
                  </a:lnTo>
                  <a:lnTo>
                    <a:pt x="179360" y="222698"/>
                  </a:lnTo>
                  <a:lnTo>
                    <a:pt x="179274" y="223055"/>
                  </a:lnTo>
                  <a:lnTo>
                    <a:pt x="179174" y="223413"/>
                  </a:lnTo>
                  <a:lnTo>
                    <a:pt x="179067" y="223770"/>
                  </a:lnTo>
                  <a:lnTo>
                    <a:pt x="178961" y="224121"/>
                  </a:lnTo>
                  <a:lnTo>
                    <a:pt x="178841" y="224472"/>
                  </a:lnTo>
                  <a:lnTo>
                    <a:pt x="178721" y="224815"/>
                  </a:lnTo>
                  <a:lnTo>
                    <a:pt x="178595" y="225159"/>
                  </a:lnTo>
                  <a:lnTo>
                    <a:pt x="178455" y="225503"/>
                  </a:lnTo>
                  <a:lnTo>
                    <a:pt x="178315" y="225847"/>
                  </a:lnTo>
                  <a:lnTo>
                    <a:pt x="178169" y="226184"/>
                  </a:lnTo>
                  <a:lnTo>
                    <a:pt x="178015" y="226514"/>
                  </a:lnTo>
                  <a:lnTo>
                    <a:pt x="177856" y="226844"/>
                  </a:lnTo>
                  <a:lnTo>
                    <a:pt x="177689" y="227174"/>
                  </a:lnTo>
                  <a:lnTo>
                    <a:pt x="177523" y="227497"/>
                  </a:lnTo>
                  <a:lnTo>
                    <a:pt x="177343" y="227820"/>
                  </a:lnTo>
                  <a:lnTo>
                    <a:pt x="177163" y="228136"/>
                  </a:lnTo>
                  <a:lnTo>
                    <a:pt x="176970" y="228453"/>
                  </a:lnTo>
                  <a:lnTo>
                    <a:pt x="176777" y="228762"/>
                  </a:lnTo>
                  <a:lnTo>
                    <a:pt x="176571" y="229065"/>
                  </a:lnTo>
                  <a:lnTo>
                    <a:pt x="176364" y="229367"/>
                  </a:lnTo>
                  <a:lnTo>
                    <a:pt x="176151" y="229670"/>
                  </a:lnTo>
                  <a:lnTo>
                    <a:pt x="175931" y="229959"/>
                  </a:lnTo>
                  <a:lnTo>
                    <a:pt x="175705" y="230247"/>
                  </a:lnTo>
                  <a:lnTo>
                    <a:pt x="175472" y="230529"/>
                  </a:lnTo>
                  <a:lnTo>
                    <a:pt x="175239" y="230811"/>
                  </a:lnTo>
                  <a:lnTo>
                    <a:pt x="174993" y="231086"/>
                  </a:lnTo>
                  <a:lnTo>
                    <a:pt x="174746" y="231354"/>
                  </a:lnTo>
                  <a:lnTo>
                    <a:pt x="174487" y="231616"/>
                  </a:lnTo>
                  <a:lnTo>
                    <a:pt x="174227" y="231877"/>
                  </a:lnTo>
                  <a:lnTo>
                    <a:pt x="173961" y="232131"/>
                  </a:lnTo>
                  <a:lnTo>
                    <a:pt x="173688" y="232379"/>
                  </a:lnTo>
                  <a:lnTo>
                    <a:pt x="173408" y="232620"/>
                  </a:lnTo>
                  <a:lnTo>
                    <a:pt x="173122" y="232853"/>
                  </a:lnTo>
                  <a:lnTo>
                    <a:pt x="172829" y="233087"/>
                  </a:lnTo>
                  <a:lnTo>
                    <a:pt x="172536" y="233307"/>
                  </a:lnTo>
                  <a:lnTo>
                    <a:pt x="172229" y="233527"/>
                  </a:lnTo>
                  <a:lnTo>
                    <a:pt x="171923" y="233740"/>
                  </a:lnTo>
                  <a:lnTo>
                    <a:pt x="171610" y="233947"/>
                  </a:lnTo>
                  <a:lnTo>
                    <a:pt x="171291" y="234146"/>
                  </a:lnTo>
                  <a:lnTo>
                    <a:pt x="170964" y="234332"/>
                  </a:lnTo>
                  <a:lnTo>
                    <a:pt x="170631" y="234517"/>
                  </a:lnTo>
                  <a:lnTo>
                    <a:pt x="170292" y="234696"/>
                  </a:lnTo>
                  <a:lnTo>
                    <a:pt x="169952" y="234868"/>
                  </a:lnTo>
                  <a:lnTo>
                    <a:pt x="169599" y="235033"/>
                  </a:lnTo>
                  <a:lnTo>
                    <a:pt x="169247" y="235184"/>
                  </a:lnTo>
                  <a:lnTo>
                    <a:pt x="168887" y="235336"/>
                  </a:lnTo>
                  <a:lnTo>
                    <a:pt x="168521" y="235473"/>
                  </a:lnTo>
                  <a:lnTo>
                    <a:pt x="168148" y="235604"/>
                  </a:lnTo>
                  <a:lnTo>
                    <a:pt x="167768" y="235727"/>
                  </a:lnTo>
                  <a:lnTo>
                    <a:pt x="167382" y="235844"/>
                  </a:lnTo>
                  <a:lnTo>
                    <a:pt x="166996" y="235954"/>
                  </a:lnTo>
                  <a:lnTo>
                    <a:pt x="166450" y="236099"/>
                  </a:lnTo>
                  <a:lnTo>
                    <a:pt x="165897" y="236229"/>
                  </a:lnTo>
                  <a:lnTo>
                    <a:pt x="165345" y="236360"/>
                  </a:lnTo>
                  <a:lnTo>
                    <a:pt x="164792" y="236484"/>
                  </a:lnTo>
                  <a:lnTo>
                    <a:pt x="164233" y="236601"/>
                  </a:lnTo>
                  <a:lnTo>
                    <a:pt x="163667" y="236711"/>
                  </a:lnTo>
                  <a:lnTo>
                    <a:pt x="163101" y="236814"/>
                  </a:lnTo>
                  <a:lnTo>
                    <a:pt x="162535" y="236917"/>
                  </a:lnTo>
                  <a:lnTo>
                    <a:pt x="161962" y="237006"/>
                  </a:lnTo>
                  <a:lnTo>
                    <a:pt x="161390" y="237096"/>
                  </a:lnTo>
                  <a:lnTo>
                    <a:pt x="160817" y="237178"/>
                  </a:lnTo>
                  <a:lnTo>
                    <a:pt x="160238" y="237261"/>
                  </a:lnTo>
                  <a:lnTo>
                    <a:pt x="159659" y="237336"/>
                  </a:lnTo>
                  <a:lnTo>
                    <a:pt x="159073" y="237405"/>
                  </a:lnTo>
                  <a:lnTo>
                    <a:pt x="158487" y="237467"/>
                  </a:lnTo>
                  <a:lnTo>
                    <a:pt x="157901" y="237529"/>
                  </a:lnTo>
                  <a:lnTo>
                    <a:pt x="157315" y="237584"/>
                  </a:lnTo>
                  <a:lnTo>
                    <a:pt x="156722" y="237639"/>
                  </a:lnTo>
                  <a:lnTo>
                    <a:pt x="155537" y="237728"/>
                  </a:lnTo>
                  <a:lnTo>
                    <a:pt x="154352" y="237811"/>
                  </a:lnTo>
                  <a:lnTo>
                    <a:pt x="153154" y="237873"/>
                  </a:lnTo>
                  <a:lnTo>
                    <a:pt x="151955" y="237921"/>
                  </a:lnTo>
                  <a:lnTo>
                    <a:pt x="150750" y="237962"/>
                  </a:lnTo>
                  <a:lnTo>
                    <a:pt x="149545" y="237990"/>
                  </a:lnTo>
                  <a:lnTo>
                    <a:pt x="148340" y="238010"/>
                  </a:lnTo>
                  <a:lnTo>
                    <a:pt x="147128" y="238024"/>
                  </a:lnTo>
                  <a:lnTo>
                    <a:pt x="144711" y="238024"/>
                  </a:lnTo>
                  <a:lnTo>
                    <a:pt x="143506" y="238017"/>
                  </a:lnTo>
                  <a:lnTo>
                    <a:pt x="141102" y="237996"/>
                  </a:lnTo>
                  <a:lnTo>
                    <a:pt x="138712" y="237962"/>
                  </a:lnTo>
                  <a:lnTo>
                    <a:pt x="136342" y="237935"/>
                  </a:lnTo>
                  <a:lnTo>
                    <a:pt x="135170" y="237928"/>
                  </a:lnTo>
                  <a:lnTo>
                    <a:pt x="134004" y="237921"/>
                  </a:lnTo>
                  <a:lnTo>
                    <a:pt x="131701" y="237921"/>
                  </a:lnTo>
                  <a:lnTo>
                    <a:pt x="130562" y="237935"/>
                  </a:lnTo>
                  <a:lnTo>
                    <a:pt x="129437" y="237955"/>
                  </a:lnTo>
                  <a:lnTo>
                    <a:pt x="127226" y="238003"/>
                  </a:lnTo>
                  <a:lnTo>
                    <a:pt x="125009" y="238045"/>
                  </a:lnTo>
                  <a:lnTo>
                    <a:pt x="122792" y="238072"/>
                  </a:lnTo>
                  <a:lnTo>
                    <a:pt x="120575" y="238093"/>
                  </a:lnTo>
                  <a:lnTo>
                    <a:pt x="118364" y="238106"/>
                  </a:lnTo>
                  <a:lnTo>
                    <a:pt x="116147" y="238120"/>
                  </a:lnTo>
                  <a:lnTo>
                    <a:pt x="111713" y="238120"/>
                  </a:lnTo>
                  <a:lnTo>
                    <a:pt x="109502" y="238113"/>
                  </a:lnTo>
                  <a:lnTo>
                    <a:pt x="107285" y="238100"/>
                  </a:lnTo>
                  <a:lnTo>
                    <a:pt x="102857" y="238065"/>
                  </a:lnTo>
                  <a:lnTo>
                    <a:pt x="98423" y="238024"/>
                  </a:lnTo>
                  <a:lnTo>
                    <a:pt x="93995" y="237976"/>
                  </a:lnTo>
                  <a:lnTo>
                    <a:pt x="89567" y="237928"/>
                  </a:lnTo>
                  <a:lnTo>
                    <a:pt x="85133" y="237880"/>
                  </a:lnTo>
                  <a:lnTo>
                    <a:pt x="80705" y="237838"/>
                  </a:lnTo>
                  <a:lnTo>
                    <a:pt x="76278" y="237811"/>
                  </a:lnTo>
                  <a:lnTo>
                    <a:pt x="74060" y="237804"/>
                  </a:lnTo>
                  <a:lnTo>
                    <a:pt x="71850" y="237797"/>
                  </a:lnTo>
                  <a:lnTo>
                    <a:pt x="69633" y="237804"/>
                  </a:lnTo>
                  <a:lnTo>
                    <a:pt x="67422" y="237811"/>
                  </a:lnTo>
                  <a:lnTo>
                    <a:pt x="65205" y="237825"/>
                  </a:lnTo>
                  <a:lnTo>
                    <a:pt x="62994" y="237845"/>
                  </a:lnTo>
                  <a:lnTo>
                    <a:pt x="60777" y="237873"/>
                  </a:lnTo>
                  <a:lnTo>
                    <a:pt x="58567" y="237914"/>
                  </a:lnTo>
                  <a:lnTo>
                    <a:pt x="57914" y="237804"/>
                  </a:lnTo>
                  <a:lnTo>
                    <a:pt x="57268" y="237680"/>
                  </a:lnTo>
                  <a:lnTo>
                    <a:pt x="56622" y="237543"/>
                  </a:lnTo>
                  <a:lnTo>
                    <a:pt x="55990" y="237391"/>
                  </a:lnTo>
                  <a:lnTo>
                    <a:pt x="55364" y="237233"/>
                  </a:lnTo>
                  <a:lnTo>
                    <a:pt x="54738" y="237061"/>
                  </a:lnTo>
                  <a:lnTo>
                    <a:pt x="54126" y="236876"/>
                  </a:lnTo>
                  <a:lnTo>
                    <a:pt x="53520" y="236669"/>
                  </a:lnTo>
                  <a:lnTo>
                    <a:pt x="52920" y="236456"/>
                  </a:lnTo>
                  <a:lnTo>
                    <a:pt x="52328" y="236229"/>
                  </a:lnTo>
                  <a:lnTo>
                    <a:pt x="52035" y="236106"/>
                  </a:lnTo>
                  <a:lnTo>
                    <a:pt x="51742" y="235982"/>
                  </a:lnTo>
                  <a:lnTo>
                    <a:pt x="51456" y="235858"/>
                  </a:lnTo>
                  <a:lnTo>
                    <a:pt x="51163" y="235727"/>
                  </a:lnTo>
                  <a:lnTo>
                    <a:pt x="50883" y="235590"/>
                  </a:lnTo>
                  <a:lnTo>
                    <a:pt x="50597" y="235452"/>
                  </a:lnTo>
                  <a:lnTo>
                    <a:pt x="50317" y="235308"/>
                  </a:lnTo>
                  <a:lnTo>
                    <a:pt x="50037" y="235164"/>
                  </a:lnTo>
                  <a:lnTo>
                    <a:pt x="49764" y="235012"/>
                  </a:lnTo>
                  <a:lnTo>
                    <a:pt x="49491" y="234854"/>
                  </a:lnTo>
                  <a:lnTo>
                    <a:pt x="49218" y="234696"/>
                  </a:lnTo>
                  <a:lnTo>
                    <a:pt x="48952" y="234538"/>
                  </a:lnTo>
                  <a:lnTo>
                    <a:pt x="48686" y="234366"/>
                  </a:lnTo>
                  <a:lnTo>
                    <a:pt x="48419" y="234194"/>
                  </a:lnTo>
                  <a:lnTo>
                    <a:pt x="48160" y="234022"/>
                  </a:lnTo>
                  <a:lnTo>
                    <a:pt x="47900" y="233843"/>
                  </a:lnTo>
                  <a:lnTo>
                    <a:pt x="47640" y="233658"/>
                  </a:lnTo>
                  <a:lnTo>
                    <a:pt x="47387" y="233472"/>
                  </a:lnTo>
                  <a:lnTo>
                    <a:pt x="47134" y="233280"/>
                  </a:lnTo>
                  <a:lnTo>
                    <a:pt x="46888" y="233087"/>
                  </a:lnTo>
                  <a:lnTo>
                    <a:pt x="46642" y="232881"/>
                  </a:lnTo>
                  <a:lnTo>
                    <a:pt x="46402" y="232681"/>
                  </a:lnTo>
                  <a:lnTo>
                    <a:pt x="46156" y="232468"/>
                  </a:lnTo>
                  <a:lnTo>
                    <a:pt x="45923" y="232255"/>
                  </a:lnTo>
                  <a:lnTo>
                    <a:pt x="45683" y="232035"/>
                  </a:lnTo>
                  <a:lnTo>
                    <a:pt x="45457" y="231815"/>
                  </a:lnTo>
                  <a:lnTo>
                    <a:pt x="45224" y="231588"/>
                  </a:lnTo>
                  <a:lnTo>
                    <a:pt x="44997" y="231354"/>
                  </a:lnTo>
                  <a:lnTo>
                    <a:pt x="44777" y="231121"/>
                  </a:lnTo>
                  <a:lnTo>
                    <a:pt x="44558" y="230873"/>
                  </a:lnTo>
                  <a:lnTo>
                    <a:pt x="44338" y="230632"/>
                  </a:lnTo>
                  <a:lnTo>
                    <a:pt x="44125" y="230378"/>
                  </a:lnTo>
                  <a:lnTo>
                    <a:pt x="43912" y="230124"/>
                  </a:lnTo>
                  <a:lnTo>
                    <a:pt x="43705" y="229862"/>
                  </a:lnTo>
                  <a:lnTo>
                    <a:pt x="43499" y="229601"/>
                  </a:lnTo>
                  <a:lnTo>
                    <a:pt x="43299" y="229326"/>
                  </a:lnTo>
                  <a:lnTo>
                    <a:pt x="43100" y="229051"/>
                  </a:lnTo>
                  <a:lnTo>
                    <a:pt x="42906" y="228769"/>
                  </a:lnTo>
                  <a:lnTo>
                    <a:pt x="42713" y="228487"/>
                  </a:lnTo>
                  <a:lnTo>
                    <a:pt x="42527" y="228198"/>
                  </a:lnTo>
                  <a:lnTo>
                    <a:pt x="42341" y="227903"/>
                  </a:lnTo>
                  <a:lnTo>
                    <a:pt x="42161" y="227600"/>
                  </a:lnTo>
                  <a:lnTo>
                    <a:pt x="41981" y="227298"/>
                  </a:lnTo>
                  <a:lnTo>
                    <a:pt x="41808" y="226988"/>
                  </a:lnTo>
                  <a:lnTo>
                    <a:pt x="41548" y="226493"/>
                  </a:lnTo>
                  <a:lnTo>
                    <a:pt x="41295" y="225998"/>
                  </a:lnTo>
                  <a:lnTo>
                    <a:pt x="41062" y="225503"/>
                  </a:lnTo>
                  <a:lnTo>
                    <a:pt x="40842" y="225001"/>
                  </a:lnTo>
                  <a:lnTo>
                    <a:pt x="40643" y="224506"/>
                  </a:lnTo>
                  <a:lnTo>
                    <a:pt x="40450" y="224004"/>
                  </a:lnTo>
                  <a:lnTo>
                    <a:pt x="40276" y="223509"/>
                  </a:lnTo>
                  <a:lnTo>
                    <a:pt x="40117" y="223007"/>
                  </a:lnTo>
                  <a:lnTo>
                    <a:pt x="39970" y="222512"/>
                  </a:lnTo>
                  <a:lnTo>
                    <a:pt x="39844" y="222010"/>
                  </a:lnTo>
                  <a:lnTo>
                    <a:pt x="39724" y="221508"/>
                  </a:lnTo>
                  <a:lnTo>
                    <a:pt x="39624" y="221013"/>
                  </a:lnTo>
                  <a:lnTo>
                    <a:pt x="39537" y="220511"/>
                  </a:lnTo>
                  <a:lnTo>
                    <a:pt x="39464" y="220016"/>
                  </a:lnTo>
                  <a:lnTo>
                    <a:pt x="39404" y="219521"/>
                  </a:lnTo>
                  <a:lnTo>
                    <a:pt x="39358" y="219026"/>
                  </a:lnTo>
                  <a:lnTo>
                    <a:pt x="39324" y="218531"/>
                  </a:lnTo>
                  <a:lnTo>
                    <a:pt x="39304" y="218043"/>
                  </a:lnTo>
                  <a:lnTo>
                    <a:pt x="39298" y="217554"/>
                  </a:lnTo>
                  <a:lnTo>
                    <a:pt x="39311" y="217066"/>
                  </a:lnTo>
                  <a:lnTo>
                    <a:pt x="39331" y="216578"/>
                  </a:lnTo>
                  <a:lnTo>
                    <a:pt x="39371" y="216097"/>
                  </a:lnTo>
                  <a:lnTo>
                    <a:pt x="39418" y="215615"/>
                  </a:lnTo>
                  <a:lnTo>
                    <a:pt x="39477" y="215141"/>
                  </a:lnTo>
                  <a:lnTo>
                    <a:pt x="39557" y="214667"/>
                  </a:lnTo>
                  <a:lnTo>
                    <a:pt x="39644" y="214192"/>
                  </a:lnTo>
                  <a:lnTo>
                    <a:pt x="39744" y="213725"/>
                  </a:lnTo>
                  <a:lnTo>
                    <a:pt x="39864" y="213264"/>
                  </a:lnTo>
                  <a:lnTo>
                    <a:pt x="39990" y="212803"/>
                  </a:lnTo>
                  <a:lnTo>
                    <a:pt x="40130" y="212349"/>
                  </a:lnTo>
                  <a:lnTo>
                    <a:pt x="40283" y="211896"/>
                  </a:lnTo>
                  <a:lnTo>
                    <a:pt x="40450" y="211449"/>
                  </a:lnTo>
                  <a:lnTo>
                    <a:pt x="40623" y="211009"/>
                  </a:lnTo>
                  <a:lnTo>
                    <a:pt x="40816" y="210569"/>
                  </a:lnTo>
                  <a:lnTo>
                    <a:pt x="41016" y="210135"/>
                  </a:lnTo>
                  <a:lnTo>
                    <a:pt x="41235" y="209709"/>
                  </a:lnTo>
                  <a:lnTo>
                    <a:pt x="41462" y="209283"/>
                  </a:lnTo>
                  <a:lnTo>
                    <a:pt x="41695" y="208870"/>
                  </a:lnTo>
                  <a:lnTo>
                    <a:pt x="41948" y="208458"/>
                  </a:lnTo>
                  <a:lnTo>
                    <a:pt x="42214" y="208052"/>
                  </a:lnTo>
                  <a:lnTo>
                    <a:pt x="42487" y="207653"/>
                  </a:lnTo>
                  <a:lnTo>
                    <a:pt x="42773" y="207261"/>
                  </a:lnTo>
                  <a:lnTo>
                    <a:pt x="43073" y="206876"/>
                  </a:lnTo>
                  <a:lnTo>
                    <a:pt x="43379" y="206498"/>
                  </a:lnTo>
                  <a:lnTo>
                    <a:pt x="43699" y="206127"/>
                  </a:lnTo>
                  <a:lnTo>
                    <a:pt x="44032" y="205762"/>
                  </a:lnTo>
                  <a:lnTo>
                    <a:pt x="44378" y="205405"/>
                  </a:lnTo>
                  <a:lnTo>
                    <a:pt x="44731" y="205054"/>
                  </a:lnTo>
                  <a:lnTo>
                    <a:pt x="45097" y="204710"/>
                  </a:lnTo>
                  <a:lnTo>
                    <a:pt x="45477" y="204380"/>
                  </a:lnTo>
                  <a:lnTo>
                    <a:pt x="45863" y="204050"/>
                  </a:lnTo>
                  <a:lnTo>
                    <a:pt x="46262" y="203734"/>
                  </a:lnTo>
                  <a:lnTo>
                    <a:pt x="46668" y="203424"/>
                  </a:lnTo>
                  <a:lnTo>
                    <a:pt x="47088" y="203129"/>
                  </a:lnTo>
                  <a:lnTo>
                    <a:pt x="47521" y="202833"/>
                  </a:lnTo>
                  <a:lnTo>
                    <a:pt x="47960" y="202551"/>
                  </a:lnTo>
                  <a:lnTo>
                    <a:pt x="48413" y="202276"/>
                  </a:lnTo>
                  <a:lnTo>
                    <a:pt x="48872" y="202015"/>
                  </a:lnTo>
                  <a:lnTo>
                    <a:pt x="49345" y="201760"/>
                  </a:lnTo>
                  <a:lnTo>
                    <a:pt x="49831" y="201520"/>
                  </a:lnTo>
                  <a:lnTo>
                    <a:pt x="50324" y="201286"/>
                  </a:lnTo>
                  <a:lnTo>
                    <a:pt x="50823" y="201059"/>
                  </a:lnTo>
                  <a:lnTo>
                    <a:pt x="51336" y="200846"/>
                  </a:lnTo>
                  <a:lnTo>
                    <a:pt x="51855" y="200647"/>
                  </a:lnTo>
                  <a:lnTo>
                    <a:pt x="52381" y="200454"/>
                  </a:lnTo>
                  <a:lnTo>
                    <a:pt x="52914" y="200275"/>
                  </a:lnTo>
                  <a:lnTo>
                    <a:pt x="53453" y="200103"/>
                  </a:lnTo>
                  <a:lnTo>
                    <a:pt x="53999" y="199945"/>
                  </a:lnTo>
                  <a:lnTo>
                    <a:pt x="54552" y="199794"/>
                  </a:lnTo>
                  <a:lnTo>
                    <a:pt x="55111" y="199650"/>
                  </a:lnTo>
                  <a:lnTo>
                    <a:pt x="55677" y="199519"/>
                  </a:lnTo>
                  <a:lnTo>
                    <a:pt x="56243" y="199395"/>
                  </a:lnTo>
                  <a:lnTo>
                    <a:pt x="56822" y="199278"/>
                  </a:lnTo>
                  <a:lnTo>
                    <a:pt x="57401" y="199175"/>
                  </a:lnTo>
                  <a:lnTo>
                    <a:pt x="57987" y="199079"/>
                  </a:lnTo>
                  <a:lnTo>
                    <a:pt x="58580" y="198989"/>
                  </a:lnTo>
                  <a:lnTo>
                    <a:pt x="59173" y="198907"/>
                  </a:lnTo>
                  <a:lnTo>
                    <a:pt x="59772" y="198831"/>
                  </a:lnTo>
                  <a:lnTo>
                    <a:pt x="60378" y="198763"/>
                  </a:lnTo>
                  <a:lnTo>
                    <a:pt x="60984" y="198701"/>
                  </a:lnTo>
                  <a:lnTo>
                    <a:pt x="61596" y="198646"/>
                  </a:lnTo>
                  <a:lnTo>
                    <a:pt x="62215" y="198598"/>
                  </a:lnTo>
                  <a:lnTo>
                    <a:pt x="62835" y="198563"/>
                  </a:lnTo>
                  <a:lnTo>
                    <a:pt x="63454" y="198529"/>
                  </a:lnTo>
                  <a:lnTo>
                    <a:pt x="64080" y="198494"/>
                  </a:lnTo>
                  <a:lnTo>
                    <a:pt x="64706" y="198474"/>
                  </a:lnTo>
                  <a:lnTo>
                    <a:pt x="65338" y="198453"/>
                  </a:lnTo>
                  <a:lnTo>
                    <a:pt x="65971" y="198446"/>
                  </a:lnTo>
                  <a:lnTo>
                    <a:pt x="66603" y="198433"/>
                  </a:lnTo>
                  <a:close/>
                  <a:moveTo>
                    <a:pt x="203403" y="1"/>
                  </a:moveTo>
                  <a:lnTo>
                    <a:pt x="203330" y="8"/>
                  </a:lnTo>
                  <a:lnTo>
                    <a:pt x="203257" y="15"/>
                  </a:lnTo>
                  <a:lnTo>
                    <a:pt x="203190" y="35"/>
                  </a:lnTo>
                  <a:lnTo>
                    <a:pt x="203117" y="56"/>
                  </a:lnTo>
                  <a:lnTo>
                    <a:pt x="203050" y="77"/>
                  </a:lnTo>
                  <a:lnTo>
                    <a:pt x="202984" y="111"/>
                  </a:lnTo>
                  <a:lnTo>
                    <a:pt x="202924" y="138"/>
                  </a:lnTo>
                  <a:lnTo>
                    <a:pt x="202857" y="180"/>
                  </a:lnTo>
                  <a:lnTo>
                    <a:pt x="202797" y="221"/>
                  </a:lnTo>
                  <a:lnTo>
                    <a:pt x="202744" y="262"/>
                  </a:lnTo>
                  <a:lnTo>
                    <a:pt x="202664" y="235"/>
                  </a:lnTo>
                  <a:lnTo>
                    <a:pt x="202578" y="214"/>
                  </a:lnTo>
                  <a:lnTo>
                    <a:pt x="202498" y="193"/>
                  </a:lnTo>
                  <a:lnTo>
                    <a:pt x="202411" y="180"/>
                  </a:lnTo>
                  <a:lnTo>
                    <a:pt x="202325" y="173"/>
                  </a:lnTo>
                  <a:lnTo>
                    <a:pt x="202238" y="173"/>
                  </a:lnTo>
                  <a:lnTo>
                    <a:pt x="202145" y="180"/>
                  </a:lnTo>
                  <a:lnTo>
                    <a:pt x="202058" y="187"/>
                  </a:lnTo>
                  <a:lnTo>
                    <a:pt x="201972" y="207"/>
                  </a:lnTo>
                  <a:lnTo>
                    <a:pt x="201879" y="228"/>
                  </a:lnTo>
                  <a:lnTo>
                    <a:pt x="201792" y="255"/>
                  </a:lnTo>
                  <a:lnTo>
                    <a:pt x="201705" y="297"/>
                  </a:lnTo>
                  <a:lnTo>
                    <a:pt x="201619" y="345"/>
                  </a:lnTo>
                  <a:lnTo>
                    <a:pt x="201526" y="393"/>
                  </a:lnTo>
                  <a:lnTo>
                    <a:pt x="201446" y="455"/>
                  </a:lnTo>
                  <a:lnTo>
                    <a:pt x="201359" y="523"/>
                  </a:lnTo>
                  <a:lnTo>
                    <a:pt x="201013" y="826"/>
                  </a:lnTo>
                  <a:lnTo>
                    <a:pt x="200660" y="1129"/>
                  </a:lnTo>
                  <a:lnTo>
                    <a:pt x="200314" y="1445"/>
                  </a:lnTo>
                  <a:lnTo>
                    <a:pt x="199968" y="1768"/>
                  </a:lnTo>
                  <a:lnTo>
                    <a:pt x="199628" y="2098"/>
                  </a:lnTo>
                  <a:lnTo>
                    <a:pt x="199288" y="2435"/>
                  </a:lnTo>
                  <a:lnTo>
                    <a:pt x="198949" y="2779"/>
                  </a:lnTo>
                  <a:lnTo>
                    <a:pt x="198616" y="3129"/>
                  </a:lnTo>
                  <a:lnTo>
                    <a:pt x="198290" y="3487"/>
                  </a:lnTo>
                  <a:lnTo>
                    <a:pt x="197970" y="3845"/>
                  </a:lnTo>
                  <a:lnTo>
                    <a:pt x="197657" y="4209"/>
                  </a:lnTo>
                  <a:lnTo>
                    <a:pt x="197351" y="4573"/>
                  </a:lnTo>
                  <a:lnTo>
                    <a:pt x="197058" y="4945"/>
                  </a:lnTo>
                  <a:lnTo>
                    <a:pt x="196772" y="5316"/>
                  </a:lnTo>
                  <a:lnTo>
                    <a:pt x="196492" y="5694"/>
                  </a:lnTo>
                  <a:lnTo>
                    <a:pt x="196226" y="6065"/>
                  </a:lnTo>
                  <a:lnTo>
                    <a:pt x="196172" y="6155"/>
                  </a:lnTo>
                  <a:lnTo>
                    <a:pt x="196132" y="6251"/>
                  </a:lnTo>
                  <a:lnTo>
                    <a:pt x="196099" y="6340"/>
                  </a:lnTo>
                  <a:lnTo>
                    <a:pt x="196079" y="6437"/>
                  </a:lnTo>
                  <a:lnTo>
                    <a:pt x="196073" y="6526"/>
                  </a:lnTo>
                  <a:lnTo>
                    <a:pt x="196073" y="6622"/>
                  </a:lnTo>
                  <a:lnTo>
                    <a:pt x="196086" y="6712"/>
                  </a:lnTo>
                  <a:lnTo>
                    <a:pt x="196106" y="6801"/>
                  </a:lnTo>
                  <a:lnTo>
                    <a:pt x="196132" y="6884"/>
                  </a:lnTo>
                  <a:lnTo>
                    <a:pt x="196172" y="6973"/>
                  </a:lnTo>
                  <a:lnTo>
                    <a:pt x="196212" y="7049"/>
                  </a:lnTo>
                  <a:lnTo>
                    <a:pt x="196266" y="7124"/>
                  </a:lnTo>
                  <a:lnTo>
                    <a:pt x="196319" y="7200"/>
                  </a:lnTo>
                  <a:lnTo>
                    <a:pt x="196385" y="7269"/>
                  </a:lnTo>
                  <a:lnTo>
                    <a:pt x="196452" y="7331"/>
                  </a:lnTo>
                  <a:lnTo>
                    <a:pt x="196525" y="7386"/>
                  </a:lnTo>
                  <a:lnTo>
                    <a:pt x="196499" y="7454"/>
                  </a:lnTo>
                  <a:lnTo>
                    <a:pt x="196479" y="7530"/>
                  </a:lnTo>
                  <a:lnTo>
                    <a:pt x="196465" y="7599"/>
                  </a:lnTo>
                  <a:lnTo>
                    <a:pt x="196452" y="7668"/>
                  </a:lnTo>
                  <a:lnTo>
                    <a:pt x="196452" y="7736"/>
                  </a:lnTo>
                  <a:lnTo>
                    <a:pt x="196452" y="7812"/>
                  </a:lnTo>
                  <a:lnTo>
                    <a:pt x="196459" y="7881"/>
                  </a:lnTo>
                  <a:lnTo>
                    <a:pt x="196472" y="7949"/>
                  </a:lnTo>
                  <a:lnTo>
                    <a:pt x="196492" y="8018"/>
                  </a:lnTo>
                  <a:lnTo>
                    <a:pt x="196519" y="8087"/>
                  </a:lnTo>
                  <a:lnTo>
                    <a:pt x="196552" y="8156"/>
                  </a:lnTo>
                  <a:lnTo>
                    <a:pt x="196592" y="8218"/>
                  </a:lnTo>
                  <a:lnTo>
                    <a:pt x="196639" y="8279"/>
                  </a:lnTo>
                  <a:lnTo>
                    <a:pt x="196692" y="8341"/>
                  </a:lnTo>
                  <a:lnTo>
                    <a:pt x="196758" y="8403"/>
                  </a:lnTo>
                  <a:lnTo>
                    <a:pt x="196825" y="8465"/>
                  </a:lnTo>
                  <a:lnTo>
                    <a:pt x="196991" y="8596"/>
                  </a:lnTo>
                  <a:lnTo>
                    <a:pt x="197171" y="8726"/>
                  </a:lnTo>
                  <a:lnTo>
                    <a:pt x="197564" y="9001"/>
                  </a:lnTo>
                  <a:lnTo>
                    <a:pt x="198423" y="9579"/>
                  </a:lnTo>
                  <a:lnTo>
                    <a:pt x="198856" y="9882"/>
                  </a:lnTo>
                  <a:lnTo>
                    <a:pt x="199075" y="10040"/>
                  </a:lnTo>
                  <a:lnTo>
                    <a:pt x="199288" y="10198"/>
                  </a:lnTo>
                  <a:lnTo>
                    <a:pt x="199495" y="10363"/>
                  </a:lnTo>
                  <a:lnTo>
                    <a:pt x="199695" y="10535"/>
                  </a:lnTo>
                  <a:lnTo>
                    <a:pt x="199881" y="10707"/>
                  </a:lnTo>
                  <a:lnTo>
                    <a:pt x="200061" y="10879"/>
                  </a:lnTo>
                  <a:lnTo>
                    <a:pt x="200227" y="11064"/>
                  </a:lnTo>
                  <a:lnTo>
                    <a:pt x="200380" y="11250"/>
                  </a:lnTo>
                  <a:lnTo>
                    <a:pt x="200447" y="11339"/>
                  </a:lnTo>
                  <a:lnTo>
                    <a:pt x="200514" y="11435"/>
                  </a:lnTo>
                  <a:lnTo>
                    <a:pt x="200574" y="11532"/>
                  </a:lnTo>
                  <a:lnTo>
                    <a:pt x="200633" y="11628"/>
                  </a:lnTo>
                  <a:lnTo>
                    <a:pt x="200687" y="11731"/>
                  </a:lnTo>
                  <a:lnTo>
                    <a:pt x="200733" y="11827"/>
                  </a:lnTo>
                  <a:lnTo>
                    <a:pt x="200773" y="11931"/>
                  </a:lnTo>
                  <a:lnTo>
                    <a:pt x="200813" y="12034"/>
                  </a:lnTo>
                  <a:lnTo>
                    <a:pt x="200840" y="12137"/>
                  </a:lnTo>
                  <a:lnTo>
                    <a:pt x="200866" y="12240"/>
                  </a:lnTo>
                  <a:lnTo>
                    <a:pt x="200886" y="12343"/>
                  </a:lnTo>
                  <a:lnTo>
                    <a:pt x="200900" y="12453"/>
                  </a:lnTo>
                  <a:lnTo>
                    <a:pt x="200906" y="12563"/>
                  </a:lnTo>
                  <a:lnTo>
                    <a:pt x="200906" y="12673"/>
                  </a:lnTo>
                  <a:lnTo>
                    <a:pt x="200900" y="12783"/>
                  </a:lnTo>
                  <a:lnTo>
                    <a:pt x="200886" y="12893"/>
                  </a:lnTo>
                  <a:lnTo>
                    <a:pt x="200866" y="13010"/>
                  </a:lnTo>
                  <a:lnTo>
                    <a:pt x="200840" y="13120"/>
                  </a:lnTo>
                  <a:lnTo>
                    <a:pt x="200807" y="13237"/>
                  </a:lnTo>
                  <a:lnTo>
                    <a:pt x="200760" y="13361"/>
                  </a:lnTo>
                  <a:lnTo>
                    <a:pt x="200707" y="13478"/>
                  </a:lnTo>
                  <a:lnTo>
                    <a:pt x="200647" y="13601"/>
                  </a:lnTo>
                  <a:lnTo>
                    <a:pt x="200580" y="13718"/>
                  </a:lnTo>
                  <a:lnTo>
                    <a:pt x="200500" y="13842"/>
                  </a:lnTo>
                  <a:lnTo>
                    <a:pt x="200414" y="13973"/>
                  </a:lnTo>
                  <a:lnTo>
                    <a:pt x="200321" y="14096"/>
                  </a:lnTo>
                  <a:lnTo>
                    <a:pt x="200214" y="14227"/>
                  </a:lnTo>
                  <a:lnTo>
                    <a:pt x="200101" y="14358"/>
                  </a:lnTo>
                  <a:lnTo>
                    <a:pt x="199961" y="14502"/>
                  </a:lnTo>
                  <a:lnTo>
                    <a:pt x="199828" y="14633"/>
                  </a:lnTo>
                  <a:lnTo>
                    <a:pt x="199688" y="14757"/>
                  </a:lnTo>
                  <a:lnTo>
                    <a:pt x="199548" y="14867"/>
                  </a:lnTo>
                  <a:lnTo>
                    <a:pt x="199415" y="14970"/>
                  </a:lnTo>
                  <a:lnTo>
                    <a:pt x="199275" y="15059"/>
                  </a:lnTo>
                  <a:lnTo>
                    <a:pt x="199135" y="15142"/>
                  </a:lnTo>
                  <a:lnTo>
                    <a:pt x="199002" y="15210"/>
                  </a:lnTo>
                  <a:lnTo>
                    <a:pt x="198869" y="15272"/>
                  </a:lnTo>
                  <a:lnTo>
                    <a:pt x="198729" y="15320"/>
                  </a:lnTo>
                  <a:lnTo>
                    <a:pt x="198596" y="15362"/>
                  </a:lnTo>
                  <a:lnTo>
                    <a:pt x="198463" y="15389"/>
                  </a:lnTo>
                  <a:lnTo>
                    <a:pt x="198330" y="15417"/>
                  </a:lnTo>
                  <a:lnTo>
                    <a:pt x="198197" y="15430"/>
                  </a:lnTo>
                  <a:lnTo>
                    <a:pt x="198070" y="15437"/>
                  </a:lnTo>
                  <a:lnTo>
                    <a:pt x="197937" y="15430"/>
                  </a:lnTo>
                  <a:lnTo>
                    <a:pt x="197810" y="15424"/>
                  </a:lnTo>
                  <a:lnTo>
                    <a:pt x="197684" y="15403"/>
                  </a:lnTo>
                  <a:lnTo>
                    <a:pt x="197551" y="15375"/>
                  </a:lnTo>
                  <a:lnTo>
                    <a:pt x="197431" y="15341"/>
                  </a:lnTo>
                  <a:lnTo>
                    <a:pt x="197304" y="15300"/>
                  </a:lnTo>
                  <a:lnTo>
                    <a:pt x="197178" y="15252"/>
                  </a:lnTo>
                  <a:lnTo>
                    <a:pt x="197058" y="15197"/>
                  </a:lnTo>
                  <a:lnTo>
                    <a:pt x="196938" y="15142"/>
                  </a:lnTo>
                  <a:lnTo>
                    <a:pt x="196818" y="15073"/>
                  </a:lnTo>
                  <a:lnTo>
                    <a:pt x="196698" y="14997"/>
                  </a:lnTo>
                  <a:lnTo>
                    <a:pt x="196585" y="14922"/>
                  </a:lnTo>
                  <a:lnTo>
                    <a:pt x="196465" y="14839"/>
                  </a:lnTo>
                  <a:lnTo>
                    <a:pt x="196352" y="14750"/>
                  </a:lnTo>
                  <a:lnTo>
                    <a:pt x="196246" y="14653"/>
                  </a:lnTo>
                  <a:lnTo>
                    <a:pt x="196132" y="14557"/>
                  </a:lnTo>
                  <a:lnTo>
                    <a:pt x="196026" y="14454"/>
                  </a:lnTo>
                  <a:lnTo>
                    <a:pt x="195919" y="14344"/>
                  </a:lnTo>
                  <a:lnTo>
                    <a:pt x="195813" y="14234"/>
                  </a:lnTo>
                  <a:lnTo>
                    <a:pt x="195613" y="14000"/>
                  </a:lnTo>
                  <a:lnTo>
                    <a:pt x="195413" y="13753"/>
                  </a:lnTo>
                  <a:lnTo>
                    <a:pt x="195227" y="13491"/>
                  </a:lnTo>
                  <a:lnTo>
                    <a:pt x="195054" y="13223"/>
                  </a:lnTo>
                  <a:lnTo>
                    <a:pt x="194881" y="12948"/>
                  </a:lnTo>
                  <a:lnTo>
                    <a:pt x="194721" y="12666"/>
                  </a:lnTo>
                  <a:lnTo>
                    <a:pt x="194574" y="12377"/>
                  </a:lnTo>
                  <a:lnTo>
                    <a:pt x="194435" y="12089"/>
                  </a:lnTo>
                  <a:lnTo>
                    <a:pt x="194308" y="11807"/>
                  </a:lnTo>
                  <a:lnTo>
                    <a:pt x="194195" y="11518"/>
                  </a:lnTo>
                  <a:lnTo>
                    <a:pt x="194088" y="11236"/>
                  </a:lnTo>
                  <a:lnTo>
                    <a:pt x="194002" y="10961"/>
                  </a:lnTo>
                  <a:lnTo>
                    <a:pt x="193922" y="10686"/>
                  </a:lnTo>
                  <a:lnTo>
                    <a:pt x="193855" y="10425"/>
                  </a:lnTo>
                  <a:lnTo>
                    <a:pt x="193802" y="10177"/>
                  </a:lnTo>
                  <a:lnTo>
                    <a:pt x="193782" y="10108"/>
                  </a:lnTo>
                  <a:lnTo>
                    <a:pt x="193762" y="10040"/>
                  </a:lnTo>
                  <a:lnTo>
                    <a:pt x="193736" y="9978"/>
                  </a:lnTo>
                  <a:lnTo>
                    <a:pt x="193709" y="9916"/>
                  </a:lnTo>
                  <a:lnTo>
                    <a:pt x="193676" y="9854"/>
                  </a:lnTo>
                  <a:lnTo>
                    <a:pt x="193636" y="9799"/>
                  </a:lnTo>
                  <a:lnTo>
                    <a:pt x="193596" y="9744"/>
                  </a:lnTo>
                  <a:lnTo>
                    <a:pt x="193549" y="9696"/>
                  </a:lnTo>
                  <a:lnTo>
                    <a:pt x="193502" y="9648"/>
                  </a:lnTo>
                  <a:lnTo>
                    <a:pt x="193456" y="9600"/>
                  </a:lnTo>
                  <a:lnTo>
                    <a:pt x="193343" y="9517"/>
                  </a:lnTo>
                  <a:lnTo>
                    <a:pt x="193229" y="9441"/>
                  </a:lnTo>
                  <a:lnTo>
                    <a:pt x="193103" y="9386"/>
                  </a:lnTo>
                  <a:lnTo>
                    <a:pt x="192970" y="9345"/>
                  </a:lnTo>
                  <a:lnTo>
                    <a:pt x="192837" y="9311"/>
                  </a:lnTo>
                  <a:lnTo>
                    <a:pt x="192703" y="9297"/>
                  </a:lnTo>
                  <a:lnTo>
                    <a:pt x="192564" y="9297"/>
                  </a:lnTo>
                  <a:lnTo>
                    <a:pt x="192431" y="9311"/>
                  </a:lnTo>
                  <a:lnTo>
                    <a:pt x="192364" y="9325"/>
                  </a:lnTo>
                  <a:lnTo>
                    <a:pt x="192304" y="9338"/>
                  </a:lnTo>
                  <a:lnTo>
                    <a:pt x="192237" y="9359"/>
                  </a:lnTo>
                  <a:lnTo>
                    <a:pt x="192177" y="9386"/>
                  </a:lnTo>
                  <a:lnTo>
                    <a:pt x="192111" y="9421"/>
                  </a:lnTo>
                  <a:lnTo>
                    <a:pt x="192058" y="9455"/>
                  </a:lnTo>
                  <a:lnTo>
                    <a:pt x="191678" y="9696"/>
                  </a:lnTo>
                  <a:lnTo>
                    <a:pt x="191299" y="9930"/>
                  </a:lnTo>
                  <a:lnTo>
                    <a:pt x="190919" y="10150"/>
                  </a:lnTo>
                  <a:lnTo>
                    <a:pt x="190533" y="10370"/>
                  </a:lnTo>
                  <a:lnTo>
                    <a:pt x="190147" y="10576"/>
                  </a:lnTo>
                  <a:lnTo>
                    <a:pt x="189761" y="10775"/>
                  </a:lnTo>
                  <a:lnTo>
                    <a:pt x="189368" y="10975"/>
                  </a:lnTo>
                  <a:lnTo>
                    <a:pt x="188975" y="11160"/>
                  </a:lnTo>
                  <a:lnTo>
                    <a:pt x="188582" y="11346"/>
                  </a:lnTo>
                  <a:lnTo>
                    <a:pt x="188183" y="11532"/>
                  </a:lnTo>
                  <a:lnTo>
                    <a:pt x="187384" y="11882"/>
                  </a:lnTo>
                  <a:lnTo>
                    <a:pt x="186571" y="12226"/>
                  </a:lnTo>
                  <a:lnTo>
                    <a:pt x="185752" y="12577"/>
                  </a:lnTo>
                  <a:lnTo>
                    <a:pt x="185666" y="12618"/>
                  </a:lnTo>
                  <a:lnTo>
                    <a:pt x="185586" y="12659"/>
                  </a:lnTo>
                  <a:lnTo>
                    <a:pt x="185513" y="12714"/>
                  </a:lnTo>
                  <a:lnTo>
                    <a:pt x="185453" y="12769"/>
                  </a:lnTo>
                  <a:lnTo>
                    <a:pt x="185399" y="12824"/>
                  </a:lnTo>
                  <a:lnTo>
                    <a:pt x="185346" y="12886"/>
                  </a:lnTo>
                  <a:lnTo>
                    <a:pt x="185306" y="12955"/>
                  </a:lnTo>
                  <a:lnTo>
                    <a:pt x="185280" y="13024"/>
                  </a:lnTo>
                  <a:lnTo>
                    <a:pt x="185253" y="13093"/>
                  </a:lnTo>
                  <a:lnTo>
                    <a:pt x="185233" y="13161"/>
                  </a:lnTo>
                  <a:lnTo>
                    <a:pt x="185220" y="13237"/>
                  </a:lnTo>
                  <a:lnTo>
                    <a:pt x="185220" y="13306"/>
                  </a:lnTo>
                  <a:lnTo>
                    <a:pt x="185220" y="13381"/>
                  </a:lnTo>
                  <a:lnTo>
                    <a:pt x="185226" y="13450"/>
                  </a:lnTo>
                  <a:lnTo>
                    <a:pt x="185240" y="13519"/>
                  </a:lnTo>
                  <a:lnTo>
                    <a:pt x="185266" y="13588"/>
                  </a:lnTo>
                  <a:lnTo>
                    <a:pt x="185206" y="13863"/>
                  </a:lnTo>
                  <a:lnTo>
                    <a:pt x="185153" y="14145"/>
                  </a:lnTo>
                  <a:lnTo>
                    <a:pt x="185106" y="14420"/>
                  </a:lnTo>
                  <a:lnTo>
                    <a:pt x="185066" y="14695"/>
                  </a:lnTo>
                  <a:lnTo>
                    <a:pt x="185027" y="14963"/>
                  </a:lnTo>
                  <a:lnTo>
                    <a:pt x="185000" y="15231"/>
                  </a:lnTo>
                  <a:lnTo>
                    <a:pt x="184973" y="15499"/>
                  </a:lnTo>
                  <a:lnTo>
                    <a:pt x="184960" y="15767"/>
                  </a:lnTo>
                  <a:lnTo>
                    <a:pt x="184947" y="16029"/>
                  </a:lnTo>
                  <a:lnTo>
                    <a:pt x="184940" y="16290"/>
                  </a:lnTo>
                  <a:lnTo>
                    <a:pt x="184933" y="16544"/>
                  </a:lnTo>
                  <a:lnTo>
                    <a:pt x="184940" y="16806"/>
                  </a:lnTo>
                  <a:lnTo>
                    <a:pt x="184947" y="17060"/>
                  </a:lnTo>
                  <a:lnTo>
                    <a:pt x="184960" y="17308"/>
                  </a:lnTo>
                  <a:lnTo>
                    <a:pt x="184980" y="17562"/>
                  </a:lnTo>
                  <a:lnTo>
                    <a:pt x="185007" y="17809"/>
                  </a:lnTo>
                  <a:lnTo>
                    <a:pt x="185040" y="18057"/>
                  </a:lnTo>
                  <a:lnTo>
                    <a:pt x="185073" y="18298"/>
                  </a:lnTo>
                  <a:lnTo>
                    <a:pt x="185113" y="18538"/>
                  </a:lnTo>
                  <a:lnTo>
                    <a:pt x="185160" y="18779"/>
                  </a:lnTo>
                  <a:lnTo>
                    <a:pt x="185206" y="19020"/>
                  </a:lnTo>
                  <a:lnTo>
                    <a:pt x="185260" y="19253"/>
                  </a:lnTo>
                  <a:lnTo>
                    <a:pt x="185320" y="19487"/>
                  </a:lnTo>
                  <a:lnTo>
                    <a:pt x="185386" y="19714"/>
                  </a:lnTo>
                  <a:lnTo>
                    <a:pt x="185453" y="19941"/>
                  </a:lnTo>
                  <a:lnTo>
                    <a:pt x="185526" y="20168"/>
                  </a:lnTo>
                  <a:lnTo>
                    <a:pt x="185606" y="20395"/>
                  </a:lnTo>
                  <a:lnTo>
                    <a:pt x="185686" y="20615"/>
                  </a:lnTo>
                  <a:lnTo>
                    <a:pt x="185772" y="20835"/>
                  </a:lnTo>
                  <a:lnTo>
                    <a:pt x="185865" y="21048"/>
                  </a:lnTo>
                  <a:lnTo>
                    <a:pt x="185959" y="21261"/>
                  </a:lnTo>
                  <a:lnTo>
                    <a:pt x="186059" y="21474"/>
                  </a:lnTo>
                  <a:lnTo>
                    <a:pt x="186165" y="21687"/>
                  </a:lnTo>
                  <a:lnTo>
                    <a:pt x="186272" y="21894"/>
                  </a:lnTo>
                  <a:lnTo>
                    <a:pt x="186385" y="22093"/>
                  </a:lnTo>
                  <a:lnTo>
                    <a:pt x="186498" y="22299"/>
                  </a:lnTo>
                  <a:lnTo>
                    <a:pt x="186618" y="22499"/>
                  </a:lnTo>
                  <a:lnTo>
                    <a:pt x="186738" y="22698"/>
                  </a:lnTo>
                  <a:lnTo>
                    <a:pt x="186871" y="22891"/>
                  </a:lnTo>
                  <a:lnTo>
                    <a:pt x="186997" y="23083"/>
                  </a:lnTo>
                  <a:lnTo>
                    <a:pt x="187131" y="23276"/>
                  </a:lnTo>
                  <a:lnTo>
                    <a:pt x="187270" y="23461"/>
                  </a:lnTo>
                  <a:lnTo>
                    <a:pt x="187417" y="23647"/>
                  </a:lnTo>
                  <a:lnTo>
                    <a:pt x="187557" y="23826"/>
                  </a:lnTo>
                  <a:lnTo>
                    <a:pt x="187710" y="24005"/>
                  </a:lnTo>
                  <a:lnTo>
                    <a:pt x="187863" y="24183"/>
                  </a:lnTo>
                  <a:lnTo>
                    <a:pt x="188016" y="24362"/>
                  </a:lnTo>
                  <a:lnTo>
                    <a:pt x="188176" y="24534"/>
                  </a:lnTo>
                  <a:lnTo>
                    <a:pt x="188336" y="24699"/>
                  </a:lnTo>
                  <a:lnTo>
                    <a:pt x="188502" y="24871"/>
                  </a:lnTo>
                  <a:lnTo>
                    <a:pt x="188842" y="25194"/>
                  </a:lnTo>
                  <a:lnTo>
                    <a:pt x="189188" y="25510"/>
                  </a:lnTo>
                  <a:lnTo>
                    <a:pt x="189554" y="25820"/>
                  </a:lnTo>
                  <a:lnTo>
                    <a:pt x="189927" y="26116"/>
                  </a:lnTo>
                  <a:lnTo>
                    <a:pt x="190313" y="26397"/>
                  </a:lnTo>
                  <a:lnTo>
                    <a:pt x="190706" y="26672"/>
                  </a:lnTo>
                  <a:lnTo>
                    <a:pt x="191106" y="26934"/>
                  </a:lnTo>
                  <a:lnTo>
                    <a:pt x="191518" y="27181"/>
                  </a:lnTo>
                  <a:lnTo>
                    <a:pt x="191938" y="27422"/>
                  </a:lnTo>
                  <a:lnTo>
                    <a:pt x="192371" y="27649"/>
                  </a:lnTo>
                  <a:lnTo>
                    <a:pt x="192803" y="27869"/>
                  </a:lnTo>
                  <a:lnTo>
                    <a:pt x="193249" y="28075"/>
                  </a:lnTo>
                  <a:lnTo>
                    <a:pt x="193696" y="28268"/>
                  </a:lnTo>
                  <a:lnTo>
                    <a:pt x="194155" y="28453"/>
                  </a:lnTo>
                  <a:lnTo>
                    <a:pt x="194614" y="28618"/>
                  </a:lnTo>
                  <a:lnTo>
                    <a:pt x="195080" y="28783"/>
                  </a:lnTo>
                  <a:lnTo>
                    <a:pt x="195553" y="28928"/>
                  </a:lnTo>
                  <a:lnTo>
                    <a:pt x="196033" y="29065"/>
                  </a:lnTo>
                  <a:lnTo>
                    <a:pt x="196512" y="29182"/>
                  </a:lnTo>
                  <a:lnTo>
                    <a:pt x="196991" y="29292"/>
                  </a:lnTo>
                  <a:lnTo>
                    <a:pt x="197477" y="29395"/>
                  </a:lnTo>
                  <a:lnTo>
                    <a:pt x="197963" y="29478"/>
                  </a:lnTo>
                  <a:lnTo>
                    <a:pt x="198456" y="29553"/>
                  </a:lnTo>
                  <a:lnTo>
                    <a:pt x="198942" y="29615"/>
                  </a:lnTo>
                  <a:lnTo>
                    <a:pt x="199435" y="29664"/>
                  </a:lnTo>
                  <a:lnTo>
                    <a:pt x="199928" y="29698"/>
                  </a:lnTo>
                  <a:lnTo>
                    <a:pt x="200420" y="29719"/>
                  </a:lnTo>
                  <a:lnTo>
                    <a:pt x="200913" y="29725"/>
                  </a:lnTo>
                  <a:lnTo>
                    <a:pt x="201406" y="29719"/>
                  </a:lnTo>
                  <a:lnTo>
                    <a:pt x="201892" y="29705"/>
                  </a:lnTo>
                  <a:lnTo>
                    <a:pt x="202378" y="29670"/>
                  </a:lnTo>
                  <a:lnTo>
                    <a:pt x="202864" y="29629"/>
                  </a:lnTo>
                  <a:lnTo>
                    <a:pt x="203343" y="29567"/>
                  </a:lnTo>
                  <a:lnTo>
                    <a:pt x="203823" y="29498"/>
                  </a:lnTo>
                  <a:lnTo>
                    <a:pt x="204302" y="29416"/>
                  </a:lnTo>
                  <a:lnTo>
                    <a:pt x="204768" y="29313"/>
                  </a:lnTo>
                  <a:lnTo>
                    <a:pt x="205234" y="29203"/>
                  </a:lnTo>
                  <a:lnTo>
                    <a:pt x="205694" y="29072"/>
                  </a:lnTo>
                  <a:lnTo>
                    <a:pt x="206146" y="28935"/>
                  </a:lnTo>
                  <a:lnTo>
                    <a:pt x="206446" y="29595"/>
                  </a:lnTo>
                  <a:lnTo>
                    <a:pt x="206739" y="30262"/>
                  </a:lnTo>
                  <a:lnTo>
                    <a:pt x="207019" y="30922"/>
                  </a:lnTo>
                  <a:lnTo>
                    <a:pt x="207292" y="31589"/>
                  </a:lnTo>
                  <a:lnTo>
                    <a:pt x="207551" y="32256"/>
                  </a:lnTo>
                  <a:lnTo>
                    <a:pt x="207811" y="32916"/>
                  </a:lnTo>
                  <a:lnTo>
                    <a:pt x="208051" y="33583"/>
                  </a:lnTo>
                  <a:lnTo>
                    <a:pt x="208290" y="34250"/>
                  </a:lnTo>
                  <a:lnTo>
                    <a:pt x="208517" y="34917"/>
                  </a:lnTo>
                  <a:lnTo>
                    <a:pt x="208737" y="35577"/>
                  </a:lnTo>
                  <a:lnTo>
                    <a:pt x="208950" y="36244"/>
                  </a:lnTo>
                  <a:lnTo>
                    <a:pt x="209149" y="36911"/>
                  </a:lnTo>
                  <a:lnTo>
                    <a:pt x="209342" y="37571"/>
                  </a:lnTo>
                  <a:lnTo>
                    <a:pt x="209522" y="38238"/>
                  </a:lnTo>
                  <a:lnTo>
                    <a:pt x="209702" y="38905"/>
                  </a:lnTo>
                  <a:lnTo>
                    <a:pt x="209868" y="39565"/>
                  </a:lnTo>
                  <a:lnTo>
                    <a:pt x="210028" y="40232"/>
                  </a:lnTo>
                  <a:lnTo>
                    <a:pt x="210175" y="40899"/>
                  </a:lnTo>
                  <a:lnTo>
                    <a:pt x="210315" y="41559"/>
                  </a:lnTo>
                  <a:lnTo>
                    <a:pt x="210448" y="42226"/>
                  </a:lnTo>
                  <a:lnTo>
                    <a:pt x="210574" y="42886"/>
                  </a:lnTo>
                  <a:lnTo>
                    <a:pt x="210694" y="43553"/>
                  </a:lnTo>
                  <a:lnTo>
                    <a:pt x="210801" y="44213"/>
                  </a:lnTo>
                  <a:lnTo>
                    <a:pt x="210900" y="44873"/>
                  </a:lnTo>
                  <a:lnTo>
                    <a:pt x="210994" y="45533"/>
                  </a:lnTo>
                  <a:lnTo>
                    <a:pt x="211080" y="46200"/>
                  </a:lnTo>
                  <a:lnTo>
                    <a:pt x="211153" y="46860"/>
                  </a:lnTo>
                  <a:lnTo>
                    <a:pt x="211220" y="47520"/>
                  </a:lnTo>
                  <a:lnTo>
                    <a:pt x="211280" y="48180"/>
                  </a:lnTo>
                  <a:lnTo>
                    <a:pt x="211333" y="48834"/>
                  </a:lnTo>
                  <a:lnTo>
                    <a:pt x="211380" y="49494"/>
                  </a:lnTo>
                  <a:lnTo>
                    <a:pt x="211413" y="50154"/>
                  </a:lnTo>
                  <a:lnTo>
                    <a:pt x="211440" y="50807"/>
                  </a:lnTo>
                  <a:lnTo>
                    <a:pt x="211466" y="51467"/>
                  </a:lnTo>
                  <a:lnTo>
                    <a:pt x="211480" y="52120"/>
                  </a:lnTo>
                  <a:lnTo>
                    <a:pt x="211480" y="52773"/>
                  </a:lnTo>
                  <a:lnTo>
                    <a:pt x="211480" y="53427"/>
                  </a:lnTo>
                  <a:lnTo>
                    <a:pt x="211473" y="54080"/>
                  </a:lnTo>
                  <a:lnTo>
                    <a:pt x="211453" y="54733"/>
                  </a:lnTo>
                  <a:lnTo>
                    <a:pt x="211426" y="55386"/>
                  </a:lnTo>
                  <a:lnTo>
                    <a:pt x="211393" y="56033"/>
                  </a:lnTo>
                  <a:lnTo>
                    <a:pt x="211353" y="56686"/>
                  </a:lnTo>
                  <a:lnTo>
                    <a:pt x="211307" y="57332"/>
                  </a:lnTo>
                  <a:lnTo>
                    <a:pt x="211253" y="57978"/>
                  </a:lnTo>
                  <a:lnTo>
                    <a:pt x="211193" y="58625"/>
                  </a:lnTo>
                  <a:lnTo>
                    <a:pt x="211127" y="59271"/>
                  </a:lnTo>
                  <a:lnTo>
                    <a:pt x="211047" y="59917"/>
                  </a:lnTo>
                  <a:lnTo>
                    <a:pt x="210967" y="60557"/>
                  </a:lnTo>
                  <a:lnTo>
                    <a:pt x="210874" y="61196"/>
                  </a:lnTo>
                  <a:lnTo>
                    <a:pt x="210774" y="61843"/>
                  </a:lnTo>
                  <a:lnTo>
                    <a:pt x="210674" y="62475"/>
                  </a:lnTo>
                  <a:lnTo>
                    <a:pt x="210561" y="63115"/>
                  </a:lnTo>
                  <a:lnTo>
                    <a:pt x="210441" y="63754"/>
                  </a:lnTo>
                  <a:lnTo>
                    <a:pt x="210315" y="64387"/>
                  </a:lnTo>
                  <a:lnTo>
                    <a:pt x="210181" y="65019"/>
                  </a:lnTo>
                  <a:lnTo>
                    <a:pt x="210042" y="65652"/>
                  </a:lnTo>
                  <a:lnTo>
                    <a:pt x="209895" y="66285"/>
                  </a:lnTo>
                  <a:lnTo>
                    <a:pt x="209749" y="66917"/>
                  </a:lnTo>
                  <a:lnTo>
                    <a:pt x="209589" y="67543"/>
                  </a:lnTo>
                  <a:lnTo>
                    <a:pt x="209422" y="68169"/>
                  </a:lnTo>
                  <a:lnTo>
                    <a:pt x="209249" y="68794"/>
                  </a:lnTo>
                  <a:lnTo>
                    <a:pt x="209069" y="69420"/>
                  </a:lnTo>
                  <a:lnTo>
                    <a:pt x="208883" y="70039"/>
                  </a:lnTo>
                  <a:lnTo>
                    <a:pt x="208690" y="70658"/>
                  </a:lnTo>
                  <a:lnTo>
                    <a:pt x="208490" y="71276"/>
                  </a:lnTo>
                  <a:lnTo>
                    <a:pt x="208284" y="71895"/>
                  </a:lnTo>
                  <a:lnTo>
                    <a:pt x="208077" y="72507"/>
                  </a:lnTo>
                  <a:lnTo>
                    <a:pt x="207858" y="73126"/>
                  </a:lnTo>
                  <a:lnTo>
                    <a:pt x="207631" y="73731"/>
                  </a:lnTo>
                  <a:lnTo>
                    <a:pt x="207405" y="74343"/>
                  </a:lnTo>
                  <a:lnTo>
                    <a:pt x="207165" y="74955"/>
                  </a:lnTo>
                  <a:lnTo>
                    <a:pt x="206925" y="75560"/>
                  </a:lnTo>
                  <a:lnTo>
                    <a:pt x="206672" y="76158"/>
                  </a:lnTo>
                  <a:lnTo>
                    <a:pt x="206419" y="76763"/>
                  </a:lnTo>
                  <a:lnTo>
                    <a:pt x="206160" y="77362"/>
                  </a:lnTo>
                  <a:lnTo>
                    <a:pt x="205893" y="77960"/>
                  </a:lnTo>
                  <a:lnTo>
                    <a:pt x="205620" y="78558"/>
                  </a:lnTo>
                  <a:lnTo>
                    <a:pt x="205341" y="79149"/>
                  </a:lnTo>
                  <a:lnTo>
                    <a:pt x="205055" y="79741"/>
                  </a:lnTo>
                  <a:lnTo>
                    <a:pt x="204768" y="80332"/>
                  </a:lnTo>
                  <a:lnTo>
                    <a:pt x="204469" y="80916"/>
                  </a:lnTo>
                  <a:lnTo>
                    <a:pt x="204169" y="81508"/>
                  </a:lnTo>
                  <a:lnTo>
                    <a:pt x="203863" y="82085"/>
                  </a:lnTo>
                  <a:lnTo>
                    <a:pt x="203550" y="82670"/>
                  </a:lnTo>
                  <a:lnTo>
                    <a:pt x="203230" y="83247"/>
                  </a:lnTo>
                  <a:lnTo>
                    <a:pt x="202904" y="83825"/>
                  </a:lnTo>
                  <a:lnTo>
                    <a:pt x="202578" y="84396"/>
                  </a:lnTo>
                  <a:lnTo>
                    <a:pt x="202238" y="84966"/>
                  </a:lnTo>
                  <a:lnTo>
                    <a:pt x="201899" y="85537"/>
                  </a:lnTo>
                  <a:lnTo>
                    <a:pt x="201552" y="86101"/>
                  </a:lnTo>
                  <a:lnTo>
                    <a:pt x="201199" y="86665"/>
                  </a:lnTo>
                  <a:lnTo>
                    <a:pt x="200847" y="87229"/>
                  </a:lnTo>
                  <a:lnTo>
                    <a:pt x="200487" y="87786"/>
                  </a:lnTo>
                  <a:lnTo>
                    <a:pt x="200114" y="88342"/>
                  </a:lnTo>
                  <a:lnTo>
                    <a:pt x="199748" y="88899"/>
                  </a:lnTo>
                  <a:lnTo>
                    <a:pt x="199368" y="89449"/>
                  </a:lnTo>
                  <a:lnTo>
                    <a:pt x="198982" y="90000"/>
                  </a:lnTo>
                  <a:lnTo>
                    <a:pt x="198596" y="90543"/>
                  </a:lnTo>
                  <a:lnTo>
                    <a:pt x="198203" y="91086"/>
                  </a:lnTo>
                  <a:lnTo>
                    <a:pt x="197810" y="91629"/>
                  </a:lnTo>
                  <a:lnTo>
                    <a:pt x="197404" y="92165"/>
                  </a:lnTo>
                  <a:lnTo>
                    <a:pt x="196998" y="92702"/>
                  </a:lnTo>
                  <a:lnTo>
                    <a:pt x="196585" y="93231"/>
                  </a:lnTo>
                  <a:lnTo>
                    <a:pt x="196166" y="93761"/>
                  </a:lnTo>
                  <a:lnTo>
                    <a:pt x="195746" y="94283"/>
                  </a:lnTo>
                  <a:lnTo>
                    <a:pt x="195320" y="94806"/>
                  </a:lnTo>
                  <a:lnTo>
                    <a:pt x="194887" y="95328"/>
                  </a:lnTo>
                  <a:lnTo>
                    <a:pt x="194455" y="95844"/>
                  </a:lnTo>
                  <a:lnTo>
                    <a:pt x="194015" y="96360"/>
                  </a:lnTo>
                  <a:lnTo>
                    <a:pt x="193569" y="96869"/>
                  </a:lnTo>
                  <a:lnTo>
                    <a:pt x="193123" y="97377"/>
                  </a:lnTo>
                  <a:lnTo>
                    <a:pt x="192664" y="97886"/>
                  </a:lnTo>
                  <a:lnTo>
                    <a:pt x="192211" y="98388"/>
                  </a:lnTo>
                  <a:lnTo>
                    <a:pt x="191745" y="98883"/>
                  </a:lnTo>
                  <a:lnTo>
                    <a:pt x="191279" y="99378"/>
                  </a:lnTo>
                  <a:lnTo>
                    <a:pt x="190806" y="99873"/>
                  </a:lnTo>
                  <a:lnTo>
                    <a:pt x="190333" y="100362"/>
                  </a:lnTo>
                  <a:lnTo>
                    <a:pt x="189854" y="100843"/>
                  </a:lnTo>
                  <a:lnTo>
                    <a:pt x="189368" y="101324"/>
                  </a:lnTo>
                  <a:lnTo>
                    <a:pt x="188882" y="101805"/>
                  </a:lnTo>
                  <a:lnTo>
                    <a:pt x="188389" y="102280"/>
                  </a:lnTo>
                  <a:lnTo>
                    <a:pt x="187896" y="102754"/>
                  </a:lnTo>
                  <a:lnTo>
                    <a:pt x="187397" y="103222"/>
                  </a:lnTo>
                  <a:lnTo>
                    <a:pt x="186891" y="103689"/>
                  </a:lnTo>
                  <a:lnTo>
                    <a:pt x="186385" y="104150"/>
                  </a:lnTo>
                  <a:lnTo>
                    <a:pt x="185872" y="104604"/>
                  </a:lnTo>
                  <a:lnTo>
                    <a:pt x="185359" y="105058"/>
                  </a:lnTo>
                  <a:lnTo>
                    <a:pt x="184840" y="105512"/>
                  </a:lnTo>
                  <a:lnTo>
                    <a:pt x="185173" y="102239"/>
                  </a:lnTo>
                  <a:lnTo>
                    <a:pt x="185333" y="100602"/>
                  </a:lnTo>
                  <a:lnTo>
                    <a:pt x="185486" y="98966"/>
                  </a:lnTo>
                  <a:lnTo>
                    <a:pt x="185632" y="97322"/>
                  </a:lnTo>
                  <a:lnTo>
                    <a:pt x="185772" y="95679"/>
                  </a:lnTo>
                  <a:lnTo>
                    <a:pt x="185899" y="94036"/>
                  </a:lnTo>
                  <a:lnTo>
                    <a:pt x="186005" y="92385"/>
                  </a:lnTo>
                  <a:lnTo>
                    <a:pt x="186012" y="92310"/>
                  </a:lnTo>
                  <a:lnTo>
                    <a:pt x="186005" y="92234"/>
                  </a:lnTo>
                  <a:lnTo>
                    <a:pt x="185992" y="92165"/>
                  </a:lnTo>
                  <a:lnTo>
                    <a:pt x="185979" y="92104"/>
                  </a:lnTo>
                  <a:lnTo>
                    <a:pt x="185952" y="92042"/>
                  </a:lnTo>
                  <a:lnTo>
                    <a:pt x="185925" y="91987"/>
                  </a:lnTo>
                  <a:lnTo>
                    <a:pt x="185892" y="91939"/>
                  </a:lnTo>
                  <a:lnTo>
                    <a:pt x="185859" y="91890"/>
                  </a:lnTo>
                  <a:lnTo>
                    <a:pt x="185819" y="91849"/>
                  </a:lnTo>
                  <a:lnTo>
                    <a:pt x="185779" y="91808"/>
                  </a:lnTo>
                  <a:lnTo>
                    <a:pt x="185726" y="91774"/>
                  </a:lnTo>
                  <a:lnTo>
                    <a:pt x="185679" y="91739"/>
                  </a:lnTo>
                  <a:lnTo>
                    <a:pt x="185626" y="91712"/>
                  </a:lnTo>
                  <a:lnTo>
                    <a:pt x="185573" y="91691"/>
                  </a:lnTo>
                  <a:lnTo>
                    <a:pt x="185513" y="91677"/>
                  </a:lnTo>
                  <a:lnTo>
                    <a:pt x="185453" y="91657"/>
                  </a:lnTo>
                  <a:lnTo>
                    <a:pt x="185446" y="91574"/>
                  </a:lnTo>
                  <a:lnTo>
                    <a:pt x="185433" y="91485"/>
                  </a:lnTo>
                  <a:lnTo>
                    <a:pt x="185419" y="91402"/>
                  </a:lnTo>
                  <a:lnTo>
                    <a:pt x="185393" y="91320"/>
                  </a:lnTo>
                  <a:lnTo>
                    <a:pt x="185366" y="91244"/>
                  </a:lnTo>
                  <a:lnTo>
                    <a:pt x="185326" y="91168"/>
                  </a:lnTo>
                  <a:lnTo>
                    <a:pt x="185286" y="91093"/>
                  </a:lnTo>
                  <a:lnTo>
                    <a:pt x="185240" y="91024"/>
                  </a:lnTo>
                  <a:lnTo>
                    <a:pt x="185186" y="90955"/>
                  </a:lnTo>
                  <a:lnTo>
                    <a:pt x="185126" y="90893"/>
                  </a:lnTo>
                  <a:lnTo>
                    <a:pt x="185060" y="90838"/>
                  </a:lnTo>
                  <a:lnTo>
                    <a:pt x="184987" y="90790"/>
                  </a:lnTo>
                  <a:lnTo>
                    <a:pt x="184907" y="90742"/>
                  </a:lnTo>
                  <a:lnTo>
                    <a:pt x="184820" y="90701"/>
                  </a:lnTo>
                  <a:lnTo>
                    <a:pt x="184727" y="90673"/>
                  </a:lnTo>
                  <a:lnTo>
                    <a:pt x="184627" y="90646"/>
                  </a:lnTo>
                  <a:lnTo>
                    <a:pt x="184161" y="90563"/>
                  </a:lnTo>
                  <a:lnTo>
                    <a:pt x="183695" y="90495"/>
                  </a:lnTo>
                  <a:lnTo>
                    <a:pt x="183222" y="90433"/>
                  </a:lnTo>
                  <a:lnTo>
                    <a:pt x="182749" y="90385"/>
                  </a:lnTo>
                  <a:lnTo>
                    <a:pt x="182270" y="90336"/>
                  </a:lnTo>
                  <a:lnTo>
                    <a:pt x="181791" y="90302"/>
                  </a:lnTo>
                  <a:lnTo>
                    <a:pt x="181311" y="90268"/>
                  </a:lnTo>
                  <a:lnTo>
                    <a:pt x="180825" y="90247"/>
                  </a:lnTo>
                  <a:lnTo>
                    <a:pt x="180339" y="90226"/>
                  </a:lnTo>
                  <a:lnTo>
                    <a:pt x="179853" y="90213"/>
                  </a:lnTo>
                  <a:lnTo>
                    <a:pt x="178881" y="90206"/>
                  </a:lnTo>
                  <a:lnTo>
                    <a:pt x="177916" y="90199"/>
                  </a:lnTo>
                  <a:lnTo>
                    <a:pt x="176957" y="90206"/>
                  </a:lnTo>
                  <a:lnTo>
                    <a:pt x="176850" y="88673"/>
                  </a:lnTo>
                  <a:lnTo>
                    <a:pt x="176724" y="87139"/>
                  </a:lnTo>
                  <a:lnTo>
                    <a:pt x="176591" y="85613"/>
                  </a:lnTo>
                  <a:lnTo>
                    <a:pt x="176437" y="84079"/>
                  </a:lnTo>
                  <a:lnTo>
                    <a:pt x="176358" y="83316"/>
                  </a:lnTo>
                  <a:lnTo>
                    <a:pt x="176271" y="82553"/>
                  </a:lnTo>
                  <a:lnTo>
                    <a:pt x="176178" y="81790"/>
                  </a:lnTo>
                  <a:lnTo>
                    <a:pt x="176085" y="81027"/>
                  </a:lnTo>
                  <a:lnTo>
                    <a:pt x="175985" y="80263"/>
                  </a:lnTo>
                  <a:lnTo>
                    <a:pt x="175885" y="79500"/>
                  </a:lnTo>
                  <a:lnTo>
                    <a:pt x="175772" y="78744"/>
                  </a:lnTo>
                  <a:lnTo>
                    <a:pt x="175658" y="77980"/>
                  </a:lnTo>
                  <a:lnTo>
                    <a:pt x="175565" y="77369"/>
                  </a:lnTo>
                  <a:lnTo>
                    <a:pt x="175465" y="76763"/>
                  </a:lnTo>
                  <a:lnTo>
                    <a:pt x="175359" y="76179"/>
                  </a:lnTo>
                  <a:lnTo>
                    <a:pt x="175246" y="75615"/>
                  </a:lnTo>
                  <a:lnTo>
                    <a:pt x="175132" y="75058"/>
                  </a:lnTo>
                  <a:lnTo>
                    <a:pt x="175013" y="74522"/>
                  </a:lnTo>
                  <a:lnTo>
                    <a:pt x="174893" y="73999"/>
                  </a:lnTo>
                  <a:lnTo>
                    <a:pt x="174766" y="73497"/>
                  </a:lnTo>
                  <a:lnTo>
                    <a:pt x="174633" y="73002"/>
                  </a:lnTo>
                  <a:lnTo>
                    <a:pt x="174493" y="72528"/>
                  </a:lnTo>
                  <a:lnTo>
                    <a:pt x="174347" y="72060"/>
                  </a:lnTo>
                  <a:lnTo>
                    <a:pt x="174200" y="71613"/>
                  </a:lnTo>
                  <a:lnTo>
                    <a:pt x="174047" y="71180"/>
                  </a:lnTo>
                  <a:lnTo>
                    <a:pt x="173887" y="70761"/>
                  </a:lnTo>
                  <a:lnTo>
                    <a:pt x="173721" y="70348"/>
                  </a:lnTo>
                  <a:lnTo>
                    <a:pt x="173554" y="69956"/>
                  </a:lnTo>
                  <a:lnTo>
                    <a:pt x="173375" y="69578"/>
                  </a:lnTo>
                  <a:lnTo>
                    <a:pt x="173195" y="69207"/>
                  </a:lnTo>
                  <a:lnTo>
                    <a:pt x="173002" y="68856"/>
                  </a:lnTo>
                  <a:lnTo>
                    <a:pt x="172809" y="68512"/>
                  </a:lnTo>
                  <a:lnTo>
                    <a:pt x="172609" y="68182"/>
                  </a:lnTo>
                  <a:lnTo>
                    <a:pt x="172403" y="67866"/>
                  </a:lnTo>
                  <a:lnTo>
                    <a:pt x="172183" y="67557"/>
                  </a:lnTo>
                  <a:lnTo>
                    <a:pt x="171963" y="67261"/>
                  </a:lnTo>
                  <a:lnTo>
                    <a:pt x="171737" y="66979"/>
                  </a:lnTo>
                  <a:lnTo>
                    <a:pt x="171504" y="66704"/>
                  </a:lnTo>
                  <a:lnTo>
                    <a:pt x="171264" y="66443"/>
                  </a:lnTo>
                  <a:lnTo>
                    <a:pt x="171011" y="66195"/>
                  </a:lnTo>
                  <a:lnTo>
                    <a:pt x="170758" y="65955"/>
                  </a:lnTo>
                  <a:lnTo>
                    <a:pt x="170492" y="65721"/>
                  </a:lnTo>
                  <a:lnTo>
                    <a:pt x="170225" y="65501"/>
                  </a:lnTo>
                  <a:lnTo>
                    <a:pt x="169946" y="65288"/>
                  </a:lnTo>
                  <a:lnTo>
                    <a:pt x="169659" y="65088"/>
                  </a:lnTo>
                  <a:lnTo>
                    <a:pt x="169366" y="64896"/>
                  </a:lnTo>
                  <a:lnTo>
                    <a:pt x="169067" y="64717"/>
                  </a:lnTo>
                  <a:lnTo>
                    <a:pt x="168754" y="64538"/>
                  </a:lnTo>
                  <a:lnTo>
                    <a:pt x="168434" y="64373"/>
                  </a:lnTo>
                  <a:lnTo>
                    <a:pt x="168108" y="64215"/>
                  </a:lnTo>
                  <a:lnTo>
                    <a:pt x="167775" y="64071"/>
                  </a:lnTo>
                  <a:lnTo>
                    <a:pt x="167435" y="63926"/>
                  </a:lnTo>
                  <a:lnTo>
                    <a:pt x="167083" y="63795"/>
                  </a:lnTo>
                  <a:lnTo>
                    <a:pt x="166723" y="63672"/>
                  </a:lnTo>
                  <a:lnTo>
                    <a:pt x="166357" y="63555"/>
                  </a:lnTo>
                  <a:lnTo>
                    <a:pt x="165977" y="63445"/>
                  </a:lnTo>
                  <a:lnTo>
                    <a:pt x="165591" y="63342"/>
                  </a:lnTo>
                  <a:lnTo>
                    <a:pt x="165192" y="63239"/>
                  </a:lnTo>
                  <a:lnTo>
                    <a:pt x="164786" y="63149"/>
                  </a:lnTo>
                  <a:lnTo>
                    <a:pt x="164373" y="63067"/>
                  </a:lnTo>
                  <a:lnTo>
                    <a:pt x="163947" y="62984"/>
                  </a:lnTo>
                  <a:lnTo>
                    <a:pt x="163514" y="62915"/>
                  </a:lnTo>
                  <a:lnTo>
                    <a:pt x="163074" y="62847"/>
                  </a:lnTo>
                  <a:lnTo>
                    <a:pt x="162622" y="62785"/>
                  </a:lnTo>
                  <a:lnTo>
                    <a:pt x="162155" y="62730"/>
                  </a:lnTo>
                  <a:lnTo>
                    <a:pt x="161683" y="62675"/>
                  </a:lnTo>
                  <a:lnTo>
                    <a:pt x="161197" y="62627"/>
                  </a:lnTo>
                  <a:lnTo>
                    <a:pt x="160704" y="62585"/>
                  </a:lnTo>
                  <a:lnTo>
                    <a:pt x="160205" y="62544"/>
                  </a:lnTo>
                  <a:lnTo>
                    <a:pt x="159685" y="62510"/>
                  </a:lnTo>
                  <a:lnTo>
                    <a:pt x="159159" y="62482"/>
                  </a:lnTo>
                  <a:lnTo>
                    <a:pt x="158627" y="62455"/>
                  </a:lnTo>
                  <a:lnTo>
                    <a:pt x="157521" y="62407"/>
                  </a:lnTo>
                  <a:lnTo>
                    <a:pt x="156369" y="62372"/>
                  </a:lnTo>
                  <a:lnTo>
                    <a:pt x="151429" y="62262"/>
                  </a:lnTo>
                  <a:lnTo>
                    <a:pt x="146489" y="62166"/>
                  </a:lnTo>
                  <a:lnTo>
                    <a:pt x="141548" y="62077"/>
                  </a:lnTo>
                  <a:lnTo>
                    <a:pt x="136615" y="61980"/>
                  </a:lnTo>
                  <a:lnTo>
                    <a:pt x="136621" y="61781"/>
                  </a:lnTo>
                  <a:lnTo>
                    <a:pt x="136628" y="61581"/>
                  </a:lnTo>
                  <a:lnTo>
                    <a:pt x="136654" y="61183"/>
                  </a:lnTo>
                  <a:lnTo>
                    <a:pt x="136694" y="60791"/>
                  </a:lnTo>
                  <a:lnTo>
                    <a:pt x="136754" y="60392"/>
                  </a:lnTo>
                  <a:lnTo>
                    <a:pt x="136821" y="60007"/>
                  </a:lnTo>
                  <a:lnTo>
                    <a:pt x="136901" y="59615"/>
                  </a:lnTo>
                  <a:lnTo>
                    <a:pt x="136987" y="59230"/>
                  </a:lnTo>
                  <a:lnTo>
                    <a:pt x="137087" y="58845"/>
                  </a:lnTo>
                  <a:lnTo>
                    <a:pt x="137194" y="58460"/>
                  </a:lnTo>
                  <a:lnTo>
                    <a:pt x="137314" y="58075"/>
                  </a:lnTo>
                  <a:lnTo>
                    <a:pt x="137433" y="57697"/>
                  </a:lnTo>
                  <a:lnTo>
                    <a:pt x="137560" y="57318"/>
                  </a:lnTo>
                  <a:lnTo>
                    <a:pt x="137693" y="56940"/>
                  </a:lnTo>
                  <a:lnTo>
                    <a:pt x="137826" y="56569"/>
                  </a:lnTo>
                  <a:lnTo>
                    <a:pt x="138106" y="55819"/>
                  </a:lnTo>
                  <a:lnTo>
                    <a:pt x="138139" y="55723"/>
                  </a:lnTo>
                  <a:lnTo>
                    <a:pt x="138166" y="55627"/>
                  </a:lnTo>
                  <a:lnTo>
                    <a:pt x="138186" y="55531"/>
                  </a:lnTo>
                  <a:lnTo>
                    <a:pt x="138199" y="55441"/>
                  </a:lnTo>
                  <a:lnTo>
                    <a:pt x="138199" y="55352"/>
                  </a:lnTo>
                  <a:lnTo>
                    <a:pt x="138199" y="55269"/>
                  </a:lnTo>
                  <a:lnTo>
                    <a:pt x="138186" y="55187"/>
                  </a:lnTo>
                  <a:lnTo>
                    <a:pt x="138166" y="55104"/>
                  </a:lnTo>
                  <a:lnTo>
                    <a:pt x="138146" y="55029"/>
                  </a:lnTo>
                  <a:lnTo>
                    <a:pt x="138113" y="54960"/>
                  </a:lnTo>
                  <a:lnTo>
                    <a:pt x="138079" y="54891"/>
                  </a:lnTo>
                  <a:lnTo>
                    <a:pt x="138039" y="54829"/>
                  </a:lnTo>
                  <a:lnTo>
                    <a:pt x="137993" y="54767"/>
                  </a:lnTo>
                  <a:lnTo>
                    <a:pt x="137939" y="54706"/>
                  </a:lnTo>
                  <a:lnTo>
                    <a:pt x="137886" y="54657"/>
                  </a:lnTo>
                  <a:lnTo>
                    <a:pt x="137826" y="54602"/>
                  </a:lnTo>
                  <a:lnTo>
                    <a:pt x="137766" y="54561"/>
                  </a:lnTo>
                  <a:lnTo>
                    <a:pt x="137700" y="54513"/>
                  </a:lnTo>
                  <a:lnTo>
                    <a:pt x="137633" y="54479"/>
                  </a:lnTo>
                  <a:lnTo>
                    <a:pt x="137560" y="54444"/>
                  </a:lnTo>
                  <a:lnTo>
                    <a:pt x="137487" y="54417"/>
                  </a:lnTo>
                  <a:lnTo>
                    <a:pt x="137407" y="54389"/>
                  </a:lnTo>
                  <a:lnTo>
                    <a:pt x="137327" y="54369"/>
                  </a:lnTo>
                  <a:lnTo>
                    <a:pt x="137247" y="54355"/>
                  </a:lnTo>
                  <a:lnTo>
                    <a:pt x="137167" y="54341"/>
                  </a:lnTo>
                  <a:lnTo>
                    <a:pt x="137087" y="54334"/>
                  </a:lnTo>
                  <a:lnTo>
                    <a:pt x="136921" y="54334"/>
                  </a:lnTo>
                  <a:lnTo>
                    <a:pt x="136841" y="54341"/>
                  </a:lnTo>
                  <a:lnTo>
                    <a:pt x="136754" y="54355"/>
                  </a:lnTo>
                  <a:lnTo>
                    <a:pt x="136674" y="54369"/>
                  </a:lnTo>
                  <a:lnTo>
                    <a:pt x="136595" y="54389"/>
                  </a:lnTo>
                  <a:lnTo>
                    <a:pt x="136561" y="54293"/>
                  </a:lnTo>
                  <a:lnTo>
                    <a:pt x="136528" y="54204"/>
                  </a:lnTo>
                  <a:lnTo>
                    <a:pt x="136481" y="54107"/>
                  </a:lnTo>
                  <a:lnTo>
                    <a:pt x="136435" y="54025"/>
                  </a:lnTo>
                  <a:lnTo>
                    <a:pt x="136375" y="53942"/>
                  </a:lnTo>
                  <a:lnTo>
                    <a:pt x="136315" y="53860"/>
                  </a:lnTo>
                  <a:lnTo>
                    <a:pt x="136248" y="53791"/>
                  </a:lnTo>
                  <a:lnTo>
                    <a:pt x="136175" y="53722"/>
                  </a:lnTo>
                  <a:lnTo>
                    <a:pt x="136089" y="53660"/>
                  </a:lnTo>
                  <a:lnTo>
                    <a:pt x="136002" y="53605"/>
                  </a:lnTo>
                  <a:lnTo>
                    <a:pt x="135909" y="53557"/>
                  </a:lnTo>
                  <a:lnTo>
                    <a:pt x="135809" y="53523"/>
                  </a:lnTo>
                  <a:lnTo>
                    <a:pt x="135702" y="53489"/>
                  </a:lnTo>
                  <a:lnTo>
                    <a:pt x="135589" y="53468"/>
                  </a:lnTo>
                  <a:lnTo>
                    <a:pt x="135463" y="53454"/>
                  </a:lnTo>
                  <a:lnTo>
                    <a:pt x="135336" y="53447"/>
                  </a:lnTo>
                  <a:lnTo>
                    <a:pt x="134377" y="53454"/>
                  </a:lnTo>
                  <a:lnTo>
                    <a:pt x="133419" y="53454"/>
                  </a:lnTo>
                  <a:lnTo>
                    <a:pt x="131508" y="53447"/>
                  </a:lnTo>
                  <a:lnTo>
                    <a:pt x="131448" y="52712"/>
                  </a:lnTo>
                  <a:lnTo>
                    <a:pt x="131388" y="51976"/>
                  </a:lnTo>
                  <a:lnTo>
                    <a:pt x="131315" y="51254"/>
                  </a:lnTo>
                  <a:lnTo>
                    <a:pt x="131228" y="50532"/>
                  </a:lnTo>
                  <a:lnTo>
                    <a:pt x="131141" y="49810"/>
                  </a:lnTo>
                  <a:lnTo>
                    <a:pt x="131042" y="49102"/>
                  </a:lnTo>
                  <a:lnTo>
                    <a:pt x="130928" y="48400"/>
                  </a:lnTo>
                  <a:lnTo>
                    <a:pt x="130815" y="47699"/>
                  </a:lnTo>
                  <a:lnTo>
                    <a:pt x="130682" y="47005"/>
                  </a:lnTo>
                  <a:lnTo>
                    <a:pt x="130549" y="46324"/>
                  </a:lnTo>
                  <a:lnTo>
                    <a:pt x="130396" y="45643"/>
                  </a:lnTo>
                  <a:lnTo>
                    <a:pt x="130243" y="44969"/>
                  </a:lnTo>
                  <a:lnTo>
                    <a:pt x="130076" y="44309"/>
                  </a:lnTo>
                  <a:lnTo>
                    <a:pt x="129896" y="43649"/>
                  </a:lnTo>
                  <a:lnTo>
                    <a:pt x="129710" y="43003"/>
                  </a:lnTo>
                  <a:lnTo>
                    <a:pt x="129510" y="42363"/>
                  </a:lnTo>
                  <a:lnTo>
                    <a:pt x="129304" y="41731"/>
                  </a:lnTo>
                  <a:lnTo>
                    <a:pt x="129084" y="41112"/>
                  </a:lnTo>
                  <a:lnTo>
                    <a:pt x="128851" y="40493"/>
                  </a:lnTo>
                  <a:lnTo>
                    <a:pt x="128611" y="39888"/>
                  </a:lnTo>
                  <a:lnTo>
                    <a:pt x="128365" y="39297"/>
                  </a:lnTo>
                  <a:lnTo>
                    <a:pt x="128099" y="38712"/>
                  </a:lnTo>
                  <a:lnTo>
                    <a:pt x="127826" y="38135"/>
                  </a:lnTo>
                  <a:lnTo>
                    <a:pt x="127546" y="37571"/>
                  </a:lnTo>
                  <a:lnTo>
                    <a:pt x="127246" y="37014"/>
                  </a:lnTo>
                  <a:lnTo>
                    <a:pt x="126940" y="36471"/>
                  </a:lnTo>
                  <a:lnTo>
                    <a:pt x="126627" y="35941"/>
                  </a:lnTo>
                  <a:lnTo>
                    <a:pt x="126294" y="35419"/>
                  </a:lnTo>
                  <a:lnTo>
                    <a:pt x="126128" y="35164"/>
                  </a:lnTo>
                  <a:lnTo>
                    <a:pt x="125955" y="34910"/>
                  </a:lnTo>
                  <a:lnTo>
                    <a:pt x="125775" y="34662"/>
                  </a:lnTo>
                  <a:lnTo>
                    <a:pt x="125602" y="34415"/>
                  </a:lnTo>
                  <a:lnTo>
                    <a:pt x="125415" y="34167"/>
                  </a:lnTo>
                  <a:lnTo>
                    <a:pt x="125236" y="33927"/>
                  </a:lnTo>
                  <a:lnTo>
                    <a:pt x="125049" y="33686"/>
                  </a:lnTo>
                  <a:lnTo>
                    <a:pt x="124856" y="33452"/>
                  </a:lnTo>
                  <a:lnTo>
                    <a:pt x="124663" y="33218"/>
                  </a:lnTo>
                  <a:lnTo>
                    <a:pt x="124470" y="32991"/>
                  </a:lnTo>
                  <a:lnTo>
                    <a:pt x="124270" y="32765"/>
                  </a:lnTo>
                  <a:lnTo>
                    <a:pt x="124064" y="32545"/>
                  </a:lnTo>
                  <a:lnTo>
                    <a:pt x="123864" y="32324"/>
                  </a:lnTo>
                  <a:lnTo>
                    <a:pt x="123651" y="32111"/>
                  </a:lnTo>
                  <a:lnTo>
                    <a:pt x="123438" y="31898"/>
                  </a:lnTo>
                  <a:lnTo>
                    <a:pt x="123225" y="31685"/>
                  </a:lnTo>
                  <a:lnTo>
                    <a:pt x="123005" y="31486"/>
                  </a:lnTo>
                  <a:lnTo>
                    <a:pt x="122785" y="31279"/>
                  </a:lnTo>
                  <a:lnTo>
                    <a:pt x="122566" y="31080"/>
                  </a:lnTo>
                  <a:lnTo>
                    <a:pt x="122333" y="30887"/>
                  </a:lnTo>
                  <a:lnTo>
                    <a:pt x="122106" y="30695"/>
                  </a:lnTo>
                  <a:lnTo>
                    <a:pt x="121873" y="30509"/>
                  </a:lnTo>
                  <a:lnTo>
                    <a:pt x="121633" y="30324"/>
                  </a:lnTo>
                  <a:lnTo>
                    <a:pt x="121394" y="30138"/>
                  </a:lnTo>
                  <a:lnTo>
                    <a:pt x="121147" y="29966"/>
                  </a:lnTo>
                  <a:lnTo>
                    <a:pt x="120901" y="29787"/>
                  </a:lnTo>
                  <a:lnTo>
                    <a:pt x="120655" y="29622"/>
                  </a:lnTo>
                  <a:lnTo>
                    <a:pt x="120402" y="29450"/>
                  </a:lnTo>
                  <a:lnTo>
                    <a:pt x="120142" y="29292"/>
                  </a:lnTo>
                  <a:lnTo>
                    <a:pt x="119882" y="29134"/>
                  </a:lnTo>
                  <a:lnTo>
                    <a:pt x="119623" y="28976"/>
                  </a:lnTo>
                  <a:lnTo>
                    <a:pt x="119356" y="28825"/>
                  </a:lnTo>
                  <a:lnTo>
                    <a:pt x="119083" y="28680"/>
                  </a:lnTo>
                  <a:lnTo>
                    <a:pt x="118810" y="28536"/>
                  </a:lnTo>
                  <a:lnTo>
                    <a:pt x="118531" y="28398"/>
                  </a:lnTo>
                  <a:lnTo>
                    <a:pt x="118251" y="28261"/>
                  </a:lnTo>
                  <a:lnTo>
                    <a:pt x="117971" y="28130"/>
                  </a:lnTo>
                  <a:lnTo>
                    <a:pt x="117685" y="28006"/>
                  </a:lnTo>
                  <a:lnTo>
                    <a:pt x="117392" y="27883"/>
                  </a:lnTo>
                  <a:lnTo>
                    <a:pt x="117099" y="27766"/>
                  </a:lnTo>
                  <a:lnTo>
                    <a:pt x="116800" y="27649"/>
                  </a:lnTo>
                  <a:lnTo>
                    <a:pt x="116500" y="27539"/>
                  </a:lnTo>
                  <a:lnTo>
                    <a:pt x="116194" y="27436"/>
                  </a:lnTo>
                  <a:lnTo>
                    <a:pt x="115887" y="27333"/>
                  </a:lnTo>
                  <a:lnTo>
                    <a:pt x="115574" y="27236"/>
                  </a:lnTo>
                  <a:lnTo>
                    <a:pt x="115262" y="27140"/>
                  </a:lnTo>
                  <a:lnTo>
                    <a:pt x="114942" y="27051"/>
                  </a:lnTo>
                  <a:lnTo>
                    <a:pt x="114622" y="26968"/>
                  </a:lnTo>
                  <a:lnTo>
                    <a:pt x="114296" y="26886"/>
                  </a:lnTo>
                  <a:lnTo>
                    <a:pt x="113963" y="26810"/>
                  </a:lnTo>
                  <a:lnTo>
                    <a:pt x="113630" y="26741"/>
                  </a:lnTo>
                  <a:lnTo>
                    <a:pt x="113297" y="26672"/>
                  </a:lnTo>
                  <a:lnTo>
                    <a:pt x="112958" y="26611"/>
                  </a:lnTo>
                  <a:lnTo>
                    <a:pt x="112612" y="26556"/>
                  </a:lnTo>
                  <a:lnTo>
                    <a:pt x="112265" y="26501"/>
                  </a:lnTo>
                  <a:lnTo>
                    <a:pt x="111912" y="26452"/>
                  </a:lnTo>
                  <a:lnTo>
                    <a:pt x="111560" y="26411"/>
                  </a:lnTo>
                  <a:lnTo>
                    <a:pt x="111200" y="26370"/>
                  </a:lnTo>
                  <a:lnTo>
                    <a:pt x="110840" y="26336"/>
                  </a:lnTo>
                  <a:lnTo>
                    <a:pt x="110474" y="26308"/>
                  </a:lnTo>
                  <a:lnTo>
                    <a:pt x="110101" y="26281"/>
                  </a:lnTo>
                  <a:lnTo>
                    <a:pt x="109729" y="26260"/>
                  </a:lnTo>
                  <a:lnTo>
                    <a:pt x="109356" y="26246"/>
                  </a:lnTo>
                  <a:lnTo>
                    <a:pt x="108969" y="26239"/>
                  </a:lnTo>
                  <a:lnTo>
                    <a:pt x="108590" y="26232"/>
                  </a:lnTo>
                  <a:lnTo>
                    <a:pt x="108197" y="26232"/>
                  </a:lnTo>
                  <a:lnTo>
                    <a:pt x="107804" y="26239"/>
                  </a:lnTo>
                  <a:lnTo>
                    <a:pt x="107411" y="26246"/>
                  </a:lnTo>
                  <a:lnTo>
                    <a:pt x="107012" y="26260"/>
                  </a:lnTo>
                  <a:lnTo>
                    <a:pt x="106606" y="26281"/>
                  </a:lnTo>
                  <a:lnTo>
                    <a:pt x="106200" y="26308"/>
                  </a:lnTo>
                  <a:lnTo>
                    <a:pt x="105787" y="26336"/>
                  </a:lnTo>
                  <a:lnTo>
                    <a:pt x="105481" y="26363"/>
                  </a:lnTo>
                  <a:lnTo>
                    <a:pt x="105181" y="26397"/>
                  </a:lnTo>
                  <a:lnTo>
                    <a:pt x="104881" y="26432"/>
                  </a:lnTo>
                  <a:lnTo>
                    <a:pt x="104582" y="26466"/>
                  </a:lnTo>
                  <a:lnTo>
                    <a:pt x="103989" y="26556"/>
                  </a:lnTo>
                  <a:lnTo>
                    <a:pt x="103397" y="26659"/>
                  </a:lnTo>
                  <a:lnTo>
                    <a:pt x="102811" y="26783"/>
                  </a:lnTo>
                  <a:lnTo>
                    <a:pt x="102231" y="26913"/>
                  </a:lnTo>
                  <a:lnTo>
                    <a:pt x="101659" y="27064"/>
                  </a:lnTo>
                  <a:lnTo>
                    <a:pt x="101093" y="27229"/>
                  </a:lnTo>
                  <a:lnTo>
                    <a:pt x="100527" y="27415"/>
                  </a:lnTo>
                  <a:lnTo>
                    <a:pt x="99974" y="27608"/>
                  </a:lnTo>
                  <a:lnTo>
                    <a:pt x="99422" y="27814"/>
                  </a:lnTo>
                  <a:lnTo>
                    <a:pt x="98882" y="28034"/>
                  </a:lnTo>
                  <a:lnTo>
                    <a:pt x="98343" y="28275"/>
                  </a:lnTo>
                  <a:lnTo>
                    <a:pt x="97817" y="28522"/>
                  </a:lnTo>
                  <a:lnTo>
                    <a:pt x="97291" y="28783"/>
                  </a:lnTo>
                  <a:lnTo>
                    <a:pt x="96778" y="29058"/>
                  </a:lnTo>
                  <a:lnTo>
                    <a:pt x="96272" y="29347"/>
                  </a:lnTo>
                  <a:lnTo>
                    <a:pt x="95773" y="29643"/>
                  </a:lnTo>
                  <a:lnTo>
                    <a:pt x="95287" y="29959"/>
                  </a:lnTo>
                  <a:lnTo>
                    <a:pt x="94801" y="30282"/>
                  </a:lnTo>
                  <a:lnTo>
                    <a:pt x="94328" y="30619"/>
                  </a:lnTo>
                  <a:lnTo>
                    <a:pt x="93862" y="30963"/>
                  </a:lnTo>
                  <a:lnTo>
                    <a:pt x="93409" y="31327"/>
                  </a:lnTo>
                  <a:lnTo>
                    <a:pt x="92963" y="31692"/>
                  </a:lnTo>
                  <a:lnTo>
                    <a:pt x="92524" y="32077"/>
                  </a:lnTo>
                  <a:lnTo>
                    <a:pt x="92098" y="32469"/>
                  </a:lnTo>
                  <a:lnTo>
                    <a:pt x="91678" y="32868"/>
                  </a:lnTo>
                  <a:lnTo>
                    <a:pt x="91272" y="33280"/>
                  </a:lnTo>
                  <a:lnTo>
                    <a:pt x="90872" y="33700"/>
                  </a:lnTo>
                  <a:lnTo>
                    <a:pt x="90486" y="34133"/>
                  </a:lnTo>
                  <a:lnTo>
                    <a:pt x="90113" y="34573"/>
                  </a:lnTo>
                  <a:lnTo>
                    <a:pt x="89747" y="35020"/>
                  </a:lnTo>
                  <a:lnTo>
                    <a:pt x="89394" y="35481"/>
                  </a:lnTo>
                  <a:lnTo>
                    <a:pt x="89048" y="35948"/>
                  </a:lnTo>
                  <a:lnTo>
                    <a:pt x="88715" y="36423"/>
                  </a:lnTo>
                  <a:lnTo>
                    <a:pt x="88396" y="36904"/>
                  </a:lnTo>
                  <a:lnTo>
                    <a:pt x="88089" y="37392"/>
                  </a:lnTo>
                  <a:lnTo>
                    <a:pt x="87796" y="37894"/>
                  </a:lnTo>
                  <a:lnTo>
                    <a:pt x="87510" y="38403"/>
                  </a:lnTo>
                  <a:lnTo>
                    <a:pt x="87237" y="38912"/>
                  </a:lnTo>
                  <a:lnTo>
                    <a:pt x="86977" y="39434"/>
                  </a:lnTo>
                  <a:lnTo>
                    <a:pt x="86731" y="39964"/>
                  </a:lnTo>
                  <a:lnTo>
                    <a:pt x="86505" y="40493"/>
                  </a:lnTo>
                  <a:lnTo>
                    <a:pt x="86285" y="41036"/>
                  </a:lnTo>
                  <a:lnTo>
                    <a:pt x="86078" y="41579"/>
                  </a:lnTo>
                  <a:lnTo>
                    <a:pt x="85885" y="42136"/>
                  </a:lnTo>
                  <a:lnTo>
                    <a:pt x="85706" y="42693"/>
                  </a:lnTo>
                  <a:lnTo>
                    <a:pt x="85546" y="43250"/>
                  </a:lnTo>
                  <a:lnTo>
                    <a:pt x="85393" y="43821"/>
                  </a:lnTo>
                  <a:lnTo>
                    <a:pt x="85260" y="44392"/>
                  </a:lnTo>
                  <a:lnTo>
                    <a:pt x="85140" y="44969"/>
                  </a:lnTo>
                  <a:lnTo>
                    <a:pt x="85033" y="45554"/>
                  </a:lnTo>
                  <a:lnTo>
                    <a:pt x="84947" y="46138"/>
                  </a:lnTo>
                  <a:lnTo>
                    <a:pt x="84873" y="46730"/>
                  </a:lnTo>
                  <a:lnTo>
                    <a:pt x="84840" y="47025"/>
                  </a:lnTo>
                  <a:lnTo>
                    <a:pt x="84813" y="47321"/>
                  </a:lnTo>
                  <a:lnTo>
                    <a:pt x="84793" y="47616"/>
                  </a:lnTo>
                  <a:lnTo>
                    <a:pt x="84773" y="47919"/>
                  </a:lnTo>
                  <a:lnTo>
                    <a:pt x="84753" y="48222"/>
                  </a:lnTo>
                  <a:lnTo>
                    <a:pt x="84747" y="48517"/>
                  </a:lnTo>
                  <a:lnTo>
                    <a:pt x="84740" y="48820"/>
                  </a:lnTo>
                  <a:lnTo>
                    <a:pt x="84734" y="49122"/>
                  </a:lnTo>
                  <a:lnTo>
                    <a:pt x="84734" y="49425"/>
                  </a:lnTo>
                  <a:lnTo>
                    <a:pt x="84740" y="49727"/>
                  </a:lnTo>
                  <a:lnTo>
                    <a:pt x="84753" y="50030"/>
                  </a:lnTo>
                  <a:lnTo>
                    <a:pt x="84767" y="50332"/>
                  </a:lnTo>
                  <a:lnTo>
                    <a:pt x="84780" y="50642"/>
                  </a:lnTo>
                  <a:lnTo>
                    <a:pt x="84807" y="50944"/>
                  </a:lnTo>
                  <a:lnTo>
                    <a:pt x="84833" y="51254"/>
                  </a:lnTo>
                  <a:lnTo>
                    <a:pt x="84860" y="51556"/>
                  </a:lnTo>
                  <a:lnTo>
                    <a:pt x="84900" y="51866"/>
                  </a:lnTo>
                  <a:lnTo>
                    <a:pt x="84933" y="52175"/>
                  </a:lnTo>
                  <a:lnTo>
                    <a:pt x="84980" y="52478"/>
                  </a:lnTo>
                  <a:lnTo>
                    <a:pt x="85026" y="52787"/>
                  </a:lnTo>
                  <a:lnTo>
                    <a:pt x="85026" y="52787"/>
                  </a:lnTo>
                  <a:lnTo>
                    <a:pt x="83901" y="52760"/>
                  </a:lnTo>
                  <a:lnTo>
                    <a:pt x="82776" y="52732"/>
                  </a:lnTo>
                  <a:lnTo>
                    <a:pt x="81657" y="52705"/>
                  </a:lnTo>
                  <a:lnTo>
                    <a:pt x="80539" y="52677"/>
                  </a:lnTo>
                  <a:lnTo>
                    <a:pt x="80419" y="52684"/>
                  </a:lnTo>
                  <a:lnTo>
                    <a:pt x="80312" y="52698"/>
                  </a:lnTo>
                  <a:lnTo>
                    <a:pt x="80213" y="52725"/>
                  </a:lnTo>
                  <a:lnTo>
                    <a:pt x="80119" y="52760"/>
                  </a:lnTo>
                  <a:lnTo>
                    <a:pt x="80039" y="52801"/>
                  </a:lnTo>
                  <a:lnTo>
                    <a:pt x="79960" y="52849"/>
                  </a:lnTo>
                  <a:lnTo>
                    <a:pt x="79893" y="52904"/>
                  </a:lnTo>
                  <a:lnTo>
                    <a:pt x="79833" y="52966"/>
                  </a:lnTo>
                  <a:lnTo>
                    <a:pt x="79780" y="53035"/>
                  </a:lnTo>
                  <a:lnTo>
                    <a:pt x="79733" y="53110"/>
                  </a:lnTo>
                  <a:lnTo>
                    <a:pt x="79693" y="53193"/>
                  </a:lnTo>
                  <a:lnTo>
                    <a:pt x="79667" y="53268"/>
                  </a:lnTo>
                  <a:lnTo>
                    <a:pt x="79640" y="53358"/>
                  </a:lnTo>
                  <a:lnTo>
                    <a:pt x="79627" y="53440"/>
                  </a:lnTo>
                  <a:lnTo>
                    <a:pt x="79620" y="53530"/>
                  </a:lnTo>
                  <a:lnTo>
                    <a:pt x="79620" y="53626"/>
                  </a:lnTo>
                  <a:lnTo>
                    <a:pt x="79547" y="53722"/>
                  </a:lnTo>
                  <a:lnTo>
                    <a:pt x="79493" y="53825"/>
                  </a:lnTo>
                  <a:lnTo>
                    <a:pt x="79447" y="53935"/>
                  </a:lnTo>
                  <a:lnTo>
                    <a:pt x="79407" y="54066"/>
                  </a:lnTo>
                  <a:lnTo>
                    <a:pt x="79380" y="54272"/>
                  </a:lnTo>
                  <a:lnTo>
                    <a:pt x="79360" y="54486"/>
                  </a:lnTo>
                  <a:lnTo>
                    <a:pt x="79327" y="54905"/>
                  </a:lnTo>
                  <a:lnTo>
                    <a:pt x="79307" y="55338"/>
                  </a:lnTo>
                  <a:lnTo>
                    <a:pt x="79300" y="55771"/>
                  </a:lnTo>
                  <a:lnTo>
                    <a:pt x="79300" y="56204"/>
                  </a:lnTo>
                  <a:lnTo>
                    <a:pt x="79314" y="56645"/>
                  </a:lnTo>
                  <a:lnTo>
                    <a:pt x="79340" y="57085"/>
                  </a:lnTo>
                  <a:lnTo>
                    <a:pt x="79367" y="57525"/>
                  </a:lnTo>
                  <a:lnTo>
                    <a:pt x="79407" y="57965"/>
                  </a:lnTo>
                  <a:lnTo>
                    <a:pt x="79447" y="58405"/>
                  </a:lnTo>
                  <a:lnTo>
                    <a:pt x="79533" y="59285"/>
                  </a:lnTo>
                  <a:lnTo>
                    <a:pt x="79633" y="60144"/>
                  </a:lnTo>
                  <a:lnTo>
                    <a:pt x="79727" y="60990"/>
                  </a:lnTo>
                  <a:lnTo>
                    <a:pt x="76883" y="60935"/>
                  </a:lnTo>
                  <a:lnTo>
                    <a:pt x="74040" y="60880"/>
                  </a:lnTo>
                  <a:lnTo>
                    <a:pt x="71197" y="60832"/>
                  </a:lnTo>
                  <a:lnTo>
                    <a:pt x="68361" y="60791"/>
                  </a:lnTo>
                  <a:lnTo>
                    <a:pt x="67336" y="60770"/>
                  </a:lnTo>
                  <a:lnTo>
                    <a:pt x="66290" y="60743"/>
                  </a:lnTo>
                  <a:lnTo>
                    <a:pt x="65225" y="60708"/>
                  </a:lnTo>
                  <a:lnTo>
                    <a:pt x="64146" y="60674"/>
                  </a:lnTo>
                  <a:lnTo>
                    <a:pt x="63054" y="60660"/>
                  </a:lnTo>
                  <a:lnTo>
                    <a:pt x="62508" y="60653"/>
                  </a:lnTo>
                  <a:lnTo>
                    <a:pt x="61962" y="60660"/>
                  </a:lnTo>
                  <a:lnTo>
                    <a:pt x="61416" y="60667"/>
                  </a:lnTo>
                  <a:lnTo>
                    <a:pt x="60864" y="60681"/>
                  </a:lnTo>
                  <a:lnTo>
                    <a:pt x="60318" y="60708"/>
                  </a:lnTo>
                  <a:lnTo>
                    <a:pt x="59772" y="60743"/>
                  </a:lnTo>
                  <a:lnTo>
                    <a:pt x="59226" y="60791"/>
                  </a:lnTo>
                  <a:lnTo>
                    <a:pt x="58686" y="60846"/>
                  </a:lnTo>
                  <a:lnTo>
                    <a:pt x="58147" y="60914"/>
                  </a:lnTo>
                  <a:lnTo>
                    <a:pt x="57615" y="60997"/>
                  </a:lnTo>
                  <a:lnTo>
                    <a:pt x="57082" y="61086"/>
                  </a:lnTo>
                  <a:lnTo>
                    <a:pt x="56556" y="61196"/>
                  </a:lnTo>
                  <a:lnTo>
                    <a:pt x="56296" y="61258"/>
                  </a:lnTo>
                  <a:lnTo>
                    <a:pt x="56037" y="61327"/>
                  </a:lnTo>
                  <a:lnTo>
                    <a:pt x="55777" y="61396"/>
                  </a:lnTo>
                  <a:lnTo>
                    <a:pt x="55517" y="61465"/>
                  </a:lnTo>
                  <a:lnTo>
                    <a:pt x="55264" y="61547"/>
                  </a:lnTo>
                  <a:lnTo>
                    <a:pt x="55011" y="61630"/>
                  </a:lnTo>
                  <a:lnTo>
                    <a:pt x="54758" y="61712"/>
                  </a:lnTo>
                  <a:lnTo>
                    <a:pt x="54505" y="61808"/>
                  </a:lnTo>
                  <a:lnTo>
                    <a:pt x="54259" y="61905"/>
                  </a:lnTo>
                  <a:lnTo>
                    <a:pt x="54012" y="62008"/>
                  </a:lnTo>
                  <a:lnTo>
                    <a:pt x="53766" y="62111"/>
                  </a:lnTo>
                  <a:lnTo>
                    <a:pt x="53526" y="62221"/>
                  </a:lnTo>
                  <a:lnTo>
                    <a:pt x="53287" y="62338"/>
                  </a:lnTo>
                  <a:lnTo>
                    <a:pt x="53047" y="62462"/>
                  </a:lnTo>
                  <a:lnTo>
                    <a:pt x="52814" y="62592"/>
                  </a:lnTo>
                  <a:lnTo>
                    <a:pt x="52574" y="62723"/>
                  </a:lnTo>
                  <a:lnTo>
                    <a:pt x="52348" y="62867"/>
                  </a:lnTo>
                  <a:lnTo>
                    <a:pt x="52115" y="63012"/>
                  </a:lnTo>
                  <a:lnTo>
                    <a:pt x="51888" y="63163"/>
                  </a:lnTo>
                  <a:lnTo>
                    <a:pt x="51669" y="63321"/>
                  </a:lnTo>
                  <a:lnTo>
                    <a:pt x="51342" y="63555"/>
                  </a:lnTo>
                  <a:lnTo>
                    <a:pt x="51030" y="63802"/>
                  </a:lnTo>
                  <a:lnTo>
                    <a:pt x="50723" y="64064"/>
                  </a:lnTo>
                  <a:lnTo>
                    <a:pt x="50430" y="64325"/>
                  </a:lnTo>
                  <a:lnTo>
                    <a:pt x="50137" y="64600"/>
                  </a:lnTo>
                  <a:lnTo>
                    <a:pt x="49858" y="64882"/>
                  </a:lnTo>
                  <a:lnTo>
                    <a:pt x="49585" y="65171"/>
                  </a:lnTo>
                  <a:lnTo>
                    <a:pt x="49325" y="65473"/>
                  </a:lnTo>
                  <a:lnTo>
                    <a:pt x="49065" y="65776"/>
                  </a:lnTo>
                  <a:lnTo>
                    <a:pt x="48819" y="66092"/>
                  </a:lnTo>
                  <a:lnTo>
                    <a:pt x="48573" y="66415"/>
                  </a:lnTo>
                  <a:lnTo>
                    <a:pt x="48340" y="66745"/>
                  </a:lnTo>
                  <a:lnTo>
                    <a:pt x="48113" y="67075"/>
                  </a:lnTo>
                  <a:lnTo>
                    <a:pt x="47893" y="67419"/>
                  </a:lnTo>
                  <a:lnTo>
                    <a:pt x="47680" y="67770"/>
                  </a:lnTo>
                  <a:lnTo>
                    <a:pt x="47474" y="68127"/>
                  </a:lnTo>
                  <a:lnTo>
                    <a:pt x="47274" y="68485"/>
                  </a:lnTo>
                  <a:lnTo>
                    <a:pt x="47081" y="68856"/>
                  </a:lnTo>
                  <a:lnTo>
                    <a:pt x="46895" y="69234"/>
                  </a:lnTo>
                  <a:lnTo>
                    <a:pt x="46715" y="69613"/>
                  </a:lnTo>
                  <a:lnTo>
                    <a:pt x="46542" y="69998"/>
                  </a:lnTo>
                  <a:lnTo>
                    <a:pt x="46375" y="70389"/>
                  </a:lnTo>
                  <a:lnTo>
                    <a:pt x="46216" y="70788"/>
                  </a:lnTo>
                  <a:lnTo>
                    <a:pt x="46056" y="71187"/>
                  </a:lnTo>
                  <a:lnTo>
                    <a:pt x="45909" y="71593"/>
                  </a:lnTo>
                  <a:lnTo>
                    <a:pt x="45763" y="72005"/>
                  </a:lnTo>
                  <a:lnTo>
                    <a:pt x="45630" y="72425"/>
                  </a:lnTo>
                  <a:lnTo>
                    <a:pt x="45497" y="72844"/>
                  </a:lnTo>
                  <a:lnTo>
                    <a:pt x="45370" y="73270"/>
                  </a:lnTo>
                  <a:lnTo>
                    <a:pt x="45250" y="73697"/>
                  </a:lnTo>
                  <a:lnTo>
                    <a:pt x="45130" y="74130"/>
                  </a:lnTo>
                  <a:lnTo>
                    <a:pt x="45024" y="74563"/>
                  </a:lnTo>
                  <a:lnTo>
                    <a:pt x="44917" y="75003"/>
                  </a:lnTo>
                  <a:lnTo>
                    <a:pt x="44811" y="75450"/>
                  </a:lnTo>
                  <a:lnTo>
                    <a:pt x="44718" y="75897"/>
                  </a:lnTo>
                  <a:lnTo>
                    <a:pt x="44624" y="76344"/>
                  </a:lnTo>
                  <a:lnTo>
                    <a:pt x="44538" y="76798"/>
                  </a:lnTo>
                  <a:lnTo>
                    <a:pt x="44458" y="77252"/>
                  </a:lnTo>
                  <a:lnTo>
                    <a:pt x="44378" y="77705"/>
                  </a:lnTo>
                  <a:lnTo>
                    <a:pt x="44305" y="78166"/>
                  </a:lnTo>
                  <a:lnTo>
                    <a:pt x="44231" y="78627"/>
                  </a:lnTo>
                  <a:lnTo>
                    <a:pt x="44165" y="79088"/>
                  </a:lnTo>
                  <a:lnTo>
                    <a:pt x="44045" y="80023"/>
                  </a:lnTo>
                  <a:lnTo>
                    <a:pt x="43939" y="80958"/>
                  </a:lnTo>
                  <a:lnTo>
                    <a:pt x="43845" y="81893"/>
                  </a:lnTo>
                  <a:lnTo>
                    <a:pt x="43765" y="82835"/>
                  </a:lnTo>
                  <a:lnTo>
                    <a:pt x="43692" y="83777"/>
                  </a:lnTo>
                  <a:lnTo>
                    <a:pt x="43632" y="84719"/>
                  </a:lnTo>
                  <a:lnTo>
                    <a:pt x="43586" y="85661"/>
                  </a:lnTo>
                  <a:lnTo>
                    <a:pt x="43546" y="86596"/>
                  </a:lnTo>
                  <a:lnTo>
                    <a:pt x="43512" y="87531"/>
                  </a:lnTo>
                  <a:lnTo>
                    <a:pt x="43486" y="88452"/>
                  </a:lnTo>
                  <a:lnTo>
                    <a:pt x="43472" y="89374"/>
                  </a:lnTo>
                  <a:lnTo>
                    <a:pt x="42141" y="89346"/>
                  </a:lnTo>
                  <a:lnTo>
                    <a:pt x="40802" y="89326"/>
                  </a:lnTo>
                  <a:lnTo>
                    <a:pt x="39464" y="89319"/>
                  </a:lnTo>
                  <a:lnTo>
                    <a:pt x="38126" y="89326"/>
                  </a:lnTo>
                  <a:lnTo>
                    <a:pt x="37993" y="89333"/>
                  </a:lnTo>
                  <a:lnTo>
                    <a:pt x="37860" y="89360"/>
                  </a:lnTo>
                  <a:lnTo>
                    <a:pt x="37733" y="89388"/>
                  </a:lnTo>
                  <a:lnTo>
                    <a:pt x="37613" y="89436"/>
                  </a:lnTo>
                  <a:lnTo>
                    <a:pt x="37500" y="89498"/>
                  </a:lnTo>
                  <a:lnTo>
                    <a:pt x="37387" y="89566"/>
                  </a:lnTo>
                  <a:lnTo>
                    <a:pt x="37287" y="89642"/>
                  </a:lnTo>
                  <a:lnTo>
                    <a:pt x="37194" y="89731"/>
                  </a:lnTo>
                  <a:lnTo>
                    <a:pt x="37107" y="89828"/>
                  </a:lnTo>
                  <a:lnTo>
                    <a:pt x="37034" y="89931"/>
                  </a:lnTo>
                  <a:lnTo>
                    <a:pt x="36967" y="90048"/>
                  </a:lnTo>
                  <a:lnTo>
                    <a:pt x="36907" y="90165"/>
                  </a:lnTo>
                  <a:lnTo>
                    <a:pt x="36867" y="90288"/>
                  </a:lnTo>
                  <a:lnTo>
                    <a:pt x="36834" y="90419"/>
                  </a:lnTo>
                  <a:lnTo>
                    <a:pt x="36814" y="90557"/>
                  </a:lnTo>
                  <a:lnTo>
                    <a:pt x="36808" y="90694"/>
                  </a:lnTo>
                  <a:lnTo>
                    <a:pt x="36714" y="94572"/>
                  </a:lnTo>
                  <a:lnTo>
                    <a:pt x="36674" y="96504"/>
                  </a:lnTo>
                  <a:lnTo>
                    <a:pt x="36634" y="98429"/>
                  </a:lnTo>
                  <a:lnTo>
                    <a:pt x="36162" y="98264"/>
                  </a:lnTo>
                  <a:lnTo>
                    <a:pt x="35696" y="98086"/>
                  </a:lnTo>
                  <a:lnTo>
                    <a:pt x="35223" y="97900"/>
                  </a:lnTo>
                  <a:lnTo>
                    <a:pt x="34763" y="97707"/>
                  </a:lnTo>
                  <a:lnTo>
                    <a:pt x="34304" y="97501"/>
                  </a:lnTo>
                  <a:lnTo>
                    <a:pt x="33851" y="97295"/>
                  </a:lnTo>
                  <a:lnTo>
                    <a:pt x="33399" y="97075"/>
                  </a:lnTo>
                  <a:lnTo>
                    <a:pt x="32946" y="96848"/>
                  </a:lnTo>
                  <a:lnTo>
                    <a:pt x="32506" y="96614"/>
                  </a:lnTo>
                  <a:lnTo>
                    <a:pt x="32060" y="96374"/>
                  </a:lnTo>
                  <a:lnTo>
                    <a:pt x="31627" y="96119"/>
                  </a:lnTo>
                  <a:lnTo>
                    <a:pt x="31195" y="95865"/>
                  </a:lnTo>
                  <a:lnTo>
                    <a:pt x="30762" y="95597"/>
                  </a:lnTo>
                  <a:lnTo>
                    <a:pt x="30342" y="95322"/>
                  </a:lnTo>
                  <a:lnTo>
                    <a:pt x="29916" y="95046"/>
                  </a:lnTo>
                  <a:lnTo>
                    <a:pt x="29503" y="94758"/>
                  </a:lnTo>
                  <a:lnTo>
                    <a:pt x="29091" y="94462"/>
                  </a:lnTo>
                  <a:lnTo>
                    <a:pt x="28678" y="94159"/>
                  </a:lnTo>
                  <a:lnTo>
                    <a:pt x="28272" y="93850"/>
                  </a:lnTo>
                  <a:lnTo>
                    <a:pt x="27872" y="93534"/>
                  </a:lnTo>
                  <a:lnTo>
                    <a:pt x="27479" y="93217"/>
                  </a:lnTo>
                  <a:lnTo>
                    <a:pt x="27087" y="92887"/>
                  </a:lnTo>
                  <a:lnTo>
                    <a:pt x="26700" y="92551"/>
                  </a:lnTo>
                  <a:lnTo>
                    <a:pt x="26314" y="92207"/>
                  </a:lnTo>
                  <a:lnTo>
                    <a:pt x="25935" y="91863"/>
                  </a:lnTo>
                  <a:lnTo>
                    <a:pt x="25562" y="91505"/>
                  </a:lnTo>
                  <a:lnTo>
                    <a:pt x="25189" y="91148"/>
                  </a:lnTo>
                  <a:lnTo>
                    <a:pt x="24823" y="90783"/>
                  </a:lnTo>
                  <a:lnTo>
                    <a:pt x="24463" y="90405"/>
                  </a:lnTo>
                  <a:lnTo>
                    <a:pt x="24104" y="90027"/>
                  </a:lnTo>
                  <a:lnTo>
                    <a:pt x="23757" y="89649"/>
                  </a:lnTo>
                  <a:lnTo>
                    <a:pt x="23405" y="89257"/>
                  </a:lnTo>
                  <a:lnTo>
                    <a:pt x="23065" y="88865"/>
                  </a:lnTo>
                  <a:lnTo>
                    <a:pt x="22725" y="88466"/>
                  </a:lnTo>
                  <a:lnTo>
                    <a:pt x="22392" y="88061"/>
                  </a:lnTo>
                  <a:lnTo>
                    <a:pt x="22066" y="87648"/>
                  </a:lnTo>
                  <a:lnTo>
                    <a:pt x="21740" y="87235"/>
                  </a:lnTo>
                  <a:lnTo>
                    <a:pt x="21420" y="86809"/>
                  </a:lnTo>
                  <a:lnTo>
                    <a:pt x="21107" y="86390"/>
                  </a:lnTo>
                  <a:lnTo>
                    <a:pt x="20801" y="85957"/>
                  </a:lnTo>
                  <a:lnTo>
                    <a:pt x="20495" y="85523"/>
                  </a:lnTo>
                  <a:lnTo>
                    <a:pt x="20195" y="85083"/>
                  </a:lnTo>
                  <a:lnTo>
                    <a:pt x="19902" y="84636"/>
                  </a:lnTo>
                  <a:lnTo>
                    <a:pt x="19616" y="84189"/>
                  </a:lnTo>
                  <a:lnTo>
                    <a:pt x="19330" y="83736"/>
                  </a:lnTo>
                  <a:lnTo>
                    <a:pt x="19050" y="83282"/>
                  </a:lnTo>
                  <a:lnTo>
                    <a:pt x="18777" y="82821"/>
                  </a:lnTo>
                  <a:lnTo>
                    <a:pt x="18511" y="82360"/>
                  </a:lnTo>
                  <a:lnTo>
                    <a:pt x="18244" y="81893"/>
                  </a:lnTo>
                  <a:lnTo>
                    <a:pt x="17991" y="81418"/>
                  </a:lnTo>
                  <a:lnTo>
                    <a:pt x="17738" y="80944"/>
                  </a:lnTo>
                  <a:lnTo>
                    <a:pt x="17492" y="80463"/>
                  </a:lnTo>
                  <a:lnTo>
                    <a:pt x="17252" y="79981"/>
                  </a:lnTo>
                  <a:lnTo>
                    <a:pt x="17013" y="79493"/>
                  </a:lnTo>
                  <a:lnTo>
                    <a:pt x="16786" y="79005"/>
                  </a:lnTo>
                  <a:lnTo>
                    <a:pt x="16560" y="78517"/>
                  </a:lnTo>
                  <a:lnTo>
                    <a:pt x="16340" y="78022"/>
                  </a:lnTo>
                  <a:lnTo>
                    <a:pt x="16127" y="77520"/>
                  </a:lnTo>
                  <a:lnTo>
                    <a:pt x="15921" y="77018"/>
                  </a:lnTo>
                  <a:lnTo>
                    <a:pt x="15721" y="76516"/>
                  </a:lnTo>
                  <a:lnTo>
                    <a:pt x="15521" y="76014"/>
                  </a:lnTo>
                  <a:lnTo>
                    <a:pt x="15335" y="75505"/>
                  </a:lnTo>
                  <a:lnTo>
                    <a:pt x="15148" y="74989"/>
                  </a:lnTo>
                  <a:lnTo>
                    <a:pt x="14969" y="74481"/>
                  </a:lnTo>
                  <a:lnTo>
                    <a:pt x="14795" y="73965"/>
                  </a:lnTo>
                  <a:lnTo>
                    <a:pt x="14629" y="73449"/>
                  </a:lnTo>
                  <a:lnTo>
                    <a:pt x="14469" y="72927"/>
                  </a:lnTo>
                  <a:lnTo>
                    <a:pt x="14316" y="72404"/>
                  </a:lnTo>
                  <a:lnTo>
                    <a:pt x="14170" y="71882"/>
                  </a:lnTo>
                  <a:lnTo>
                    <a:pt x="14023" y="71359"/>
                  </a:lnTo>
                  <a:lnTo>
                    <a:pt x="13890" y="70836"/>
                  </a:lnTo>
                  <a:lnTo>
                    <a:pt x="13757" y="70307"/>
                  </a:lnTo>
                  <a:lnTo>
                    <a:pt x="13637" y="69778"/>
                  </a:lnTo>
                  <a:lnTo>
                    <a:pt x="13517" y="69248"/>
                  </a:lnTo>
                  <a:lnTo>
                    <a:pt x="13404" y="68719"/>
                  </a:lnTo>
                  <a:lnTo>
                    <a:pt x="13304" y="68182"/>
                  </a:lnTo>
                  <a:lnTo>
                    <a:pt x="13204" y="67653"/>
                  </a:lnTo>
                  <a:lnTo>
                    <a:pt x="13111" y="67117"/>
                  </a:lnTo>
                  <a:lnTo>
                    <a:pt x="13024" y="66580"/>
                  </a:lnTo>
                  <a:lnTo>
                    <a:pt x="12944" y="66044"/>
                  </a:lnTo>
                  <a:lnTo>
                    <a:pt x="12871" y="65508"/>
                  </a:lnTo>
                  <a:lnTo>
                    <a:pt x="12805" y="64971"/>
                  </a:lnTo>
                  <a:lnTo>
                    <a:pt x="12751" y="64435"/>
                  </a:lnTo>
                  <a:lnTo>
                    <a:pt x="12698" y="63899"/>
                  </a:lnTo>
                  <a:lnTo>
                    <a:pt x="12651" y="63362"/>
                  </a:lnTo>
                  <a:lnTo>
                    <a:pt x="12611" y="62826"/>
                  </a:lnTo>
                  <a:lnTo>
                    <a:pt x="12578" y="62290"/>
                  </a:lnTo>
                  <a:lnTo>
                    <a:pt x="12552" y="61753"/>
                  </a:lnTo>
                  <a:lnTo>
                    <a:pt x="12532" y="61217"/>
                  </a:lnTo>
                  <a:lnTo>
                    <a:pt x="12525" y="60681"/>
                  </a:lnTo>
                  <a:lnTo>
                    <a:pt x="12518" y="60144"/>
                  </a:lnTo>
                  <a:lnTo>
                    <a:pt x="12518" y="59608"/>
                  </a:lnTo>
                  <a:lnTo>
                    <a:pt x="12525" y="59079"/>
                  </a:lnTo>
                  <a:lnTo>
                    <a:pt x="12545" y="58542"/>
                  </a:lnTo>
                  <a:lnTo>
                    <a:pt x="12565" y="58013"/>
                  </a:lnTo>
                  <a:lnTo>
                    <a:pt x="12598" y="57477"/>
                  </a:lnTo>
                  <a:lnTo>
                    <a:pt x="12631" y="56947"/>
                  </a:lnTo>
                  <a:lnTo>
                    <a:pt x="12678" y="56418"/>
                  </a:lnTo>
                  <a:lnTo>
                    <a:pt x="12731" y="55895"/>
                  </a:lnTo>
                  <a:lnTo>
                    <a:pt x="12791" y="55366"/>
                  </a:lnTo>
                  <a:lnTo>
                    <a:pt x="12858" y="54843"/>
                  </a:lnTo>
                  <a:lnTo>
                    <a:pt x="12931" y="54321"/>
                  </a:lnTo>
                  <a:lnTo>
                    <a:pt x="13011" y="53798"/>
                  </a:lnTo>
                  <a:lnTo>
                    <a:pt x="13098" y="53282"/>
                  </a:lnTo>
                  <a:lnTo>
                    <a:pt x="13197" y="52760"/>
                  </a:lnTo>
                  <a:lnTo>
                    <a:pt x="13297" y="52244"/>
                  </a:lnTo>
                  <a:lnTo>
                    <a:pt x="13410" y="51735"/>
                  </a:lnTo>
                  <a:lnTo>
                    <a:pt x="13530" y="51219"/>
                  </a:lnTo>
                  <a:lnTo>
                    <a:pt x="13657" y="50711"/>
                  </a:lnTo>
                  <a:lnTo>
                    <a:pt x="13790" y="50209"/>
                  </a:lnTo>
                  <a:lnTo>
                    <a:pt x="13930" y="49707"/>
                  </a:lnTo>
                  <a:lnTo>
                    <a:pt x="14083" y="49205"/>
                  </a:lnTo>
                  <a:lnTo>
                    <a:pt x="14236" y="48703"/>
                  </a:lnTo>
                  <a:lnTo>
                    <a:pt x="14403" y="48208"/>
                  </a:lnTo>
                  <a:lnTo>
                    <a:pt x="14576" y="47720"/>
                  </a:lnTo>
                  <a:lnTo>
                    <a:pt x="14755" y="47231"/>
                  </a:lnTo>
                  <a:lnTo>
                    <a:pt x="14949" y="46743"/>
                  </a:lnTo>
                  <a:lnTo>
                    <a:pt x="15142" y="46262"/>
                  </a:lnTo>
                  <a:lnTo>
                    <a:pt x="15348" y="45781"/>
                  </a:lnTo>
                  <a:lnTo>
                    <a:pt x="15561" y="45306"/>
                  </a:lnTo>
                  <a:lnTo>
                    <a:pt x="15781" y="44832"/>
                  </a:lnTo>
                  <a:lnTo>
                    <a:pt x="16014" y="44364"/>
                  </a:lnTo>
                  <a:lnTo>
                    <a:pt x="16247" y="43904"/>
                  </a:lnTo>
                  <a:lnTo>
                    <a:pt x="16493" y="43443"/>
                  </a:lnTo>
                  <a:lnTo>
                    <a:pt x="16746" y="42982"/>
                  </a:lnTo>
                  <a:lnTo>
                    <a:pt x="17013" y="42535"/>
                  </a:lnTo>
                  <a:lnTo>
                    <a:pt x="17279" y="42081"/>
                  </a:lnTo>
                  <a:lnTo>
                    <a:pt x="17559" y="41641"/>
                  </a:lnTo>
                  <a:lnTo>
                    <a:pt x="17625" y="41531"/>
                  </a:lnTo>
                  <a:lnTo>
                    <a:pt x="17678" y="41428"/>
                  </a:lnTo>
                  <a:lnTo>
                    <a:pt x="17718" y="41318"/>
                  </a:lnTo>
                  <a:lnTo>
                    <a:pt x="17745" y="41215"/>
                  </a:lnTo>
                  <a:lnTo>
                    <a:pt x="17765" y="41112"/>
                  </a:lnTo>
                  <a:lnTo>
                    <a:pt x="17778" y="41009"/>
                  </a:lnTo>
                  <a:lnTo>
                    <a:pt x="17778" y="40906"/>
                  </a:lnTo>
                  <a:lnTo>
                    <a:pt x="17772" y="40802"/>
                  </a:lnTo>
                  <a:lnTo>
                    <a:pt x="18078" y="40734"/>
                  </a:lnTo>
                  <a:lnTo>
                    <a:pt x="18384" y="40658"/>
                  </a:lnTo>
                  <a:lnTo>
                    <a:pt x="18690" y="40576"/>
                  </a:lnTo>
                  <a:lnTo>
                    <a:pt x="18990" y="40486"/>
                  </a:lnTo>
                  <a:lnTo>
                    <a:pt x="19290" y="40390"/>
                  </a:lnTo>
                  <a:lnTo>
                    <a:pt x="19589" y="40287"/>
                  </a:lnTo>
                  <a:lnTo>
                    <a:pt x="19882" y="40177"/>
                  </a:lnTo>
                  <a:lnTo>
                    <a:pt x="20182" y="40060"/>
                  </a:lnTo>
                  <a:lnTo>
                    <a:pt x="20475" y="39936"/>
                  </a:lnTo>
                  <a:lnTo>
                    <a:pt x="20761" y="39805"/>
                  </a:lnTo>
                  <a:lnTo>
                    <a:pt x="21054" y="39675"/>
                  </a:lnTo>
                  <a:lnTo>
                    <a:pt x="21340" y="39530"/>
                  </a:lnTo>
                  <a:lnTo>
                    <a:pt x="21620" y="39379"/>
                  </a:lnTo>
                  <a:lnTo>
                    <a:pt x="21906" y="39228"/>
                  </a:lnTo>
                  <a:lnTo>
                    <a:pt x="22186" y="39063"/>
                  </a:lnTo>
                  <a:lnTo>
                    <a:pt x="22459" y="38898"/>
                  </a:lnTo>
                  <a:lnTo>
                    <a:pt x="22732" y="38726"/>
                  </a:lnTo>
                  <a:lnTo>
                    <a:pt x="23005" y="38547"/>
                  </a:lnTo>
                  <a:lnTo>
                    <a:pt x="23271" y="38362"/>
                  </a:lnTo>
                  <a:lnTo>
                    <a:pt x="23538" y="38176"/>
                  </a:lnTo>
                  <a:lnTo>
                    <a:pt x="23804" y="37976"/>
                  </a:lnTo>
                  <a:lnTo>
                    <a:pt x="24064" y="37777"/>
                  </a:lnTo>
                  <a:lnTo>
                    <a:pt x="24323" y="37571"/>
                  </a:lnTo>
                  <a:lnTo>
                    <a:pt x="24576" y="37365"/>
                  </a:lnTo>
                  <a:lnTo>
                    <a:pt x="24823" y="37144"/>
                  </a:lnTo>
                  <a:lnTo>
                    <a:pt x="25076" y="36924"/>
                  </a:lnTo>
                  <a:lnTo>
                    <a:pt x="25315" y="36698"/>
                  </a:lnTo>
                  <a:lnTo>
                    <a:pt x="25555" y="36464"/>
                  </a:lnTo>
                  <a:lnTo>
                    <a:pt x="25795" y="36230"/>
                  </a:lnTo>
                  <a:lnTo>
                    <a:pt x="26028" y="35989"/>
                  </a:lnTo>
                  <a:lnTo>
                    <a:pt x="26261" y="35742"/>
                  </a:lnTo>
                  <a:lnTo>
                    <a:pt x="26487" y="35494"/>
                  </a:lnTo>
                  <a:lnTo>
                    <a:pt x="26707" y="35240"/>
                  </a:lnTo>
                  <a:lnTo>
                    <a:pt x="26927" y="34985"/>
                  </a:lnTo>
                  <a:lnTo>
                    <a:pt x="27140" y="34717"/>
                  </a:lnTo>
                  <a:lnTo>
                    <a:pt x="27353" y="34456"/>
                  </a:lnTo>
                  <a:lnTo>
                    <a:pt x="27559" y="34181"/>
                  </a:lnTo>
                  <a:lnTo>
                    <a:pt x="27759" y="33906"/>
                  </a:lnTo>
                  <a:lnTo>
                    <a:pt x="27959" y="33631"/>
                  </a:lnTo>
                  <a:lnTo>
                    <a:pt x="28152" y="33342"/>
                  </a:lnTo>
                  <a:lnTo>
                    <a:pt x="28345" y="33060"/>
                  </a:lnTo>
                  <a:lnTo>
                    <a:pt x="28531" y="32765"/>
                  </a:lnTo>
                  <a:lnTo>
                    <a:pt x="28711" y="32476"/>
                  </a:lnTo>
                  <a:lnTo>
                    <a:pt x="28884" y="32180"/>
                  </a:lnTo>
                  <a:lnTo>
                    <a:pt x="29057" y="31878"/>
                  </a:lnTo>
                  <a:lnTo>
                    <a:pt x="29224" y="31575"/>
                  </a:lnTo>
                  <a:lnTo>
                    <a:pt x="29390" y="31266"/>
                  </a:lnTo>
                  <a:lnTo>
                    <a:pt x="29543" y="30956"/>
                  </a:lnTo>
                  <a:lnTo>
                    <a:pt x="29697" y="30640"/>
                  </a:lnTo>
                  <a:lnTo>
                    <a:pt x="29843" y="30324"/>
                  </a:lnTo>
                  <a:lnTo>
                    <a:pt x="29983" y="30007"/>
                  </a:lnTo>
                  <a:lnTo>
                    <a:pt x="30123" y="29684"/>
                  </a:lnTo>
                  <a:lnTo>
                    <a:pt x="30256" y="29361"/>
                  </a:lnTo>
                  <a:lnTo>
                    <a:pt x="30382" y="29031"/>
                  </a:lnTo>
                  <a:lnTo>
                    <a:pt x="30502" y="28701"/>
                  </a:lnTo>
                  <a:lnTo>
                    <a:pt x="30615" y="28371"/>
                  </a:lnTo>
                  <a:lnTo>
                    <a:pt x="30729" y="28034"/>
                  </a:lnTo>
                  <a:lnTo>
                    <a:pt x="30828" y="27697"/>
                  </a:lnTo>
                  <a:lnTo>
                    <a:pt x="30928" y="27360"/>
                  </a:lnTo>
                  <a:lnTo>
                    <a:pt x="31022" y="27016"/>
                  </a:lnTo>
                  <a:lnTo>
                    <a:pt x="31108" y="26672"/>
                  </a:lnTo>
                  <a:lnTo>
                    <a:pt x="31188" y="26329"/>
                  </a:lnTo>
                  <a:lnTo>
                    <a:pt x="31268" y="25985"/>
                  </a:lnTo>
                  <a:lnTo>
                    <a:pt x="31334" y="25634"/>
                  </a:lnTo>
                  <a:lnTo>
                    <a:pt x="31348" y="25490"/>
                  </a:lnTo>
                  <a:lnTo>
                    <a:pt x="31348" y="25352"/>
                  </a:lnTo>
                  <a:lnTo>
                    <a:pt x="31348" y="25215"/>
                  </a:lnTo>
                  <a:lnTo>
                    <a:pt x="31334" y="25084"/>
                  </a:lnTo>
                  <a:lnTo>
                    <a:pt x="31388" y="25022"/>
                  </a:lnTo>
                  <a:lnTo>
                    <a:pt x="31434" y="24960"/>
                  </a:lnTo>
                  <a:lnTo>
                    <a:pt x="31474" y="24892"/>
                  </a:lnTo>
                  <a:lnTo>
                    <a:pt x="31514" y="24823"/>
                  </a:lnTo>
                  <a:lnTo>
                    <a:pt x="31548" y="24747"/>
                  </a:lnTo>
                  <a:lnTo>
                    <a:pt x="31581" y="24678"/>
                  </a:lnTo>
                  <a:lnTo>
                    <a:pt x="31607" y="24603"/>
                  </a:lnTo>
                  <a:lnTo>
                    <a:pt x="31634" y="24520"/>
                  </a:lnTo>
                  <a:lnTo>
                    <a:pt x="31654" y="24445"/>
                  </a:lnTo>
                  <a:lnTo>
                    <a:pt x="31667" y="24369"/>
                  </a:lnTo>
                  <a:lnTo>
                    <a:pt x="31674" y="24287"/>
                  </a:lnTo>
                  <a:lnTo>
                    <a:pt x="31687" y="24211"/>
                  </a:lnTo>
                  <a:lnTo>
                    <a:pt x="31687" y="24128"/>
                  </a:lnTo>
                  <a:lnTo>
                    <a:pt x="31687" y="24046"/>
                  </a:lnTo>
                  <a:lnTo>
                    <a:pt x="31681" y="23970"/>
                  </a:lnTo>
                  <a:lnTo>
                    <a:pt x="31667" y="23895"/>
                  </a:lnTo>
                  <a:lnTo>
                    <a:pt x="31654" y="23812"/>
                  </a:lnTo>
                  <a:lnTo>
                    <a:pt x="31627" y="23743"/>
                  </a:lnTo>
                  <a:lnTo>
                    <a:pt x="31607" y="23668"/>
                  </a:lnTo>
                  <a:lnTo>
                    <a:pt x="31574" y="23592"/>
                  </a:lnTo>
                  <a:lnTo>
                    <a:pt x="31541" y="23523"/>
                  </a:lnTo>
                  <a:lnTo>
                    <a:pt x="31501" y="23461"/>
                  </a:lnTo>
                  <a:lnTo>
                    <a:pt x="31454" y="23393"/>
                  </a:lnTo>
                  <a:lnTo>
                    <a:pt x="31401" y="23338"/>
                  </a:lnTo>
                  <a:lnTo>
                    <a:pt x="31348" y="23276"/>
                  </a:lnTo>
                  <a:lnTo>
                    <a:pt x="31288" y="23221"/>
                  </a:lnTo>
                  <a:lnTo>
                    <a:pt x="31221" y="23173"/>
                  </a:lnTo>
                  <a:lnTo>
                    <a:pt x="31148" y="23131"/>
                  </a:lnTo>
                  <a:lnTo>
                    <a:pt x="31068" y="23090"/>
                  </a:lnTo>
                  <a:lnTo>
                    <a:pt x="30988" y="23056"/>
                  </a:lnTo>
                  <a:lnTo>
                    <a:pt x="30895" y="23021"/>
                  </a:lnTo>
                  <a:lnTo>
                    <a:pt x="30802" y="22994"/>
                  </a:lnTo>
                  <a:lnTo>
                    <a:pt x="30522" y="22932"/>
                  </a:lnTo>
                  <a:lnTo>
                    <a:pt x="30249" y="22856"/>
                  </a:lnTo>
                  <a:lnTo>
                    <a:pt x="29976" y="22781"/>
                  </a:lnTo>
                  <a:lnTo>
                    <a:pt x="29703" y="22698"/>
                  </a:lnTo>
                  <a:lnTo>
                    <a:pt x="29437" y="22616"/>
                  </a:lnTo>
                  <a:lnTo>
                    <a:pt x="29171" y="22519"/>
                  </a:lnTo>
                  <a:lnTo>
                    <a:pt x="28911" y="22423"/>
                  </a:lnTo>
                  <a:lnTo>
                    <a:pt x="28645" y="22320"/>
                  </a:lnTo>
                  <a:lnTo>
                    <a:pt x="28392" y="22217"/>
                  </a:lnTo>
                  <a:lnTo>
                    <a:pt x="28132" y="22107"/>
                  </a:lnTo>
                  <a:lnTo>
                    <a:pt x="27879" y="21990"/>
                  </a:lnTo>
                  <a:lnTo>
                    <a:pt x="27626" y="21873"/>
                  </a:lnTo>
                  <a:lnTo>
                    <a:pt x="27379" y="21749"/>
                  </a:lnTo>
                  <a:lnTo>
                    <a:pt x="27126" y="21626"/>
                  </a:lnTo>
                  <a:lnTo>
                    <a:pt x="26880" y="21488"/>
                  </a:lnTo>
                  <a:lnTo>
                    <a:pt x="26640" y="21357"/>
                  </a:lnTo>
                  <a:lnTo>
                    <a:pt x="26401" y="21213"/>
                  </a:lnTo>
                  <a:lnTo>
                    <a:pt x="26161" y="21076"/>
                  </a:lnTo>
                  <a:lnTo>
                    <a:pt x="25921" y="20924"/>
                  </a:lnTo>
                  <a:lnTo>
                    <a:pt x="25688" y="20773"/>
                  </a:lnTo>
                  <a:lnTo>
                    <a:pt x="25222" y="20464"/>
                  </a:lnTo>
                  <a:lnTo>
                    <a:pt x="24763" y="20134"/>
                  </a:lnTo>
                  <a:lnTo>
                    <a:pt x="24310" y="19797"/>
                  </a:lnTo>
                  <a:lnTo>
                    <a:pt x="23864" y="19446"/>
                  </a:lnTo>
                  <a:lnTo>
                    <a:pt x="23424" y="19082"/>
                  </a:lnTo>
                  <a:lnTo>
                    <a:pt x="22992" y="18710"/>
                  </a:lnTo>
                  <a:lnTo>
                    <a:pt x="22932" y="18662"/>
                  </a:lnTo>
                  <a:lnTo>
                    <a:pt x="22872" y="18621"/>
                  </a:lnTo>
                  <a:lnTo>
                    <a:pt x="22812" y="18586"/>
                  </a:lnTo>
                  <a:lnTo>
                    <a:pt x="22752" y="18559"/>
                  </a:lnTo>
                  <a:lnTo>
                    <a:pt x="22692" y="18538"/>
                  </a:lnTo>
                  <a:lnTo>
                    <a:pt x="22632" y="18518"/>
                  </a:lnTo>
                  <a:lnTo>
                    <a:pt x="22572" y="18504"/>
                  </a:lnTo>
                  <a:lnTo>
                    <a:pt x="22512" y="18497"/>
                  </a:lnTo>
                  <a:lnTo>
                    <a:pt x="22386" y="18497"/>
                  </a:lnTo>
                  <a:lnTo>
                    <a:pt x="22326" y="18504"/>
                  </a:lnTo>
                  <a:lnTo>
                    <a:pt x="22266" y="18511"/>
                  </a:lnTo>
                  <a:lnTo>
                    <a:pt x="22206" y="18531"/>
                  </a:lnTo>
                  <a:lnTo>
                    <a:pt x="22146" y="18552"/>
                  </a:lnTo>
                  <a:lnTo>
                    <a:pt x="22033" y="18600"/>
                  </a:lnTo>
                  <a:lnTo>
                    <a:pt x="21940" y="18600"/>
                  </a:lnTo>
                  <a:lnTo>
                    <a:pt x="21846" y="18614"/>
                  </a:lnTo>
                  <a:lnTo>
                    <a:pt x="21760" y="18628"/>
                  </a:lnTo>
                  <a:lnTo>
                    <a:pt x="21667" y="18648"/>
                  </a:lnTo>
                  <a:lnTo>
                    <a:pt x="21580" y="18676"/>
                  </a:lnTo>
                  <a:lnTo>
                    <a:pt x="21494" y="18710"/>
                  </a:lnTo>
                  <a:lnTo>
                    <a:pt x="21407" y="18745"/>
                  </a:lnTo>
                  <a:lnTo>
                    <a:pt x="21327" y="18793"/>
                  </a:lnTo>
                  <a:lnTo>
                    <a:pt x="21247" y="18848"/>
                  </a:lnTo>
                  <a:lnTo>
                    <a:pt x="21174" y="18910"/>
                  </a:lnTo>
                  <a:lnTo>
                    <a:pt x="21101" y="18978"/>
                  </a:lnTo>
                  <a:lnTo>
                    <a:pt x="21034" y="19054"/>
                  </a:lnTo>
                  <a:lnTo>
                    <a:pt x="20974" y="19137"/>
                  </a:lnTo>
                  <a:lnTo>
                    <a:pt x="20914" y="19226"/>
                  </a:lnTo>
                  <a:lnTo>
                    <a:pt x="20861" y="19329"/>
                  </a:lnTo>
                  <a:lnTo>
                    <a:pt x="20814" y="19432"/>
                  </a:lnTo>
                  <a:lnTo>
                    <a:pt x="20695" y="19755"/>
                  </a:lnTo>
                  <a:lnTo>
                    <a:pt x="20561" y="20079"/>
                  </a:lnTo>
                  <a:lnTo>
                    <a:pt x="20428" y="20395"/>
                  </a:lnTo>
                  <a:lnTo>
                    <a:pt x="20295" y="20711"/>
                  </a:lnTo>
                  <a:lnTo>
                    <a:pt x="20149" y="21021"/>
                  </a:lnTo>
                  <a:lnTo>
                    <a:pt x="20002" y="21330"/>
                  </a:lnTo>
                  <a:lnTo>
                    <a:pt x="19849" y="21632"/>
                  </a:lnTo>
                  <a:lnTo>
                    <a:pt x="19696" y="21935"/>
                  </a:lnTo>
                  <a:lnTo>
                    <a:pt x="19529" y="22231"/>
                  </a:lnTo>
                  <a:lnTo>
                    <a:pt x="19356" y="22519"/>
                  </a:lnTo>
                  <a:lnTo>
                    <a:pt x="19177" y="22808"/>
                  </a:lnTo>
                  <a:lnTo>
                    <a:pt x="18990" y="23090"/>
                  </a:lnTo>
                  <a:lnTo>
                    <a:pt x="18797" y="23372"/>
                  </a:lnTo>
                  <a:lnTo>
                    <a:pt x="18591" y="23647"/>
                  </a:lnTo>
                  <a:lnTo>
                    <a:pt x="18378" y="23915"/>
                  </a:lnTo>
                  <a:lnTo>
                    <a:pt x="18158" y="24183"/>
                  </a:lnTo>
                  <a:lnTo>
                    <a:pt x="17918" y="24445"/>
                  </a:lnTo>
                  <a:lnTo>
                    <a:pt x="17792" y="24582"/>
                  </a:lnTo>
                  <a:lnTo>
                    <a:pt x="17658" y="24713"/>
                  </a:lnTo>
                  <a:lnTo>
                    <a:pt x="17519" y="24844"/>
                  </a:lnTo>
                  <a:lnTo>
                    <a:pt x="17372" y="24974"/>
                  </a:lnTo>
                  <a:lnTo>
                    <a:pt x="17226" y="25098"/>
                  </a:lnTo>
                  <a:lnTo>
                    <a:pt x="17079" y="25222"/>
                  </a:lnTo>
                  <a:lnTo>
                    <a:pt x="16919" y="25339"/>
                  </a:lnTo>
                  <a:lnTo>
                    <a:pt x="16766" y="25455"/>
                  </a:lnTo>
                  <a:lnTo>
                    <a:pt x="16606" y="25559"/>
                  </a:lnTo>
                  <a:lnTo>
                    <a:pt x="16447" y="25662"/>
                  </a:lnTo>
                  <a:lnTo>
                    <a:pt x="16287" y="25751"/>
                  </a:lnTo>
                  <a:lnTo>
                    <a:pt x="16127" y="25834"/>
                  </a:lnTo>
                  <a:lnTo>
                    <a:pt x="15961" y="25902"/>
                  </a:lnTo>
                  <a:lnTo>
                    <a:pt x="15801" y="25964"/>
                  </a:lnTo>
                  <a:lnTo>
                    <a:pt x="15641" y="26019"/>
                  </a:lnTo>
                  <a:lnTo>
                    <a:pt x="15481" y="26054"/>
                  </a:lnTo>
                  <a:lnTo>
                    <a:pt x="15321" y="26081"/>
                  </a:lnTo>
                  <a:lnTo>
                    <a:pt x="15168" y="26088"/>
                  </a:lnTo>
                  <a:lnTo>
                    <a:pt x="15015" y="26088"/>
                  </a:lnTo>
                  <a:lnTo>
                    <a:pt x="14942" y="26074"/>
                  </a:lnTo>
                  <a:lnTo>
                    <a:pt x="14869" y="26067"/>
                  </a:lnTo>
                  <a:lnTo>
                    <a:pt x="14795" y="26047"/>
                  </a:lnTo>
                  <a:lnTo>
                    <a:pt x="14722" y="26026"/>
                  </a:lnTo>
                  <a:lnTo>
                    <a:pt x="14656" y="26006"/>
                  </a:lnTo>
                  <a:lnTo>
                    <a:pt x="14582" y="25971"/>
                  </a:lnTo>
                  <a:lnTo>
                    <a:pt x="14516" y="25937"/>
                  </a:lnTo>
                  <a:lnTo>
                    <a:pt x="14449" y="25902"/>
                  </a:lnTo>
                  <a:lnTo>
                    <a:pt x="14383" y="25854"/>
                  </a:lnTo>
                  <a:lnTo>
                    <a:pt x="14316" y="25806"/>
                  </a:lnTo>
                  <a:lnTo>
                    <a:pt x="14256" y="25751"/>
                  </a:lnTo>
                  <a:lnTo>
                    <a:pt x="14196" y="25696"/>
                  </a:lnTo>
                  <a:lnTo>
                    <a:pt x="14136" y="25634"/>
                  </a:lnTo>
                  <a:lnTo>
                    <a:pt x="14076" y="25559"/>
                  </a:lnTo>
                  <a:lnTo>
                    <a:pt x="14023" y="25490"/>
                  </a:lnTo>
                  <a:lnTo>
                    <a:pt x="13970" y="25407"/>
                  </a:lnTo>
                  <a:lnTo>
                    <a:pt x="13917" y="25318"/>
                  </a:lnTo>
                  <a:lnTo>
                    <a:pt x="13863" y="25229"/>
                  </a:lnTo>
                  <a:lnTo>
                    <a:pt x="13817" y="25132"/>
                  </a:lnTo>
                  <a:lnTo>
                    <a:pt x="13770" y="25022"/>
                  </a:lnTo>
                  <a:lnTo>
                    <a:pt x="13723" y="24912"/>
                  </a:lnTo>
                  <a:lnTo>
                    <a:pt x="13683" y="24802"/>
                  </a:lnTo>
                  <a:lnTo>
                    <a:pt x="13637" y="24658"/>
                  </a:lnTo>
                  <a:lnTo>
                    <a:pt x="13597" y="24507"/>
                  </a:lnTo>
                  <a:lnTo>
                    <a:pt x="13564" y="24362"/>
                  </a:lnTo>
                  <a:lnTo>
                    <a:pt x="13537" y="24218"/>
                  </a:lnTo>
                  <a:lnTo>
                    <a:pt x="13510" y="24073"/>
                  </a:lnTo>
                  <a:lnTo>
                    <a:pt x="13497" y="23922"/>
                  </a:lnTo>
                  <a:lnTo>
                    <a:pt x="13490" y="23778"/>
                  </a:lnTo>
                  <a:lnTo>
                    <a:pt x="13484" y="23626"/>
                  </a:lnTo>
                  <a:lnTo>
                    <a:pt x="13484" y="23482"/>
                  </a:lnTo>
                  <a:lnTo>
                    <a:pt x="13490" y="23338"/>
                  </a:lnTo>
                  <a:lnTo>
                    <a:pt x="13497" y="23186"/>
                  </a:lnTo>
                  <a:lnTo>
                    <a:pt x="13517" y="23042"/>
                  </a:lnTo>
                  <a:lnTo>
                    <a:pt x="13537" y="22891"/>
                  </a:lnTo>
                  <a:lnTo>
                    <a:pt x="13564" y="22746"/>
                  </a:lnTo>
                  <a:lnTo>
                    <a:pt x="13597" y="22595"/>
                  </a:lnTo>
                  <a:lnTo>
                    <a:pt x="13630" y="22451"/>
                  </a:lnTo>
                  <a:lnTo>
                    <a:pt x="13670" y="22306"/>
                  </a:lnTo>
                  <a:lnTo>
                    <a:pt x="13717" y="22162"/>
                  </a:lnTo>
                  <a:lnTo>
                    <a:pt x="13763" y="22018"/>
                  </a:lnTo>
                  <a:lnTo>
                    <a:pt x="13817" y="21873"/>
                  </a:lnTo>
                  <a:lnTo>
                    <a:pt x="13930" y="21584"/>
                  </a:lnTo>
                  <a:lnTo>
                    <a:pt x="14063" y="21296"/>
                  </a:lnTo>
                  <a:lnTo>
                    <a:pt x="14209" y="21021"/>
                  </a:lnTo>
                  <a:lnTo>
                    <a:pt x="14369" y="20739"/>
                  </a:lnTo>
                  <a:lnTo>
                    <a:pt x="14536" y="20470"/>
                  </a:lnTo>
                  <a:lnTo>
                    <a:pt x="14722" y="20202"/>
                  </a:lnTo>
                  <a:lnTo>
                    <a:pt x="14909" y="19941"/>
                  </a:lnTo>
                  <a:lnTo>
                    <a:pt x="15108" y="19687"/>
                  </a:lnTo>
                  <a:lnTo>
                    <a:pt x="15315" y="19439"/>
                  </a:lnTo>
                  <a:lnTo>
                    <a:pt x="15534" y="19192"/>
                  </a:lnTo>
                  <a:lnTo>
                    <a:pt x="15754" y="18958"/>
                  </a:lnTo>
                  <a:lnTo>
                    <a:pt x="15974" y="18738"/>
                  </a:lnTo>
                  <a:lnTo>
                    <a:pt x="16207" y="18518"/>
                  </a:lnTo>
                  <a:lnTo>
                    <a:pt x="16433" y="18311"/>
                  </a:lnTo>
                  <a:lnTo>
                    <a:pt x="16666" y="18112"/>
                  </a:lnTo>
                  <a:lnTo>
                    <a:pt x="16899" y="17926"/>
                  </a:lnTo>
                  <a:lnTo>
                    <a:pt x="17132" y="17748"/>
                  </a:lnTo>
                  <a:lnTo>
                    <a:pt x="17365" y="17583"/>
                  </a:lnTo>
                  <a:lnTo>
                    <a:pt x="17599" y="17424"/>
                  </a:lnTo>
                  <a:lnTo>
                    <a:pt x="17825" y="17280"/>
                  </a:lnTo>
                  <a:lnTo>
                    <a:pt x="18045" y="17156"/>
                  </a:lnTo>
                  <a:lnTo>
                    <a:pt x="18264" y="17039"/>
                  </a:lnTo>
                  <a:lnTo>
                    <a:pt x="18351" y="16991"/>
                  </a:lnTo>
                  <a:lnTo>
                    <a:pt x="18431" y="16936"/>
                  </a:lnTo>
                  <a:lnTo>
                    <a:pt x="18497" y="16874"/>
                  </a:lnTo>
                  <a:lnTo>
                    <a:pt x="18564" y="16806"/>
                  </a:lnTo>
                  <a:lnTo>
                    <a:pt x="18624" y="16737"/>
                  </a:lnTo>
                  <a:lnTo>
                    <a:pt x="18677" y="16661"/>
                  </a:lnTo>
                  <a:lnTo>
                    <a:pt x="18724" y="16586"/>
                  </a:lnTo>
                  <a:lnTo>
                    <a:pt x="18764" y="16503"/>
                  </a:lnTo>
                  <a:lnTo>
                    <a:pt x="18797" y="16414"/>
                  </a:lnTo>
                  <a:lnTo>
                    <a:pt x="18824" y="16324"/>
                  </a:lnTo>
                  <a:lnTo>
                    <a:pt x="18844" y="16235"/>
                  </a:lnTo>
                  <a:lnTo>
                    <a:pt x="18857" y="16145"/>
                  </a:lnTo>
                  <a:lnTo>
                    <a:pt x="18864" y="16056"/>
                  </a:lnTo>
                  <a:lnTo>
                    <a:pt x="18870" y="15960"/>
                  </a:lnTo>
                  <a:lnTo>
                    <a:pt x="18864" y="15864"/>
                  </a:lnTo>
                  <a:lnTo>
                    <a:pt x="18857" y="15774"/>
                  </a:lnTo>
                  <a:lnTo>
                    <a:pt x="18837" y="15685"/>
                  </a:lnTo>
                  <a:lnTo>
                    <a:pt x="18817" y="15589"/>
                  </a:lnTo>
                  <a:lnTo>
                    <a:pt x="18790" y="15499"/>
                  </a:lnTo>
                  <a:lnTo>
                    <a:pt x="18757" y="15417"/>
                  </a:lnTo>
                  <a:lnTo>
                    <a:pt x="18724" y="15327"/>
                  </a:lnTo>
                  <a:lnTo>
                    <a:pt x="18677" y="15245"/>
                  </a:lnTo>
                  <a:lnTo>
                    <a:pt x="18631" y="15169"/>
                  </a:lnTo>
                  <a:lnTo>
                    <a:pt x="18577" y="15093"/>
                  </a:lnTo>
                  <a:lnTo>
                    <a:pt x="18517" y="15025"/>
                  </a:lnTo>
                  <a:lnTo>
                    <a:pt x="18451" y="14963"/>
                  </a:lnTo>
                  <a:lnTo>
                    <a:pt x="18384" y="14901"/>
                  </a:lnTo>
                  <a:lnTo>
                    <a:pt x="18311" y="14853"/>
                  </a:lnTo>
                  <a:lnTo>
                    <a:pt x="18231" y="14805"/>
                  </a:lnTo>
                  <a:lnTo>
                    <a:pt x="18144" y="14763"/>
                  </a:lnTo>
                  <a:lnTo>
                    <a:pt x="18058" y="14729"/>
                  </a:lnTo>
                  <a:lnTo>
                    <a:pt x="17965" y="14708"/>
                  </a:lnTo>
                  <a:lnTo>
                    <a:pt x="17572" y="14612"/>
                  </a:lnTo>
                  <a:lnTo>
                    <a:pt x="17186" y="14502"/>
                  </a:lnTo>
                  <a:lnTo>
                    <a:pt x="16800" y="14378"/>
                  </a:lnTo>
                  <a:lnTo>
                    <a:pt x="16420" y="14241"/>
                  </a:lnTo>
                  <a:lnTo>
                    <a:pt x="16047" y="14096"/>
                  </a:lnTo>
                  <a:lnTo>
                    <a:pt x="15674" y="13945"/>
                  </a:lnTo>
                  <a:lnTo>
                    <a:pt x="15301" y="13780"/>
                  </a:lnTo>
                  <a:lnTo>
                    <a:pt x="14935" y="13608"/>
                  </a:lnTo>
                  <a:lnTo>
                    <a:pt x="14576" y="13436"/>
                  </a:lnTo>
                  <a:lnTo>
                    <a:pt x="14216" y="13251"/>
                  </a:lnTo>
                  <a:lnTo>
                    <a:pt x="13857" y="13058"/>
                  </a:lnTo>
                  <a:lnTo>
                    <a:pt x="13497" y="12866"/>
                  </a:lnTo>
                  <a:lnTo>
                    <a:pt x="12791" y="12474"/>
                  </a:lnTo>
                  <a:lnTo>
                    <a:pt x="12085" y="12068"/>
                  </a:lnTo>
                  <a:lnTo>
                    <a:pt x="12066" y="11999"/>
                  </a:lnTo>
                  <a:lnTo>
                    <a:pt x="12039" y="11931"/>
                  </a:lnTo>
                  <a:lnTo>
                    <a:pt x="12006" y="11862"/>
                  </a:lnTo>
                  <a:lnTo>
                    <a:pt x="11966" y="11800"/>
                  </a:lnTo>
                  <a:lnTo>
                    <a:pt x="11919" y="11738"/>
                  </a:lnTo>
                  <a:lnTo>
                    <a:pt x="11872" y="11683"/>
                  </a:lnTo>
                  <a:lnTo>
                    <a:pt x="11819" y="11628"/>
                  </a:lnTo>
                  <a:lnTo>
                    <a:pt x="11766" y="11580"/>
                  </a:lnTo>
                  <a:lnTo>
                    <a:pt x="11699" y="11539"/>
                  </a:lnTo>
                  <a:lnTo>
                    <a:pt x="11633" y="11504"/>
                  </a:lnTo>
                  <a:lnTo>
                    <a:pt x="11566" y="11477"/>
                  </a:lnTo>
                  <a:lnTo>
                    <a:pt x="11486" y="11463"/>
                  </a:lnTo>
                  <a:lnTo>
                    <a:pt x="11413" y="11449"/>
                  </a:lnTo>
                  <a:lnTo>
                    <a:pt x="11326" y="11449"/>
                  </a:lnTo>
                  <a:lnTo>
                    <a:pt x="11240" y="11456"/>
                  </a:lnTo>
                  <a:lnTo>
                    <a:pt x="11153" y="11477"/>
                  </a:lnTo>
                  <a:lnTo>
                    <a:pt x="10880" y="11546"/>
                  </a:lnTo>
                  <a:lnTo>
                    <a:pt x="10621" y="11621"/>
                  </a:lnTo>
                  <a:lnTo>
                    <a:pt x="10361" y="11697"/>
                  </a:lnTo>
                  <a:lnTo>
                    <a:pt x="10101" y="11779"/>
                  </a:lnTo>
                  <a:lnTo>
                    <a:pt x="9848" y="11869"/>
                  </a:lnTo>
                  <a:lnTo>
                    <a:pt x="9595" y="11958"/>
                  </a:lnTo>
                  <a:lnTo>
                    <a:pt x="9349" y="12054"/>
                  </a:lnTo>
                  <a:lnTo>
                    <a:pt x="9103" y="12151"/>
                  </a:lnTo>
                  <a:lnTo>
                    <a:pt x="8863" y="12254"/>
                  </a:lnTo>
                  <a:lnTo>
                    <a:pt x="8630" y="12364"/>
                  </a:lnTo>
                  <a:lnTo>
                    <a:pt x="8397" y="12474"/>
                  </a:lnTo>
                  <a:lnTo>
                    <a:pt x="8164" y="12591"/>
                  </a:lnTo>
                  <a:lnTo>
                    <a:pt x="7937" y="12708"/>
                  </a:lnTo>
                  <a:lnTo>
                    <a:pt x="7718" y="12831"/>
                  </a:lnTo>
                  <a:lnTo>
                    <a:pt x="7498" y="12962"/>
                  </a:lnTo>
                  <a:lnTo>
                    <a:pt x="7278" y="13093"/>
                  </a:lnTo>
                  <a:lnTo>
                    <a:pt x="7065" y="13223"/>
                  </a:lnTo>
                  <a:lnTo>
                    <a:pt x="6859" y="13361"/>
                  </a:lnTo>
                  <a:lnTo>
                    <a:pt x="6652" y="13505"/>
                  </a:lnTo>
                  <a:lnTo>
                    <a:pt x="6453" y="13650"/>
                  </a:lnTo>
                  <a:lnTo>
                    <a:pt x="6253" y="13794"/>
                  </a:lnTo>
                  <a:lnTo>
                    <a:pt x="6060" y="13945"/>
                  </a:lnTo>
                  <a:lnTo>
                    <a:pt x="5867" y="14103"/>
                  </a:lnTo>
                  <a:lnTo>
                    <a:pt x="5680" y="14261"/>
                  </a:lnTo>
                  <a:lnTo>
                    <a:pt x="5494" y="14420"/>
                  </a:lnTo>
                  <a:lnTo>
                    <a:pt x="5314" y="14585"/>
                  </a:lnTo>
                  <a:lnTo>
                    <a:pt x="5134" y="14750"/>
                  </a:lnTo>
                  <a:lnTo>
                    <a:pt x="4961" y="14922"/>
                  </a:lnTo>
                  <a:lnTo>
                    <a:pt x="4788" y="15093"/>
                  </a:lnTo>
                  <a:lnTo>
                    <a:pt x="4622" y="15272"/>
                  </a:lnTo>
                  <a:lnTo>
                    <a:pt x="4462" y="15451"/>
                  </a:lnTo>
                  <a:lnTo>
                    <a:pt x="4295" y="15630"/>
                  </a:lnTo>
                  <a:lnTo>
                    <a:pt x="4142" y="15815"/>
                  </a:lnTo>
                  <a:lnTo>
                    <a:pt x="3989" y="16001"/>
                  </a:lnTo>
                  <a:lnTo>
                    <a:pt x="3843" y="16194"/>
                  </a:lnTo>
                  <a:lnTo>
                    <a:pt x="3696" y="16386"/>
                  </a:lnTo>
                  <a:lnTo>
                    <a:pt x="3550" y="16579"/>
                  </a:lnTo>
                  <a:lnTo>
                    <a:pt x="3410" y="16778"/>
                  </a:lnTo>
                  <a:lnTo>
                    <a:pt x="3277" y="16977"/>
                  </a:lnTo>
                  <a:lnTo>
                    <a:pt x="3143" y="17177"/>
                  </a:lnTo>
                  <a:lnTo>
                    <a:pt x="3017" y="17383"/>
                  </a:lnTo>
                  <a:lnTo>
                    <a:pt x="2890" y="17583"/>
                  </a:lnTo>
                  <a:lnTo>
                    <a:pt x="2771" y="17796"/>
                  </a:lnTo>
                  <a:lnTo>
                    <a:pt x="2657" y="18002"/>
                  </a:lnTo>
                  <a:lnTo>
                    <a:pt x="2538" y="18215"/>
                  </a:lnTo>
                  <a:lnTo>
                    <a:pt x="2431" y="18428"/>
                  </a:lnTo>
                  <a:lnTo>
                    <a:pt x="2325" y="18648"/>
                  </a:lnTo>
                  <a:lnTo>
                    <a:pt x="2218" y="18861"/>
                  </a:lnTo>
                  <a:lnTo>
                    <a:pt x="2025" y="19308"/>
                  </a:lnTo>
                  <a:lnTo>
                    <a:pt x="1845" y="19755"/>
                  </a:lnTo>
                  <a:lnTo>
                    <a:pt x="1679" y="20209"/>
                  </a:lnTo>
                  <a:lnTo>
                    <a:pt x="1526" y="20670"/>
                  </a:lnTo>
                  <a:lnTo>
                    <a:pt x="1386" y="21131"/>
                  </a:lnTo>
                  <a:lnTo>
                    <a:pt x="1259" y="21605"/>
                  </a:lnTo>
                  <a:lnTo>
                    <a:pt x="1153" y="22079"/>
                  </a:lnTo>
                  <a:lnTo>
                    <a:pt x="1059" y="22554"/>
                  </a:lnTo>
                  <a:lnTo>
                    <a:pt x="980" y="23035"/>
                  </a:lnTo>
                  <a:lnTo>
                    <a:pt x="913" y="23523"/>
                  </a:lnTo>
                  <a:lnTo>
                    <a:pt x="860" y="24012"/>
                  </a:lnTo>
                  <a:lnTo>
                    <a:pt x="820" y="24500"/>
                  </a:lnTo>
                  <a:lnTo>
                    <a:pt x="800" y="24995"/>
                  </a:lnTo>
                  <a:lnTo>
                    <a:pt x="793" y="25483"/>
                  </a:lnTo>
                  <a:lnTo>
                    <a:pt x="800" y="25978"/>
                  </a:lnTo>
                  <a:lnTo>
                    <a:pt x="820" y="26473"/>
                  </a:lnTo>
                  <a:lnTo>
                    <a:pt x="860" y="26961"/>
                  </a:lnTo>
                  <a:lnTo>
                    <a:pt x="913" y="27456"/>
                  </a:lnTo>
                  <a:lnTo>
                    <a:pt x="980" y="27951"/>
                  </a:lnTo>
                  <a:lnTo>
                    <a:pt x="1059" y="28440"/>
                  </a:lnTo>
                  <a:lnTo>
                    <a:pt x="1153" y="28928"/>
                  </a:lnTo>
                  <a:lnTo>
                    <a:pt x="1266" y="29409"/>
                  </a:lnTo>
                  <a:lnTo>
                    <a:pt x="1392" y="29890"/>
                  </a:lnTo>
                  <a:lnTo>
                    <a:pt x="1532" y="30372"/>
                  </a:lnTo>
                  <a:lnTo>
                    <a:pt x="1685" y="30846"/>
                  </a:lnTo>
                  <a:lnTo>
                    <a:pt x="1858" y="31321"/>
                  </a:lnTo>
                  <a:lnTo>
                    <a:pt x="2045" y="31781"/>
                  </a:lnTo>
                  <a:lnTo>
                    <a:pt x="2245" y="32249"/>
                  </a:lnTo>
                  <a:lnTo>
                    <a:pt x="2351" y="32476"/>
                  </a:lnTo>
                  <a:lnTo>
                    <a:pt x="2458" y="32703"/>
                  </a:lnTo>
                  <a:lnTo>
                    <a:pt x="2571" y="32923"/>
                  </a:lnTo>
                  <a:lnTo>
                    <a:pt x="2691" y="33150"/>
                  </a:lnTo>
                  <a:lnTo>
                    <a:pt x="2811" y="33370"/>
                  </a:lnTo>
                  <a:lnTo>
                    <a:pt x="2937" y="33590"/>
                  </a:lnTo>
                  <a:lnTo>
                    <a:pt x="3064" y="33810"/>
                  </a:lnTo>
                  <a:lnTo>
                    <a:pt x="3197" y="34030"/>
                  </a:lnTo>
                  <a:lnTo>
                    <a:pt x="3330" y="34243"/>
                  </a:lnTo>
                  <a:lnTo>
                    <a:pt x="3470" y="34456"/>
                  </a:lnTo>
                  <a:lnTo>
                    <a:pt x="3616" y="34669"/>
                  </a:lnTo>
                  <a:lnTo>
                    <a:pt x="3763" y="34875"/>
                  </a:lnTo>
                  <a:lnTo>
                    <a:pt x="3916" y="35082"/>
                  </a:lnTo>
                  <a:lnTo>
                    <a:pt x="4069" y="35288"/>
                  </a:lnTo>
                  <a:lnTo>
                    <a:pt x="4229" y="35487"/>
                  </a:lnTo>
                  <a:lnTo>
                    <a:pt x="4389" y="35687"/>
                  </a:lnTo>
                  <a:lnTo>
                    <a:pt x="4555" y="35886"/>
                  </a:lnTo>
                  <a:lnTo>
                    <a:pt x="4728" y="36079"/>
                  </a:lnTo>
                  <a:lnTo>
                    <a:pt x="4901" y="36271"/>
                  </a:lnTo>
                  <a:lnTo>
                    <a:pt x="5081" y="36464"/>
                  </a:lnTo>
                  <a:lnTo>
                    <a:pt x="5261" y="36649"/>
                  </a:lnTo>
                  <a:lnTo>
                    <a:pt x="5447" y="36835"/>
                  </a:lnTo>
                  <a:lnTo>
                    <a:pt x="5634" y="37021"/>
                  </a:lnTo>
                  <a:lnTo>
                    <a:pt x="5827" y="37200"/>
                  </a:lnTo>
                  <a:lnTo>
                    <a:pt x="5927" y="37296"/>
                  </a:lnTo>
                  <a:lnTo>
                    <a:pt x="6020" y="37385"/>
                  </a:lnTo>
                  <a:lnTo>
                    <a:pt x="6213" y="37550"/>
                  </a:lnTo>
                  <a:lnTo>
                    <a:pt x="6466" y="37763"/>
                  </a:lnTo>
                  <a:lnTo>
                    <a:pt x="6719" y="37963"/>
                  </a:lnTo>
                  <a:lnTo>
                    <a:pt x="6972" y="38162"/>
                  </a:lnTo>
                  <a:lnTo>
                    <a:pt x="7225" y="38355"/>
                  </a:lnTo>
                  <a:lnTo>
                    <a:pt x="7478" y="38533"/>
                  </a:lnTo>
                  <a:lnTo>
                    <a:pt x="7738" y="38712"/>
                  </a:lnTo>
                  <a:lnTo>
                    <a:pt x="7991" y="38884"/>
                  </a:lnTo>
                  <a:lnTo>
                    <a:pt x="8250" y="39042"/>
                  </a:lnTo>
                  <a:lnTo>
                    <a:pt x="8503" y="39200"/>
                  </a:lnTo>
                  <a:lnTo>
                    <a:pt x="8763" y="39352"/>
                  </a:lnTo>
                  <a:lnTo>
                    <a:pt x="9023" y="39489"/>
                  </a:lnTo>
                  <a:lnTo>
                    <a:pt x="9282" y="39627"/>
                  </a:lnTo>
                  <a:lnTo>
                    <a:pt x="9542" y="39757"/>
                  </a:lnTo>
                  <a:lnTo>
                    <a:pt x="9802" y="39881"/>
                  </a:lnTo>
                  <a:lnTo>
                    <a:pt x="10061" y="39998"/>
                  </a:lnTo>
                  <a:lnTo>
                    <a:pt x="10321" y="40108"/>
                  </a:lnTo>
                  <a:lnTo>
                    <a:pt x="10581" y="40211"/>
                  </a:lnTo>
                  <a:lnTo>
                    <a:pt x="10840" y="40314"/>
                  </a:lnTo>
                  <a:lnTo>
                    <a:pt x="11100" y="40404"/>
                  </a:lnTo>
                  <a:lnTo>
                    <a:pt x="11360" y="40493"/>
                  </a:lnTo>
                  <a:lnTo>
                    <a:pt x="11619" y="40569"/>
                  </a:lnTo>
                  <a:lnTo>
                    <a:pt x="11879" y="40644"/>
                  </a:lnTo>
                  <a:lnTo>
                    <a:pt x="12139" y="40713"/>
                  </a:lnTo>
                  <a:lnTo>
                    <a:pt x="12398" y="40775"/>
                  </a:lnTo>
                  <a:lnTo>
                    <a:pt x="12658" y="40830"/>
                  </a:lnTo>
                  <a:lnTo>
                    <a:pt x="12918" y="40885"/>
                  </a:lnTo>
                  <a:lnTo>
                    <a:pt x="13177" y="40926"/>
                  </a:lnTo>
                  <a:lnTo>
                    <a:pt x="13437" y="40967"/>
                  </a:lnTo>
                  <a:lnTo>
                    <a:pt x="13697" y="41002"/>
                  </a:lnTo>
                  <a:lnTo>
                    <a:pt x="13956" y="41029"/>
                  </a:lnTo>
                  <a:lnTo>
                    <a:pt x="14216" y="41050"/>
                  </a:lnTo>
                  <a:lnTo>
                    <a:pt x="14469" y="41071"/>
                  </a:lnTo>
                  <a:lnTo>
                    <a:pt x="14276" y="41414"/>
                  </a:lnTo>
                  <a:lnTo>
                    <a:pt x="14083" y="41758"/>
                  </a:lnTo>
                  <a:lnTo>
                    <a:pt x="13890" y="42109"/>
                  </a:lnTo>
                  <a:lnTo>
                    <a:pt x="13703" y="42460"/>
                  </a:lnTo>
                  <a:lnTo>
                    <a:pt x="13524" y="42817"/>
                  </a:lnTo>
                  <a:lnTo>
                    <a:pt x="13351" y="43175"/>
                  </a:lnTo>
                  <a:lnTo>
                    <a:pt x="13177" y="43539"/>
                  </a:lnTo>
                  <a:lnTo>
                    <a:pt x="13004" y="43897"/>
                  </a:lnTo>
                  <a:lnTo>
                    <a:pt x="12845" y="44268"/>
                  </a:lnTo>
                  <a:lnTo>
                    <a:pt x="12678" y="44632"/>
                  </a:lnTo>
                  <a:lnTo>
                    <a:pt x="12525" y="45004"/>
                  </a:lnTo>
                  <a:lnTo>
                    <a:pt x="12372" y="45382"/>
                  </a:lnTo>
                  <a:lnTo>
                    <a:pt x="12225" y="45753"/>
                  </a:lnTo>
                  <a:lnTo>
                    <a:pt x="12085" y="46131"/>
                  </a:lnTo>
                  <a:lnTo>
                    <a:pt x="11946" y="46516"/>
                  </a:lnTo>
                  <a:lnTo>
                    <a:pt x="11813" y="46895"/>
                  </a:lnTo>
                  <a:lnTo>
                    <a:pt x="11753" y="46860"/>
                  </a:lnTo>
                  <a:lnTo>
                    <a:pt x="11706" y="46833"/>
                  </a:lnTo>
                  <a:lnTo>
                    <a:pt x="11653" y="46798"/>
                  </a:lnTo>
                  <a:lnTo>
                    <a:pt x="11599" y="46764"/>
                  </a:lnTo>
                  <a:lnTo>
                    <a:pt x="11173" y="46599"/>
                  </a:lnTo>
                  <a:lnTo>
                    <a:pt x="10747" y="46448"/>
                  </a:lnTo>
                  <a:lnTo>
                    <a:pt x="10308" y="46303"/>
                  </a:lnTo>
                  <a:lnTo>
                    <a:pt x="9862" y="46166"/>
                  </a:lnTo>
                  <a:lnTo>
                    <a:pt x="9409" y="46035"/>
                  </a:lnTo>
                  <a:lnTo>
                    <a:pt x="8956" y="45911"/>
                  </a:lnTo>
                  <a:lnTo>
                    <a:pt x="8497" y="45801"/>
                  </a:lnTo>
                  <a:lnTo>
                    <a:pt x="8037" y="45691"/>
                  </a:lnTo>
                  <a:lnTo>
                    <a:pt x="7571" y="45588"/>
                  </a:lnTo>
                  <a:lnTo>
                    <a:pt x="7105" y="45492"/>
                  </a:lnTo>
                  <a:lnTo>
                    <a:pt x="6639" y="45402"/>
                  </a:lnTo>
                  <a:lnTo>
                    <a:pt x="6173" y="45313"/>
                  </a:lnTo>
                  <a:lnTo>
                    <a:pt x="5241" y="45141"/>
                  </a:lnTo>
                  <a:lnTo>
                    <a:pt x="4315" y="44983"/>
                  </a:lnTo>
                  <a:lnTo>
                    <a:pt x="4515" y="44158"/>
                  </a:lnTo>
                  <a:lnTo>
                    <a:pt x="4715" y="43347"/>
                  </a:lnTo>
                  <a:lnTo>
                    <a:pt x="4928" y="42535"/>
                  </a:lnTo>
                  <a:lnTo>
                    <a:pt x="5148" y="41731"/>
                  </a:lnTo>
                  <a:lnTo>
                    <a:pt x="5374" y="40933"/>
                  </a:lnTo>
                  <a:lnTo>
                    <a:pt x="5607" y="40136"/>
                  </a:lnTo>
                  <a:lnTo>
                    <a:pt x="5853" y="39345"/>
                  </a:lnTo>
                  <a:lnTo>
                    <a:pt x="6106" y="38561"/>
                  </a:lnTo>
                  <a:lnTo>
                    <a:pt x="6140" y="38458"/>
                  </a:lnTo>
                  <a:lnTo>
                    <a:pt x="6160" y="38355"/>
                  </a:lnTo>
                  <a:lnTo>
                    <a:pt x="6173" y="38258"/>
                  </a:lnTo>
                  <a:lnTo>
                    <a:pt x="6186" y="38162"/>
                  </a:lnTo>
                  <a:lnTo>
                    <a:pt x="6186" y="38066"/>
                  </a:lnTo>
                  <a:lnTo>
                    <a:pt x="6180" y="37976"/>
                  </a:lnTo>
                  <a:lnTo>
                    <a:pt x="6166" y="37887"/>
                  </a:lnTo>
                  <a:lnTo>
                    <a:pt x="6146" y="37805"/>
                  </a:lnTo>
                  <a:lnTo>
                    <a:pt x="6120" y="37729"/>
                  </a:lnTo>
                  <a:lnTo>
                    <a:pt x="6086" y="37653"/>
                  </a:lnTo>
                  <a:lnTo>
                    <a:pt x="6046" y="37578"/>
                  </a:lnTo>
                  <a:lnTo>
                    <a:pt x="6007" y="37509"/>
                  </a:lnTo>
                  <a:lnTo>
                    <a:pt x="5960" y="37440"/>
                  </a:lnTo>
                  <a:lnTo>
                    <a:pt x="5907" y="37378"/>
                  </a:lnTo>
                  <a:lnTo>
                    <a:pt x="5847" y="37323"/>
                  </a:lnTo>
                  <a:lnTo>
                    <a:pt x="5787" y="37268"/>
                  </a:lnTo>
                  <a:lnTo>
                    <a:pt x="5727" y="37220"/>
                  </a:lnTo>
                  <a:lnTo>
                    <a:pt x="5667" y="37179"/>
                  </a:lnTo>
                  <a:lnTo>
                    <a:pt x="5600" y="37138"/>
                  </a:lnTo>
                  <a:lnTo>
                    <a:pt x="5534" y="37103"/>
                  </a:lnTo>
                  <a:lnTo>
                    <a:pt x="5461" y="37069"/>
                  </a:lnTo>
                  <a:lnTo>
                    <a:pt x="5387" y="37041"/>
                  </a:lnTo>
                  <a:lnTo>
                    <a:pt x="5314" y="37021"/>
                  </a:lnTo>
                  <a:lnTo>
                    <a:pt x="5241" y="37000"/>
                  </a:lnTo>
                  <a:lnTo>
                    <a:pt x="5161" y="36986"/>
                  </a:lnTo>
                  <a:lnTo>
                    <a:pt x="5088" y="36973"/>
                  </a:lnTo>
                  <a:lnTo>
                    <a:pt x="5008" y="36966"/>
                  </a:lnTo>
                  <a:lnTo>
                    <a:pt x="4928" y="36959"/>
                  </a:lnTo>
                  <a:lnTo>
                    <a:pt x="4848" y="36959"/>
                  </a:lnTo>
                  <a:lnTo>
                    <a:pt x="4775" y="36966"/>
                  </a:lnTo>
                  <a:lnTo>
                    <a:pt x="4695" y="36973"/>
                  </a:lnTo>
                  <a:lnTo>
                    <a:pt x="4615" y="36986"/>
                  </a:lnTo>
                  <a:lnTo>
                    <a:pt x="4535" y="37000"/>
                  </a:lnTo>
                  <a:lnTo>
                    <a:pt x="4462" y="37028"/>
                  </a:lnTo>
                  <a:lnTo>
                    <a:pt x="4389" y="37055"/>
                  </a:lnTo>
                  <a:lnTo>
                    <a:pt x="4315" y="37083"/>
                  </a:lnTo>
                  <a:lnTo>
                    <a:pt x="4242" y="37117"/>
                  </a:lnTo>
                  <a:lnTo>
                    <a:pt x="4169" y="37158"/>
                  </a:lnTo>
                  <a:lnTo>
                    <a:pt x="4102" y="37206"/>
                  </a:lnTo>
                  <a:lnTo>
                    <a:pt x="4036" y="37261"/>
                  </a:lnTo>
                  <a:lnTo>
                    <a:pt x="3976" y="37316"/>
                  </a:lnTo>
                  <a:lnTo>
                    <a:pt x="3916" y="37378"/>
                  </a:lnTo>
                  <a:lnTo>
                    <a:pt x="3863" y="37447"/>
                  </a:lnTo>
                  <a:lnTo>
                    <a:pt x="3809" y="37516"/>
                  </a:lnTo>
                  <a:lnTo>
                    <a:pt x="3756" y="37591"/>
                  </a:lnTo>
                  <a:lnTo>
                    <a:pt x="3709" y="37674"/>
                  </a:lnTo>
                  <a:lnTo>
                    <a:pt x="3669" y="37763"/>
                  </a:lnTo>
                  <a:lnTo>
                    <a:pt x="3636" y="37860"/>
                  </a:lnTo>
                  <a:lnTo>
                    <a:pt x="3436" y="38451"/>
                  </a:lnTo>
                  <a:lnTo>
                    <a:pt x="3243" y="39042"/>
                  </a:lnTo>
                  <a:lnTo>
                    <a:pt x="3057" y="39647"/>
                  </a:lnTo>
                  <a:lnTo>
                    <a:pt x="2870" y="40259"/>
                  </a:lnTo>
                  <a:lnTo>
                    <a:pt x="2697" y="40871"/>
                  </a:lnTo>
                  <a:lnTo>
                    <a:pt x="2524" y="41497"/>
                  </a:lnTo>
                  <a:lnTo>
                    <a:pt x="2358" y="42123"/>
                  </a:lnTo>
                  <a:lnTo>
                    <a:pt x="2198" y="42762"/>
                  </a:lnTo>
                  <a:lnTo>
                    <a:pt x="2038" y="43402"/>
                  </a:lnTo>
                  <a:lnTo>
                    <a:pt x="1892" y="44048"/>
                  </a:lnTo>
                  <a:lnTo>
                    <a:pt x="1745" y="44701"/>
                  </a:lnTo>
                  <a:lnTo>
                    <a:pt x="1605" y="45361"/>
                  </a:lnTo>
                  <a:lnTo>
                    <a:pt x="1472" y="46021"/>
                  </a:lnTo>
                  <a:lnTo>
                    <a:pt x="1346" y="46695"/>
                  </a:lnTo>
                  <a:lnTo>
                    <a:pt x="1226" y="47369"/>
                  </a:lnTo>
                  <a:lnTo>
                    <a:pt x="1106" y="48043"/>
                  </a:lnTo>
                  <a:lnTo>
                    <a:pt x="1000" y="48730"/>
                  </a:lnTo>
                  <a:lnTo>
                    <a:pt x="893" y="49418"/>
                  </a:lnTo>
                  <a:lnTo>
                    <a:pt x="793" y="50112"/>
                  </a:lnTo>
                  <a:lnTo>
                    <a:pt x="700" y="50807"/>
                  </a:lnTo>
                  <a:lnTo>
                    <a:pt x="613" y="51508"/>
                  </a:lnTo>
                  <a:lnTo>
                    <a:pt x="527" y="52210"/>
                  </a:lnTo>
                  <a:lnTo>
                    <a:pt x="454" y="52918"/>
                  </a:lnTo>
                  <a:lnTo>
                    <a:pt x="380" y="53633"/>
                  </a:lnTo>
                  <a:lnTo>
                    <a:pt x="320" y="54348"/>
                  </a:lnTo>
                  <a:lnTo>
                    <a:pt x="260" y="55070"/>
                  </a:lnTo>
                  <a:lnTo>
                    <a:pt x="207" y="55792"/>
                  </a:lnTo>
                  <a:lnTo>
                    <a:pt x="161" y="56514"/>
                  </a:lnTo>
                  <a:lnTo>
                    <a:pt x="121" y="57243"/>
                  </a:lnTo>
                  <a:lnTo>
                    <a:pt x="87" y="57972"/>
                  </a:lnTo>
                  <a:lnTo>
                    <a:pt x="54" y="58707"/>
                  </a:lnTo>
                  <a:lnTo>
                    <a:pt x="34" y="59443"/>
                  </a:lnTo>
                  <a:lnTo>
                    <a:pt x="14" y="60179"/>
                  </a:lnTo>
                  <a:lnTo>
                    <a:pt x="7" y="60921"/>
                  </a:lnTo>
                  <a:lnTo>
                    <a:pt x="1" y="61657"/>
                  </a:lnTo>
                  <a:lnTo>
                    <a:pt x="1" y="62407"/>
                  </a:lnTo>
                  <a:lnTo>
                    <a:pt x="7" y="63149"/>
                  </a:lnTo>
                  <a:lnTo>
                    <a:pt x="21" y="63892"/>
                  </a:lnTo>
                  <a:lnTo>
                    <a:pt x="41" y="64641"/>
                  </a:lnTo>
                  <a:lnTo>
                    <a:pt x="67" y="65391"/>
                  </a:lnTo>
                  <a:lnTo>
                    <a:pt x="101" y="66140"/>
                  </a:lnTo>
                  <a:lnTo>
                    <a:pt x="134" y="66890"/>
                  </a:lnTo>
                  <a:lnTo>
                    <a:pt x="181" y="67646"/>
                  </a:lnTo>
                  <a:lnTo>
                    <a:pt x="234" y="68395"/>
                  </a:lnTo>
                  <a:lnTo>
                    <a:pt x="287" y="69145"/>
                  </a:lnTo>
                  <a:lnTo>
                    <a:pt x="354" y="69901"/>
                  </a:lnTo>
                  <a:lnTo>
                    <a:pt x="420" y="70651"/>
                  </a:lnTo>
                  <a:lnTo>
                    <a:pt x="500" y="71400"/>
                  </a:lnTo>
                  <a:lnTo>
                    <a:pt x="580" y="72157"/>
                  </a:lnTo>
                  <a:lnTo>
                    <a:pt x="667" y="72906"/>
                  </a:lnTo>
                  <a:lnTo>
                    <a:pt x="766" y="73656"/>
                  </a:lnTo>
                  <a:lnTo>
                    <a:pt x="866" y="74405"/>
                  </a:lnTo>
                  <a:lnTo>
                    <a:pt x="973" y="75154"/>
                  </a:lnTo>
                  <a:lnTo>
                    <a:pt x="1086" y="75904"/>
                  </a:lnTo>
                  <a:lnTo>
                    <a:pt x="1206" y="76647"/>
                  </a:lnTo>
                  <a:lnTo>
                    <a:pt x="1339" y="77396"/>
                  </a:lnTo>
                  <a:lnTo>
                    <a:pt x="1472" y="78139"/>
                  </a:lnTo>
                  <a:lnTo>
                    <a:pt x="1612" y="78881"/>
                  </a:lnTo>
                  <a:lnTo>
                    <a:pt x="1759" y="79617"/>
                  </a:lnTo>
                  <a:lnTo>
                    <a:pt x="1912" y="80353"/>
                  </a:lnTo>
                  <a:lnTo>
                    <a:pt x="2072" y="81088"/>
                  </a:lnTo>
                  <a:lnTo>
                    <a:pt x="2238" y="81824"/>
                  </a:lnTo>
                  <a:lnTo>
                    <a:pt x="2411" y="82553"/>
                  </a:lnTo>
                  <a:lnTo>
                    <a:pt x="2591" y="83282"/>
                  </a:lnTo>
                  <a:lnTo>
                    <a:pt x="2564" y="83371"/>
                  </a:lnTo>
                  <a:lnTo>
                    <a:pt x="2544" y="83461"/>
                  </a:lnTo>
                  <a:lnTo>
                    <a:pt x="2531" y="83550"/>
                  </a:lnTo>
                  <a:lnTo>
                    <a:pt x="2524" y="83646"/>
                  </a:lnTo>
                  <a:lnTo>
                    <a:pt x="2524" y="83742"/>
                  </a:lnTo>
                  <a:lnTo>
                    <a:pt x="2531" y="83832"/>
                  </a:lnTo>
                  <a:lnTo>
                    <a:pt x="2544" y="83921"/>
                  </a:lnTo>
                  <a:lnTo>
                    <a:pt x="2564" y="84011"/>
                  </a:lnTo>
                  <a:lnTo>
                    <a:pt x="2591" y="84100"/>
                  </a:lnTo>
                  <a:lnTo>
                    <a:pt x="2624" y="84183"/>
                  </a:lnTo>
                  <a:lnTo>
                    <a:pt x="2664" y="84265"/>
                  </a:lnTo>
                  <a:lnTo>
                    <a:pt x="2711" y="84341"/>
                  </a:lnTo>
                  <a:lnTo>
                    <a:pt x="2764" y="84409"/>
                  </a:lnTo>
                  <a:lnTo>
                    <a:pt x="2824" y="84471"/>
                  </a:lnTo>
                  <a:lnTo>
                    <a:pt x="2884" y="84533"/>
                  </a:lnTo>
                  <a:lnTo>
                    <a:pt x="2957" y="84581"/>
                  </a:lnTo>
                  <a:lnTo>
                    <a:pt x="3183" y="85393"/>
                  </a:lnTo>
                  <a:lnTo>
                    <a:pt x="3416" y="86197"/>
                  </a:lnTo>
                  <a:lnTo>
                    <a:pt x="3656" y="87002"/>
                  </a:lnTo>
                  <a:lnTo>
                    <a:pt x="3909" y="87799"/>
                  </a:lnTo>
                  <a:lnTo>
                    <a:pt x="4169" y="88597"/>
                  </a:lnTo>
                  <a:lnTo>
                    <a:pt x="4442" y="89388"/>
                  </a:lnTo>
                  <a:lnTo>
                    <a:pt x="4715" y="90165"/>
                  </a:lnTo>
                  <a:lnTo>
                    <a:pt x="5001" y="90948"/>
                  </a:lnTo>
                  <a:lnTo>
                    <a:pt x="5301" y="91719"/>
                  </a:lnTo>
                  <a:lnTo>
                    <a:pt x="5607" y="92482"/>
                  </a:lnTo>
                  <a:lnTo>
                    <a:pt x="5920" y="93245"/>
                  </a:lnTo>
                  <a:lnTo>
                    <a:pt x="6240" y="93994"/>
                  </a:lnTo>
                  <a:lnTo>
                    <a:pt x="6572" y="94744"/>
                  </a:lnTo>
                  <a:lnTo>
                    <a:pt x="6912" y="95480"/>
                  </a:lnTo>
                  <a:lnTo>
                    <a:pt x="7258" y="96215"/>
                  </a:lnTo>
                  <a:lnTo>
                    <a:pt x="7618" y="96937"/>
                  </a:lnTo>
                  <a:lnTo>
                    <a:pt x="7991" y="97652"/>
                  </a:lnTo>
                  <a:lnTo>
                    <a:pt x="8364" y="98361"/>
                  </a:lnTo>
                  <a:lnTo>
                    <a:pt x="8750" y="99062"/>
                  </a:lnTo>
                  <a:lnTo>
                    <a:pt x="9143" y="99756"/>
                  </a:lnTo>
                  <a:lnTo>
                    <a:pt x="9549" y="100444"/>
                  </a:lnTo>
                  <a:lnTo>
                    <a:pt x="9962" y="101118"/>
                  </a:lnTo>
                  <a:lnTo>
                    <a:pt x="10388" y="101785"/>
                  </a:lnTo>
                  <a:lnTo>
                    <a:pt x="10820" y="102438"/>
                  </a:lnTo>
                  <a:lnTo>
                    <a:pt x="11260" y="103084"/>
                  </a:lnTo>
                  <a:lnTo>
                    <a:pt x="11713" y="103724"/>
                  </a:lnTo>
                  <a:lnTo>
                    <a:pt x="12172" y="104356"/>
                  </a:lnTo>
                  <a:lnTo>
                    <a:pt x="12645" y="104975"/>
                  </a:lnTo>
                  <a:lnTo>
                    <a:pt x="13124" y="105580"/>
                  </a:lnTo>
                  <a:lnTo>
                    <a:pt x="13610" y="106179"/>
                  </a:lnTo>
                  <a:lnTo>
                    <a:pt x="14110" y="106763"/>
                  </a:lnTo>
                  <a:lnTo>
                    <a:pt x="14616" y="107341"/>
                  </a:lnTo>
                  <a:lnTo>
                    <a:pt x="15135" y="107904"/>
                  </a:lnTo>
                  <a:lnTo>
                    <a:pt x="15668" y="108454"/>
                  </a:lnTo>
                  <a:lnTo>
                    <a:pt x="16200" y="108998"/>
                  </a:lnTo>
                  <a:lnTo>
                    <a:pt x="16746" y="109527"/>
                  </a:lnTo>
                  <a:lnTo>
                    <a:pt x="17306" y="110043"/>
                  </a:lnTo>
                  <a:lnTo>
                    <a:pt x="17872" y="110545"/>
                  </a:lnTo>
                  <a:lnTo>
                    <a:pt x="18451" y="111040"/>
                  </a:lnTo>
                  <a:lnTo>
                    <a:pt x="18744" y="111280"/>
                  </a:lnTo>
                  <a:lnTo>
                    <a:pt x="19037" y="111514"/>
                  </a:lnTo>
                  <a:lnTo>
                    <a:pt x="19336" y="111748"/>
                  </a:lnTo>
                  <a:lnTo>
                    <a:pt x="19636" y="111982"/>
                  </a:lnTo>
                  <a:lnTo>
                    <a:pt x="19936" y="112209"/>
                  </a:lnTo>
                  <a:lnTo>
                    <a:pt x="20242" y="112436"/>
                  </a:lnTo>
                  <a:lnTo>
                    <a:pt x="20548" y="112656"/>
                  </a:lnTo>
                  <a:lnTo>
                    <a:pt x="20854" y="112876"/>
                  </a:lnTo>
                  <a:lnTo>
                    <a:pt x="21167" y="113089"/>
                  </a:lnTo>
                  <a:lnTo>
                    <a:pt x="21480" y="113302"/>
                  </a:lnTo>
                  <a:lnTo>
                    <a:pt x="21800" y="113508"/>
                  </a:lnTo>
                  <a:lnTo>
                    <a:pt x="22119" y="113708"/>
                  </a:lnTo>
                  <a:lnTo>
                    <a:pt x="22439" y="113907"/>
                  </a:lnTo>
                  <a:lnTo>
                    <a:pt x="22765" y="114106"/>
                  </a:lnTo>
                  <a:lnTo>
                    <a:pt x="23092" y="114299"/>
                  </a:lnTo>
                  <a:lnTo>
                    <a:pt x="23424" y="114492"/>
                  </a:lnTo>
                  <a:lnTo>
                    <a:pt x="23751" y="114677"/>
                  </a:lnTo>
                  <a:lnTo>
                    <a:pt x="24090" y="114856"/>
                  </a:lnTo>
                  <a:lnTo>
                    <a:pt x="24423" y="115035"/>
                  </a:lnTo>
                  <a:lnTo>
                    <a:pt x="24763" y="115213"/>
                  </a:lnTo>
                  <a:lnTo>
                    <a:pt x="25109" y="115385"/>
                  </a:lnTo>
                  <a:lnTo>
                    <a:pt x="25455" y="115550"/>
                  </a:lnTo>
                  <a:lnTo>
                    <a:pt x="25801" y="115715"/>
                  </a:lnTo>
                  <a:lnTo>
                    <a:pt x="26148" y="115874"/>
                  </a:lnTo>
                  <a:lnTo>
                    <a:pt x="26501" y="116025"/>
                  </a:lnTo>
                  <a:lnTo>
                    <a:pt x="26860" y="116176"/>
                  </a:lnTo>
                  <a:lnTo>
                    <a:pt x="27213" y="116327"/>
                  </a:lnTo>
                  <a:lnTo>
                    <a:pt x="27579" y="116472"/>
                  </a:lnTo>
                  <a:lnTo>
                    <a:pt x="27939" y="116609"/>
                  </a:lnTo>
                  <a:lnTo>
                    <a:pt x="28305" y="116747"/>
                  </a:lnTo>
                  <a:lnTo>
                    <a:pt x="28671" y="116877"/>
                  </a:lnTo>
                  <a:lnTo>
                    <a:pt x="29044" y="117008"/>
                  </a:lnTo>
                  <a:lnTo>
                    <a:pt x="29417" y="117132"/>
                  </a:lnTo>
                  <a:lnTo>
                    <a:pt x="29796" y="117249"/>
                  </a:lnTo>
                  <a:lnTo>
                    <a:pt x="30169" y="117366"/>
                  </a:lnTo>
                  <a:lnTo>
                    <a:pt x="30555" y="117476"/>
                  </a:lnTo>
                  <a:lnTo>
                    <a:pt x="30935" y="117579"/>
                  </a:lnTo>
                  <a:lnTo>
                    <a:pt x="31321" y="117682"/>
                  </a:lnTo>
                  <a:lnTo>
                    <a:pt x="31714" y="117778"/>
                  </a:lnTo>
                  <a:lnTo>
                    <a:pt x="32107" y="117874"/>
                  </a:lnTo>
                  <a:lnTo>
                    <a:pt x="32500" y="117964"/>
                  </a:lnTo>
                  <a:lnTo>
                    <a:pt x="32892" y="118053"/>
                  </a:lnTo>
                  <a:lnTo>
                    <a:pt x="33292" y="118129"/>
                  </a:lnTo>
                  <a:lnTo>
                    <a:pt x="33698" y="118205"/>
                  </a:lnTo>
                  <a:lnTo>
                    <a:pt x="34104" y="118280"/>
                  </a:lnTo>
                  <a:lnTo>
                    <a:pt x="34510" y="118349"/>
                  </a:lnTo>
                  <a:lnTo>
                    <a:pt x="34923" y="118411"/>
                  </a:lnTo>
                  <a:lnTo>
                    <a:pt x="35336" y="118466"/>
                  </a:lnTo>
                  <a:lnTo>
                    <a:pt x="35749" y="118521"/>
                  </a:lnTo>
                  <a:lnTo>
                    <a:pt x="36168" y="118569"/>
                  </a:lnTo>
                  <a:lnTo>
                    <a:pt x="36095" y="119449"/>
                  </a:lnTo>
                  <a:lnTo>
                    <a:pt x="36062" y="119896"/>
                  </a:lnTo>
                  <a:lnTo>
                    <a:pt x="36035" y="120350"/>
                  </a:lnTo>
                  <a:lnTo>
                    <a:pt x="36009" y="120804"/>
                  </a:lnTo>
                  <a:lnTo>
                    <a:pt x="35995" y="121264"/>
                  </a:lnTo>
                  <a:lnTo>
                    <a:pt x="35989" y="121725"/>
                  </a:lnTo>
                  <a:lnTo>
                    <a:pt x="35989" y="122179"/>
                  </a:lnTo>
                  <a:lnTo>
                    <a:pt x="36002" y="122633"/>
                  </a:lnTo>
                  <a:lnTo>
                    <a:pt x="36029" y="123086"/>
                  </a:lnTo>
                  <a:lnTo>
                    <a:pt x="36068" y="123526"/>
                  </a:lnTo>
                  <a:lnTo>
                    <a:pt x="36095" y="123740"/>
                  </a:lnTo>
                  <a:lnTo>
                    <a:pt x="36122" y="123960"/>
                  </a:lnTo>
                  <a:lnTo>
                    <a:pt x="36155" y="124166"/>
                  </a:lnTo>
                  <a:lnTo>
                    <a:pt x="36195" y="124379"/>
                  </a:lnTo>
                  <a:lnTo>
                    <a:pt x="36235" y="124585"/>
                  </a:lnTo>
                  <a:lnTo>
                    <a:pt x="36288" y="124785"/>
                  </a:lnTo>
                  <a:lnTo>
                    <a:pt x="36341" y="124984"/>
                  </a:lnTo>
                  <a:lnTo>
                    <a:pt x="36395" y="125184"/>
                  </a:lnTo>
                  <a:lnTo>
                    <a:pt x="36461" y="125376"/>
                  </a:lnTo>
                  <a:lnTo>
                    <a:pt x="36528" y="125562"/>
                  </a:lnTo>
                  <a:lnTo>
                    <a:pt x="36468" y="125610"/>
                  </a:lnTo>
                  <a:lnTo>
                    <a:pt x="36408" y="125665"/>
                  </a:lnTo>
                  <a:lnTo>
                    <a:pt x="36348" y="125720"/>
                  </a:lnTo>
                  <a:lnTo>
                    <a:pt x="36295" y="125782"/>
                  </a:lnTo>
                  <a:lnTo>
                    <a:pt x="36248" y="125844"/>
                  </a:lnTo>
                  <a:lnTo>
                    <a:pt x="36195" y="125912"/>
                  </a:lnTo>
                  <a:lnTo>
                    <a:pt x="36155" y="125981"/>
                  </a:lnTo>
                  <a:lnTo>
                    <a:pt x="36115" y="126050"/>
                  </a:lnTo>
                  <a:lnTo>
                    <a:pt x="36075" y="126126"/>
                  </a:lnTo>
                  <a:lnTo>
                    <a:pt x="36042" y="126194"/>
                  </a:lnTo>
                  <a:lnTo>
                    <a:pt x="36015" y="126277"/>
                  </a:lnTo>
                  <a:lnTo>
                    <a:pt x="35989" y="126352"/>
                  </a:lnTo>
                  <a:lnTo>
                    <a:pt x="35969" y="126428"/>
                  </a:lnTo>
                  <a:lnTo>
                    <a:pt x="35955" y="126511"/>
                  </a:lnTo>
                  <a:lnTo>
                    <a:pt x="35942" y="126593"/>
                  </a:lnTo>
                  <a:lnTo>
                    <a:pt x="35935" y="126676"/>
                  </a:lnTo>
                  <a:lnTo>
                    <a:pt x="35935" y="126751"/>
                  </a:lnTo>
                  <a:lnTo>
                    <a:pt x="35935" y="126834"/>
                  </a:lnTo>
                  <a:lnTo>
                    <a:pt x="35942" y="126916"/>
                  </a:lnTo>
                  <a:lnTo>
                    <a:pt x="35955" y="126999"/>
                  </a:lnTo>
                  <a:lnTo>
                    <a:pt x="35975" y="127081"/>
                  </a:lnTo>
                  <a:lnTo>
                    <a:pt x="36002" y="127157"/>
                  </a:lnTo>
                  <a:lnTo>
                    <a:pt x="36029" y="127233"/>
                  </a:lnTo>
                  <a:lnTo>
                    <a:pt x="36062" y="127315"/>
                  </a:lnTo>
                  <a:lnTo>
                    <a:pt x="36108" y="127391"/>
                  </a:lnTo>
                  <a:lnTo>
                    <a:pt x="36155" y="127459"/>
                  </a:lnTo>
                  <a:lnTo>
                    <a:pt x="36208" y="127535"/>
                  </a:lnTo>
                  <a:lnTo>
                    <a:pt x="36268" y="127604"/>
                  </a:lnTo>
                  <a:lnTo>
                    <a:pt x="36335" y="127666"/>
                  </a:lnTo>
                  <a:lnTo>
                    <a:pt x="36408" y="127728"/>
                  </a:lnTo>
                  <a:lnTo>
                    <a:pt x="36488" y="127790"/>
                  </a:lnTo>
                  <a:lnTo>
                    <a:pt x="36574" y="127851"/>
                  </a:lnTo>
                  <a:lnTo>
                    <a:pt x="36788" y="127982"/>
                  </a:lnTo>
                  <a:lnTo>
                    <a:pt x="37007" y="128106"/>
                  </a:lnTo>
                  <a:lnTo>
                    <a:pt x="37227" y="128216"/>
                  </a:lnTo>
                  <a:lnTo>
                    <a:pt x="37447" y="128326"/>
                  </a:lnTo>
                  <a:lnTo>
                    <a:pt x="37666" y="128429"/>
                  </a:lnTo>
                  <a:lnTo>
                    <a:pt x="37893" y="128525"/>
                  </a:lnTo>
                  <a:lnTo>
                    <a:pt x="38119" y="128615"/>
                  </a:lnTo>
                  <a:lnTo>
                    <a:pt x="38346" y="128697"/>
                  </a:lnTo>
                  <a:lnTo>
                    <a:pt x="38572" y="128773"/>
                  </a:lnTo>
                  <a:lnTo>
                    <a:pt x="38798" y="128842"/>
                  </a:lnTo>
                  <a:lnTo>
                    <a:pt x="39031" y="128903"/>
                  </a:lnTo>
                  <a:lnTo>
                    <a:pt x="39258" y="128958"/>
                  </a:lnTo>
                  <a:lnTo>
                    <a:pt x="39491" y="129007"/>
                  </a:lnTo>
                  <a:lnTo>
                    <a:pt x="39724" y="129055"/>
                  </a:lnTo>
                  <a:lnTo>
                    <a:pt x="39957" y="129089"/>
                  </a:lnTo>
                  <a:lnTo>
                    <a:pt x="40190" y="129117"/>
                  </a:lnTo>
                  <a:lnTo>
                    <a:pt x="40423" y="129144"/>
                  </a:lnTo>
                  <a:lnTo>
                    <a:pt x="40663" y="129158"/>
                  </a:lnTo>
                  <a:lnTo>
                    <a:pt x="40896" y="129172"/>
                  </a:lnTo>
                  <a:lnTo>
                    <a:pt x="41135" y="129178"/>
                  </a:lnTo>
                  <a:lnTo>
                    <a:pt x="41375" y="129172"/>
                  </a:lnTo>
                  <a:lnTo>
                    <a:pt x="41608" y="129165"/>
                  </a:lnTo>
                  <a:lnTo>
                    <a:pt x="41848" y="129151"/>
                  </a:lnTo>
                  <a:lnTo>
                    <a:pt x="42088" y="129137"/>
                  </a:lnTo>
                  <a:lnTo>
                    <a:pt x="42327" y="129110"/>
                  </a:lnTo>
                  <a:lnTo>
                    <a:pt x="42567" y="129082"/>
                  </a:lnTo>
                  <a:lnTo>
                    <a:pt x="42807" y="129041"/>
                  </a:lnTo>
                  <a:lnTo>
                    <a:pt x="43046" y="129000"/>
                  </a:lnTo>
                  <a:lnTo>
                    <a:pt x="43286" y="128952"/>
                  </a:lnTo>
                  <a:lnTo>
                    <a:pt x="43526" y="128897"/>
                  </a:lnTo>
                  <a:lnTo>
                    <a:pt x="43765" y="128835"/>
                  </a:lnTo>
                  <a:lnTo>
                    <a:pt x="44005" y="128773"/>
                  </a:lnTo>
                  <a:lnTo>
                    <a:pt x="44018" y="128759"/>
                  </a:lnTo>
                  <a:lnTo>
                    <a:pt x="44045" y="128745"/>
                  </a:lnTo>
                  <a:lnTo>
                    <a:pt x="44065" y="128732"/>
                  </a:lnTo>
                  <a:lnTo>
                    <a:pt x="44085" y="128732"/>
                  </a:lnTo>
                  <a:lnTo>
                    <a:pt x="44205" y="130499"/>
                  </a:lnTo>
                  <a:lnTo>
                    <a:pt x="44338" y="132266"/>
                  </a:lnTo>
                  <a:lnTo>
                    <a:pt x="44471" y="134026"/>
                  </a:lnTo>
                  <a:lnTo>
                    <a:pt x="44624" y="135793"/>
                  </a:lnTo>
                  <a:lnTo>
                    <a:pt x="44777" y="137553"/>
                  </a:lnTo>
                  <a:lnTo>
                    <a:pt x="44937" y="139314"/>
                  </a:lnTo>
                  <a:lnTo>
                    <a:pt x="45110" y="141074"/>
                  </a:lnTo>
                  <a:lnTo>
                    <a:pt x="45290" y="142827"/>
                  </a:lnTo>
                  <a:lnTo>
                    <a:pt x="45483" y="144580"/>
                  </a:lnTo>
                  <a:lnTo>
                    <a:pt x="45676" y="146327"/>
                  </a:lnTo>
                  <a:lnTo>
                    <a:pt x="45883" y="148073"/>
                  </a:lnTo>
                  <a:lnTo>
                    <a:pt x="46096" y="149820"/>
                  </a:lnTo>
                  <a:lnTo>
                    <a:pt x="46315" y="151560"/>
                  </a:lnTo>
                  <a:lnTo>
                    <a:pt x="46549" y="153299"/>
                  </a:lnTo>
                  <a:lnTo>
                    <a:pt x="46782" y="155032"/>
                  </a:lnTo>
                  <a:lnTo>
                    <a:pt x="47028" y="156758"/>
                  </a:lnTo>
                  <a:lnTo>
                    <a:pt x="47108" y="157315"/>
                  </a:lnTo>
                  <a:lnTo>
                    <a:pt x="47201" y="157878"/>
                  </a:lnTo>
                  <a:lnTo>
                    <a:pt x="47308" y="158449"/>
                  </a:lnTo>
                  <a:lnTo>
                    <a:pt x="47414" y="159027"/>
                  </a:lnTo>
                  <a:lnTo>
                    <a:pt x="47541" y="159611"/>
                  </a:lnTo>
                  <a:lnTo>
                    <a:pt x="47674" y="160203"/>
                  </a:lnTo>
                  <a:lnTo>
                    <a:pt x="47814" y="160787"/>
                  </a:lnTo>
                  <a:lnTo>
                    <a:pt x="47967" y="161378"/>
                  </a:lnTo>
                  <a:lnTo>
                    <a:pt x="48133" y="161963"/>
                  </a:lnTo>
                  <a:lnTo>
                    <a:pt x="48313" y="162547"/>
                  </a:lnTo>
                  <a:lnTo>
                    <a:pt x="48499" y="163125"/>
                  </a:lnTo>
                  <a:lnTo>
                    <a:pt x="48699" y="163695"/>
                  </a:lnTo>
                  <a:lnTo>
                    <a:pt x="48806" y="163977"/>
                  </a:lnTo>
                  <a:lnTo>
                    <a:pt x="48919" y="164252"/>
                  </a:lnTo>
                  <a:lnTo>
                    <a:pt x="49032" y="164527"/>
                  </a:lnTo>
                  <a:lnTo>
                    <a:pt x="49145" y="164803"/>
                  </a:lnTo>
                  <a:lnTo>
                    <a:pt x="49265" y="165071"/>
                  </a:lnTo>
                  <a:lnTo>
                    <a:pt x="49385" y="165339"/>
                  </a:lnTo>
                  <a:lnTo>
                    <a:pt x="49511" y="165600"/>
                  </a:lnTo>
                  <a:lnTo>
                    <a:pt x="49645" y="165855"/>
                  </a:lnTo>
                  <a:lnTo>
                    <a:pt x="49778" y="166109"/>
                  </a:lnTo>
                  <a:lnTo>
                    <a:pt x="49918" y="166356"/>
                  </a:lnTo>
                  <a:lnTo>
                    <a:pt x="50057" y="166597"/>
                  </a:lnTo>
                  <a:lnTo>
                    <a:pt x="50197" y="166838"/>
                  </a:lnTo>
                  <a:lnTo>
                    <a:pt x="50350" y="167072"/>
                  </a:lnTo>
                  <a:lnTo>
                    <a:pt x="50504" y="167298"/>
                  </a:lnTo>
                  <a:lnTo>
                    <a:pt x="50657" y="167525"/>
                  </a:lnTo>
                  <a:lnTo>
                    <a:pt x="50816" y="167739"/>
                  </a:lnTo>
                  <a:lnTo>
                    <a:pt x="50983" y="167952"/>
                  </a:lnTo>
                  <a:lnTo>
                    <a:pt x="51149" y="168151"/>
                  </a:lnTo>
                  <a:lnTo>
                    <a:pt x="51322" y="168350"/>
                  </a:lnTo>
                  <a:lnTo>
                    <a:pt x="51496" y="168543"/>
                  </a:lnTo>
                  <a:lnTo>
                    <a:pt x="51682" y="168722"/>
                  </a:lnTo>
                  <a:lnTo>
                    <a:pt x="51862" y="168901"/>
                  </a:lnTo>
                  <a:lnTo>
                    <a:pt x="52055" y="169072"/>
                  </a:lnTo>
                  <a:lnTo>
                    <a:pt x="52248" y="169231"/>
                  </a:lnTo>
                  <a:lnTo>
                    <a:pt x="52448" y="169382"/>
                  </a:lnTo>
                  <a:lnTo>
                    <a:pt x="52647" y="169526"/>
                  </a:lnTo>
                  <a:lnTo>
                    <a:pt x="52854" y="169664"/>
                  </a:lnTo>
                  <a:lnTo>
                    <a:pt x="53067" y="169788"/>
                  </a:lnTo>
                  <a:lnTo>
                    <a:pt x="53280" y="169904"/>
                  </a:lnTo>
                  <a:lnTo>
                    <a:pt x="53500" y="170014"/>
                  </a:lnTo>
                  <a:lnTo>
                    <a:pt x="53726" y="170118"/>
                  </a:lnTo>
                  <a:lnTo>
                    <a:pt x="53952" y="170207"/>
                  </a:lnTo>
                  <a:lnTo>
                    <a:pt x="54192" y="170283"/>
                  </a:lnTo>
                  <a:lnTo>
                    <a:pt x="54432" y="170351"/>
                  </a:lnTo>
                  <a:lnTo>
                    <a:pt x="54672" y="170413"/>
                  </a:lnTo>
                  <a:lnTo>
                    <a:pt x="54925" y="170461"/>
                  </a:lnTo>
                  <a:lnTo>
                    <a:pt x="55178" y="170503"/>
                  </a:lnTo>
                  <a:lnTo>
                    <a:pt x="55437" y="170530"/>
                  </a:lnTo>
                  <a:lnTo>
                    <a:pt x="55697" y="170544"/>
                  </a:lnTo>
                  <a:lnTo>
                    <a:pt x="55970" y="170544"/>
                  </a:lnTo>
                  <a:lnTo>
                    <a:pt x="56629" y="170702"/>
                  </a:lnTo>
                  <a:lnTo>
                    <a:pt x="57295" y="170853"/>
                  </a:lnTo>
                  <a:lnTo>
                    <a:pt x="57961" y="170984"/>
                  </a:lnTo>
                  <a:lnTo>
                    <a:pt x="58633" y="171108"/>
                  </a:lnTo>
                  <a:lnTo>
                    <a:pt x="59312" y="171225"/>
                  </a:lnTo>
                  <a:lnTo>
                    <a:pt x="59985" y="171328"/>
                  </a:lnTo>
                  <a:lnTo>
                    <a:pt x="60664" y="171417"/>
                  </a:lnTo>
                  <a:lnTo>
                    <a:pt x="61350" y="171500"/>
                  </a:lnTo>
                  <a:lnTo>
                    <a:pt x="62036" y="171575"/>
                  </a:lnTo>
                  <a:lnTo>
                    <a:pt x="62715" y="171644"/>
                  </a:lnTo>
                  <a:lnTo>
                    <a:pt x="63407" y="171706"/>
                  </a:lnTo>
                  <a:lnTo>
                    <a:pt x="64093" y="171754"/>
                  </a:lnTo>
                  <a:lnTo>
                    <a:pt x="64785" y="171802"/>
                  </a:lnTo>
                  <a:lnTo>
                    <a:pt x="65478" y="171843"/>
                  </a:lnTo>
                  <a:lnTo>
                    <a:pt x="66164" y="171878"/>
                  </a:lnTo>
                  <a:lnTo>
                    <a:pt x="66863" y="171912"/>
                  </a:lnTo>
                  <a:lnTo>
                    <a:pt x="68248" y="171960"/>
                  </a:lnTo>
                  <a:lnTo>
                    <a:pt x="69633" y="171988"/>
                  </a:lnTo>
                  <a:lnTo>
                    <a:pt x="71024" y="172015"/>
                  </a:lnTo>
                  <a:lnTo>
                    <a:pt x="72409" y="172036"/>
                  </a:lnTo>
                  <a:lnTo>
                    <a:pt x="73787" y="172057"/>
                  </a:lnTo>
                  <a:lnTo>
                    <a:pt x="75166" y="172077"/>
                  </a:lnTo>
                  <a:lnTo>
                    <a:pt x="76537" y="172112"/>
                  </a:lnTo>
                  <a:lnTo>
                    <a:pt x="77896" y="172153"/>
                  </a:lnTo>
                  <a:lnTo>
                    <a:pt x="80259" y="172235"/>
                  </a:lnTo>
                  <a:lnTo>
                    <a:pt x="82623" y="172318"/>
                  </a:lnTo>
                  <a:lnTo>
                    <a:pt x="84987" y="172393"/>
                  </a:lnTo>
                  <a:lnTo>
                    <a:pt x="87350" y="172469"/>
                  </a:lnTo>
                  <a:lnTo>
                    <a:pt x="89721" y="172531"/>
                  </a:lnTo>
                  <a:lnTo>
                    <a:pt x="92084" y="172593"/>
                  </a:lnTo>
                  <a:lnTo>
                    <a:pt x="94455" y="172648"/>
                  </a:lnTo>
                  <a:lnTo>
                    <a:pt x="96825" y="172703"/>
                  </a:lnTo>
                  <a:lnTo>
                    <a:pt x="97085" y="175673"/>
                  </a:lnTo>
                  <a:lnTo>
                    <a:pt x="97218" y="177158"/>
                  </a:lnTo>
                  <a:lnTo>
                    <a:pt x="97358" y="178644"/>
                  </a:lnTo>
                  <a:lnTo>
                    <a:pt x="97497" y="180136"/>
                  </a:lnTo>
                  <a:lnTo>
                    <a:pt x="97644" y="181621"/>
                  </a:lnTo>
                  <a:lnTo>
                    <a:pt x="97797" y="183106"/>
                  </a:lnTo>
                  <a:lnTo>
                    <a:pt x="97957" y="184598"/>
                  </a:lnTo>
                  <a:lnTo>
                    <a:pt x="98130" y="186083"/>
                  </a:lnTo>
                  <a:lnTo>
                    <a:pt x="98303" y="187569"/>
                  </a:lnTo>
                  <a:lnTo>
                    <a:pt x="98489" y="189047"/>
                  </a:lnTo>
                  <a:lnTo>
                    <a:pt x="98689" y="190525"/>
                  </a:lnTo>
                  <a:lnTo>
                    <a:pt x="98896" y="192004"/>
                  </a:lnTo>
                  <a:lnTo>
                    <a:pt x="99115" y="193482"/>
                  </a:lnTo>
                  <a:lnTo>
                    <a:pt x="99348" y="194953"/>
                  </a:lnTo>
                  <a:lnTo>
                    <a:pt x="99588" y="196425"/>
                  </a:lnTo>
                  <a:lnTo>
                    <a:pt x="99615" y="196521"/>
                  </a:lnTo>
                  <a:lnTo>
                    <a:pt x="99648" y="196604"/>
                  </a:lnTo>
                  <a:lnTo>
                    <a:pt x="99688" y="196686"/>
                  </a:lnTo>
                  <a:lnTo>
                    <a:pt x="99735" y="196762"/>
                  </a:lnTo>
                  <a:lnTo>
                    <a:pt x="99781" y="196824"/>
                  </a:lnTo>
                  <a:lnTo>
                    <a:pt x="99834" y="196885"/>
                  </a:lnTo>
                  <a:lnTo>
                    <a:pt x="99894" y="196947"/>
                  </a:lnTo>
                  <a:lnTo>
                    <a:pt x="99954" y="196995"/>
                  </a:lnTo>
                  <a:lnTo>
                    <a:pt x="84807" y="196920"/>
                  </a:lnTo>
                  <a:lnTo>
                    <a:pt x="77230" y="196885"/>
                  </a:lnTo>
                  <a:lnTo>
                    <a:pt x="69659" y="196865"/>
                  </a:lnTo>
                  <a:lnTo>
                    <a:pt x="68314" y="196858"/>
                  </a:lnTo>
                  <a:lnTo>
                    <a:pt x="66949" y="196837"/>
                  </a:lnTo>
                  <a:lnTo>
                    <a:pt x="65578" y="196824"/>
                  </a:lnTo>
                  <a:lnTo>
                    <a:pt x="64200" y="196810"/>
                  </a:lnTo>
                  <a:lnTo>
                    <a:pt x="62815" y="196803"/>
                  </a:lnTo>
                  <a:lnTo>
                    <a:pt x="62115" y="196810"/>
                  </a:lnTo>
                  <a:lnTo>
                    <a:pt x="61423" y="196817"/>
                  </a:lnTo>
                  <a:lnTo>
                    <a:pt x="60724" y="196837"/>
                  </a:lnTo>
                  <a:lnTo>
                    <a:pt x="60031" y="196858"/>
                  </a:lnTo>
                  <a:lnTo>
                    <a:pt x="59339" y="196885"/>
                  </a:lnTo>
                  <a:lnTo>
                    <a:pt x="58647" y="196927"/>
                  </a:lnTo>
                  <a:lnTo>
                    <a:pt x="57954" y="196975"/>
                  </a:lnTo>
                  <a:lnTo>
                    <a:pt x="57262" y="197037"/>
                  </a:lnTo>
                  <a:lnTo>
                    <a:pt x="56576" y="197105"/>
                  </a:lnTo>
                  <a:lnTo>
                    <a:pt x="55890" y="197188"/>
                  </a:lnTo>
                  <a:lnTo>
                    <a:pt x="55204" y="197284"/>
                  </a:lnTo>
                  <a:lnTo>
                    <a:pt x="54525" y="197387"/>
                  </a:lnTo>
                  <a:lnTo>
                    <a:pt x="53853" y="197511"/>
                  </a:lnTo>
                  <a:lnTo>
                    <a:pt x="53180" y="197656"/>
                  </a:lnTo>
                  <a:lnTo>
                    <a:pt x="52841" y="197724"/>
                  </a:lnTo>
                  <a:lnTo>
                    <a:pt x="52508" y="197807"/>
                  </a:lnTo>
                  <a:lnTo>
                    <a:pt x="52175" y="197889"/>
                  </a:lnTo>
                  <a:lnTo>
                    <a:pt x="51848" y="197979"/>
                  </a:lnTo>
                  <a:lnTo>
                    <a:pt x="51516" y="198068"/>
                  </a:lnTo>
                  <a:lnTo>
                    <a:pt x="51189" y="198171"/>
                  </a:lnTo>
                  <a:lnTo>
                    <a:pt x="50863" y="198268"/>
                  </a:lnTo>
                  <a:lnTo>
                    <a:pt x="50537" y="198378"/>
                  </a:lnTo>
                  <a:lnTo>
                    <a:pt x="50211" y="198488"/>
                  </a:lnTo>
                  <a:lnTo>
                    <a:pt x="49891" y="198604"/>
                  </a:lnTo>
                  <a:lnTo>
                    <a:pt x="49565" y="198728"/>
                  </a:lnTo>
                  <a:lnTo>
                    <a:pt x="49245" y="198852"/>
                  </a:lnTo>
                  <a:lnTo>
                    <a:pt x="48926" y="198983"/>
                  </a:lnTo>
                  <a:lnTo>
                    <a:pt x="48613" y="199120"/>
                  </a:lnTo>
                  <a:lnTo>
                    <a:pt x="48300" y="199265"/>
                  </a:lnTo>
                  <a:lnTo>
                    <a:pt x="47980" y="199416"/>
                  </a:lnTo>
                  <a:lnTo>
                    <a:pt x="47474" y="199670"/>
                  </a:lnTo>
                  <a:lnTo>
                    <a:pt x="46975" y="199931"/>
                  </a:lnTo>
                  <a:lnTo>
                    <a:pt x="46489" y="200200"/>
                  </a:lnTo>
                  <a:lnTo>
                    <a:pt x="46016" y="200475"/>
                  </a:lnTo>
                  <a:lnTo>
                    <a:pt x="45556" y="200757"/>
                  </a:lnTo>
                  <a:lnTo>
                    <a:pt x="45110" y="201045"/>
                  </a:lnTo>
                  <a:lnTo>
                    <a:pt x="44678" y="201341"/>
                  </a:lnTo>
                  <a:lnTo>
                    <a:pt x="44258" y="201644"/>
                  </a:lnTo>
                  <a:lnTo>
                    <a:pt x="43845" y="201953"/>
                  </a:lnTo>
                  <a:lnTo>
                    <a:pt x="43452" y="202262"/>
                  </a:lnTo>
                  <a:lnTo>
                    <a:pt x="43066" y="202586"/>
                  </a:lnTo>
                  <a:lnTo>
                    <a:pt x="42693" y="202909"/>
                  </a:lnTo>
                  <a:lnTo>
                    <a:pt x="42334" y="203246"/>
                  </a:lnTo>
                  <a:lnTo>
                    <a:pt x="41988" y="203583"/>
                  </a:lnTo>
                  <a:lnTo>
                    <a:pt x="41655" y="203926"/>
                  </a:lnTo>
                  <a:lnTo>
                    <a:pt x="41328" y="204270"/>
                  </a:lnTo>
                  <a:lnTo>
                    <a:pt x="41016" y="204621"/>
                  </a:lnTo>
                  <a:lnTo>
                    <a:pt x="40716" y="204978"/>
                  </a:lnTo>
                  <a:lnTo>
                    <a:pt x="40430" y="205343"/>
                  </a:lnTo>
                  <a:lnTo>
                    <a:pt x="40157" y="205707"/>
                  </a:lnTo>
                  <a:lnTo>
                    <a:pt x="39890" y="206079"/>
                  </a:lnTo>
                  <a:lnTo>
                    <a:pt x="39637" y="206457"/>
                  </a:lnTo>
                  <a:lnTo>
                    <a:pt x="39391" y="206835"/>
                  </a:lnTo>
                  <a:lnTo>
                    <a:pt x="39158" y="207220"/>
                  </a:lnTo>
                  <a:lnTo>
                    <a:pt x="38938" y="207605"/>
                  </a:lnTo>
                  <a:lnTo>
                    <a:pt x="38732" y="207997"/>
                  </a:lnTo>
                  <a:lnTo>
                    <a:pt x="38532" y="208396"/>
                  </a:lnTo>
                  <a:lnTo>
                    <a:pt x="38346" y="208795"/>
                  </a:lnTo>
                  <a:lnTo>
                    <a:pt x="38172" y="209193"/>
                  </a:lnTo>
                  <a:lnTo>
                    <a:pt x="38006" y="209599"/>
                  </a:lnTo>
                  <a:lnTo>
                    <a:pt x="37853" y="210005"/>
                  </a:lnTo>
                  <a:lnTo>
                    <a:pt x="37706" y="210417"/>
                  </a:lnTo>
                  <a:lnTo>
                    <a:pt x="37580" y="210830"/>
                  </a:lnTo>
                  <a:lnTo>
                    <a:pt x="37453" y="211242"/>
                  </a:lnTo>
                  <a:lnTo>
                    <a:pt x="37340" y="211662"/>
                  </a:lnTo>
                  <a:lnTo>
                    <a:pt x="37240" y="212081"/>
                  </a:lnTo>
                  <a:lnTo>
                    <a:pt x="37147" y="212501"/>
                  </a:lnTo>
                  <a:lnTo>
                    <a:pt x="37067" y="212920"/>
                  </a:lnTo>
                  <a:lnTo>
                    <a:pt x="36994" y="213346"/>
                  </a:lnTo>
                  <a:lnTo>
                    <a:pt x="36934" y="213773"/>
                  </a:lnTo>
                  <a:lnTo>
                    <a:pt x="36881" y="214206"/>
                  </a:lnTo>
                  <a:lnTo>
                    <a:pt x="36841" y="214632"/>
                  </a:lnTo>
                  <a:lnTo>
                    <a:pt x="36808" y="215065"/>
                  </a:lnTo>
                  <a:lnTo>
                    <a:pt x="36788" y="215492"/>
                  </a:lnTo>
                  <a:lnTo>
                    <a:pt x="36774" y="215925"/>
                  </a:lnTo>
                  <a:lnTo>
                    <a:pt x="36774" y="216358"/>
                  </a:lnTo>
                  <a:lnTo>
                    <a:pt x="36781" y="216791"/>
                  </a:lnTo>
                  <a:lnTo>
                    <a:pt x="36794" y="217224"/>
                  </a:lnTo>
                  <a:lnTo>
                    <a:pt x="36821" y="217658"/>
                  </a:lnTo>
                  <a:lnTo>
                    <a:pt x="36854" y="218091"/>
                  </a:lnTo>
                  <a:lnTo>
                    <a:pt x="36894" y="218524"/>
                  </a:lnTo>
                  <a:lnTo>
                    <a:pt x="36947" y="218957"/>
                  </a:lnTo>
                  <a:lnTo>
                    <a:pt x="37014" y="219390"/>
                  </a:lnTo>
                  <a:lnTo>
                    <a:pt x="37081" y="219823"/>
                  </a:lnTo>
                  <a:lnTo>
                    <a:pt x="37160" y="220257"/>
                  </a:lnTo>
                  <a:lnTo>
                    <a:pt x="37247" y="220683"/>
                  </a:lnTo>
                  <a:lnTo>
                    <a:pt x="37347" y="221116"/>
                  </a:lnTo>
                  <a:lnTo>
                    <a:pt x="37453" y="221542"/>
                  </a:lnTo>
                  <a:lnTo>
                    <a:pt x="37567" y="221969"/>
                  </a:lnTo>
                  <a:lnTo>
                    <a:pt x="37686" y="222395"/>
                  </a:lnTo>
                  <a:lnTo>
                    <a:pt x="37813" y="222821"/>
                  </a:lnTo>
                  <a:lnTo>
                    <a:pt x="37953" y="223241"/>
                  </a:lnTo>
                  <a:lnTo>
                    <a:pt x="38099" y="223660"/>
                  </a:lnTo>
                  <a:lnTo>
                    <a:pt x="38259" y="224080"/>
                  </a:lnTo>
                  <a:lnTo>
                    <a:pt x="38419" y="224499"/>
                  </a:lnTo>
                  <a:lnTo>
                    <a:pt x="38592" y="224912"/>
                  </a:lnTo>
                  <a:lnTo>
                    <a:pt x="38765" y="225317"/>
                  </a:lnTo>
                  <a:lnTo>
                    <a:pt x="38951" y="225730"/>
                  </a:lnTo>
                  <a:lnTo>
                    <a:pt x="39151" y="226136"/>
                  </a:lnTo>
                  <a:lnTo>
                    <a:pt x="39351" y="226534"/>
                  </a:lnTo>
                  <a:lnTo>
                    <a:pt x="39557" y="226933"/>
                  </a:lnTo>
                  <a:lnTo>
                    <a:pt x="39777" y="227332"/>
                  </a:lnTo>
                  <a:lnTo>
                    <a:pt x="39997" y="227724"/>
                  </a:lnTo>
                  <a:lnTo>
                    <a:pt x="40230" y="228116"/>
                  </a:lnTo>
                  <a:lnTo>
                    <a:pt x="40470" y="228501"/>
                  </a:lnTo>
                  <a:lnTo>
                    <a:pt x="40716" y="228879"/>
                  </a:lnTo>
                  <a:lnTo>
                    <a:pt x="40969" y="229257"/>
                  </a:lnTo>
                  <a:lnTo>
                    <a:pt x="41229" y="229629"/>
                  </a:lnTo>
                  <a:lnTo>
                    <a:pt x="41495" y="230000"/>
                  </a:lnTo>
                  <a:lnTo>
                    <a:pt x="41768" y="230364"/>
                  </a:lnTo>
                  <a:lnTo>
                    <a:pt x="42048" y="230722"/>
                  </a:lnTo>
                  <a:lnTo>
                    <a:pt x="42334" y="231072"/>
                  </a:lnTo>
                  <a:lnTo>
                    <a:pt x="42627" y="231423"/>
                  </a:lnTo>
                  <a:lnTo>
                    <a:pt x="42926" y="231767"/>
                  </a:lnTo>
                  <a:lnTo>
                    <a:pt x="43233" y="232111"/>
                  </a:lnTo>
                  <a:lnTo>
                    <a:pt x="43546" y="232441"/>
                  </a:lnTo>
                  <a:lnTo>
                    <a:pt x="43865" y="232771"/>
                  </a:lnTo>
                  <a:lnTo>
                    <a:pt x="44185" y="233094"/>
                  </a:lnTo>
                  <a:lnTo>
                    <a:pt x="44518" y="233410"/>
                  </a:lnTo>
                  <a:lnTo>
                    <a:pt x="44857" y="233720"/>
                  </a:lnTo>
                  <a:lnTo>
                    <a:pt x="45197" y="234022"/>
                  </a:lnTo>
                  <a:lnTo>
                    <a:pt x="45550" y="234325"/>
                  </a:lnTo>
                  <a:lnTo>
                    <a:pt x="45903" y="234614"/>
                  </a:lnTo>
                  <a:lnTo>
                    <a:pt x="46262" y="234902"/>
                  </a:lnTo>
                  <a:lnTo>
                    <a:pt x="46628" y="235177"/>
                  </a:lnTo>
                  <a:lnTo>
                    <a:pt x="47001" y="235452"/>
                  </a:lnTo>
                  <a:lnTo>
                    <a:pt x="47374" y="235714"/>
                  </a:lnTo>
                  <a:lnTo>
                    <a:pt x="47754" y="235968"/>
                  </a:lnTo>
                  <a:lnTo>
                    <a:pt x="48147" y="236222"/>
                  </a:lnTo>
                  <a:lnTo>
                    <a:pt x="48539" y="236463"/>
                  </a:lnTo>
                  <a:lnTo>
                    <a:pt x="48932" y="236697"/>
                  </a:lnTo>
                  <a:lnTo>
                    <a:pt x="49338" y="236924"/>
                  </a:lnTo>
                  <a:lnTo>
                    <a:pt x="49744" y="237144"/>
                  </a:lnTo>
                  <a:lnTo>
                    <a:pt x="50157" y="237350"/>
                  </a:lnTo>
                  <a:lnTo>
                    <a:pt x="50577" y="237556"/>
                  </a:lnTo>
                  <a:lnTo>
                    <a:pt x="50996" y="237749"/>
                  </a:lnTo>
                  <a:lnTo>
                    <a:pt x="51422" y="237935"/>
                  </a:lnTo>
                  <a:lnTo>
                    <a:pt x="51855" y="238106"/>
                  </a:lnTo>
                  <a:lnTo>
                    <a:pt x="52288" y="238278"/>
                  </a:lnTo>
                  <a:lnTo>
                    <a:pt x="52727" y="238437"/>
                  </a:lnTo>
                  <a:lnTo>
                    <a:pt x="53173" y="238581"/>
                  </a:lnTo>
                  <a:lnTo>
                    <a:pt x="53620" y="238725"/>
                  </a:lnTo>
                  <a:lnTo>
                    <a:pt x="54072" y="238856"/>
                  </a:lnTo>
                  <a:lnTo>
                    <a:pt x="54532" y="238973"/>
                  </a:lnTo>
                  <a:lnTo>
                    <a:pt x="54991" y="239083"/>
                  </a:lnTo>
                  <a:lnTo>
                    <a:pt x="55457" y="239186"/>
                  </a:lnTo>
                  <a:lnTo>
                    <a:pt x="55923" y="239275"/>
                  </a:lnTo>
                  <a:lnTo>
                    <a:pt x="56396" y="239358"/>
                  </a:lnTo>
                  <a:lnTo>
                    <a:pt x="56875" y="239427"/>
                  </a:lnTo>
                  <a:lnTo>
                    <a:pt x="57355" y="239482"/>
                  </a:lnTo>
                  <a:lnTo>
                    <a:pt x="57834" y="239537"/>
                  </a:lnTo>
                  <a:lnTo>
                    <a:pt x="58327" y="239571"/>
                  </a:lnTo>
                  <a:lnTo>
                    <a:pt x="58813" y="239599"/>
                  </a:lnTo>
                  <a:lnTo>
                    <a:pt x="59306" y="239612"/>
                  </a:lnTo>
                  <a:lnTo>
                    <a:pt x="59805" y="239619"/>
                  </a:lnTo>
                  <a:lnTo>
                    <a:pt x="60304" y="239612"/>
                  </a:lnTo>
                  <a:lnTo>
                    <a:pt x="60804" y="239592"/>
                  </a:lnTo>
                  <a:lnTo>
                    <a:pt x="61310" y="239564"/>
                  </a:lnTo>
                  <a:lnTo>
                    <a:pt x="62974" y="239674"/>
                  </a:lnTo>
                  <a:lnTo>
                    <a:pt x="64639" y="239777"/>
                  </a:lnTo>
                  <a:lnTo>
                    <a:pt x="66304" y="239874"/>
                  </a:lnTo>
                  <a:lnTo>
                    <a:pt x="67968" y="239963"/>
                  </a:lnTo>
                  <a:lnTo>
                    <a:pt x="69639" y="240045"/>
                  </a:lnTo>
                  <a:lnTo>
                    <a:pt x="71304" y="240114"/>
                  </a:lnTo>
                  <a:lnTo>
                    <a:pt x="72975" y="240183"/>
                  </a:lnTo>
                  <a:lnTo>
                    <a:pt x="74640" y="240245"/>
                  </a:lnTo>
                  <a:lnTo>
                    <a:pt x="76311" y="240300"/>
                  </a:lnTo>
                  <a:lnTo>
                    <a:pt x="77982" y="240341"/>
                  </a:lnTo>
                  <a:lnTo>
                    <a:pt x="79653" y="240389"/>
                  </a:lnTo>
                  <a:lnTo>
                    <a:pt x="81324" y="240424"/>
                  </a:lnTo>
                  <a:lnTo>
                    <a:pt x="82996" y="240451"/>
                  </a:lnTo>
                  <a:lnTo>
                    <a:pt x="84667" y="240479"/>
                  </a:lnTo>
                  <a:lnTo>
                    <a:pt x="86338" y="240499"/>
                  </a:lnTo>
                  <a:lnTo>
                    <a:pt x="88009" y="240520"/>
                  </a:lnTo>
                  <a:lnTo>
                    <a:pt x="91352" y="240547"/>
                  </a:lnTo>
                  <a:lnTo>
                    <a:pt x="94694" y="240554"/>
                  </a:lnTo>
                  <a:lnTo>
                    <a:pt x="98037" y="240561"/>
                  </a:lnTo>
                  <a:lnTo>
                    <a:pt x="101379" y="240554"/>
                  </a:lnTo>
                  <a:lnTo>
                    <a:pt x="108051" y="240527"/>
                  </a:lnTo>
                  <a:lnTo>
                    <a:pt x="114709" y="240506"/>
                  </a:lnTo>
                  <a:lnTo>
                    <a:pt x="116300" y="240513"/>
                  </a:lnTo>
                  <a:lnTo>
                    <a:pt x="117912" y="240527"/>
                  </a:lnTo>
                  <a:lnTo>
                    <a:pt x="119536" y="240547"/>
                  </a:lnTo>
                  <a:lnTo>
                    <a:pt x="121167" y="240582"/>
                  </a:lnTo>
                  <a:lnTo>
                    <a:pt x="122812" y="240623"/>
                  </a:lnTo>
                  <a:lnTo>
                    <a:pt x="124470" y="240664"/>
                  </a:lnTo>
                  <a:lnTo>
                    <a:pt x="127806" y="240767"/>
                  </a:lnTo>
                  <a:lnTo>
                    <a:pt x="131168" y="240871"/>
                  </a:lnTo>
                  <a:lnTo>
                    <a:pt x="132859" y="240919"/>
                  </a:lnTo>
                  <a:lnTo>
                    <a:pt x="134550" y="240960"/>
                  </a:lnTo>
                  <a:lnTo>
                    <a:pt x="136248" y="241001"/>
                  </a:lnTo>
                  <a:lnTo>
                    <a:pt x="137946" y="241029"/>
                  </a:lnTo>
                  <a:lnTo>
                    <a:pt x="139644" y="241056"/>
                  </a:lnTo>
                  <a:lnTo>
                    <a:pt x="141342" y="241070"/>
                  </a:lnTo>
                  <a:lnTo>
                    <a:pt x="143040" y="241070"/>
                  </a:lnTo>
                  <a:lnTo>
                    <a:pt x="144738" y="241056"/>
                  </a:lnTo>
                  <a:lnTo>
                    <a:pt x="146435" y="241036"/>
                  </a:lnTo>
                  <a:lnTo>
                    <a:pt x="147281" y="241015"/>
                  </a:lnTo>
                  <a:lnTo>
                    <a:pt x="148120" y="240994"/>
                  </a:lnTo>
                  <a:lnTo>
                    <a:pt x="148966" y="240967"/>
                  </a:lnTo>
                  <a:lnTo>
                    <a:pt x="149804" y="240932"/>
                  </a:lnTo>
                  <a:lnTo>
                    <a:pt x="150650" y="240898"/>
                  </a:lnTo>
                  <a:lnTo>
                    <a:pt x="151489" y="240857"/>
                  </a:lnTo>
                  <a:lnTo>
                    <a:pt x="152321" y="240816"/>
                  </a:lnTo>
                  <a:lnTo>
                    <a:pt x="153160" y="240761"/>
                  </a:lnTo>
                  <a:lnTo>
                    <a:pt x="153993" y="240706"/>
                  </a:lnTo>
                  <a:lnTo>
                    <a:pt x="154825" y="240644"/>
                  </a:lnTo>
                  <a:lnTo>
                    <a:pt x="155650" y="240575"/>
                  </a:lnTo>
                  <a:lnTo>
                    <a:pt x="156476" y="240499"/>
                  </a:lnTo>
                  <a:lnTo>
                    <a:pt x="157302" y="240417"/>
                  </a:lnTo>
                  <a:lnTo>
                    <a:pt x="158127" y="240334"/>
                  </a:lnTo>
                  <a:lnTo>
                    <a:pt x="158946" y="240238"/>
                  </a:lnTo>
                  <a:lnTo>
                    <a:pt x="159759" y="240142"/>
                  </a:lnTo>
                  <a:lnTo>
                    <a:pt x="160571" y="240032"/>
                  </a:lnTo>
                  <a:lnTo>
                    <a:pt x="161383" y="239922"/>
                  </a:lnTo>
                  <a:lnTo>
                    <a:pt x="162189" y="239798"/>
                  </a:lnTo>
                  <a:lnTo>
                    <a:pt x="162994" y="239667"/>
                  </a:lnTo>
                  <a:lnTo>
                    <a:pt x="163793" y="239530"/>
                  </a:lnTo>
                  <a:lnTo>
                    <a:pt x="164592" y="239385"/>
                  </a:lnTo>
                  <a:lnTo>
                    <a:pt x="165385" y="239234"/>
                  </a:lnTo>
                  <a:lnTo>
                    <a:pt x="166177" y="239076"/>
                  </a:lnTo>
                  <a:lnTo>
                    <a:pt x="166963" y="238904"/>
                  </a:lnTo>
                  <a:lnTo>
                    <a:pt x="167742" y="238725"/>
                  </a:lnTo>
                  <a:lnTo>
                    <a:pt x="168214" y="238608"/>
                  </a:lnTo>
                  <a:lnTo>
                    <a:pt x="168674" y="238485"/>
                  </a:lnTo>
                  <a:lnTo>
                    <a:pt x="169133" y="238347"/>
                  </a:lnTo>
                  <a:lnTo>
                    <a:pt x="169579" y="238203"/>
                  </a:lnTo>
                  <a:lnTo>
                    <a:pt x="170019" y="238051"/>
                  </a:lnTo>
                  <a:lnTo>
                    <a:pt x="170458" y="237886"/>
                  </a:lnTo>
                  <a:lnTo>
                    <a:pt x="170884" y="237715"/>
                  </a:lnTo>
                  <a:lnTo>
                    <a:pt x="171304" y="237536"/>
                  </a:lnTo>
                  <a:lnTo>
                    <a:pt x="171717" y="237343"/>
                  </a:lnTo>
                  <a:lnTo>
                    <a:pt x="172116" y="237144"/>
                  </a:lnTo>
                  <a:lnTo>
                    <a:pt x="172516" y="236938"/>
                  </a:lnTo>
                  <a:lnTo>
                    <a:pt x="172909" y="236724"/>
                  </a:lnTo>
                  <a:lnTo>
                    <a:pt x="173288" y="236498"/>
                  </a:lnTo>
                  <a:lnTo>
                    <a:pt x="173661" y="236271"/>
                  </a:lnTo>
                  <a:lnTo>
                    <a:pt x="174034" y="236030"/>
                  </a:lnTo>
                  <a:lnTo>
                    <a:pt x="174393" y="235782"/>
                  </a:lnTo>
                  <a:lnTo>
                    <a:pt x="174746" y="235528"/>
                  </a:lnTo>
                  <a:lnTo>
                    <a:pt x="175092" y="235267"/>
                  </a:lnTo>
                  <a:lnTo>
                    <a:pt x="175432" y="234999"/>
                  </a:lnTo>
                  <a:lnTo>
                    <a:pt x="175758" y="234724"/>
                  </a:lnTo>
                  <a:lnTo>
                    <a:pt x="176085" y="234442"/>
                  </a:lnTo>
                  <a:lnTo>
                    <a:pt x="176404" y="234153"/>
                  </a:lnTo>
                  <a:lnTo>
                    <a:pt x="176710" y="233857"/>
                  </a:lnTo>
                  <a:lnTo>
                    <a:pt x="177010" y="233555"/>
                  </a:lnTo>
                  <a:lnTo>
                    <a:pt x="177303" y="233245"/>
                  </a:lnTo>
                  <a:lnTo>
                    <a:pt x="177589" y="232929"/>
                  </a:lnTo>
                  <a:lnTo>
                    <a:pt x="177869" y="232606"/>
                  </a:lnTo>
                  <a:lnTo>
                    <a:pt x="178142" y="232283"/>
                  </a:lnTo>
                  <a:lnTo>
                    <a:pt x="178408" y="231953"/>
                  </a:lnTo>
                  <a:lnTo>
                    <a:pt x="178668" y="231616"/>
                  </a:lnTo>
                  <a:lnTo>
                    <a:pt x="178914" y="231272"/>
                  </a:lnTo>
                  <a:lnTo>
                    <a:pt x="179161" y="230921"/>
                  </a:lnTo>
                  <a:lnTo>
                    <a:pt x="179394" y="230571"/>
                  </a:lnTo>
                  <a:lnTo>
                    <a:pt x="179620" y="230213"/>
                  </a:lnTo>
                  <a:lnTo>
                    <a:pt x="179840" y="229855"/>
                  </a:lnTo>
                  <a:lnTo>
                    <a:pt x="180053" y="229484"/>
                  </a:lnTo>
                  <a:lnTo>
                    <a:pt x="180259" y="229113"/>
                  </a:lnTo>
                  <a:lnTo>
                    <a:pt x="180459" y="228742"/>
                  </a:lnTo>
                  <a:lnTo>
                    <a:pt x="180645" y="228363"/>
                  </a:lnTo>
                  <a:lnTo>
                    <a:pt x="180832" y="227978"/>
                  </a:lnTo>
                  <a:lnTo>
                    <a:pt x="181005" y="227593"/>
                  </a:lnTo>
                  <a:lnTo>
                    <a:pt x="181178" y="227201"/>
                  </a:lnTo>
                  <a:lnTo>
                    <a:pt x="181338" y="226809"/>
                  </a:lnTo>
                  <a:lnTo>
                    <a:pt x="181491" y="226411"/>
                  </a:lnTo>
                  <a:lnTo>
                    <a:pt x="181637" y="226012"/>
                  </a:lnTo>
                  <a:lnTo>
                    <a:pt x="181777" y="225606"/>
                  </a:lnTo>
                  <a:lnTo>
                    <a:pt x="181904" y="225200"/>
                  </a:lnTo>
                  <a:lnTo>
                    <a:pt x="182030" y="224795"/>
                  </a:lnTo>
                  <a:lnTo>
                    <a:pt x="182144" y="224382"/>
                  </a:lnTo>
                  <a:lnTo>
                    <a:pt x="182257" y="223970"/>
                  </a:lnTo>
                  <a:lnTo>
                    <a:pt x="182357" y="223557"/>
                  </a:lnTo>
                  <a:lnTo>
                    <a:pt x="182450" y="223138"/>
                  </a:lnTo>
                  <a:lnTo>
                    <a:pt x="182536" y="222718"/>
                  </a:lnTo>
                  <a:lnTo>
                    <a:pt x="182616" y="222299"/>
                  </a:lnTo>
                  <a:lnTo>
                    <a:pt x="182690" y="221879"/>
                  </a:lnTo>
                  <a:lnTo>
                    <a:pt x="182756" y="221453"/>
                  </a:lnTo>
                  <a:lnTo>
                    <a:pt x="182809" y="221027"/>
                  </a:lnTo>
                  <a:lnTo>
                    <a:pt x="182863" y="220600"/>
                  </a:lnTo>
                  <a:lnTo>
                    <a:pt x="182903" y="220174"/>
                  </a:lnTo>
                  <a:lnTo>
                    <a:pt x="182936" y="219748"/>
                  </a:lnTo>
                  <a:lnTo>
                    <a:pt x="182969" y="219322"/>
                  </a:lnTo>
                  <a:lnTo>
                    <a:pt x="182989" y="218888"/>
                  </a:lnTo>
                  <a:lnTo>
                    <a:pt x="182996" y="218462"/>
                  </a:lnTo>
                  <a:lnTo>
                    <a:pt x="183002" y="218036"/>
                  </a:lnTo>
                  <a:lnTo>
                    <a:pt x="183002" y="217603"/>
                  </a:lnTo>
                  <a:lnTo>
                    <a:pt x="182989" y="217176"/>
                  </a:lnTo>
                  <a:lnTo>
                    <a:pt x="182976" y="216750"/>
                  </a:lnTo>
                  <a:lnTo>
                    <a:pt x="182949" y="216324"/>
                  </a:lnTo>
                  <a:lnTo>
                    <a:pt x="182916" y="215890"/>
                  </a:lnTo>
                  <a:lnTo>
                    <a:pt x="182876" y="215464"/>
                  </a:lnTo>
                  <a:lnTo>
                    <a:pt x="182829" y="215045"/>
                  </a:lnTo>
                  <a:lnTo>
                    <a:pt x="182776" y="214618"/>
                  </a:lnTo>
                  <a:lnTo>
                    <a:pt x="182716" y="214192"/>
                  </a:lnTo>
                  <a:lnTo>
                    <a:pt x="182643" y="213773"/>
                  </a:lnTo>
                  <a:lnTo>
                    <a:pt x="182570" y="213353"/>
                  </a:lnTo>
                  <a:lnTo>
                    <a:pt x="182483" y="212934"/>
                  </a:lnTo>
                  <a:lnTo>
                    <a:pt x="182390" y="212521"/>
                  </a:lnTo>
                  <a:lnTo>
                    <a:pt x="182290" y="212109"/>
                  </a:lnTo>
                  <a:lnTo>
                    <a:pt x="182183" y="211696"/>
                  </a:lnTo>
                  <a:lnTo>
                    <a:pt x="182070" y="211284"/>
                  </a:lnTo>
                  <a:lnTo>
                    <a:pt x="181950" y="210878"/>
                  </a:lnTo>
                  <a:lnTo>
                    <a:pt x="181824" y="210472"/>
                  </a:lnTo>
                  <a:lnTo>
                    <a:pt x="181684" y="210073"/>
                  </a:lnTo>
                  <a:lnTo>
                    <a:pt x="181538" y="209675"/>
                  </a:lnTo>
                  <a:lnTo>
                    <a:pt x="181391" y="209283"/>
                  </a:lnTo>
                  <a:lnTo>
                    <a:pt x="181231" y="208891"/>
                  </a:lnTo>
                  <a:lnTo>
                    <a:pt x="181065" y="208499"/>
                  </a:lnTo>
                  <a:lnTo>
                    <a:pt x="180892" y="208114"/>
                  </a:lnTo>
                  <a:lnTo>
                    <a:pt x="180705" y="207736"/>
                  </a:lnTo>
                  <a:lnTo>
                    <a:pt x="180519" y="207357"/>
                  </a:lnTo>
                  <a:lnTo>
                    <a:pt x="180326" y="206986"/>
                  </a:lnTo>
                  <a:lnTo>
                    <a:pt x="180119" y="206615"/>
                  </a:lnTo>
                  <a:lnTo>
                    <a:pt x="179906" y="206250"/>
                  </a:lnTo>
                  <a:lnTo>
                    <a:pt x="179687" y="205893"/>
                  </a:lnTo>
                  <a:lnTo>
                    <a:pt x="179460" y="205535"/>
                  </a:lnTo>
                  <a:lnTo>
                    <a:pt x="179227" y="205192"/>
                  </a:lnTo>
                  <a:lnTo>
                    <a:pt x="178988" y="204841"/>
                  </a:lnTo>
                  <a:lnTo>
                    <a:pt x="178741" y="204504"/>
                  </a:lnTo>
                  <a:lnTo>
                    <a:pt x="178481" y="204167"/>
                  </a:lnTo>
                  <a:lnTo>
                    <a:pt x="178222" y="203844"/>
                  </a:lnTo>
                  <a:lnTo>
                    <a:pt x="177949" y="203521"/>
                  </a:lnTo>
                  <a:lnTo>
                    <a:pt x="177669" y="203204"/>
                  </a:lnTo>
                  <a:lnTo>
                    <a:pt x="177383" y="202888"/>
                  </a:lnTo>
                  <a:lnTo>
                    <a:pt x="177090" y="202586"/>
                  </a:lnTo>
                  <a:lnTo>
                    <a:pt x="176790" y="202290"/>
                  </a:lnTo>
                  <a:lnTo>
                    <a:pt x="176477" y="201994"/>
                  </a:lnTo>
                  <a:lnTo>
                    <a:pt x="176164" y="201712"/>
                  </a:lnTo>
                  <a:lnTo>
                    <a:pt x="175838" y="201430"/>
                  </a:lnTo>
                  <a:lnTo>
                    <a:pt x="175505" y="201162"/>
                  </a:lnTo>
                  <a:lnTo>
                    <a:pt x="175166" y="200894"/>
                  </a:lnTo>
                  <a:lnTo>
                    <a:pt x="174819" y="200640"/>
                  </a:lnTo>
                  <a:lnTo>
                    <a:pt x="174467" y="200385"/>
                  </a:lnTo>
                  <a:lnTo>
                    <a:pt x="174107" y="200145"/>
                  </a:lnTo>
                  <a:lnTo>
                    <a:pt x="173741" y="199911"/>
                  </a:lnTo>
                  <a:lnTo>
                    <a:pt x="173361" y="199684"/>
                  </a:lnTo>
                  <a:lnTo>
                    <a:pt x="172975" y="199464"/>
                  </a:lnTo>
                  <a:lnTo>
                    <a:pt x="172589" y="199258"/>
                  </a:lnTo>
                  <a:lnTo>
                    <a:pt x="172189" y="199051"/>
                  </a:lnTo>
                  <a:lnTo>
                    <a:pt x="171783" y="198859"/>
                  </a:lnTo>
                  <a:lnTo>
                    <a:pt x="171364" y="198673"/>
                  </a:lnTo>
                  <a:lnTo>
                    <a:pt x="170944" y="198494"/>
                  </a:lnTo>
                  <a:lnTo>
                    <a:pt x="170518" y="198329"/>
                  </a:lnTo>
                  <a:lnTo>
                    <a:pt x="170079" y="198171"/>
                  </a:lnTo>
                  <a:lnTo>
                    <a:pt x="169633" y="198020"/>
                  </a:lnTo>
                  <a:lnTo>
                    <a:pt x="169187" y="197882"/>
                  </a:lnTo>
                  <a:lnTo>
                    <a:pt x="168727" y="197752"/>
                  </a:lnTo>
                  <a:lnTo>
                    <a:pt x="168261" y="197635"/>
                  </a:lnTo>
                  <a:lnTo>
                    <a:pt x="167782" y="197525"/>
                  </a:lnTo>
                  <a:lnTo>
                    <a:pt x="167695" y="197429"/>
                  </a:lnTo>
                  <a:lnTo>
                    <a:pt x="167589" y="197339"/>
                  </a:lnTo>
                  <a:lnTo>
                    <a:pt x="167482" y="197264"/>
                  </a:lnTo>
                  <a:lnTo>
                    <a:pt x="167362" y="197195"/>
                  </a:lnTo>
                  <a:lnTo>
                    <a:pt x="167236" y="197140"/>
                  </a:lnTo>
                  <a:lnTo>
                    <a:pt x="167169" y="197112"/>
                  </a:lnTo>
                  <a:lnTo>
                    <a:pt x="167096" y="197099"/>
                  </a:lnTo>
                  <a:lnTo>
                    <a:pt x="167023" y="197085"/>
                  </a:lnTo>
                  <a:lnTo>
                    <a:pt x="166943" y="197071"/>
                  </a:lnTo>
                  <a:lnTo>
                    <a:pt x="166863" y="197064"/>
                  </a:lnTo>
                  <a:lnTo>
                    <a:pt x="166783" y="197064"/>
                  </a:lnTo>
                  <a:lnTo>
                    <a:pt x="160824" y="197044"/>
                  </a:lnTo>
                  <a:lnTo>
                    <a:pt x="154865" y="197030"/>
                  </a:lnTo>
                  <a:lnTo>
                    <a:pt x="148906" y="197016"/>
                  </a:lnTo>
                  <a:lnTo>
                    <a:pt x="119117" y="197016"/>
                  </a:lnTo>
                  <a:lnTo>
                    <a:pt x="119276" y="196253"/>
                  </a:lnTo>
                  <a:lnTo>
                    <a:pt x="119430" y="195476"/>
                  </a:lnTo>
                  <a:lnTo>
                    <a:pt x="119569" y="194706"/>
                  </a:lnTo>
                  <a:lnTo>
                    <a:pt x="119703" y="193936"/>
                  </a:lnTo>
                  <a:lnTo>
                    <a:pt x="119822" y="193159"/>
                  </a:lnTo>
                  <a:lnTo>
                    <a:pt x="119942" y="192382"/>
                  </a:lnTo>
                  <a:lnTo>
                    <a:pt x="120049" y="191605"/>
                  </a:lnTo>
                  <a:lnTo>
                    <a:pt x="120155" y="190821"/>
                  </a:lnTo>
                  <a:lnTo>
                    <a:pt x="120355" y="189267"/>
                  </a:lnTo>
                  <a:lnTo>
                    <a:pt x="120548" y="187706"/>
                  </a:lnTo>
                  <a:lnTo>
                    <a:pt x="120741" y="186145"/>
                  </a:lnTo>
                  <a:lnTo>
                    <a:pt x="120948" y="184598"/>
                  </a:lnTo>
                  <a:lnTo>
                    <a:pt x="121041" y="183883"/>
                  </a:lnTo>
                  <a:lnTo>
                    <a:pt x="121141" y="183168"/>
                  </a:lnTo>
                  <a:lnTo>
                    <a:pt x="121360" y="181738"/>
                  </a:lnTo>
                  <a:lnTo>
                    <a:pt x="121587" y="180308"/>
                  </a:lnTo>
                  <a:lnTo>
                    <a:pt x="121700" y="179593"/>
                  </a:lnTo>
                  <a:lnTo>
                    <a:pt x="121807" y="178871"/>
                  </a:lnTo>
                  <a:lnTo>
                    <a:pt x="121906" y="178156"/>
                  </a:lnTo>
                  <a:lnTo>
                    <a:pt x="122000" y="177440"/>
                  </a:lnTo>
                  <a:lnTo>
                    <a:pt x="122086" y="176718"/>
                  </a:lnTo>
                  <a:lnTo>
                    <a:pt x="122166" y="176003"/>
                  </a:lnTo>
                  <a:lnTo>
                    <a:pt x="122226" y="175281"/>
                  </a:lnTo>
                  <a:lnTo>
                    <a:pt x="122279" y="174559"/>
                  </a:lnTo>
                  <a:lnTo>
                    <a:pt x="122299" y="174202"/>
                  </a:lnTo>
                  <a:lnTo>
                    <a:pt x="122313" y="173837"/>
                  </a:lnTo>
                  <a:lnTo>
                    <a:pt x="122326" y="173480"/>
                  </a:lnTo>
                  <a:lnTo>
                    <a:pt x="122326" y="173115"/>
                  </a:lnTo>
                  <a:lnTo>
                    <a:pt x="127752" y="173177"/>
                  </a:lnTo>
                  <a:lnTo>
                    <a:pt x="133172" y="173225"/>
                  </a:lnTo>
                  <a:lnTo>
                    <a:pt x="138592" y="173260"/>
                  </a:lnTo>
                  <a:lnTo>
                    <a:pt x="144012" y="173280"/>
                  </a:lnTo>
                  <a:lnTo>
                    <a:pt x="146722" y="173287"/>
                  </a:lnTo>
                  <a:lnTo>
                    <a:pt x="149432" y="173287"/>
                  </a:lnTo>
                  <a:lnTo>
                    <a:pt x="152135" y="173280"/>
                  </a:lnTo>
                  <a:lnTo>
                    <a:pt x="154845" y="173274"/>
                  </a:lnTo>
                  <a:lnTo>
                    <a:pt x="157555" y="173260"/>
                  </a:lnTo>
                  <a:lnTo>
                    <a:pt x="160265" y="173239"/>
                  </a:lnTo>
                  <a:lnTo>
                    <a:pt x="162968" y="173212"/>
                  </a:lnTo>
                  <a:lnTo>
                    <a:pt x="165678" y="173184"/>
                  </a:lnTo>
                  <a:lnTo>
                    <a:pt x="165844" y="173170"/>
                  </a:lnTo>
                  <a:lnTo>
                    <a:pt x="166011" y="173150"/>
                  </a:lnTo>
                  <a:lnTo>
                    <a:pt x="166164" y="173115"/>
                  </a:lnTo>
                  <a:lnTo>
                    <a:pt x="166310" y="173067"/>
                  </a:lnTo>
                  <a:lnTo>
                    <a:pt x="166443" y="173005"/>
                  </a:lnTo>
                  <a:lnTo>
                    <a:pt x="166570" y="172937"/>
                  </a:lnTo>
                  <a:lnTo>
                    <a:pt x="166690" y="172854"/>
                  </a:lnTo>
                  <a:lnTo>
                    <a:pt x="166796" y="172765"/>
                  </a:lnTo>
                  <a:lnTo>
                    <a:pt x="166896" y="172669"/>
                  </a:lnTo>
                  <a:lnTo>
                    <a:pt x="166989" y="172565"/>
                  </a:lnTo>
                  <a:lnTo>
                    <a:pt x="167069" y="172455"/>
                  </a:lnTo>
                  <a:lnTo>
                    <a:pt x="167149" y="172338"/>
                  </a:lnTo>
                  <a:lnTo>
                    <a:pt x="167209" y="172215"/>
                  </a:lnTo>
                  <a:lnTo>
                    <a:pt x="167269" y="172084"/>
                  </a:lnTo>
                  <a:lnTo>
                    <a:pt x="167316" y="171953"/>
                  </a:lnTo>
                  <a:lnTo>
                    <a:pt x="167356" y="171823"/>
                  </a:lnTo>
                  <a:lnTo>
                    <a:pt x="167549" y="171644"/>
                  </a:lnTo>
                  <a:lnTo>
                    <a:pt x="167728" y="171458"/>
                  </a:lnTo>
                  <a:lnTo>
                    <a:pt x="167915" y="171273"/>
                  </a:lnTo>
                  <a:lnTo>
                    <a:pt x="168095" y="171087"/>
                  </a:lnTo>
                  <a:lnTo>
                    <a:pt x="168268" y="170888"/>
                  </a:lnTo>
                  <a:lnTo>
                    <a:pt x="168441" y="170688"/>
                  </a:lnTo>
                  <a:lnTo>
                    <a:pt x="168607" y="170489"/>
                  </a:lnTo>
                  <a:lnTo>
                    <a:pt x="168774" y="170283"/>
                  </a:lnTo>
                  <a:lnTo>
                    <a:pt x="168934" y="170069"/>
                  </a:lnTo>
                  <a:lnTo>
                    <a:pt x="169093" y="169856"/>
                  </a:lnTo>
                  <a:lnTo>
                    <a:pt x="169253" y="169636"/>
                  </a:lnTo>
                  <a:lnTo>
                    <a:pt x="169406" y="169416"/>
                  </a:lnTo>
                  <a:lnTo>
                    <a:pt x="169559" y="169189"/>
                  </a:lnTo>
                  <a:lnTo>
                    <a:pt x="169706" y="168956"/>
                  </a:lnTo>
                  <a:lnTo>
                    <a:pt x="169846" y="168729"/>
                  </a:lnTo>
                  <a:lnTo>
                    <a:pt x="169992" y="168488"/>
                  </a:lnTo>
                  <a:lnTo>
                    <a:pt x="170132" y="168247"/>
                  </a:lnTo>
                  <a:lnTo>
                    <a:pt x="170265" y="168007"/>
                  </a:lnTo>
                  <a:lnTo>
                    <a:pt x="170532" y="167512"/>
                  </a:lnTo>
                  <a:lnTo>
                    <a:pt x="170785" y="167003"/>
                  </a:lnTo>
                  <a:lnTo>
                    <a:pt x="171024" y="166480"/>
                  </a:lnTo>
                  <a:lnTo>
                    <a:pt x="171257" y="165944"/>
                  </a:lnTo>
                  <a:lnTo>
                    <a:pt x="171477" y="165401"/>
                  </a:lnTo>
                  <a:lnTo>
                    <a:pt x="171690" y="164851"/>
                  </a:lnTo>
                  <a:lnTo>
                    <a:pt x="171896" y="164280"/>
                  </a:lnTo>
                  <a:lnTo>
                    <a:pt x="172090" y="163709"/>
                  </a:lnTo>
                  <a:lnTo>
                    <a:pt x="172269" y="163125"/>
                  </a:lnTo>
                  <a:lnTo>
                    <a:pt x="172449" y="162533"/>
                  </a:lnTo>
                  <a:lnTo>
                    <a:pt x="172616" y="161928"/>
                  </a:lnTo>
                  <a:lnTo>
                    <a:pt x="172775" y="161323"/>
                  </a:lnTo>
                  <a:lnTo>
                    <a:pt x="172922" y="160704"/>
                  </a:lnTo>
                  <a:lnTo>
                    <a:pt x="173068" y="160079"/>
                  </a:lnTo>
                  <a:lnTo>
                    <a:pt x="173202" y="159453"/>
                  </a:lnTo>
                  <a:lnTo>
                    <a:pt x="173328" y="158820"/>
                  </a:lnTo>
                  <a:lnTo>
                    <a:pt x="173448" y="158181"/>
                  </a:lnTo>
                  <a:lnTo>
                    <a:pt x="173568" y="157535"/>
                  </a:lnTo>
                  <a:lnTo>
                    <a:pt x="173674" y="156881"/>
                  </a:lnTo>
                  <a:lnTo>
                    <a:pt x="173774" y="156228"/>
                  </a:lnTo>
                  <a:lnTo>
                    <a:pt x="173874" y="155575"/>
                  </a:lnTo>
                  <a:lnTo>
                    <a:pt x="173961" y="154915"/>
                  </a:lnTo>
                  <a:lnTo>
                    <a:pt x="174047" y="154255"/>
                  </a:lnTo>
                  <a:lnTo>
                    <a:pt x="174127" y="153588"/>
                  </a:lnTo>
                  <a:lnTo>
                    <a:pt x="174200" y="152921"/>
                  </a:lnTo>
                  <a:lnTo>
                    <a:pt x="174267" y="152254"/>
                  </a:lnTo>
                  <a:lnTo>
                    <a:pt x="174333" y="151587"/>
                  </a:lnTo>
                  <a:lnTo>
                    <a:pt x="174453" y="150260"/>
                  </a:lnTo>
                  <a:lnTo>
                    <a:pt x="174560" y="148933"/>
                  </a:lnTo>
                  <a:lnTo>
                    <a:pt x="174653" y="147613"/>
                  </a:lnTo>
                  <a:lnTo>
                    <a:pt x="174733" y="146299"/>
                  </a:lnTo>
                  <a:lnTo>
                    <a:pt x="174806" y="145007"/>
                  </a:lnTo>
                  <a:lnTo>
                    <a:pt x="174873" y="143742"/>
                  </a:lnTo>
                  <a:lnTo>
                    <a:pt x="174999" y="141273"/>
                  </a:lnTo>
                  <a:lnTo>
                    <a:pt x="175066" y="140084"/>
                  </a:lnTo>
                  <a:lnTo>
                    <a:pt x="175126" y="138928"/>
                  </a:lnTo>
                  <a:lnTo>
                    <a:pt x="175199" y="137815"/>
                  </a:lnTo>
                  <a:lnTo>
                    <a:pt x="175272" y="136749"/>
                  </a:lnTo>
                  <a:lnTo>
                    <a:pt x="175352" y="135724"/>
                  </a:lnTo>
                  <a:lnTo>
                    <a:pt x="175399" y="135229"/>
                  </a:lnTo>
                  <a:lnTo>
                    <a:pt x="175445" y="134755"/>
                  </a:lnTo>
                  <a:lnTo>
                    <a:pt x="175512" y="134191"/>
                  </a:lnTo>
                  <a:lnTo>
                    <a:pt x="175565" y="133620"/>
                  </a:lnTo>
                  <a:lnTo>
                    <a:pt x="175625" y="133050"/>
                  </a:lnTo>
                  <a:lnTo>
                    <a:pt x="175685" y="132486"/>
                  </a:lnTo>
                  <a:lnTo>
                    <a:pt x="176511" y="132637"/>
                  </a:lnTo>
                  <a:lnTo>
                    <a:pt x="177343" y="132781"/>
                  </a:lnTo>
                  <a:lnTo>
                    <a:pt x="178169" y="132919"/>
                  </a:lnTo>
                  <a:lnTo>
                    <a:pt x="179001" y="133043"/>
                  </a:lnTo>
                  <a:lnTo>
                    <a:pt x="179833" y="133166"/>
                  </a:lnTo>
                  <a:lnTo>
                    <a:pt x="180665" y="133276"/>
                  </a:lnTo>
                  <a:lnTo>
                    <a:pt x="182343" y="133497"/>
                  </a:lnTo>
                  <a:lnTo>
                    <a:pt x="182410" y="133503"/>
                  </a:lnTo>
                  <a:lnTo>
                    <a:pt x="182543" y="133503"/>
                  </a:lnTo>
                  <a:lnTo>
                    <a:pt x="182610" y="133490"/>
                  </a:lnTo>
                  <a:lnTo>
                    <a:pt x="182676" y="133476"/>
                  </a:lnTo>
                  <a:lnTo>
                    <a:pt x="182736" y="133462"/>
                  </a:lnTo>
                  <a:lnTo>
                    <a:pt x="182863" y="133414"/>
                  </a:lnTo>
                  <a:lnTo>
                    <a:pt x="182989" y="133345"/>
                  </a:lnTo>
                  <a:lnTo>
                    <a:pt x="183102" y="133270"/>
                  </a:lnTo>
                  <a:lnTo>
                    <a:pt x="183216" y="133180"/>
                  </a:lnTo>
                  <a:lnTo>
                    <a:pt x="183315" y="133084"/>
                  </a:lnTo>
                  <a:lnTo>
                    <a:pt x="183409" y="132974"/>
                  </a:lnTo>
                  <a:lnTo>
                    <a:pt x="183488" y="132857"/>
                  </a:lnTo>
                  <a:lnTo>
                    <a:pt x="183562" y="132733"/>
                  </a:lnTo>
                  <a:lnTo>
                    <a:pt x="183622" y="132603"/>
                  </a:lnTo>
                  <a:lnTo>
                    <a:pt x="183668" y="132472"/>
                  </a:lnTo>
                  <a:lnTo>
                    <a:pt x="183695" y="132334"/>
                  </a:lnTo>
                  <a:lnTo>
                    <a:pt x="183708" y="132273"/>
                  </a:lnTo>
                  <a:lnTo>
                    <a:pt x="183715" y="132204"/>
                  </a:lnTo>
                  <a:lnTo>
                    <a:pt x="183715" y="132135"/>
                  </a:lnTo>
                  <a:lnTo>
                    <a:pt x="183708" y="132073"/>
                  </a:lnTo>
                  <a:lnTo>
                    <a:pt x="183655" y="131172"/>
                  </a:lnTo>
                  <a:lnTo>
                    <a:pt x="183615" y="130272"/>
                  </a:lnTo>
                  <a:lnTo>
                    <a:pt x="183582" y="129371"/>
                  </a:lnTo>
                  <a:lnTo>
                    <a:pt x="183562" y="128477"/>
                  </a:lnTo>
                  <a:lnTo>
                    <a:pt x="183542" y="127576"/>
                  </a:lnTo>
                  <a:lnTo>
                    <a:pt x="183535" y="126676"/>
                  </a:lnTo>
                  <a:lnTo>
                    <a:pt x="183535" y="125782"/>
                  </a:lnTo>
                  <a:lnTo>
                    <a:pt x="183542" y="124881"/>
                  </a:lnTo>
                  <a:lnTo>
                    <a:pt x="184374" y="124613"/>
                  </a:lnTo>
                  <a:lnTo>
                    <a:pt x="185206" y="124324"/>
                  </a:lnTo>
                  <a:lnTo>
                    <a:pt x="186032" y="124028"/>
                  </a:lnTo>
                  <a:lnTo>
                    <a:pt x="186858" y="123726"/>
                  </a:lnTo>
                  <a:lnTo>
                    <a:pt x="187670" y="123403"/>
                  </a:lnTo>
                  <a:lnTo>
                    <a:pt x="188482" y="123073"/>
                  </a:lnTo>
                  <a:lnTo>
                    <a:pt x="189288" y="122729"/>
                  </a:lnTo>
                  <a:lnTo>
                    <a:pt x="190087" y="122378"/>
                  </a:lnTo>
                  <a:lnTo>
                    <a:pt x="190879" y="122007"/>
                  </a:lnTo>
                  <a:lnTo>
                    <a:pt x="191665" y="121629"/>
                  </a:lnTo>
                  <a:lnTo>
                    <a:pt x="192450" y="121244"/>
                  </a:lnTo>
                  <a:lnTo>
                    <a:pt x="193223" y="120845"/>
                  </a:lnTo>
                  <a:lnTo>
                    <a:pt x="193995" y="120432"/>
                  </a:lnTo>
                  <a:lnTo>
                    <a:pt x="194761" y="120013"/>
                  </a:lnTo>
                  <a:lnTo>
                    <a:pt x="195520" y="119580"/>
                  </a:lnTo>
                  <a:lnTo>
                    <a:pt x="196272" y="119133"/>
                  </a:lnTo>
                  <a:lnTo>
                    <a:pt x="197018" y="118679"/>
                  </a:lnTo>
                  <a:lnTo>
                    <a:pt x="197757" y="118218"/>
                  </a:lnTo>
                  <a:lnTo>
                    <a:pt x="198489" y="117744"/>
                  </a:lnTo>
                  <a:lnTo>
                    <a:pt x="199215" y="117263"/>
                  </a:lnTo>
                  <a:lnTo>
                    <a:pt x="199934" y="116767"/>
                  </a:lnTo>
                  <a:lnTo>
                    <a:pt x="200647" y="116266"/>
                  </a:lnTo>
                  <a:lnTo>
                    <a:pt x="201359" y="115750"/>
                  </a:lnTo>
                  <a:lnTo>
                    <a:pt x="202058" y="115227"/>
                  </a:lnTo>
                  <a:lnTo>
                    <a:pt x="202751" y="114698"/>
                  </a:lnTo>
                  <a:lnTo>
                    <a:pt x="203437" y="114155"/>
                  </a:lnTo>
                  <a:lnTo>
                    <a:pt x="204116" y="113605"/>
                  </a:lnTo>
                  <a:lnTo>
                    <a:pt x="204788" y="113041"/>
                  </a:lnTo>
                  <a:lnTo>
                    <a:pt x="205454" y="112477"/>
                  </a:lnTo>
                  <a:lnTo>
                    <a:pt x="206113" y="111899"/>
                  </a:lnTo>
                  <a:lnTo>
                    <a:pt x="206766" y="111308"/>
                  </a:lnTo>
                  <a:lnTo>
                    <a:pt x="207405" y="110717"/>
                  </a:lnTo>
                  <a:lnTo>
                    <a:pt x="208044" y="110112"/>
                  </a:lnTo>
                  <a:lnTo>
                    <a:pt x="208670" y="109500"/>
                  </a:lnTo>
                  <a:lnTo>
                    <a:pt x="209289" y="108881"/>
                  </a:lnTo>
                  <a:lnTo>
                    <a:pt x="209902" y="108255"/>
                  </a:lnTo>
                  <a:lnTo>
                    <a:pt x="210508" y="107622"/>
                  </a:lnTo>
                  <a:lnTo>
                    <a:pt x="211107" y="106976"/>
                  </a:lnTo>
                  <a:lnTo>
                    <a:pt x="211699" y="106330"/>
                  </a:lnTo>
                  <a:lnTo>
                    <a:pt x="212279" y="105670"/>
                  </a:lnTo>
                  <a:lnTo>
                    <a:pt x="212858" y="105010"/>
                  </a:lnTo>
                  <a:lnTo>
                    <a:pt x="213424" y="104336"/>
                  </a:lnTo>
                  <a:lnTo>
                    <a:pt x="213977" y="103655"/>
                  </a:lnTo>
                  <a:lnTo>
                    <a:pt x="214529" y="102968"/>
                  </a:lnTo>
                  <a:lnTo>
                    <a:pt x="215069" y="102280"/>
                  </a:lnTo>
                  <a:lnTo>
                    <a:pt x="215601" y="101579"/>
                  </a:lnTo>
                  <a:lnTo>
                    <a:pt x="216127" y="100870"/>
                  </a:lnTo>
                  <a:lnTo>
                    <a:pt x="216640" y="100162"/>
                  </a:lnTo>
                  <a:lnTo>
                    <a:pt x="217153" y="99440"/>
                  </a:lnTo>
                  <a:lnTo>
                    <a:pt x="217652" y="98718"/>
                  </a:lnTo>
                  <a:lnTo>
                    <a:pt x="218138" y="97982"/>
                  </a:lnTo>
                  <a:lnTo>
                    <a:pt x="218617" y="97247"/>
                  </a:lnTo>
                  <a:lnTo>
                    <a:pt x="219090" y="96504"/>
                  </a:lnTo>
                  <a:lnTo>
                    <a:pt x="219556" y="95755"/>
                  </a:lnTo>
                  <a:lnTo>
                    <a:pt x="220009" y="95005"/>
                  </a:lnTo>
                  <a:lnTo>
                    <a:pt x="220455" y="94249"/>
                  </a:lnTo>
                  <a:lnTo>
                    <a:pt x="220888" y="93479"/>
                  </a:lnTo>
                  <a:lnTo>
                    <a:pt x="221321" y="92716"/>
                  </a:lnTo>
                  <a:lnTo>
                    <a:pt x="221733" y="91939"/>
                  </a:lnTo>
                  <a:lnTo>
                    <a:pt x="222140" y="91162"/>
                  </a:lnTo>
                  <a:lnTo>
                    <a:pt x="222539" y="90378"/>
                  </a:lnTo>
                  <a:lnTo>
                    <a:pt x="222932" y="89587"/>
                  </a:lnTo>
                  <a:lnTo>
                    <a:pt x="223311" y="88796"/>
                  </a:lnTo>
                  <a:lnTo>
                    <a:pt x="223678" y="87999"/>
                  </a:lnTo>
                  <a:lnTo>
                    <a:pt x="224037" y="87194"/>
                  </a:lnTo>
                  <a:lnTo>
                    <a:pt x="224390" y="86390"/>
                  </a:lnTo>
                  <a:lnTo>
                    <a:pt x="224730" y="85585"/>
                  </a:lnTo>
                  <a:lnTo>
                    <a:pt x="225056" y="84774"/>
                  </a:lnTo>
                  <a:lnTo>
                    <a:pt x="225375" y="83956"/>
                  </a:lnTo>
                  <a:lnTo>
                    <a:pt x="225688" y="83137"/>
                  </a:lnTo>
                  <a:lnTo>
                    <a:pt x="225988" y="82312"/>
                  </a:lnTo>
                  <a:lnTo>
                    <a:pt x="226274" y="81487"/>
                  </a:lnTo>
                  <a:lnTo>
                    <a:pt x="226554" y="80655"/>
                  </a:lnTo>
                  <a:lnTo>
                    <a:pt x="226820" y="79823"/>
                  </a:lnTo>
                  <a:lnTo>
                    <a:pt x="227080" y="78984"/>
                  </a:lnTo>
                  <a:lnTo>
                    <a:pt x="227326" y="78146"/>
                  </a:lnTo>
                  <a:lnTo>
                    <a:pt x="227566" y="77307"/>
                  </a:lnTo>
                  <a:lnTo>
                    <a:pt x="227792" y="76461"/>
                  </a:lnTo>
                  <a:lnTo>
                    <a:pt x="228005" y="75615"/>
                  </a:lnTo>
                  <a:lnTo>
                    <a:pt x="228212" y="74769"/>
                  </a:lnTo>
                  <a:lnTo>
                    <a:pt x="228405" y="73924"/>
                  </a:lnTo>
                  <a:lnTo>
                    <a:pt x="228585" y="73071"/>
                  </a:lnTo>
                  <a:lnTo>
                    <a:pt x="228758" y="72212"/>
                  </a:lnTo>
                  <a:lnTo>
                    <a:pt x="228918" y="71359"/>
                  </a:lnTo>
                  <a:lnTo>
                    <a:pt x="229064" y="70499"/>
                  </a:lnTo>
                  <a:lnTo>
                    <a:pt x="229204" y="69647"/>
                  </a:lnTo>
                  <a:lnTo>
                    <a:pt x="229330" y="68787"/>
                  </a:lnTo>
                  <a:lnTo>
                    <a:pt x="229444" y="67921"/>
                  </a:lnTo>
                  <a:lnTo>
                    <a:pt x="229544" y="67062"/>
                  </a:lnTo>
                  <a:lnTo>
                    <a:pt x="229637" y="66195"/>
                  </a:lnTo>
                  <a:lnTo>
                    <a:pt x="229717" y="65336"/>
                  </a:lnTo>
                  <a:lnTo>
                    <a:pt x="229783" y="64469"/>
                  </a:lnTo>
                  <a:lnTo>
                    <a:pt x="229843" y="63603"/>
                  </a:lnTo>
                  <a:lnTo>
                    <a:pt x="229883" y="62743"/>
                  </a:lnTo>
                  <a:lnTo>
                    <a:pt x="229916" y="61877"/>
                  </a:lnTo>
                  <a:lnTo>
                    <a:pt x="229936" y="61011"/>
                  </a:lnTo>
                  <a:lnTo>
                    <a:pt x="229943" y="60144"/>
                  </a:lnTo>
                  <a:lnTo>
                    <a:pt x="229936" y="59278"/>
                  </a:lnTo>
                  <a:lnTo>
                    <a:pt x="229923" y="58412"/>
                  </a:lnTo>
                  <a:lnTo>
                    <a:pt x="229890" y="57552"/>
                  </a:lnTo>
                  <a:lnTo>
                    <a:pt x="229850" y="56686"/>
                  </a:lnTo>
                  <a:lnTo>
                    <a:pt x="229797" y="55819"/>
                  </a:lnTo>
                  <a:lnTo>
                    <a:pt x="229730" y="54960"/>
                  </a:lnTo>
                  <a:lnTo>
                    <a:pt x="229650" y="54100"/>
                  </a:lnTo>
                  <a:lnTo>
                    <a:pt x="229557" y="53234"/>
                  </a:lnTo>
                  <a:lnTo>
                    <a:pt x="229457" y="52375"/>
                  </a:lnTo>
                  <a:lnTo>
                    <a:pt x="229337" y="51522"/>
                  </a:lnTo>
                  <a:lnTo>
                    <a:pt x="229204" y="50663"/>
                  </a:lnTo>
                  <a:lnTo>
                    <a:pt x="229064" y="49810"/>
                  </a:lnTo>
                  <a:lnTo>
                    <a:pt x="228904" y="48950"/>
                  </a:lnTo>
                  <a:lnTo>
                    <a:pt x="228738" y="48105"/>
                  </a:lnTo>
                  <a:lnTo>
                    <a:pt x="228551" y="47252"/>
                  </a:lnTo>
                  <a:lnTo>
                    <a:pt x="228352" y="46406"/>
                  </a:lnTo>
                  <a:lnTo>
                    <a:pt x="228145" y="45561"/>
                  </a:lnTo>
                  <a:lnTo>
                    <a:pt x="227919" y="44715"/>
                  </a:lnTo>
                  <a:lnTo>
                    <a:pt x="227686" y="43876"/>
                  </a:lnTo>
                  <a:lnTo>
                    <a:pt x="227433" y="43037"/>
                  </a:lnTo>
                  <a:lnTo>
                    <a:pt x="227167" y="42205"/>
                  </a:lnTo>
                  <a:lnTo>
                    <a:pt x="226894" y="41373"/>
                  </a:lnTo>
                  <a:lnTo>
                    <a:pt x="226601" y="40541"/>
                  </a:lnTo>
                  <a:lnTo>
                    <a:pt x="226294" y="39716"/>
                  </a:lnTo>
                  <a:lnTo>
                    <a:pt x="225975" y="38891"/>
                  </a:lnTo>
                  <a:lnTo>
                    <a:pt x="225642" y="38073"/>
                  </a:lnTo>
                  <a:lnTo>
                    <a:pt x="225289" y="37261"/>
                  </a:lnTo>
                  <a:lnTo>
                    <a:pt x="224929" y="36443"/>
                  </a:lnTo>
                  <a:lnTo>
                    <a:pt x="224550" y="35639"/>
                  </a:lnTo>
                  <a:lnTo>
                    <a:pt x="224164" y="34834"/>
                  </a:lnTo>
                  <a:lnTo>
                    <a:pt x="223758" y="34037"/>
                  </a:lnTo>
                  <a:lnTo>
                    <a:pt x="223797" y="33954"/>
                  </a:lnTo>
                  <a:lnTo>
                    <a:pt x="223831" y="33872"/>
                  </a:lnTo>
                  <a:lnTo>
                    <a:pt x="223857" y="33789"/>
                  </a:lnTo>
                  <a:lnTo>
                    <a:pt x="223877" y="33707"/>
                  </a:lnTo>
                  <a:lnTo>
                    <a:pt x="223897" y="33617"/>
                  </a:lnTo>
                  <a:lnTo>
                    <a:pt x="223904" y="33535"/>
                  </a:lnTo>
                  <a:lnTo>
                    <a:pt x="223911" y="33445"/>
                  </a:lnTo>
                  <a:lnTo>
                    <a:pt x="223911" y="33363"/>
                  </a:lnTo>
                  <a:lnTo>
                    <a:pt x="223904" y="33273"/>
                  </a:lnTo>
                  <a:lnTo>
                    <a:pt x="223891" y="33184"/>
                  </a:lnTo>
                  <a:lnTo>
                    <a:pt x="223871" y="33101"/>
                  </a:lnTo>
                  <a:lnTo>
                    <a:pt x="223851" y="33012"/>
                  </a:lnTo>
                  <a:lnTo>
                    <a:pt x="223824" y="32930"/>
                  </a:lnTo>
                  <a:lnTo>
                    <a:pt x="223791" y="32847"/>
                  </a:lnTo>
                  <a:lnTo>
                    <a:pt x="223758" y="32765"/>
                  </a:lnTo>
                  <a:lnTo>
                    <a:pt x="223718" y="32689"/>
                  </a:lnTo>
                  <a:lnTo>
                    <a:pt x="223671" y="32606"/>
                  </a:lnTo>
                  <a:lnTo>
                    <a:pt x="223624" y="32538"/>
                  </a:lnTo>
                  <a:lnTo>
                    <a:pt x="223571" y="32462"/>
                  </a:lnTo>
                  <a:lnTo>
                    <a:pt x="223511" y="32393"/>
                  </a:lnTo>
                  <a:lnTo>
                    <a:pt x="223458" y="32331"/>
                  </a:lnTo>
                  <a:lnTo>
                    <a:pt x="223391" y="32263"/>
                  </a:lnTo>
                  <a:lnTo>
                    <a:pt x="223325" y="32208"/>
                  </a:lnTo>
                  <a:lnTo>
                    <a:pt x="223258" y="32153"/>
                  </a:lnTo>
                  <a:lnTo>
                    <a:pt x="223185" y="32104"/>
                  </a:lnTo>
                  <a:lnTo>
                    <a:pt x="223105" y="32056"/>
                  </a:lnTo>
                  <a:lnTo>
                    <a:pt x="223032" y="32015"/>
                  </a:lnTo>
                  <a:lnTo>
                    <a:pt x="222952" y="31981"/>
                  </a:lnTo>
                  <a:lnTo>
                    <a:pt x="222865" y="31953"/>
                  </a:lnTo>
                  <a:lnTo>
                    <a:pt x="222779" y="31933"/>
                  </a:lnTo>
                  <a:lnTo>
                    <a:pt x="222692" y="31912"/>
                  </a:lnTo>
                  <a:lnTo>
                    <a:pt x="222606" y="31898"/>
                  </a:lnTo>
                  <a:lnTo>
                    <a:pt x="222199" y="31204"/>
                  </a:lnTo>
                  <a:lnTo>
                    <a:pt x="221780" y="30516"/>
                  </a:lnTo>
                  <a:lnTo>
                    <a:pt x="221347" y="29829"/>
                  </a:lnTo>
                  <a:lnTo>
                    <a:pt x="220908" y="29141"/>
                  </a:lnTo>
                  <a:lnTo>
                    <a:pt x="220455" y="28460"/>
                  </a:lnTo>
                  <a:lnTo>
                    <a:pt x="219989" y="27786"/>
                  </a:lnTo>
                  <a:lnTo>
                    <a:pt x="219516" y="27113"/>
                  </a:lnTo>
                  <a:lnTo>
                    <a:pt x="219030" y="26446"/>
                  </a:lnTo>
                  <a:lnTo>
                    <a:pt x="218531" y="25786"/>
                  </a:lnTo>
                  <a:lnTo>
                    <a:pt x="218018" y="25125"/>
                  </a:lnTo>
                  <a:lnTo>
                    <a:pt x="217499" y="24472"/>
                  </a:lnTo>
                  <a:lnTo>
                    <a:pt x="216959" y="23819"/>
                  </a:lnTo>
                  <a:lnTo>
                    <a:pt x="216413" y="23173"/>
                  </a:lnTo>
                  <a:lnTo>
                    <a:pt x="215848" y="22533"/>
                  </a:lnTo>
                  <a:lnTo>
                    <a:pt x="215275" y="21894"/>
                  </a:lnTo>
                  <a:lnTo>
                    <a:pt x="214689" y="21261"/>
                  </a:lnTo>
                  <a:lnTo>
                    <a:pt x="214822" y="20897"/>
                  </a:lnTo>
                  <a:lnTo>
                    <a:pt x="214949" y="20532"/>
                  </a:lnTo>
                  <a:lnTo>
                    <a:pt x="215062" y="20168"/>
                  </a:lnTo>
                  <a:lnTo>
                    <a:pt x="215162" y="19797"/>
                  </a:lnTo>
                  <a:lnTo>
                    <a:pt x="215248" y="19418"/>
                  </a:lnTo>
                  <a:lnTo>
                    <a:pt x="215322" y="19047"/>
                  </a:lnTo>
                  <a:lnTo>
                    <a:pt x="215388" y="18669"/>
                  </a:lnTo>
                  <a:lnTo>
                    <a:pt x="215441" y="18284"/>
                  </a:lnTo>
                  <a:lnTo>
                    <a:pt x="215481" y="17906"/>
                  </a:lnTo>
                  <a:lnTo>
                    <a:pt x="215515" y="17521"/>
                  </a:lnTo>
                  <a:lnTo>
                    <a:pt x="215528" y="17136"/>
                  </a:lnTo>
                  <a:lnTo>
                    <a:pt x="215541" y="16751"/>
                  </a:lnTo>
                  <a:lnTo>
                    <a:pt x="215535" y="16366"/>
                  </a:lnTo>
                  <a:lnTo>
                    <a:pt x="215521" y="15974"/>
                  </a:lnTo>
                  <a:lnTo>
                    <a:pt x="215501" y="15589"/>
                  </a:lnTo>
                  <a:lnTo>
                    <a:pt x="215461" y="15197"/>
                  </a:lnTo>
                  <a:lnTo>
                    <a:pt x="215415" y="14805"/>
                  </a:lnTo>
                  <a:lnTo>
                    <a:pt x="215361" y="14420"/>
                  </a:lnTo>
                  <a:lnTo>
                    <a:pt x="215295" y="14028"/>
                  </a:lnTo>
                  <a:lnTo>
                    <a:pt x="215222" y="13643"/>
                  </a:lnTo>
                  <a:lnTo>
                    <a:pt x="215135" y="13251"/>
                  </a:lnTo>
                  <a:lnTo>
                    <a:pt x="215042" y="12866"/>
                  </a:lnTo>
                  <a:lnTo>
                    <a:pt x="214935" y="12481"/>
                  </a:lnTo>
                  <a:lnTo>
                    <a:pt x="214822" y="12096"/>
                  </a:lnTo>
                  <a:lnTo>
                    <a:pt x="214696" y="11711"/>
                  </a:lnTo>
                  <a:lnTo>
                    <a:pt x="214562" y="11325"/>
                  </a:lnTo>
                  <a:lnTo>
                    <a:pt x="214416" y="10947"/>
                  </a:lnTo>
                  <a:lnTo>
                    <a:pt x="214270" y="10569"/>
                  </a:lnTo>
                  <a:lnTo>
                    <a:pt x="214110" y="10191"/>
                  </a:lnTo>
                  <a:lnTo>
                    <a:pt x="213937" y="9820"/>
                  </a:lnTo>
                  <a:lnTo>
                    <a:pt x="213757" y="9448"/>
                  </a:lnTo>
                  <a:lnTo>
                    <a:pt x="213570" y="9084"/>
                  </a:lnTo>
                  <a:lnTo>
                    <a:pt x="213377" y="8720"/>
                  </a:lnTo>
                  <a:lnTo>
                    <a:pt x="213178" y="8355"/>
                  </a:lnTo>
                  <a:lnTo>
                    <a:pt x="212965" y="7998"/>
                  </a:lnTo>
                  <a:lnTo>
                    <a:pt x="212745" y="7647"/>
                  </a:lnTo>
                  <a:lnTo>
                    <a:pt x="212518" y="7296"/>
                  </a:lnTo>
                  <a:lnTo>
                    <a:pt x="212285" y="6946"/>
                  </a:lnTo>
                  <a:lnTo>
                    <a:pt x="212039" y="6609"/>
                  </a:lnTo>
                  <a:lnTo>
                    <a:pt x="211793" y="6272"/>
                  </a:lnTo>
                  <a:lnTo>
                    <a:pt x="211533" y="5935"/>
                  </a:lnTo>
                  <a:lnTo>
                    <a:pt x="211267" y="5612"/>
                  </a:lnTo>
                  <a:lnTo>
                    <a:pt x="211000" y="5288"/>
                  </a:lnTo>
                  <a:lnTo>
                    <a:pt x="210721" y="4972"/>
                  </a:lnTo>
                  <a:lnTo>
                    <a:pt x="210434" y="4663"/>
                  </a:lnTo>
                  <a:lnTo>
                    <a:pt x="210141" y="4353"/>
                  </a:lnTo>
                  <a:lnTo>
                    <a:pt x="209842" y="4058"/>
                  </a:lnTo>
                  <a:lnTo>
                    <a:pt x="209536" y="3762"/>
                  </a:lnTo>
                  <a:lnTo>
                    <a:pt x="209223" y="3473"/>
                  </a:lnTo>
                  <a:lnTo>
                    <a:pt x="208910" y="3198"/>
                  </a:lnTo>
                  <a:lnTo>
                    <a:pt x="208583" y="2923"/>
                  </a:lnTo>
                  <a:lnTo>
                    <a:pt x="208250" y="2655"/>
                  </a:lnTo>
                  <a:lnTo>
                    <a:pt x="207918" y="2401"/>
                  </a:lnTo>
                  <a:lnTo>
                    <a:pt x="207578" y="2146"/>
                  </a:lnTo>
                  <a:lnTo>
                    <a:pt x="207225" y="1905"/>
                  </a:lnTo>
                  <a:lnTo>
                    <a:pt x="206872" y="1665"/>
                  </a:lnTo>
                  <a:lnTo>
                    <a:pt x="206519" y="1438"/>
                  </a:lnTo>
                  <a:lnTo>
                    <a:pt x="206153" y="1218"/>
                  </a:lnTo>
                  <a:lnTo>
                    <a:pt x="205787" y="1005"/>
                  </a:lnTo>
                  <a:lnTo>
                    <a:pt x="205414" y="805"/>
                  </a:lnTo>
                  <a:lnTo>
                    <a:pt x="205035" y="613"/>
                  </a:lnTo>
                  <a:lnTo>
                    <a:pt x="204648" y="427"/>
                  </a:lnTo>
                  <a:lnTo>
                    <a:pt x="204262" y="255"/>
                  </a:lnTo>
                  <a:lnTo>
                    <a:pt x="203869" y="83"/>
                  </a:lnTo>
                  <a:lnTo>
                    <a:pt x="203789" y="56"/>
                  </a:lnTo>
                  <a:lnTo>
                    <a:pt x="203710" y="35"/>
                  </a:lnTo>
                  <a:lnTo>
                    <a:pt x="203636" y="15"/>
                  </a:lnTo>
                  <a:lnTo>
                    <a:pt x="203556" y="8"/>
                  </a:lnTo>
                  <a:lnTo>
                    <a:pt x="2034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707325" y="-4178100"/>
              <a:ext cx="432825" cy="527050"/>
            </a:xfrm>
            <a:custGeom>
              <a:avLst/>
              <a:gdLst/>
              <a:ahLst/>
              <a:cxnLst/>
              <a:rect l="l" t="t" r="r" b="b"/>
              <a:pathLst>
                <a:path w="17313" h="21082" extrusionOk="0">
                  <a:moveTo>
                    <a:pt x="4389" y="0"/>
                  </a:moveTo>
                  <a:lnTo>
                    <a:pt x="4209" y="873"/>
                  </a:lnTo>
                  <a:lnTo>
                    <a:pt x="4009" y="1754"/>
                  </a:lnTo>
                  <a:lnTo>
                    <a:pt x="3803" y="2627"/>
                  </a:lnTo>
                  <a:lnTo>
                    <a:pt x="3583" y="3493"/>
                  </a:lnTo>
                  <a:lnTo>
                    <a:pt x="3350" y="4366"/>
                  </a:lnTo>
                  <a:lnTo>
                    <a:pt x="3104" y="5233"/>
                  </a:lnTo>
                  <a:lnTo>
                    <a:pt x="2851" y="6099"/>
                  </a:lnTo>
                  <a:lnTo>
                    <a:pt x="2578" y="6959"/>
                  </a:lnTo>
                  <a:lnTo>
                    <a:pt x="2298" y="7818"/>
                  </a:lnTo>
                  <a:lnTo>
                    <a:pt x="2005" y="8671"/>
                  </a:lnTo>
                  <a:lnTo>
                    <a:pt x="1699" y="9530"/>
                  </a:lnTo>
                  <a:lnTo>
                    <a:pt x="1379" y="10376"/>
                  </a:lnTo>
                  <a:lnTo>
                    <a:pt x="1053" y="11222"/>
                  </a:lnTo>
                  <a:lnTo>
                    <a:pt x="713" y="12067"/>
                  </a:lnTo>
                  <a:lnTo>
                    <a:pt x="367" y="12906"/>
                  </a:lnTo>
                  <a:lnTo>
                    <a:pt x="1" y="13738"/>
                  </a:lnTo>
                  <a:lnTo>
                    <a:pt x="207" y="13793"/>
                  </a:lnTo>
                  <a:lnTo>
                    <a:pt x="407" y="13855"/>
                  </a:lnTo>
                  <a:lnTo>
                    <a:pt x="806" y="13986"/>
                  </a:lnTo>
                  <a:lnTo>
                    <a:pt x="1206" y="14137"/>
                  </a:lnTo>
                  <a:lnTo>
                    <a:pt x="1605" y="14295"/>
                  </a:lnTo>
                  <a:lnTo>
                    <a:pt x="1998" y="14467"/>
                  </a:lnTo>
                  <a:lnTo>
                    <a:pt x="2384" y="14653"/>
                  </a:lnTo>
                  <a:lnTo>
                    <a:pt x="2771" y="14845"/>
                  </a:lnTo>
                  <a:lnTo>
                    <a:pt x="3157" y="15052"/>
                  </a:lnTo>
                  <a:lnTo>
                    <a:pt x="3536" y="15258"/>
                  </a:lnTo>
                  <a:lnTo>
                    <a:pt x="3916" y="15471"/>
                  </a:lnTo>
                  <a:lnTo>
                    <a:pt x="4662" y="15904"/>
                  </a:lnTo>
                  <a:lnTo>
                    <a:pt x="5401" y="16344"/>
                  </a:lnTo>
                  <a:lnTo>
                    <a:pt x="6133" y="16771"/>
                  </a:lnTo>
                  <a:lnTo>
                    <a:pt x="7012" y="17266"/>
                  </a:lnTo>
                  <a:lnTo>
                    <a:pt x="7891" y="17754"/>
                  </a:lnTo>
                  <a:lnTo>
                    <a:pt x="8776" y="18242"/>
                  </a:lnTo>
                  <a:lnTo>
                    <a:pt x="9662" y="18744"/>
                  </a:lnTo>
                  <a:lnTo>
                    <a:pt x="10101" y="18991"/>
                  </a:lnTo>
                  <a:lnTo>
                    <a:pt x="10534" y="19253"/>
                  </a:lnTo>
                  <a:lnTo>
                    <a:pt x="10967" y="19514"/>
                  </a:lnTo>
                  <a:lnTo>
                    <a:pt x="11400" y="19775"/>
                  </a:lnTo>
                  <a:lnTo>
                    <a:pt x="11826" y="20050"/>
                  </a:lnTo>
                  <a:lnTo>
                    <a:pt x="12245" y="20325"/>
                  </a:lnTo>
                  <a:lnTo>
                    <a:pt x="12665" y="20614"/>
                  </a:lnTo>
                  <a:lnTo>
                    <a:pt x="13078" y="20903"/>
                  </a:lnTo>
                  <a:lnTo>
                    <a:pt x="13118" y="20944"/>
                  </a:lnTo>
                  <a:lnTo>
                    <a:pt x="13157" y="20985"/>
                  </a:lnTo>
                  <a:lnTo>
                    <a:pt x="13224" y="21082"/>
                  </a:lnTo>
                  <a:lnTo>
                    <a:pt x="13450" y="20504"/>
                  </a:lnTo>
                  <a:lnTo>
                    <a:pt x="13677" y="19927"/>
                  </a:lnTo>
                  <a:lnTo>
                    <a:pt x="13897" y="19349"/>
                  </a:lnTo>
                  <a:lnTo>
                    <a:pt x="14110" y="18765"/>
                  </a:lnTo>
                  <a:lnTo>
                    <a:pt x="14323" y="18180"/>
                  </a:lnTo>
                  <a:lnTo>
                    <a:pt x="14522" y="17589"/>
                  </a:lnTo>
                  <a:lnTo>
                    <a:pt x="14715" y="16997"/>
                  </a:lnTo>
                  <a:lnTo>
                    <a:pt x="14909" y="16399"/>
                  </a:lnTo>
                  <a:lnTo>
                    <a:pt x="15142" y="15615"/>
                  </a:lnTo>
                  <a:lnTo>
                    <a:pt x="15368" y="14825"/>
                  </a:lnTo>
                  <a:lnTo>
                    <a:pt x="15581" y="14041"/>
                  </a:lnTo>
                  <a:lnTo>
                    <a:pt x="15781" y="13257"/>
                  </a:lnTo>
                  <a:lnTo>
                    <a:pt x="15967" y="12473"/>
                  </a:lnTo>
                  <a:lnTo>
                    <a:pt x="16140" y="11696"/>
                  </a:lnTo>
                  <a:lnTo>
                    <a:pt x="16307" y="10912"/>
                  </a:lnTo>
                  <a:lnTo>
                    <a:pt x="16460" y="10135"/>
                  </a:lnTo>
                  <a:lnTo>
                    <a:pt x="16600" y="9358"/>
                  </a:lnTo>
                  <a:lnTo>
                    <a:pt x="16733" y="8581"/>
                  </a:lnTo>
                  <a:lnTo>
                    <a:pt x="16853" y="7804"/>
                  </a:lnTo>
                  <a:lnTo>
                    <a:pt x="16966" y="7034"/>
                  </a:lnTo>
                  <a:lnTo>
                    <a:pt x="17066" y="6264"/>
                  </a:lnTo>
                  <a:lnTo>
                    <a:pt x="17159" y="5494"/>
                  </a:lnTo>
                  <a:lnTo>
                    <a:pt x="17239" y="4724"/>
                  </a:lnTo>
                  <a:lnTo>
                    <a:pt x="17312" y="3954"/>
                  </a:lnTo>
                  <a:lnTo>
                    <a:pt x="16353" y="3686"/>
                  </a:lnTo>
                  <a:lnTo>
                    <a:pt x="15401" y="3404"/>
                  </a:lnTo>
                  <a:lnTo>
                    <a:pt x="13484" y="2826"/>
                  </a:lnTo>
                  <a:lnTo>
                    <a:pt x="12532" y="2537"/>
                  </a:lnTo>
                  <a:lnTo>
                    <a:pt x="11573" y="2249"/>
                  </a:lnTo>
                  <a:lnTo>
                    <a:pt x="10614" y="1974"/>
                  </a:lnTo>
                  <a:lnTo>
                    <a:pt x="9649" y="1712"/>
                  </a:lnTo>
                  <a:lnTo>
                    <a:pt x="9316" y="1630"/>
                  </a:lnTo>
                  <a:lnTo>
                    <a:pt x="8976" y="1547"/>
                  </a:lnTo>
                  <a:lnTo>
                    <a:pt x="8297" y="1389"/>
                  </a:lnTo>
                  <a:lnTo>
                    <a:pt x="7618" y="1231"/>
                  </a:lnTo>
                  <a:lnTo>
                    <a:pt x="7278" y="1142"/>
                  </a:lnTo>
                  <a:lnTo>
                    <a:pt x="6939" y="1052"/>
                  </a:lnTo>
                  <a:lnTo>
                    <a:pt x="6599" y="956"/>
                  </a:lnTo>
                  <a:lnTo>
                    <a:pt x="6266" y="853"/>
                  </a:lnTo>
                  <a:lnTo>
                    <a:pt x="5940" y="743"/>
                  </a:lnTo>
                  <a:lnTo>
                    <a:pt x="5614" y="619"/>
                  </a:lnTo>
                  <a:lnTo>
                    <a:pt x="5301" y="482"/>
                  </a:lnTo>
                  <a:lnTo>
                    <a:pt x="4988" y="337"/>
                  </a:lnTo>
                  <a:lnTo>
                    <a:pt x="4835" y="255"/>
                  </a:lnTo>
                  <a:lnTo>
                    <a:pt x="4682" y="172"/>
                  </a:lnTo>
                  <a:lnTo>
                    <a:pt x="4535" y="90"/>
                  </a:lnTo>
                  <a:lnTo>
                    <a:pt x="43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784575" y="-4895425"/>
              <a:ext cx="296975" cy="260450"/>
            </a:xfrm>
            <a:custGeom>
              <a:avLst/>
              <a:gdLst/>
              <a:ahLst/>
              <a:cxnLst/>
              <a:rect l="l" t="t" r="r" b="b"/>
              <a:pathLst>
                <a:path w="11879" h="10418" extrusionOk="0">
                  <a:moveTo>
                    <a:pt x="8476" y="0"/>
                  </a:moveTo>
                  <a:lnTo>
                    <a:pt x="7963" y="199"/>
                  </a:lnTo>
                  <a:lnTo>
                    <a:pt x="7451" y="392"/>
                  </a:lnTo>
                  <a:lnTo>
                    <a:pt x="6938" y="578"/>
                  </a:lnTo>
                  <a:lnTo>
                    <a:pt x="6419" y="750"/>
                  </a:lnTo>
                  <a:lnTo>
                    <a:pt x="5899" y="915"/>
                  </a:lnTo>
                  <a:lnTo>
                    <a:pt x="5373" y="1066"/>
                  </a:lnTo>
                  <a:lnTo>
                    <a:pt x="4847" y="1210"/>
                  </a:lnTo>
                  <a:lnTo>
                    <a:pt x="4315" y="1341"/>
                  </a:lnTo>
                  <a:lnTo>
                    <a:pt x="3782" y="1458"/>
                  </a:lnTo>
                  <a:lnTo>
                    <a:pt x="3249" y="1568"/>
                  </a:lnTo>
                  <a:lnTo>
                    <a:pt x="2710" y="1657"/>
                  </a:lnTo>
                  <a:lnTo>
                    <a:pt x="2171" y="1740"/>
                  </a:lnTo>
                  <a:lnTo>
                    <a:pt x="1631" y="1802"/>
                  </a:lnTo>
                  <a:lnTo>
                    <a:pt x="1092" y="1857"/>
                  </a:lnTo>
                  <a:lnTo>
                    <a:pt x="546" y="1891"/>
                  </a:lnTo>
                  <a:lnTo>
                    <a:pt x="0" y="1912"/>
                  </a:lnTo>
                  <a:lnTo>
                    <a:pt x="167" y="2441"/>
                  </a:lnTo>
                  <a:lnTo>
                    <a:pt x="326" y="2970"/>
                  </a:lnTo>
                  <a:lnTo>
                    <a:pt x="480" y="3493"/>
                  </a:lnTo>
                  <a:lnTo>
                    <a:pt x="626" y="4029"/>
                  </a:lnTo>
                  <a:lnTo>
                    <a:pt x="766" y="4559"/>
                  </a:lnTo>
                  <a:lnTo>
                    <a:pt x="906" y="5088"/>
                  </a:lnTo>
                  <a:lnTo>
                    <a:pt x="1032" y="5618"/>
                  </a:lnTo>
                  <a:lnTo>
                    <a:pt x="1159" y="6147"/>
                  </a:lnTo>
                  <a:lnTo>
                    <a:pt x="1279" y="6683"/>
                  </a:lnTo>
                  <a:lnTo>
                    <a:pt x="1392" y="7213"/>
                  </a:lnTo>
                  <a:lnTo>
                    <a:pt x="1498" y="7749"/>
                  </a:lnTo>
                  <a:lnTo>
                    <a:pt x="1598" y="8279"/>
                  </a:lnTo>
                  <a:lnTo>
                    <a:pt x="1691" y="8815"/>
                  </a:lnTo>
                  <a:lnTo>
                    <a:pt x="1778" y="9351"/>
                  </a:lnTo>
                  <a:lnTo>
                    <a:pt x="1865" y="9881"/>
                  </a:lnTo>
                  <a:lnTo>
                    <a:pt x="1938" y="10417"/>
                  </a:lnTo>
                  <a:lnTo>
                    <a:pt x="2064" y="10328"/>
                  </a:lnTo>
                  <a:lnTo>
                    <a:pt x="2191" y="10245"/>
                  </a:lnTo>
                  <a:lnTo>
                    <a:pt x="2324" y="10170"/>
                  </a:lnTo>
                  <a:lnTo>
                    <a:pt x="2457" y="10101"/>
                  </a:lnTo>
                  <a:lnTo>
                    <a:pt x="2590" y="10039"/>
                  </a:lnTo>
                  <a:lnTo>
                    <a:pt x="2730" y="9977"/>
                  </a:lnTo>
                  <a:lnTo>
                    <a:pt x="2877" y="9929"/>
                  </a:lnTo>
                  <a:lnTo>
                    <a:pt x="3016" y="9881"/>
                  </a:lnTo>
                  <a:lnTo>
                    <a:pt x="3163" y="9839"/>
                  </a:lnTo>
                  <a:lnTo>
                    <a:pt x="3309" y="9805"/>
                  </a:lnTo>
                  <a:lnTo>
                    <a:pt x="3463" y="9778"/>
                  </a:lnTo>
                  <a:lnTo>
                    <a:pt x="3609" y="9750"/>
                  </a:lnTo>
                  <a:lnTo>
                    <a:pt x="3915" y="9709"/>
                  </a:lnTo>
                  <a:lnTo>
                    <a:pt x="4228" y="9688"/>
                  </a:lnTo>
                  <a:lnTo>
                    <a:pt x="4541" y="9674"/>
                  </a:lnTo>
                  <a:lnTo>
                    <a:pt x="4854" y="9668"/>
                  </a:lnTo>
                  <a:lnTo>
                    <a:pt x="5167" y="9668"/>
                  </a:lnTo>
                  <a:lnTo>
                    <a:pt x="5480" y="9674"/>
                  </a:lnTo>
                  <a:lnTo>
                    <a:pt x="6106" y="9688"/>
                  </a:lnTo>
                  <a:lnTo>
                    <a:pt x="6405" y="9695"/>
                  </a:lnTo>
                  <a:lnTo>
                    <a:pt x="6705" y="9695"/>
                  </a:lnTo>
                  <a:lnTo>
                    <a:pt x="7344" y="9688"/>
                  </a:lnTo>
                  <a:lnTo>
                    <a:pt x="7983" y="9674"/>
                  </a:lnTo>
                  <a:lnTo>
                    <a:pt x="8636" y="9661"/>
                  </a:lnTo>
                  <a:lnTo>
                    <a:pt x="9282" y="9647"/>
                  </a:lnTo>
                  <a:lnTo>
                    <a:pt x="10261" y="9647"/>
                  </a:lnTo>
                  <a:lnTo>
                    <a:pt x="10587" y="9654"/>
                  </a:lnTo>
                  <a:lnTo>
                    <a:pt x="10913" y="9668"/>
                  </a:lnTo>
                  <a:lnTo>
                    <a:pt x="11239" y="9688"/>
                  </a:lnTo>
                  <a:lnTo>
                    <a:pt x="11559" y="9709"/>
                  </a:lnTo>
                  <a:lnTo>
                    <a:pt x="11879" y="9736"/>
                  </a:lnTo>
                  <a:lnTo>
                    <a:pt x="11705" y="9118"/>
                  </a:lnTo>
                  <a:lnTo>
                    <a:pt x="11526" y="8506"/>
                  </a:lnTo>
                  <a:lnTo>
                    <a:pt x="11339" y="7887"/>
                  </a:lnTo>
                  <a:lnTo>
                    <a:pt x="11153" y="7275"/>
                  </a:lnTo>
                  <a:lnTo>
                    <a:pt x="10953" y="6663"/>
                  </a:lnTo>
                  <a:lnTo>
                    <a:pt x="10753" y="6051"/>
                  </a:lnTo>
                  <a:lnTo>
                    <a:pt x="10547" y="5446"/>
                  </a:lnTo>
                  <a:lnTo>
                    <a:pt x="10334" y="4834"/>
                  </a:lnTo>
                  <a:lnTo>
                    <a:pt x="10121" y="4229"/>
                  </a:lnTo>
                  <a:lnTo>
                    <a:pt x="9901" y="3624"/>
                  </a:lnTo>
                  <a:lnTo>
                    <a:pt x="9675" y="3019"/>
                  </a:lnTo>
                  <a:lnTo>
                    <a:pt x="9442" y="2414"/>
                  </a:lnTo>
                  <a:lnTo>
                    <a:pt x="9209" y="1808"/>
                  </a:lnTo>
                  <a:lnTo>
                    <a:pt x="8969" y="1203"/>
                  </a:lnTo>
                  <a:lnTo>
                    <a:pt x="8723" y="598"/>
                  </a:lnTo>
                  <a:lnTo>
                    <a:pt x="84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496100" y="-3790650"/>
              <a:ext cx="516200" cy="589800"/>
            </a:xfrm>
            <a:custGeom>
              <a:avLst/>
              <a:gdLst/>
              <a:ahLst/>
              <a:cxnLst/>
              <a:rect l="l" t="t" r="r" b="b"/>
              <a:pathLst>
                <a:path w="20648" h="23592" extrusionOk="0">
                  <a:moveTo>
                    <a:pt x="7624" y="0"/>
                  </a:moveTo>
                  <a:lnTo>
                    <a:pt x="7218" y="832"/>
                  </a:lnTo>
                  <a:lnTo>
                    <a:pt x="6805" y="1664"/>
                  </a:lnTo>
                  <a:lnTo>
                    <a:pt x="6379" y="2496"/>
                  </a:lnTo>
                  <a:lnTo>
                    <a:pt x="5946" y="3315"/>
                  </a:lnTo>
                  <a:lnTo>
                    <a:pt x="5500" y="4133"/>
                  </a:lnTo>
                  <a:lnTo>
                    <a:pt x="5047" y="4951"/>
                  </a:lnTo>
                  <a:lnTo>
                    <a:pt x="4588" y="5762"/>
                  </a:lnTo>
                  <a:lnTo>
                    <a:pt x="4115" y="6567"/>
                  </a:lnTo>
                  <a:lnTo>
                    <a:pt x="3629" y="7365"/>
                  </a:lnTo>
                  <a:lnTo>
                    <a:pt x="3143" y="8162"/>
                  </a:lnTo>
                  <a:lnTo>
                    <a:pt x="2637" y="8953"/>
                  </a:lnTo>
                  <a:lnTo>
                    <a:pt x="2131" y="9737"/>
                  </a:lnTo>
                  <a:lnTo>
                    <a:pt x="1612" y="10514"/>
                  </a:lnTo>
                  <a:lnTo>
                    <a:pt x="1086" y="11291"/>
                  </a:lnTo>
                  <a:lnTo>
                    <a:pt x="546" y="12054"/>
                  </a:lnTo>
                  <a:lnTo>
                    <a:pt x="0" y="12817"/>
                  </a:lnTo>
                  <a:lnTo>
                    <a:pt x="293" y="13065"/>
                  </a:lnTo>
                  <a:lnTo>
                    <a:pt x="586" y="13312"/>
                  </a:lnTo>
                  <a:lnTo>
                    <a:pt x="879" y="13574"/>
                  </a:lnTo>
                  <a:lnTo>
                    <a:pt x="1159" y="13842"/>
                  </a:lnTo>
                  <a:lnTo>
                    <a:pt x="1439" y="14117"/>
                  </a:lnTo>
                  <a:lnTo>
                    <a:pt x="1718" y="14392"/>
                  </a:lnTo>
                  <a:lnTo>
                    <a:pt x="1991" y="14674"/>
                  </a:lnTo>
                  <a:lnTo>
                    <a:pt x="2264" y="14956"/>
                  </a:lnTo>
                  <a:lnTo>
                    <a:pt x="2797" y="15526"/>
                  </a:lnTo>
                  <a:lnTo>
                    <a:pt x="3323" y="16097"/>
                  </a:lnTo>
                  <a:lnTo>
                    <a:pt x="3842" y="16654"/>
                  </a:lnTo>
                  <a:lnTo>
                    <a:pt x="4362" y="17190"/>
                  </a:lnTo>
                  <a:lnTo>
                    <a:pt x="7305" y="20181"/>
                  </a:lnTo>
                  <a:lnTo>
                    <a:pt x="10241" y="23172"/>
                  </a:lnTo>
                  <a:lnTo>
                    <a:pt x="10327" y="23275"/>
                  </a:lnTo>
                  <a:lnTo>
                    <a:pt x="10401" y="23385"/>
                  </a:lnTo>
                  <a:lnTo>
                    <a:pt x="10467" y="23489"/>
                  </a:lnTo>
                  <a:lnTo>
                    <a:pt x="10514" y="23592"/>
                  </a:lnTo>
                  <a:lnTo>
                    <a:pt x="10900" y="23159"/>
                  </a:lnTo>
                  <a:lnTo>
                    <a:pt x="11280" y="22725"/>
                  </a:lnTo>
                  <a:lnTo>
                    <a:pt x="11652" y="22285"/>
                  </a:lnTo>
                  <a:lnTo>
                    <a:pt x="12025" y="21838"/>
                  </a:lnTo>
                  <a:lnTo>
                    <a:pt x="12391" y="21391"/>
                  </a:lnTo>
                  <a:lnTo>
                    <a:pt x="12758" y="20938"/>
                  </a:lnTo>
                  <a:lnTo>
                    <a:pt x="13111" y="20484"/>
                  </a:lnTo>
                  <a:lnTo>
                    <a:pt x="13470" y="20030"/>
                  </a:lnTo>
                  <a:lnTo>
                    <a:pt x="13816" y="19562"/>
                  </a:lnTo>
                  <a:lnTo>
                    <a:pt x="14163" y="19102"/>
                  </a:lnTo>
                  <a:lnTo>
                    <a:pt x="14509" y="18627"/>
                  </a:lnTo>
                  <a:lnTo>
                    <a:pt x="14842" y="18160"/>
                  </a:lnTo>
                  <a:lnTo>
                    <a:pt x="15175" y="17685"/>
                  </a:lnTo>
                  <a:lnTo>
                    <a:pt x="15508" y="17204"/>
                  </a:lnTo>
                  <a:lnTo>
                    <a:pt x="15827" y="16723"/>
                  </a:lnTo>
                  <a:lnTo>
                    <a:pt x="16153" y="16234"/>
                  </a:lnTo>
                  <a:lnTo>
                    <a:pt x="16466" y="15746"/>
                  </a:lnTo>
                  <a:lnTo>
                    <a:pt x="16779" y="15251"/>
                  </a:lnTo>
                  <a:lnTo>
                    <a:pt x="17086" y="14756"/>
                  </a:lnTo>
                  <a:lnTo>
                    <a:pt x="17385" y="14254"/>
                  </a:lnTo>
                  <a:lnTo>
                    <a:pt x="17685" y="13752"/>
                  </a:lnTo>
                  <a:lnTo>
                    <a:pt x="17978" y="13243"/>
                  </a:lnTo>
                  <a:lnTo>
                    <a:pt x="18264" y="12735"/>
                  </a:lnTo>
                  <a:lnTo>
                    <a:pt x="18550" y="12219"/>
                  </a:lnTo>
                  <a:lnTo>
                    <a:pt x="18830" y="11703"/>
                  </a:lnTo>
                  <a:lnTo>
                    <a:pt x="19103" y="11188"/>
                  </a:lnTo>
                  <a:lnTo>
                    <a:pt x="19376" y="10665"/>
                  </a:lnTo>
                  <a:lnTo>
                    <a:pt x="19636" y="10136"/>
                  </a:lnTo>
                  <a:lnTo>
                    <a:pt x="19895" y="9606"/>
                  </a:lnTo>
                  <a:lnTo>
                    <a:pt x="20155" y="9077"/>
                  </a:lnTo>
                  <a:lnTo>
                    <a:pt x="20401" y="8540"/>
                  </a:lnTo>
                  <a:lnTo>
                    <a:pt x="20648" y="8004"/>
                  </a:lnTo>
                  <a:lnTo>
                    <a:pt x="20521" y="7983"/>
                  </a:lnTo>
                  <a:lnTo>
                    <a:pt x="20395" y="7949"/>
                  </a:lnTo>
                  <a:lnTo>
                    <a:pt x="20262" y="7908"/>
                  </a:lnTo>
                  <a:lnTo>
                    <a:pt x="20115" y="7846"/>
                  </a:lnTo>
                  <a:lnTo>
                    <a:pt x="19669" y="7633"/>
                  </a:lnTo>
                  <a:lnTo>
                    <a:pt x="19223" y="7413"/>
                  </a:lnTo>
                  <a:lnTo>
                    <a:pt x="18777" y="7179"/>
                  </a:lnTo>
                  <a:lnTo>
                    <a:pt x="18337" y="6938"/>
                  </a:lnTo>
                  <a:lnTo>
                    <a:pt x="17898" y="6691"/>
                  </a:lnTo>
                  <a:lnTo>
                    <a:pt x="17458" y="6443"/>
                  </a:lnTo>
                  <a:lnTo>
                    <a:pt x="17026" y="6182"/>
                  </a:lnTo>
                  <a:lnTo>
                    <a:pt x="16586" y="5928"/>
                  </a:lnTo>
                  <a:lnTo>
                    <a:pt x="15727" y="5398"/>
                  </a:lnTo>
                  <a:lnTo>
                    <a:pt x="14868" y="4862"/>
                  </a:lnTo>
                  <a:lnTo>
                    <a:pt x="14009" y="4325"/>
                  </a:lnTo>
                  <a:lnTo>
                    <a:pt x="13157" y="3803"/>
                  </a:lnTo>
                  <a:lnTo>
                    <a:pt x="12445" y="3383"/>
                  </a:lnTo>
                  <a:lnTo>
                    <a:pt x="11719" y="2957"/>
                  </a:lnTo>
                  <a:lnTo>
                    <a:pt x="10993" y="2524"/>
                  </a:lnTo>
                  <a:lnTo>
                    <a:pt x="10627" y="2304"/>
                  </a:lnTo>
                  <a:lnTo>
                    <a:pt x="10267" y="2077"/>
                  </a:lnTo>
                  <a:lnTo>
                    <a:pt x="9915" y="1843"/>
                  </a:lnTo>
                  <a:lnTo>
                    <a:pt x="9562" y="1603"/>
                  </a:lnTo>
                  <a:lnTo>
                    <a:pt x="9215" y="1355"/>
                  </a:lnTo>
                  <a:lnTo>
                    <a:pt x="8876" y="1108"/>
                  </a:lnTo>
                  <a:lnTo>
                    <a:pt x="8550" y="839"/>
                  </a:lnTo>
                  <a:lnTo>
                    <a:pt x="8230" y="571"/>
                  </a:lnTo>
                  <a:lnTo>
                    <a:pt x="7917" y="289"/>
                  </a:lnTo>
                  <a:lnTo>
                    <a:pt x="7771" y="145"/>
                  </a:lnTo>
                  <a:lnTo>
                    <a:pt x="76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681375" y="-5223075"/>
              <a:ext cx="287825" cy="334200"/>
            </a:xfrm>
            <a:custGeom>
              <a:avLst/>
              <a:gdLst/>
              <a:ahLst/>
              <a:cxnLst/>
              <a:rect l="l" t="t" r="r" b="b"/>
              <a:pathLst>
                <a:path w="11513" h="13368" extrusionOk="0">
                  <a:moveTo>
                    <a:pt x="6046" y="1"/>
                  </a:moveTo>
                  <a:lnTo>
                    <a:pt x="5926" y="207"/>
                  </a:lnTo>
                  <a:lnTo>
                    <a:pt x="5806" y="406"/>
                  </a:lnTo>
                  <a:lnTo>
                    <a:pt x="5680" y="606"/>
                  </a:lnTo>
                  <a:lnTo>
                    <a:pt x="5553" y="805"/>
                  </a:lnTo>
                  <a:lnTo>
                    <a:pt x="5420" y="1004"/>
                  </a:lnTo>
                  <a:lnTo>
                    <a:pt x="5280" y="1197"/>
                  </a:lnTo>
                  <a:lnTo>
                    <a:pt x="5140" y="1390"/>
                  </a:lnTo>
                  <a:lnTo>
                    <a:pt x="4994" y="1582"/>
                  </a:lnTo>
                  <a:lnTo>
                    <a:pt x="4841" y="1775"/>
                  </a:lnTo>
                  <a:lnTo>
                    <a:pt x="4688" y="1960"/>
                  </a:lnTo>
                  <a:lnTo>
                    <a:pt x="4528" y="2153"/>
                  </a:lnTo>
                  <a:lnTo>
                    <a:pt x="4361" y="2332"/>
                  </a:lnTo>
                  <a:lnTo>
                    <a:pt x="4188" y="2517"/>
                  </a:lnTo>
                  <a:lnTo>
                    <a:pt x="4015" y="2696"/>
                  </a:lnTo>
                  <a:lnTo>
                    <a:pt x="3835" y="2875"/>
                  </a:lnTo>
                  <a:lnTo>
                    <a:pt x="3649" y="3053"/>
                  </a:lnTo>
                  <a:lnTo>
                    <a:pt x="3462" y="3225"/>
                  </a:lnTo>
                  <a:lnTo>
                    <a:pt x="3269" y="3404"/>
                  </a:lnTo>
                  <a:lnTo>
                    <a:pt x="3070" y="3569"/>
                  </a:lnTo>
                  <a:lnTo>
                    <a:pt x="2863" y="3741"/>
                  </a:lnTo>
                  <a:lnTo>
                    <a:pt x="2650" y="3906"/>
                  </a:lnTo>
                  <a:lnTo>
                    <a:pt x="2437" y="4071"/>
                  </a:lnTo>
                  <a:lnTo>
                    <a:pt x="2217" y="4229"/>
                  </a:lnTo>
                  <a:lnTo>
                    <a:pt x="1991" y="4387"/>
                  </a:lnTo>
                  <a:lnTo>
                    <a:pt x="1765" y="4546"/>
                  </a:lnTo>
                  <a:lnTo>
                    <a:pt x="1525" y="4697"/>
                  </a:lnTo>
                  <a:lnTo>
                    <a:pt x="1285" y="4848"/>
                  </a:lnTo>
                  <a:lnTo>
                    <a:pt x="1039" y="4999"/>
                  </a:lnTo>
                  <a:lnTo>
                    <a:pt x="786" y="5144"/>
                  </a:lnTo>
                  <a:lnTo>
                    <a:pt x="526" y="5288"/>
                  </a:lnTo>
                  <a:lnTo>
                    <a:pt x="266" y="5426"/>
                  </a:lnTo>
                  <a:lnTo>
                    <a:pt x="0" y="5563"/>
                  </a:lnTo>
                  <a:lnTo>
                    <a:pt x="266" y="6045"/>
                  </a:lnTo>
                  <a:lnTo>
                    <a:pt x="526" y="6526"/>
                  </a:lnTo>
                  <a:lnTo>
                    <a:pt x="786" y="7007"/>
                  </a:lnTo>
                  <a:lnTo>
                    <a:pt x="1032" y="7488"/>
                  </a:lnTo>
                  <a:lnTo>
                    <a:pt x="1272" y="7970"/>
                  </a:lnTo>
                  <a:lnTo>
                    <a:pt x="1512" y="8458"/>
                  </a:lnTo>
                  <a:lnTo>
                    <a:pt x="1745" y="8946"/>
                  </a:lnTo>
                  <a:lnTo>
                    <a:pt x="1964" y="9434"/>
                  </a:lnTo>
                  <a:lnTo>
                    <a:pt x="2184" y="9923"/>
                  </a:lnTo>
                  <a:lnTo>
                    <a:pt x="2397" y="10411"/>
                  </a:lnTo>
                  <a:lnTo>
                    <a:pt x="2603" y="10906"/>
                  </a:lnTo>
                  <a:lnTo>
                    <a:pt x="2803" y="11394"/>
                  </a:lnTo>
                  <a:lnTo>
                    <a:pt x="3003" y="11889"/>
                  </a:lnTo>
                  <a:lnTo>
                    <a:pt x="3189" y="12377"/>
                  </a:lnTo>
                  <a:lnTo>
                    <a:pt x="3376" y="12872"/>
                  </a:lnTo>
                  <a:lnTo>
                    <a:pt x="3556" y="13367"/>
                  </a:lnTo>
                  <a:lnTo>
                    <a:pt x="4581" y="13085"/>
                  </a:lnTo>
                  <a:lnTo>
                    <a:pt x="5593" y="12790"/>
                  </a:lnTo>
                  <a:lnTo>
                    <a:pt x="6099" y="12632"/>
                  </a:lnTo>
                  <a:lnTo>
                    <a:pt x="6605" y="12473"/>
                  </a:lnTo>
                  <a:lnTo>
                    <a:pt x="7104" y="12315"/>
                  </a:lnTo>
                  <a:lnTo>
                    <a:pt x="7604" y="12150"/>
                  </a:lnTo>
                  <a:lnTo>
                    <a:pt x="8103" y="11978"/>
                  </a:lnTo>
                  <a:lnTo>
                    <a:pt x="8596" y="11800"/>
                  </a:lnTo>
                  <a:lnTo>
                    <a:pt x="9089" y="11614"/>
                  </a:lnTo>
                  <a:lnTo>
                    <a:pt x="9581" y="11428"/>
                  </a:lnTo>
                  <a:lnTo>
                    <a:pt x="10067" y="11229"/>
                  </a:lnTo>
                  <a:lnTo>
                    <a:pt x="10553" y="11030"/>
                  </a:lnTo>
                  <a:lnTo>
                    <a:pt x="11033" y="10816"/>
                  </a:lnTo>
                  <a:lnTo>
                    <a:pt x="11512" y="10596"/>
                  </a:lnTo>
                  <a:lnTo>
                    <a:pt x="11206" y="9929"/>
                  </a:lnTo>
                  <a:lnTo>
                    <a:pt x="10900" y="9256"/>
                  </a:lnTo>
                  <a:lnTo>
                    <a:pt x="10580" y="8589"/>
                  </a:lnTo>
                  <a:lnTo>
                    <a:pt x="10260" y="7922"/>
                  </a:lnTo>
                  <a:lnTo>
                    <a:pt x="9934" y="7255"/>
                  </a:lnTo>
                  <a:lnTo>
                    <a:pt x="9608" y="6588"/>
                  </a:lnTo>
                  <a:lnTo>
                    <a:pt x="9268" y="5921"/>
                  </a:lnTo>
                  <a:lnTo>
                    <a:pt x="8929" y="5261"/>
                  </a:lnTo>
                  <a:lnTo>
                    <a:pt x="8589" y="4594"/>
                  </a:lnTo>
                  <a:lnTo>
                    <a:pt x="8236" y="3934"/>
                  </a:lnTo>
                  <a:lnTo>
                    <a:pt x="7883" y="3274"/>
                  </a:lnTo>
                  <a:lnTo>
                    <a:pt x="7524" y="2620"/>
                  </a:lnTo>
                  <a:lnTo>
                    <a:pt x="7158" y="1960"/>
                  </a:lnTo>
                  <a:lnTo>
                    <a:pt x="6792" y="1307"/>
                  </a:lnTo>
                  <a:lnTo>
                    <a:pt x="6419" y="654"/>
                  </a:lnTo>
                  <a:lnTo>
                    <a:pt x="604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155875" y="-5716600"/>
              <a:ext cx="644525" cy="599450"/>
            </a:xfrm>
            <a:custGeom>
              <a:avLst/>
              <a:gdLst/>
              <a:ahLst/>
              <a:cxnLst/>
              <a:rect l="l" t="t" r="r" b="b"/>
              <a:pathLst>
                <a:path w="25781" h="23978" extrusionOk="0">
                  <a:moveTo>
                    <a:pt x="15887" y="1"/>
                  </a:moveTo>
                  <a:lnTo>
                    <a:pt x="15594" y="290"/>
                  </a:lnTo>
                  <a:lnTo>
                    <a:pt x="15301" y="578"/>
                  </a:lnTo>
                  <a:lnTo>
                    <a:pt x="15001" y="867"/>
                  </a:lnTo>
                  <a:lnTo>
                    <a:pt x="14701" y="1149"/>
                  </a:lnTo>
                  <a:lnTo>
                    <a:pt x="13483" y="2263"/>
                  </a:lnTo>
                  <a:lnTo>
                    <a:pt x="12551" y="3061"/>
                  </a:lnTo>
                  <a:lnTo>
                    <a:pt x="12085" y="3459"/>
                  </a:lnTo>
                  <a:lnTo>
                    <a:pt x="11605" y="3845"/>
                  </a:lnTo>
                  <a:lnTo>
                    <a:pt x="11805" y="3913"/>
                  </a:lnTo>
                  <a:lnTo>
                    <a:pt x="11998" y="3982"/>
                  </a:lnTo>
                  <a:lnTo>
                    <a:pt x="12191" y="4065"/>
                  </a:lnTo>
                  <a:lnTo>
                    <a:pt x="12384" y="4147"/>
                  </a:lnTo>
                  <a:lnTo>
                    <a:pt x="12577" y="4236"/>
                  </a:lnTo>
                  <a:lnTo>
                    <a:pt x="12764" y="4333"/>
                  </a:lnTo>
                  <a:lnTo>
                    <a:pt x="12950" y="4429"/>
                  </a:lnTo>
                  <a:lnTo>
                    <a:pt x="13130" y="4539"/>
                  </a:lnTo>
                  <a:lnTo>
                    <a:pt x="13310" y="4649"/>
                  </a:lnTo>
                  <a:lnTo>
                    <a:pt x="13483" y="4759"/>
                  </a:lnTo>
                  <a:lnTo>
                    <a:pt x="13656" y="4883"/>
                  </a:lnTo>
                  <a:lnTo>
                    <a:pt x="13829" y="5007"/>
                  </a:lnTo>
                  <a:lnTo>
                    <a:pt x="13996" y="5130"/>
                  </a:lnTo>
                  <a:lnTo>
                    <a:pt x="14155" y="5261"/>
                  </a:lnTo>
                  <a:lnTo>
                    <a:pt x="14315" y="5398"/>
                  </a:lnTo>
                  <a:lnTo>
                    <a:pt x="14468" y="5543"/>
                  </a:lnTo>
                  <a:lnTo>
                    <a:pt x="14622" y="5687"/>
                  </a:lnTo>
                  <a:lnTo>
                    <a:pt x="14768" y="5832"/>
                  </a:lnTo>
                  <a:lnTo>
                    <a:pt x="14908" y="5983"/>
                  </a:lnTo>
                  <a:lnTo>
                    <a:pt x="15048" y="6134"/>
                  </a:lnTo>
                  <a:lnTo>
                    <a:pt x="15181" y="6292"/>
                  </a:lnTo>
                  <a:lnTo>
                    <a:pt x="15307" y="6450"/>
                  </a:lnTo>
                  <a:lnTo>
                    <a:pt x="15434" y="6615"/>
                  </a:lnTo>
                  <a:lnTo>
                    <a:pt x="15554" y="6781"/>
                  </a:lnTo>
                  <a:lnTo>
                    <a:pt x="15667" y="6952"/>
                  </a:lnTo>
                  <a:lnTo>
                    <a:pt x="15773" y="7117"/>
                  </a:lnTo>
                  <a:lnTo>
                    <a:pt x="15880" y="7296"/>
                  </a:lnTo>
                  <a:lnTo>
                    <a:pt x="15973" y="7468"/>
                  </a:lnTo>
                  <a:lnTo>
                    <a:pt x="16066" y="7647"/>
                  </a:lnTo>
                  <a:lnTo>
                    <a:pt x="16153" y="7826"/>
                  </a:lnTo>
                  <a:lnTo>
                    <a:pt x="16233" y="8004"/>
                  </a:lnTo>
                  <a:lnTo>
                    <a:pt x="16306" y="8190"/>
                  </a:lnTo>
                  <a:lnTo>
                    <a:pt x="16373" y="8369"/>
                  </a:lnTo>
                  <a:lnTo>
                    <a:pt x="16433" y="8554"/>
                  </a:lnTo>
                  <a:lnTo>
                    <a:pt x="16486" y="8740"/>
                  </a:lnTo>
                  <a:lnTo>
                    <a:pt x="16532" y="8926"/>
                  </a:lnTo>
                  <a:lnTo>
                    <a:pt x="16579" y="9118"/>
                  </a:lnTo>
                  <a:lnTo>
                    <a:pt x="16612" y="9304"/>
                  </a:lnTo>
                  <a:lnTo>
                    <a:pt x="16632" y="9496"/>
                  </a:lnTo>
                  <a:lnTo>
                    <a:pt x="16652" y="9682"/>
                  </a:lnTo>
                  <a:lnTo>
                    <a:pt x="16666" y="9875"/>
                  </a:lnTo>
                  <a:lnTo>
                    <a:pt x="16672" y="10067"/>
                  </a:lnTo>
                  <a:lnTo>
                    <a:pt x="16666" y="10253"/>
                  </a:lnTo>
                  <a:lnTo>
                    <a:pt x="16652" y="10445"/>
                  </a:lnTo>
                  <a:lnTo>
                    <a:pt x="16632" y="10631"/>
                  </a:lnTo>
                  <a:lnTo>
                    <a:pt x="16606" y="10824"/>
                  </a:lnTo>
                  <a:lnTo>
                    <a:pt x="16566" y="11009"/>
                  </a:lnTo>
                  <a:lnTo>
                    <a:pt x="16526" y="11195"/>
                  </a:lnTo>
                  <a:lnTo>
                    <a:pt x="16466" y="11387"/>
                  </a:lnTo>
                  <a:lnTo>
                    <a:pt x="16406" y="11573"/>
                  </a:lnTo>
                  <a:lnTo>
                    <a:pt x="16333" y="11752"/>
                  </a:lnTo>
                  <a:lnTo>
                    <a:pt x="16253" y="11937"/>
                  </a:lnTo>
                  <a:lnTo>
                    <a:pt x="16166" y="12116"/>
                  </a:lnTo>
                  <a:lnTo>
                    <a:pt x="16066" y="12302"/>
                  </a:lnTo>
                  <a:lnTo>
                    <a:pt x="15953" y="12481"/>
                  </a:lnTo>
                  <a:lnTo>
                    <a:pt x="15840" y="12653"/>
                  </a:lnTo>
                  <a:lnTo>
                    <a:pt x="15707" y="12831"/>
                  </a:lnTo>
                  <a:lnTo>
                    <a:pt x="15574" y="13003"/>
                  </a:lnTo>
                  <a:lnTo>
                    <a:pt x="15421" y="13168"/>
                  </a:lnTo>
                  <a:lnTo>
                    <a:pt x="15261" y="13340"/>
                  </a:lnTo>
                  <a:lnTo>
                    <a:pt x="15094" y="13505"/>
                  </a:lnTo>
                  <a:lnTo>
                    <a:pt x="14915" y="13663"/>
                  </a:lnTo>
                  <a:lnTo>
                    <a:pt x="14721" y="13828"/>
                  </a:lnTo>
                  <a:lnTo>
                    <a:pt x="14522" y="13980"/>
                  </a:lnTo>
                  <a:lnTo>
                    <a:pt x="14329" y="14124"/>
                  </a:lnTo>
                  <a:lnTo>
                    <a:pt x="14129" y="14255"/>
                  </a:lnTo>
                  <a:lnTo>
                    <a:pt x="13929" y="14378"/>
                  </a:lnTo>
                  <a:lnTo>
                    <a:pt x="13736" y="14495"/>
                  </a:lnTo>
                  <a:lnTo>
                    <a:pt x="13536" y="14598"/>
                  </a:lnTo>
                  <a:lnTo>
                    <a:pt x="13343" y="14695"/>
                  </a:lnTo>
                  <a:lnTo>
                    <a:pt x="13143" y="14784"/>
                  </a:lnTo>
                  <a:lnTo>
                    <a:pt x="12950" y="14860"/>
                  </a:lnTo>
                  <a:lnTo>
                    <a:pt x="12757" y="14928"/>
                  </a:lnTo>
                  <a:lnTo>
                    <a:pt x="12557" y="14990"/>
                  </a:lnTo>
                  <a:lnTo>
                    <a:pt x="12364" y="15045"/>
                  </a:lnTo>
                  <a:lnTo>
                    <a:pt x="12171" y="15087"/>
                  </a:lnTo>
                  <a:lnTo>
                    <a:pt x="11978" y="15121"/>
                  </a:lnTo>
                  <a:lnTo>
                    <a:pt x="11792" y="15155"/>
                  </a:lnTo>
                  <a:lnTo>
                    <a:pt x="11599" y="15176"/>
                  </a:lnTo>
                  <a:lnTo>
                    <a:pt x="11412" y="15183"/>
                  </a:lnTo>
                  <a:lnTo>
                    <a:pt x="11226" y="15190"/>
                  </a:lnTo>
                  <a:lnTo>
                    <a:pt x="11039" y="15190"/>
                  </a:lnTo>
                  <a:lnTo>
                    <a:pt x="10853" y="15176"/>
                  </a:lnTo>
                  <a:lnTo>
                    <a:pt x="10667" y="15162"/>
                  </a:lnTo>
                  <a:lnTo>
                    <a:pt x="10480" y="15142"/>
                  </a:lnTo>
                  <a:lnTo>
                    <a:pt x="10300" y="15107"/>
                  </a:lnTo>
                  <a:lnTo>
                    <a:pt x="10121" y="15073"/>
                  </a:lnTo>
                  <a:lnTo>
                    <a:pt x="9941" y="15025"/>
                  </a:lnTo>
                  <a:lnTo>
                    <a:pt x="9768" y="14977"/>
                  </a:lnTo>
                  <a:lnTo>
                    <a:pt x="9588" y="14922"/>
                  </a:lnTo>
                  <a:lnTo>
                    <a:pt x="9415" y="14853"/>
                  </a:lnTo>
                  <a:lnTo>
                    <a:pt x="9248" y="14784"/>
                  </a:lnTo>
                  <a:lnTo>
                    <a:pt x="9075" y="14708"/>
                  </a:lnTo>
                  <a:lnTo>
                    <a:pt x="8909" y="14633"/>
                  </a:lnTo>
                  <a:lnTo>
                    <a:pt x="8742" y="14543"/>
                  </a:lnTo>
                  <a:lnTo>
                    <a:pt x="8576" y="14454"/>
                  </a:lnTo>
                  <a:lnTo>
                    <a:pt x="8416" y="14351"/>
                  </a:lnTo>
                  <a:lnTo>
                    <a:pt x="8256" y="14248"/>
                  </a:lnTo>
                  <a:lnTo>
                    <a:pt x="8103" y="14145"/>
                  </a:lnTo>
                  <a:lnTo>
                    <a:pt x="7943" y="14028"/>
                  </a:lnTo>
                  <a:lnTo>
                    <a:pt x="7790" y="13911"/>
                  </a:lnTo>
                  <a:lnTo>
                    <a:pt x="7644" y="13787"/>
                  </a:lnTo>
                  <a:lnTo>
                    <a:pt x="7497" y="13663"/>
                  </a:lnTo>
                  <a:lnTo>
                    <a:pt x="7351" y="13526"/>
                  </a:lnTo>
                  <a:lnTo>
                    <a:pt x="7211" y="13395"/>
                  </a:lnTo>
                  <a:lnTo>
                    <a:pt x="7071" y="13251"/>
                  </a:lnTo>
                  <a:lnTo>
                    <a:pt x="6931" y="13106"/>
                  </a:lnTo>
                  <a:lnTo>
                    <a:pt x="6798" y="12955"/>
                  </a:lnTo>
                  <a:lnTo>
                    <a:pt x="6672" y="12804"/>
                  </a:lnTo>
                  <a:lnTo>
                    <a:pt x="6545" y="12653"/>
                  </a:lnTo>
                  <a:lnTo>
                    <a:pt x="6419" y="12488"/>
                  </a:lnTo>
                  <a:lnTo>
                    <a:pt x="6299" y="12329"/>
                  </a:lnTo>
                  <a:lnTo>
                    <a:pt x="6179" y="12157"/>
                  </a:lnTo>
                  <a:lnTo>
                    <a:pt x="6066" y="11992"/>
                  </a:lnTo>
                  <a:lnTo>
                    <a:pt x="5953" y="11821"/>
                  </a:lnTo>
                  <a:lnTo>
                    <a:pt x="5846" y="11642"/>
                  </a:lnTo>
                  <a:lnTo>
                    <a:pt x="5739" y="11463"/>
                  </a:lnTo>
                  <a:lnTo>
                    <a:pt x="5640" y="11284"/>
                  </a:lnTo>
                  <a:lnTo>
                    <a:pt x="5540" y="11099"/>
                  </a:lnTo>
                  <a:lnTo>
                    <a:pt x="5446" y="10913"/>
                  </a:lnTo>
                  <a:lnTo>
                    <a:pt x="5353" y="10727"/>
                  </a:lnTo>
                  <a:lnTo>
                    <a:pt x="5273" y="10542"/>
                  </a:lnTo>
                  <a:lnTo>
                    <a:pt x="5187" y="10349"/>
                  </a:lnTo>
                  <a:lnTo>
                    <a:pt x="5107" y="10157"/>
                  </a:lnTo>
                  <a:lnTo>
                    <a:pt x="5034" y="9957"/>
                  </a:lnTo>
                  <a:lnTo>
                    <a:pt x="4967" y="9765"/>
                  </a:lnTo>
                  <a:lnTo>
                    <a:pt x="4901" y="9565"/>
                  </a:lnTo>
                  <a:lnTo>
                    <a:pt x="4834" y="9366"/>
                  </a:lnTo>
                  <a:lnTo>
                    <a:pt x="4255" y="9634"/>
                  </a:lnTo>
                  <a:lnTo>
                    <a:pt x="3955" y="9765"/>
                  </a:lnTo>
                  <a:lnTo>
                    <a:pt x="3662" y="9895"/>
                  </a:lnTo>
                  <a:lnTo>
                    <a:pt x="3362" y="10019"/>
                  </a:lnTo>
                  <a:lnTo>
                    <a:pt x="3070" y="10136"/>
                  </a:lnTo>
                  <a:lnTo>
                    <a:pt x="2770" y="10246"/>
                  </a:lnTo>
                  <a:lnTo>
                    <a:pt x="2470" y="10356"/>
                  </a:lnTo>
                  <a:lnTo>
                    <a:pt x="2164" y="10466"/>
                  </a:lnTo>
                  <a:lnTo>
                    <a:pt x="1864" y="10562"/>
                  </a:lnTo>
                  <a:lnTo>
                    <a:pt x="1558" y="10659"/>
                  </a:lnTo>
                  <a:lnTo>
                    <a:pt x="1252" y="10748"/>
                  </a:lnTo>
                  <a:lnTo>
                    <a:pt x="939" y="10837"/>
                  </a:lnTo>
                  <a:lnTo>
                    <a:pt x="633" y="10913"/>
                  </a:lnTo>
                  <a:lnTo>
                    <a:pt x="320" y="10989"/>
                  </a:lnTo>
                  <a:lnTo>
                    <a:pt x="7" y="11057"/>
                  </a:lnTo>
                  <a:lnTo>
                    <a:pt x="0" y="11511"/>
                  </a:lnTo>
                  <a:lnTo>
                    <a:pt x="13" y="11958"/>
                  </a:lnTo>
                  <a:lnTo>
                    <a:pt x="40" y="12391"/>
                  </a:lnTo>
                  <a:lnTo>
                    <a:pt x="80" y="12824"/>
                  </a:lnTo>
                  <a:lnTo>
                    <a:pt x="133" y="13251"/>
                  </a:lnTo>
                  <a:lnTo>
                    <a:pt x="206" y="13670"/>
                  </a:lnTo>
                  <a:lnTo>
                    <a:pt x="293" y="14083"/>
                  </a:lnTo>
                  <a:lnTo>
                    <a:pt x="386" y="14488"/>
                  </a:lnTo>
                  <a:lnTo>
                    <a:pt x="499" y="14887"/>
                  </a:lnTo>
                  <a:lnTo>
                    <a:pt x="619" y="15279"/>
                  </a:lnTo>
                  <a:lnTo>
                    <a:pt x="759" y="15657"/>
                  </a:lnTo>
                  <a:lnTo>
                    <a:pt x="906" y="16035"/>
                  </a:lnTo>
                  <a:lnTo>
                    <a:pt x="1065" y="16407"/>
                  </a:lnTo>
                  <a:lnTo>
                    <a:pt x="1238" y="16764"/>
                  </a:lnTo>
                  <a:lnTo>
                    <a:pt x="1418" y="17115"/>
                  </a:lnTo>
                  <a:lnTo>
                    <a:pt x="1611" y="17466"/>
                  </a:lnTo>
                  <a:lnTo>
                    <a:pt x="1818" y="17803"/>
                  </a:lnTo>
                  <a:lnTo>
                    <a:pt x="2031" y="18133"/>
                  </a:lnTo>
                  <a:lnTo>
                    <a:pt x="2257" y="18456"/>
                  </a:lnTo>
                  <a:lnTo>
                    <a:pt x="2497" y="18765"/>
                  </a:lnTo>
                  <a:lnTo>
                    <a:pt x="2743" y="19075"/>
                  </a:lnTo>
                  <a:lnTo>
                    <a:pt x="2996" y="19370"/>
                  </a:lnTo>
                  <a:lnTo>
                    <a:pt x="3263" y="19659"/>
                  </a:lnTo>
                  <a:lnTo>
                    <a:pt x="3536" y="19934"/>
                  </a:lnTo>
                  <a:lnTo>
                    <a:pt x="3815" y="20209"/>
                  </a:lnTo>
                  <a:lnTo>
                    <a:pt x="4102" y="20470"/>
                  </a:lnTo>
                  <a:lnTo>
                    <a:pt x="4401" y="20725"/>
                  </a:lnTo>
                  <a:lnTo>
                    <a:pt x="4707" y="20972"/>
                  </a:lnTo>
                  <a:lnTo>
                    <a:pt x="5020" y="21206"/>
                  </a:lnTo>
                  <a:lnTo>
                    <a:pt x="5340" y="21433"/>
                  </a:lnTo>
                  <a:lnTo>
                    <a:pt x="5666" y="21653"/>
                  </a:lnTo>
                  <a:lnTo>
                    <a:pt x="5999" y="21866"/>
                  </a:lnTo>
                  <a:lnTo>
                    <a:pt x="6339" y="22066"/>
                  </a:lnTo>
                  <a:lnTo>
                    <a:pt x="6678" y="22251"/>
                  </a:lnTo>
                  <a:lnTo>
                    <a:pt x="7031" y="22437"/>
                  </a:lnTo>
                  <a:lnTo>
                    <a:pt x="7384" y="22609"/>
                  </a:lnTo>
                  <a:lnTo>
                    <a:pt x="7750" y="22767"/>
                  </a:lnTo>
                  <a:lnTo>
                    <a:pt x="8110" y="22918"/>
                  </a:lnTo>
                  <a:lnTo>
                    <a:pt x="8483" y="23063"/>
                  </a:lnTo>
                  <a:lnTo>
                    <a:pt x="8856" y="23193"/>
                  </a:lnTo>
                  <a:lnTo>
                    <a:pt x="9235" y="23317"/>
                  </a:lnTo>
                  <a:lnTo>
                    <a:pt x="9615" y="23427"/>
                  </a:lnTo>
                  <a:lnTo>
                    <a:pt x="10001" y="23530"/>
                  </a:lnTo>
                  <a:lnTo>
                    <a:pt x="10387" y="23626"/>
                  </a:lnTo>
                  <a:lnTo>
                    <a:pt x="10780" y="23709"/>
                  </a:lnTo>
                  <a:lnTo>
                    <a:pt x="11173" y="23778"/>
                  </a:lnTo>
                  <a:lnTo>
                    <a:pt x="11565" y="23840"/>
                  </a:lnTo>
                  <a:lnTo>
                    <a:pt x="11958" y="23888"/>
                  </a:lnTo>
                  <a:lnTo>
                    <a:pt x="12358" y="23929"/>
                  </a:lnTo>
                  <a:lnTo>
                    <a:pt x="12757" y="23957"/>
                  </a:lnTo>
                  <a:lnTo>
                    <a:pt x="13157" y="23970"/>
                  </a:lnTo>
                  <a:lnTo>
                    <a:pt x="13563" y="23977"/>
                  </a:lnTo>
                  <a:lnTo>
                    <a:pt x="13962" y="23977"/>
                  </a:lnTo>
                  <a:lnTo>
                    <a:pt x="14362" y="23963"/>
                  </a:lnTo>
                  <a:lnTo>
                    <a:pt x="14761" y="23936"/>
                  </a:lnTo>
                  <a:lnTo>
                    <a:pt x="15161" y="23895"/>
                  </a:lnTo>
                  <a:lnTo>
                    <a:pt x="15560" y="23847"/>
                  </a:lnTo>
                  <a:lnTo>
                    <a:pt x="15960" y="23785"/>
                  </a:lnTo>
                  <a:lnTo>
                    <a:pt x="16359" y="23709"/>
                  </a:lnTo>
                  <a:lnTo>
                    <a:pt x="16752" y="23626"/>
                  </a:lnTo>
                  <a:lnTo>
                    <a:pt x="17145" y="23530"/>
                  </a:lnTo>
                  <a:lnTo>
                    <a:pt x="17538" y="23420"/>
                  </a:lnTo>
                  <a:lnTo>
                    <a:pt x="17931" y="23303"/>
                  </a:lnTo>
                  <a:lnTo>
                    <a:pt x="18310" y="23173"/>
                  </a:lnTo>
                  <a:lnTo>
                    <a:pt x="18357" y="23118"/>
                  </a:lnTo>
                  <a:lnTo>
                    <a:pt x="18397" y="23070"/>
                  </a:lnTo>
                  <a:lnTo>
                    <a:pt x="18450" y="23021"/>
                  </a:lnTo>
                  <a:lnTo>
                    <a:pt x="18497" y="22980"/>
                  </a:lnTo>
                  <a:lnTo>
                    <a:pt x="18550" y="22939"/>
                  </a:lnTo>
                  <a:lnTo>
                    <a:pt x="18610" y="22905"/>
                  </a:lnTo>
                  <a:lnTo>
                    <a:pt x="18663" y="22870"/>
                  </a:lnTo>
                  <a:lnTo>
                    <a:pt x="18723" y="22843"/>
                  </a:lnTo>
                  <a:lnTo>
                    <a:pt x="18790" y="22822"/>
                  </a:lnTo>
                  <a:lnTo>
                    <a:pt x="18850" y="22801"/>
                  </a:lnTo>
                  <a:lnTo>
                    <a:pt x="18916" y="22788"/>
                  </a:lnTo>
                  <a:lnTo>
                    <a:pt x="18983" y="22781"/>
                  </a:lnTo>
                  <a:lnTo>
                    <a:pt x="19049" y="22774"/>
                  </a:lnTo>
                  <a:lnTo>
                    <a:pt x="19116" y="22774"/>
                  </a:lnTo>
                  <a:lnTo>
                    <a:pt x="19182" y="22781"/>
                  </a:lnTo>
                  <a:lnTo>
                    <a:pt x="19249" y="22794"/>
                  </a:lnTo>
                  <a:lnTo>
                    <a:pt x="19482" y="22691"/>
                  </a:lnTo>
                  <a:lnTo>
                    <a:pt x="19715" y="22581"/>
                  </a:lnTo>
                  <a:lnTo>
                    <a:pt x="19935" y="22464"/>
                  </a:lnTo>
                  <a:lnTo>
                    <a:pt x="20161" y="22341"/>
                  </a:lnTo>
                  <a:lnTo>
                    <a:pt x="20381" y="22217"/>
                  </a:lnTo>
                  <a:lnTo>
                    <a:pt x="20594" y="22093"/>
                  </a:lnTo>
                  <a:lnTo>
                    <a:pt x="20807" y="21963"/>
                  </a:lnTo>
                  <a:lnTo>
                    <a:pt x="21013" y="21825"/>
                  </a:lnTo>
                  <a:lnTo>
                    <a:pt x="21213" y="21687"/>
                  </a:lnTo>
                  <a:lnTo>
                    <a:pt x="21413" y="21543"/>
                  </a:lnTo>
                  <a:lnTo>
                    <a:pt x="21613" y="21392"/>
                  </a:lnTo>
                  <a:lnTo>
                    <a:pt x="21806" y="21247"/>
                  </a:lnTo>
                  <a:lnTo>
                    <a:pt x="21992" y="21089"/>
                  </a:lnTo>
                  <a:lnTo>
                    <a:pt x="22172" y="20931"/>
                  </a:lnTo>
                  <a:lnTo>
                    <a:pt x="22352" y="20773"/>
                  </a:lnTo>
                  <a:lnTo>
                    <a:pt x="22532" y="20608"/>
                  </a:lnTo>
                  <a:lnTo>
                    <a:pt x="22705" y="20436"/>
                  </a:lnTo>
                  <a:lnTo>
                    <a:pt x="22871" y="20264"/>
                  </a:lnTo>
                  <a:lnTo>
                    <a:pt x="23031" y="20092"/>
                  </a:lnTo>
                  <a:lnTo>
                    <a:pt x="23191" y="19913"/>
                  </a:lnTo>
                  <a:lnTo>
                    <a:pt x="23344" y="19735"/>
                  </a:lnTo>
                  <a:lnTo>
                    <a:pt x="23497" y="19549"/>
                  </a:lnTo>
                  <a:lnTo>
                    <a:pt x="23643" y="19363"/>
                  </a:lnTo>
                  <a:lnTo>
                    <a:pt x="23783" y="19171"/>
                  </a:lnTo>
                  <a:lnTo>
                    <a:pt x="23923" y="18978"/>
                  </a:lnTo>
                  <a:lnTo>
                    <a:pt x="24056" y="18786"/>
                  </a:lnTo>
                  <a:lnTo>
                    <a:pt x="24183" y="18586"/>
                  </a:lnTo>
                  <a:lnTo>
                    <a:pt x="24309" y="18380"/>
                  </a:lnTo>
                  <a:lnTo>
                    <a:pt x="24422" y="18181"/>
                  </a:lnTo>
                  <a:lnTo>
                    <a:pt x="24542" y="17974"/>
                  </a:lnTo>
                  <a:lnTo>
                    <a:pt x="24649" y="17761"/>
                  </a:lnTo>
                  <a:lnTo>
                    <a:pt x="24755" y="17548"/>
                  </a:lnTo>
                  <a:lnTo>
                    <a:pt x="24855" y="17335"/>
                  </a:lnTo>
                  <a:lnTo>
                    <a:pt x="24948" y="17122"/>
                  </a:lnTo>
                  <a:lnTo>
                    <a:pt x="25042" y="16902"/>
                  </a:lnTo>
                  <a:lnTo>
                    <a:pt x="25122" y="16682"/>
                  </a:lnTo>
                  <a:lnTo>
                    <a:pt x="25201" y="16455"/>
                  </a:lnTo>
                  <a:lnTo>
                    <a:pt x="25281" y="16228"/>
                  </a:lnTo>
                  <a:lnTo>
                    <a:pt x="25348" y="16001"/>
                  </a:lnTo>
                  <a:lnTo>
                    <a:pt x="25415" y="15774"/>
                  </a:lnTo>
                  <a:lnTo>
                    <a:pt x="25474" y="15540"/>
                  </a:lnTo>
                  <a:lnTo>
                    <a:pt x="25528" y="15307"/>
                  </a:lnTo>
                  <a:lnTo>
                    <a:pt x="25581" y="15073"/>
                  </a:lnTo>
                  <a:lnTo>
                    <a:pt x="25621" y="14832"/>
                  </a:lnTo>
                  <a:lnTo>
                    <a:pt x="25661" y="14592"/>
                  </a:lnTo>
                  <a:lnTo>
                    <a:pt x="25694" y="14351"/>
                  </a:lnTo>
                  <a:lnTo>
                    <a:pt x="25721" y="14110"/>
                  </a:lnTo>
                  <a:lnTo>
                    <a:pt x="25747" y="13863"/>
                  </a:lnTo>
                  <a:lnTo>
                    <a:pt x="25767" y="13622"/>
                  </a:lnTo>
                  <a:lnTo>
                    <a:pt x="25774" y="13375"/>
                  </a:lnTo>
                  <a:lnTo>
                    <a:pt x="25781" y="13120"/>
                  </a:lnTo>
                  <a:lnTo>
                    <a:pt x="25781" y="12873"/>
                  </a:lnTo>
                  <a:lnTo>
                    <a:pt x="25781" y="12618"/>
                  </a:lnTo>
                  <a:lnTo>
                    <a:pt x="25767" y="12371"/>
                  </a:lnTo>
                  <a:lnTo>
                    <a:pt x="25754" y="12116"/>
                  </a:lnTo>
                  <a:lnTo>
                    <a:pt x="25727" y="11862"/>
                  </a:lnTo>
                  <a:lnTo>
                    <a:pt x="25701" y="11601"/>
                  </a:lnTo>
                  <a:lnTo>
                    <a:pt x="25668" y="11346"/>
                  </a:lnTo>
                  <a:lnTo>
                    <a:pt x="25628" y="11085"/>
                  </a:lnTo>
                  <a:lnTo>
                    <a:pt x="25581" y="10830"/>
                  </a:lnTo>
                  <a:lnTo>
                    <a:pt x="25528" y="10569"/>
                  </a:lnTo>
                  <a:lnTo>
                    <a:pt x="25474" y="10308"/>
                  </a:lnTo>
                  <a:lnTo>
                    <a:pt x="25408" y="10047"/>
                  </a:lnTo>
                  <a:lnTo>
                    <a:pt x="25341" y="9778"/>
                  </a:lnTo>
                  <a:lnTo>
                    <a:pt x="25275" y="9552"/>
                  </a:lnTo>
                  <a:lnTo>
                    <a:pt x="25208" y="9331"/>
                  </a:lnTo>
                  <a:lnTo>
                    <a:pt x="25135" y="9105"/>
                  </a:lnTo>
                  <a:lnTo>
                    <a:pt x="25055" y="8891"/>
                  </a:lnTo>
                  <a:lnTo>
                    <a:pt x="24982" y="8671"/>
                  </a:lnTo>
                  <a:lnTo>
                    <a:pt x="24895" y="8458"/>
                  </a:lnTo>
                  <a:lnTo>
                    <a:pt x="24809" y="8252"/>
                  </a:lnTo>
                  <a:lnTo>
                    <a:pt x="24722" y="8039"/>
                  </a:lnTo>
                  <a:lnTo>
                    <a:pt x="24629" y="7833"/>
                  </a:lnTo>
                  <a:lnTo>
                    <a:pt x="24536" y="7633"/>
                  </a:lnTo>
                  <a:lnTo>
                    <a:pt x="24329" y="7234"/>
                  </a:lnTo>
                  <a:lnTo>
                    <a:pt x="24116" y="6849"/>
                  </a:lnTo>
                  <a:lnTo>
                    <a:pt x="23890" y="6471"/>
                  </a:lnTo>
                  <a:lnTo>
                    <a:pt x="23657" y="6107"/>
                  </a:lnTo>
                  <a:lnTo>
                    <a:pt x="23404" y="5749"/>
                  </a:lnTo>
                  <a:lnTo>
                    <a:pt x="23144" y="5398"/>
                  </a:lnTo>
                  <a:lnTo>
                    <a:pt x="22878" y="5062"/>
                  </a:lnTo>
                  <a:lnTo>
                    <a:pt x="22598" y="4731"/>
                  </a:lnTo>
                  <a:lnTo>
                    <a:pt x="22305" y="4415"/>
                  </a:lnTo>
                  <a:lnTo>
                    <a:pt x="22006" y="4106"/>
                  </a:lnTo>
                  <a:lnTo>
                    <a:pt x="21699" y="3803"/>
                  </a:lnTo>
                  <a:lnTo>
                    <a:pt x="21380" y="3508"/>
                  </a:lnTo>
                  <a:lnTo>
                    <a:pt x="21060" y="3226"/>
                  </a:lnTo>
                  <a:lnTo>
                    <a:pt x="20727" y="2944"/>
                  </a:lnTo>
                  <a:lnTo>
                    <a:pt x="20388" y="2676"/>
                  </a:lnTo>
                  <a:lnTo>
                    <a:pt x="20041" y="2414"/>
                  </a:lnTo>
                  <a:lnTo>
                    <a:pt x="19688" y="2160"/>
                  </a:lnTo>
                  <a:lnTo>
                    <a:pt x="19329" y="1912"/>
                  </a:lnTo>
                  <a:lnTo>
                    <a:pt x="18963" y="1672"/>
                  </a:lnTo>
                  <a:lnTo>
                    <a:pt x="18590" y="1445"/>
                  </a:lnTo>
                  <a:lnTo>
                    <a:pt x="18217" y="1218"/>
                  </a:lnTo>
                  <a:lnTo>
                    <a:pt x="17837" y="998"/>
                  </a:lnTo>
                  <a:lnTo>
                    <a:pt x="17451" y="785"/>
                  </a:lnTo>
                  <a:lnTo>
                    <a:pt x="17065" y="578"/>
                  </a:lnTo>
                  <a:lnTo>
                    <a:pt x="16679" y="379"/>
                  </a:lnTo>
                  <a:lnTo>
                    <a:pt x="16279" y="187"/>
                  </a:lnTo>
                  <a:lnTo>
                    <a:pt x="158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295850" y="-3410250"/>
              <a:ext cx="416325" cy="455550"/>
            </a:xfrm>
            <a:custGeom>
              <a:avLst/>
              <a:gdLst/>
              <a:ahLst/>
              <a:cxnLst/>
              <a:rect l="l" t="t" r="r" b="b"/>
              <a:pathLst>
                <a:path w="16653" h="18222" extrusionOk="0">
                  <a:moveTo>
                    <a:pt x="6179" y="1"/>
                  </a:moveTo>
                  <a:lnTo>
                    <a:pt x="5447" y="915"/>
                  </a:lnTo>
                  <a:lnTo>
                    <a:pt x="4701" y="1823"/>
                  </a:lnTo>
                  <a:lnTo>
                    <a:pt x="3949" y="2724"/>
                  </a:lnTo>
                  <a:lnTo>
                    <a:pt x="3177" y="3604"/>
                  </a:lnTo>
                  <a:lnTo>
                    <a:pt x="2398" y="4484"/>
                  </a:lnTo>
                  <a:lnTo>
                    <a:pt x="1612" y="5343"/>
                  </a:lnTo>
                  <a:lnTo>
                    <a:pt x="813" y="6196"/>
                  </a:lnTo>
                  <a:lnTo>
                    <a:pt x="1" y="7035"/>
                  </a:lnTo>
                  <a:lnTo>
                    <a:pt x="81" y="7083"/>
                  </a:lnTo>
                  <a:lnTo>
                    <a:pt x="154" y="7145"/>
                  </a:lnTo>
                  <a:lnTo>
                    <a:pt x="227" y="7207"/>
                  </a:lnTo>
                  <a:lnTo>
                    <a:pt x="287" y="7282"/>
                  </a:lnTo>
                  <a:lnTo>
                    <a:pt x="347" y="7358"/>
                  </a:lnTo>
                  <a:lnTo>
                    <a:pt x="400" y="7441"/>
                  </a:lnTo>
                  <a:lnTo>
                    <a:pt x="453" y="7530"/>
                  </a:lnTo>
                  <a:lnTo>
                    <a:pt x="493" y="7626"/>
                  </a:lnTo>
                  <a:lnTo>
                    <a:pt x="560" y="7784"/>
                  </a:lnTo>
                  <a:lnTo>
                    <a:pt x="640" y="7943"/>
                  </a:lnTo>
                  <a:lnTo>
                    <a:pt x="726" y="8101"/>
                  </a:lnTo>
                  <a:lnTo>
                    <a:pt x="826" y="8259"/>
                  </a:lnTo>
                  <a:lnTo>
                    <a:pt x="933" y="8417"/>
                  </a:lnTo>
                  <a:lnTo>
                    <a:pt x="1046" y="8575"/>
                  </a:lnTo>
                  <a:lnTo>
                    <a:pt x="1286" y="8891"/>
                  </a:lnTo>
                  <a:lnTo>
                    <a:pt x="1532" y="9194"/>
                  </a:lnTo>
                  <a:lnTo>
                    <a:pt x="1778" y="9496"/>
                  </a:lnTo>
                  <a:lnTo>
                    <a:pt x="2011" y="9792"/>
                  </a:lnTo>
                  <a:lnTo>
                    <a:pt x="2118" y="9930"/>
                  </a:lnTo>
                  <a:lnTo>
                    <a:pt x="2218" y="10067"/>
                  </a:lnTo>
                  <a:lnTo>
                    <a:pt x="2684" y="10762"/>
                  </a:lnTo>
                  <a:lnTo>
                    <a:pt x="3157" y="11456"/>
                  </a:lnTo>
                  <a:lnTo>
                    <a:pt x="3623" y="12144"/>
                  </a:lnTo>
                  <a:lnTo>
                    <a:pt x="4089" y="12838"/>
                  </a:lnTo>
                  <a:lnTo>
                    <a:pt x="4315" y="13148"/>
                  </a:lnTo>
                  <a:lnTo>
                    <a:pt x="4542" y="13464"/>
                  </a:lnTo>
                  <a:lnTo>
                    <a:pt x="5021" y="14096"/>
                  </a:lnTo>
                  <a:lnTo>
                    <a:pt x="5514" y="14743"/>
                  </a:lnTo>
                  <a:lnTo>
                    <a:pt x="5760" y="15073"/>
                  </a:lnTo>
                  <a:lnTo>
                    <a:pt x="5993" y="15410"/>
                  </a:lnTo>
                  <a:lnTo>
                    <a:pt x="6226" y="15747"/>
                  </a:lnTo>
                  <a:lnTo>
                    <a:pt x="6446" y="16084"/>
                  </a:lnTo>
                  <a:lnTo>
                    <a:pt x="6652" y="16427"/>
                  </a:lnTo>
                  <a:lnTo>
                    <a:pt x="6752" y="16606"/>
                  </a:lnTo>
                  <a:lnTo>
                    <a:pt x="6852" y="16778"/>
                  </a:lnTo>
                  <a:lnTo>
                    <a:pt x="6939" y="16957"/>
                  </a:lnTo>
                  <a:lnTo>
                    <a:pt x="7025" y="17136"/>
                  </a:lnTo>
                  <a:lnTo>
                    <a:pt x="7105" y="17314"/>
                  </a:lnTo>
                  <a:lnTo>
                    <a:pt x="7185" y="17493"/>
                  </a:lnTo>
                  <a:lnTo>
                    <a:pt x="7258" y="17672"/>
                  </a:lnTo>
                  <a:lnTo>
                    <a:pt x="7325" y="17858"/>
                  </a:lnTo>
                  <a:lnTo>
                    <a:pt x="7378" y="18043"/>
                  </a:lnTo>
                  <a:lnTo>
                    <a:pt x="7431" y="18222"/>
                  </a:lnTo>
                  <a:lnTo>
                    <a:pt x="8057" y="17789"/>
                  </a:lnTo>
                  <a:lnTo>
                    <a:pt x="8670" y="17342"/>
                  </a:lnTo>
                  <a:lnTo>
                    <a:pt x="9276" y="16888"/>
                  </a:lnTo>
                  <a:lnTo>
                    <a:pt x="9875" y="16427"/>
                  </a:lnTo>
                  <a:lnTo>
                    <a:pt x="10474" y="15960"/>
                  </a:lnTo>
                  <a:lnTo>
                    <a:pt x="11067" y="15485"/>
                  </a:lnTo>
                  <a:lnTo>
                    <a:pt x="11646" y="15004"/>
                  </a:lnTo>
                  <a:lnTo>
                    <a:pt x="12225" y="14509"/>
                  </a:lnTo>
                  <a:lnTo>
                    <a:pt x="12798" y="14014"/>
                  </a:lnTo>
                  <a:lnTo>
                    <a:pt x="13370" y="13512"/>
                  </a:lnTo>
                  <a:lnTo>
                    <a:pt x="13930" y="13003"/>
                  </a:lnTo>
                  <a:lnTo>
                    <a:pt x="14482" y="12481"/>
                  </a:lnTo>
                  <a:lnTo>
                    <a:pt x="15035" y="11958"/>
                  </a:lnTo>
                  <a:lnTo>
                    <a:pt x="15581" y="11429"/>
                  </a:lnTo>
                  <a:lnTo>
                    <a:pt x="16120" y="10892"/>
                  </a:lnTo>
                  <a:lnTo>
                    <a:pt x="16653" y="10356"/>
                  </a:lnTo>
                  <a:lnTo>
                    <a:pt x="16540" y="10287"/>
                  </a:lnTo>
                  <a:lnTo>
                    <a:pt x="16427" y="10225"/>
                  </a:lnTo>
                  <a:lnTo>
                    <a:pt x="16320" y="10150"/>
                  </a:lnTo>
                  <a:lnTo>
                    <a:pt x="16260" y="10102"/>
                  </a:lnTo>
                  <a:lnTo>
                    <a:pt x="16207" y="10047"/>
                  </a:lnTo>
                  <a:lnTo>
                    <a:pt x="15228" y="9098"/>
                  </a:lnTo>
                  <a:lnTo>
                    <a:pt x="14256" y="8142"/>
                  </a:lnTo>
                  <a:lnTo>
                    <a:pt x="13284" y="7193"/>
                  </a:lnTo>
                  <a:lnTo>
                    <a:pt x="12312" y="6244"/>
                  </a:lnTo>
                  <a:lnTo>
                    <a:pt x="11326" y="5309"/>
                  </a:lnTo>
                  <a:lnTo>
                    <a:pt x="10834" y="4841"/>
                  </a:lnTo>
                  <a:lnTo>
                    <a:pt x="10334" y="4388"/>
                  </a:lnTo>
                  <a:lnTo>
                    <a:pt x="9828" y="3927"/>
                  </a:lnTo>
                  <a:lnTo>
                    <a:pt x="9322" y="3480"/>
                  </a:lnTo>
                  <a:lnTo>
                    <a:pt x="8803" y="3033"/>
                  </a:lnTo>
                  <a:lnTo>
                    <a:pt x="8283" y="2593"/>
                  </a:lnTo>
                  <a:lnTo>
                    <a:pt x="8210" y="2517"/>
                  </a:lnTo>
                  <a:lnTo>
                    <a:pt x="8150" y="2442"/>
                  </a:lnTo>
                  <a:lnTo>
                    <a:pt x="8104" y="2359"/>
                  </a:lnTo>
                  <a:lnTo>
                    <a:pt x="8070" y="2284"/>
                  </a:lnTo>
                  <a:lnTo>
                    <a:pt x="8050" y="2201"/>
                  </a:lnTo>
                  <a:lnTo>
                    <a:pt x="8037" y="2119"/>
                  </a:lnTo>
                  <a:lnTo>
                    <a:pt x="8044" y="2036"/>
                  </a:lnTo>
                  <a:lnTo>
                    <a:pt x="8050" y="1954"/>
                  </a:lnTo>
                  <a:lnTo>
                    <a:pt x="7804" y="1720"/>
                  </a:lnTo>
                  <a:lnTo>
                    <a:pt x="7564" y="1486"/>
                  </a:lnTo>
                  <a:lnTo>
                    <a:pt x="7318" y="1245"/>
                  </a:lnTo>
                  <a:lnTo>
                    <a:pt x="7085" y="1005"/>
                  </a:lnTo>
                  <a:lnTo>
                    <a:pt x="6852" y="757"/>
                  </a:lnTo>
                  <a:lnTo>
                    <a:pt x="6619" y="503"/>
                  </a:lnTo>
                  <a:lnTo>
                    <a:pt x="6399" y="255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71300" y="-3194350"/>
              <a:ext cx="359250" cy="446450"/>
            </a:xfrm>
            <a:custGeom>
              <a:avLst/>
              <a:gdLst/>
              <a:ahLst/>
              <a:cxnLst/>
              <a:rect l="l" t="t" r="r" b="b"/>
              <a:pathLst>
                <a:path w="14370" h="17858" extrusionOk="0">
                  <a:moveTo>
                    <a:pt x="7391" y="1"/>
                  </a:moveTo>
                  <a:lnTo>
                    <a:pt x="6805" y="558"/>
                  </a:lnTo>
                  <a:lnTo>
                    <a:pt x="6213" y="1115"/>
                  </a:lnTo>
                  <a:lnTo>
                    <a:pt x="5620" y="1665"/>
                  </a:lnTo>
                  <a:lnTo>
                    <a:pt x="5028" y="2208"/>
                  </a:lnTo>
                  <a:lnTo>
                    <a:pt x="4422" y="2744"/>
                  </a:lnTo>
                  <a:lnTo>
                    <a:pt x="3822" y="3274"/>
                  </a:lnTo>
                  <a:lnTo>
                    <a:pt x="3210" y="3796"/>
                  </a:lnTo>
                  <a:lnTo>
                    <a:pt x="2597" y="4312"/>
                  </a:lnTo>
                  <a:lnTo>
                    <a:pt x="2498" y="4388"/>
                  </a:lnTo>
                  <a:lnTo>
                    <a:pt x="2398" y="4457"/>
                  </a:lnTo>
                  <a:lnTo>
                    <a:pt x="2291" y="4512"/>
                  </a:lnTo>
                  <a:lnTo>
                    <a:pt x="2185" y="4560"/>
                  </a:lnTo>
                  <a:lnTo>
                    <a:pt x="2085" y="4594"/>
                  </a:lnTo>
                  <a:lnTo>
                    <a:pt x="1978" y="4622"/>
                  </a:lnTo>
                  <a:lnTo>
                    <a:pt x="1872" y="4642"/>
                  </a:lnTo>
                  <a:lnTo>
                    <a:pt x="1765" y="4656"/>
                  </a:lnTo>
                  <a:lnTo>
                    <a:pt x="1659" y="4656"/>
                  </a:lnTo>
                  <a:lnTo>
                    <a:pt x="1559" y="4649"/>
                  </a:lnTo>
                  <a:lnTo>
                    <a:pt x="1459" y="4635"/>
                  </a:lnTo>
                  <a:lnTo>
                    <a:pt x="1359" y="4615"/>
                  </a:lnTo>
                  <a:lnTo>
                    <a:pt x="1259" y="4587"/>
                  </a:lnTo>
                  <a:lnTo>
                    <a:pt x="1166" y="4553"/>
                  </a:lnTo>
                  <a:lnTo>
                    <a:pt x="1073" y="4512"/>
                  </a:lnTo>
                  <a:lnTo>
                    <a:pt x="979" y="4463"/>
                  </a:lnTo>
                  <a:lnTo>
                    <a:pt x="820" y="6141"/>
                  </a:lnTo>
                  <a:lnTo>
                    <a:pt x="660" y="7812"/>
                  </a:lnTo>
                  <a:lnTo>
                    <a:pt x="520" y="9483"/>
                  </a:lnTo>
                  <a:lnTo>
                    <a:pt x="387" y="11154"/>
                  </a:lnTo>
                  <a:lnTo>
                    <a:pt x="267" y="12825"/>
                  </a:lnTo>
                  <a:lnTo>
                    <a:pt x="160" y="14502"/>
                  </a:lnTo>
                  <a:lnTo>
                    <a:pt x="114" y="15334"/>
                  </a:lnTo>
                  <a:lnTo>
                    <a:pt x="74" y="16173"/>
                  </a:lnTo>
                  <a:lnTo>
                    <a:pt x="34" y="17012"/>
                  </a:lnTo>
                  <a:lnTo>
                    <a:pt x="1" y="17858"/>
                  </a:lnTo>
                  <a:lnTo>
                    <a:pt x="953" y="17528"/>
                  </a:lnTo>
                  <a:lnTo>
                    <a:pt x="1898" y="17184"/>
                  </a:lnTo>
                  <a:lnTo>
                    <a:pt x="2837" y="16826"/>
                  </a:lnTo>
                  <a:lnTo>
                    <a:pt x="3763" y="16455"/>
                  </a:lnTo>
                  <a:lnTo>
                    <a:pt x="4688" y="16063"/>
                  </a:lnTo>
                  <a:lnTo>
                    <a:pt x="5607" y="15664"/>
                  </a:lnTo>
                  <a:lnTo>
                    <a:pt x="6512" y="15252"/>
                  </a:lnTo>
                  <a:lnTo>
                    <a:pt x="7418" y="14819"/>
                  </a:lnTo>
                  <a:lnTo>
                    <a:pt x="8317" y="14378"/>
                  </a:lnTo>
                  <a:lnTo>
                    <a:pt x="9202" y="13925"/>
                  </a:lnTo>
                  <a:lnTo>
                    <a:pt x="10081" y="13457"/>
                  </a:lnTo>
                  <a:lnTo>
                    <a:pt x="10953" y="12976"/>
                  </a:lnTo>
                  <a:lnTo>
                    <a:pt x="11819" y="12481"/>
                  </a:lnTo>
                  <a:lnTo>
                    <a:pt x="12678" y="11979"/>
                  </a:lnTo>
                  <a:lnTo>
                    <a:pt x="13530" y="11463"/>
                  </a:lnTo>
                  <a:lnTo>
                    <a:pt x="14369" y="10927"/>
                  </a:lnTo>
                  <a:lnTo>
                    <a:pt x="14209" y="10803"/>
                  </a:lnTo>
                  <a:lnTo>
                    <a:pt x="14050" y="10672"/>
                  </a:lnTo>
                  <a:lnTo>
                    <a:pt x="13890" y="10535"/>
                  </a:lnTo>
                  <a:lnTo>
                    <a:pt x="13737" y="10397"/>
                  </a:lnTo>
                  <a:lnTo>
                    <a:pt x="13583" y="10246"/>
                  </a:lnTo>
                  <a:lnTo>
                    <a:pt x="13437" y="10095"/>
                  </a:lnTo>
                  <a:lnTo>
                    <a:pt x="13291" y="9937"/>
                  </a:lnTo>
                  <a:lnTo>
                    <a:pt x="13151" y="9779"/>
                  </a:lnTo>
                  <a:lnTo>
                    <a:pt x="13011" y="9613"/>
                  </a:lnTo>
                  <a:lnTo>
                    <a:pt x="12871" y="9442"/>
                  </a:lnTo>
                  <a:lnTo>
                    <a:pt x="12605" y="9091"/>
                  </a:lnTo>
                  <a:lnTo>
                    <a:pt x="12352" y="8733"/>
                  </a:lnTo>
                  <a:lnTo>
                    <a:pt x="12099" y="8369"/>
                  </a:lnTo>
                  <a:lnTo>
                    <a:pt x="11859" y="7991"/>
                  </a:lnTo>
                  <a:lnTo>
                    <a:pt x="11619" y="7613"/>
                  </a:lnTo>
                  <a:lnTo>
                    <a:pt x="11393" y="7234"/>
                  </a:lnTo>
                  <a:lnTo>
                    <a:pt x="11167" y="6849"/>
                  </a:lnTo>
                  <a:lnTo>
                    <a:pt x="10734" y="6107"/>
                  </a:lnTo>
                  <a:lnTo>
                    <a:pt x="10521" y="5742"/>
                  </a:lnTo>
                  <a:lnTo>
                    <a:pt x="10308" y="5392"/>
                  </a:lnTo>
                  <a:lnTo>
                    <a:pt x="10121" y="5103"/>
                  </a:lnTo>
                  <a:lnTo>
                    <a:pt x="9928" y="4800"/>
                  </a:lnTo>
                  <a:lnTo>
                    <a:pt x="9509" y="4175"/>
                  </a:lnTo>
                  <a:lnTo>
                    <a:pt x="9069" y="3515"/>
                  </a:lnTo>
                  <a:lnTo>
                    <a:pt x="8856" y="3178"/>
                  </a:lnTo>
                  <a:lnTo>
                    <a:pt x="8643" y="2834"/>
                  </a:lnTo>
                  <a:lnTo>
                    <a:pt x="8430" y="2490"/>
                  </a:lnTo>
                  <a:lnTo>
                    <a:pt x="8230" y="2139"/>
                  </a:lnTo>
                  <a:lnTo>
                    <a:pt x="8044" y="1782"/>
                  </a:lnTo>
                  <a:lnTo>
                    <a:pt x="7877" y="1431"/>
                  </a:lnTo>
                  <a:lnTo>
                    <a:pt x="7797" y="1252"/>
                  </a:lnTo>
                  <a:lnTo>
                    <a:pt x="7718" y="1074"/>
                  </a:lnTo>
                  <a:lnTo>
                    <a:pt x="7651" y="895"/>
                  </a:lnTo>
                  <a:lnTo>
                    <a:pt x="7584" y="716"/>
                  </a:lnTo>
                  <a:lnTo>
                    <a:pt x="7524" y="537"/>
                  </a:lnTo>
                  <a:lnTo>
                    <a:pt x="7478" y="359"/>
                  </a:lnTo>
                  <a:lnTo>
                    <a:pt x="7431" y="180"/>
                  </a:lnTo>
                  <a:lnTo>
                    <a:pt x="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-120275" y="-3480725"/>
              <a:ext cx="210750" cy="945650"/>
            </a:xfrm>
            <a:custGeom>
              <a:avLst/>
              <a:gdLst/>
              <a:ahLst/>
              <a:cxnLst/>
              <a:rect l="l" t="t" r="r" b="b"/>
              <a:pathLst>
                <a:path w="8430" h="37826" extrusionOk="0">
                  <a:moveTo>
                    <a:pt x="1172" y="1"/>
                  </a:moveTo>
                  <a:lnTo>
                    <a:pt x="1232" y="1177"/>
                  </a:lnTo>
                  <a:lnTo>
                    <a:pt x="1285" y="2352"/>
                  </a:lnTo>
                  <a:lnTo>
                    <a:pt x="1332" y="3528"/>
                  </a:lnTo>
                  <a:lnTo>
                    <a:pt x="1372" y="4704"/>
                  </a:lnTo>
                  <a:lnTo>
                    <a:pt x="1405" y="5880"/>
                  </a:lnTo>
                  <a:lnTo>
                    <a:pt x="1425" y="7062"/>
                  </a:lnTo>
                  <a:lnTo>
                    <a:pt x="1445" y="8238"/>
                  </a:lnTo>
                  <a:lnTo>
                    <a:pt x="1452" y="9414"/>
                  </a:lnTo>
                  <a:lnTo>
                    <a:pt x="1458" y="10590"/>
                  </a:lnTo>
                  <a:lnTo>
                    <a:pt x="1458" y="11772"/>
                  </a:lnTo>
                  <a:lnTo>
                    <a:pt x="1445" y="12948"/>
                  </a:lnTo>
                  <a:lnTo>
                    <a:pt x="1432" y="14124"/>
                  </a:lnTo>
                  <a:lnTo>
                    <a:pt x="1405" y="15306"/>
                  </a:lnTo>
                  <a:lnTo>
                    <a:pt x="1378" y="16482"/>
                  </a:lnTo>
                  <a:lnTo>
                    <a:pt x="1345" y="17665"/>
                  </a:lnTo>
                  <a:lnTo>
                    <a:pt x="1305" y="18841"/>
                  </a:lnTo>
                  <a:lnTo>
                    <a:pt x="1258" y="20016"/>
                  </a:lnTo>
                  <a:lnTo>
                    <a:pt x="1205" y="21192"/>
                  </a:lnTo>
                  <a:lnTo>
                    <a:pt x="1152" y="22375"/>
                  </a:lnTo>
                  <a:lnTo>
                    <a:pt x="1092" y="23551"/>
                  </a:lnTo>
                  <a:lnTo>
                    <a:pt x="1025" y="24726"/>
                  </a:lnTo>
                  <a:lnTo>
                    <a:pt x="952" y="25902"/>
                  </a:lnTo>
                  <a:lnTo>
                    <a:pt x="872" y="27078"/>
                  </a:lnTo>
                  <a:lnTo>
                    <a:pt x="792" y="28254"/>
                  </a:lnTo>
                  <a:lnTo>
                    <a:pt x="706" y="29430"/>
                  </a:lnTo>
                  <a:lnTo>
                    <a:pt x="619" y="30605"/>
                  </a:lnTo>
                  <a:lnTo>
                    <a:pt x="526" y="31781"/>
                  </a:lnTo>
                  <a:lnTo>
                    <a:pt x="426" y="32957"/>
                  </a:lnTo>
                  <a:lnTo>
                    <a:pt x="220" y="35302"/>
                  </a:lnTo>
                  <a:lnTo>
                    <a:pt x="0" y="37646"/>
                  </a:lnTo>
                  <a:lnTo>
                    <a:pt x="692" y="37701"/>
                  </a:lnTo>
                  <a:lnTo>
                    <a:pt x="1312" y="37756"/>
                  </a:lnTo>
                  <a:lnTo>
                    <a:pt x="1851" y="37798"/>
                  </a:lnTo>
                  <a:lnTo>
                    <a:pt x="2091" y="37811"/>
                  </a:lnTo>
                  <a:lnTo>
                    <a:pt x="2317" y="37825"/>
                  </a:lnTo>
                  <a:lnTo>
                    <a:pt x="2530" y="37825"/>
                  </a:lnTo>
                  <a:lnTo>
                    <a:pt x="2723" y="37818"/>
                  </a:lnTo>
                  <a:lnTo>
                    <a:pt x="2910" y="37804"/>
                  </a:lnTo>
                  <a:lnTo>
                    <a:pt x="3076" y="37784"/>
                  </a:lnTo>
                  <a:lnTo>
                    <a:pt x="3229" y="37749"/>
                  </a:lnTo>
                  <a:lnTo>
                    <a:pt x="3369" y="37701"/>
                  </a:lnTo>
                  <a:lnTo>
                    <a:pt x="3442" y="37674"/>
                  </a:lnTo>
                  <a:lnTo>
                    <a:pt x="3502" y="37646"/>
                  </a:lnTo>
                  <a:lnTo>
                    <a:pt x="3562" y="37612"/>
                  </a:lnTo>
                  <a:lnTo>
                    <a:pt x="3622" y="37571"/>
                  </a:lnTo>
                  <a:lnTo>
                    <a:pt x="3682" y="37529"/>
                  </a:lnTo>
                  <a:lnTo>
                    <a:pt x="3735" y="37481"/>
                  </a:lnTo>
                  <a:lnTo>
                    <a:pt x="3789" y="37433"/>
                  </a:lnTo>
                  <a:lnTo>
                    <a:pt x="3835" y="37378"/>
                  </a:lnTo>
                  <a:lnTo>
                    <a:pt x="3882" y="37323"/>
                  </a:lnTo>
                  <a:lnTo>
                    <a:pt x="3928" y="37261"/>
                  </a:lnTo>
                  <a:lnTo>
                    <a:pt x="4015" y="37117"/>
                  </a:lnTo>
                  <a:lnTo>
                    <a:pt x="4095" y="36959"/>
                  </a:lnTo>
                  <a:lnTo>
                    <a:pt x="4168" y="36780"/>
                  </a:lnTo>
                  <a:lnTo>
                    <a:pt x="4235" y="36581"/>
                  </a:lnTo>
                  <a:lnTo>
                    <a:pt x="4301" y="36361"/>
                  </a:lnTo>
                  <a:lnTo>
                    <a:pt x="4361" y="36113"/>
                  </a:lnTo>
                  <a:lnTo>
                    <a:pt x="4414" y="35838"/>
                  </a:lnTo>
                  <a:lnTo>
                    <a:pt x="4468" y="35542"/>
                  </a:lnTo>
                  <a:lnTo>
                    <a:pt x="4521" y="35219"/>
                  </a:lnTo>
                  <a:lnTo>
                    <a:pt x="4568" y="34868"/>
                  </a:lnTo>
                  <a:lnTo>
                    <a:pt x="4621" y="34490"/>
                  </a:lnTo>
                  <a:lnTo>
                    <a:pt x="4727" y="33645"/>
                  </a:lnTo>
                  <a:lnTo>
                    <a:pt x="4767" y="33266"/>
                  </a:lnTo>
                  <a:lnTo>
                    <a:pt x="4807" y="32888"/>
                  </a:lnTo>
                  <a:lnTo>
                    <a:pt x="4867" y="32132"/>
                  </a:lnTo>
                  <a:lnTo>
                    <a:pt x="4914" y="31375"/>
                  </a:lnTo>
                  <a:lnTo>
                    <a:pt x="4954" y="30612"/>
                  </a:lnTo>
                  <a:lnTo>
                    <a:pt x="4980" y="29842"/>
                  </a:lnTo>
                  <a:lnTo>
                    <a:pt x="5000" y="29072"/>
                  </a:lnTo>
                  <a:lnTo>
                    <a:pt x="5007" y="28309"/>
                  </a:lnTo>
                  <a:lnTo>
                    <a:pt x="5020" y="27532"/>
                  </a:lnTo>
                  <a:lnTo>
                    <a:pt x="5034" y="25992"/>
                  </a:lnTo>
                  <a:lnTo>
                    <a:pt x="5047" y="25222"/>
                  </a:lnTo>
                  <a:lnTo>
                    <a:pt x="5060" y="24451"/>
                  </a:lnTo>
                  <a:lnTo>
                    <a:pt x="5087" y="23688"/>
                  </a:lnTo>
                  <a:lnTo>
                    <a:pt x="5114" y="22918"/>
                  </a:lnTo>
                  <a:lnTo>
                    <a:pt x="5160" y="22155"/>
                  </a:lnTo>
                  <a:lnTo>
                    <a:pt x="5213" y="21399"/>
                  </a:lnTo>
                  <a:lnTo>
                    <a:pt x="5327" y="20092"/>
                  </a:lnTo>
                  <a:lnTo>
                    <a:pt x="5453" y="18786"/>
                  </a:lnTo>
                  <a:lnTo>
                    <a:pt x="5586" y="17479"/>
                  </a:lnTo>
                  <a:lnTo>
                    <a:pt x="5733" y="16180"/>
                  </a:lnTo>
                  <a:lnTo>
                    <a:pt x="5893" y="14880"/>
                  </a:lnTo>
                  <a:lnTo>
                    <a:pt x="6059" y="13581"/>
                  </a:lnTo>
                  <a:lnTo>
                    <a:pt x="6239" y="12281"/>
                  </a:lnTo>
                  <a:lnTo>
                    <a:pt x="6432" y="10988"/>
                  </a:lnTo>
                  <a:lnTo>
                    <a:pt x="6638" y="9689"/>
                  </a:lnTo>
                  <a:lnTo>
                    <a:pt x="6851" y="8403"/>
                  </a:lnTo>
                  <a:lnTo>
                    <a:pt x="7084" y="7110"/>
                  </a:lnTo>
                  <a:lnTo>
                    <a:pt x="7324" y="5825"/>
                  </a:lnTo>
                  <a:lnTo>
                    <a:pt x="7584" y="4539"/>
                  </a:lnTo>
                  <a:lnTo>
                    <a:pt x="7850" y="3260"/>
                  </a:lnTo>
                  <a:lnTo>
                    <a:pt x="8136" y="1981"/>
                  </a:lnTo>
                  <a:lnTo>
                    <a:pt x="8429" y="709"/>
                  </a:lnTo>
                  <a:lnTo>
                    <a:pt x="8416" y="709"/>
                  </a:lnTo>
                  <a:lnTo>
                    <a:pt x="8396" y="716"/>
                  </a:lnTo>
                  <a:lnTo>
                    <a:pt x="8383" y="723"/>
                  </a:lnTo>
                  <a:lnTo>
                    <a:pt x="8369" y="730"/>
                  </a:lnTo>
                  <a:lnTo>
                    <a:pt x="7930" y="736"/>
                  </a:lnTo>
                  <a:lnTo>
                    <a:pt x="7491" y="730"/>
                  </a:lnTo>
                  <a:lnTo>
                    <a:pt x="7044" y="723"/>
                  </a:lnTo>
                  <a:lnTo>
                    <a:pt x="6598" y="695"/>
                  </a:lnTo>
                  <a:lnTo>
                    <a:pt x="6152" y="668"/>
                  </a:lnTo>
                  <a:lnTo>
                    <a:pt x="5699" y="633"/>
                  </a:lnTo>
                  <a:lnTo>
                    <a:pt x="5247" y="585"/>
                  </a:lnTo>
                  <a:lnTo>
                    <a:pt x="4794" y="537"/>
                  </a:lnTo>
                  <a:lnTo>
                    <a:pt x="4341" y="482"/>
                  </a:lnTo>
                  <a:lnTo>
                    <a:pt x="3882" y="427"/>
                  </a:lnTo>
                  <a:lnTo>
                    <a:pt x="2976" y="290"/>
                  </a:lnTo>
                  <a:lnTo>
                    <a:pt x="2071" y="152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-3471550" y="-757175"/>
              <a:ext cx="3417550" cy="888575"/>
            </a:xfrm>
            <a:custGeom>
              <a:avLst/>
              <a:gdLst/>
              <a:ahLst/>
              <a:cxnLst/>
              <a:rect l="l" t="t" r="r" b="b"/>
              <a:pathLst>
                <a:path w="136702" h="35543" extrusionOk="0">
                  <a:moveTo>
                    <a:pt x="14229" y="3762"/>
                  </a:moveTo>
                  <a:lnTo>
                    <a:pt x="15901" y="3885"/>
                  </a:lnTo>
                  <a:lnTo>
                    <a:pt x="17572" y="3995"/>
                  </a:lnTo>
                  <a:lnTo>
                    <a:pt x="19243" y="4105"/>
                  </a:lnTo>
                  <a:lnTo>
                    <a:pt x="20914" y="4202"/>
                  </a:lnTo>
                  <a:lnTo>
                    <a:pt x="22592" y="4298"/>
                  </a:lnTo>
                  <a:lnTo>
                    <a:pt x="24270" y="4387"/>
                  </a:lnTo>
                  <a:lnTo>
                    <a:pt x="25941" y="4470"/>
                  </a:lnTo>
                  <a:lnTo>
                    <a:pt x="27619" y="4545"/>
                  </a:lnTo>
                  <a:lnTo>
                    <a:pt x="29304" y="4621"/>
                  </a:lnTo>
                  <a:lnTo>
                    <a:pt x="30982" y="4690"/>
                  </a:lnTo>
                  <a:lnTo>
                    <a:pt x="32659" y="4752"/>
                  </a:lnTo>
                  <a:lnTo>
                    <a:pt x="34344" y="4807"/>
                  </a:lnTo>
                  <a:lnTo>
                    <a:pt x="36022" y="4862"/>
                  </a:lnTo>
                  <a:lnTo>
                    <a:pt x="37706" y="4910"/>
                  </a:lnTo>
                  <a:lnTo>
                    <a:pt x="39391" y="4951"/>
                  </a:lnTo>
                  <a:lnTo>
                    <a:pt x="41075" y="4992"/>
                  </a:lnTo>
                  <a:lnTo>
                    <a:pt x="44444" y="5061"/>
                  </a:lnTo>
                  <a:lnTo>
                    <a:pt x="47814" y="5109"/>
                  </a:lnTo>
                  <a:lnTo>
                    <a:pt x="51189" y="5151"/>
                  </a:lnTo>
                  <a:lnTo>
                    <a:pt x="54565" y="5171"/>
                  </a:lnTo>
                  <a:lnTo>
                    <a:pt x="57947" y="5185"/>
                  </a:lnTo>
                  <a:lnTo>
                    <a:pt x="61323" y="5185"/>
                  </a:lnTo>
                  <a:lnTo>
                    <a:pt x="64706" y="5171"/>
                  </a:lnTo>
                  <a:lnTo>
                    <a:pt x="68081" y="5151"/>
                  </a:lnTo>
                  <a:lnTo>
                    <a:pt x="71464" y="5130"/>
                  </a:lnTo>
                  <a:lnTo>
                    <a:pt x="74846" y="5096"/>
                  </a:lnTo>
                  <a:lnTo>
                    <a:pt x="78222" y="5054"/>
                  </a:lnTo>
                  <a:lnTo>
                    <a:pt x="81604" y="5013"/>
                  </a:lnTo>
                  <a:lnTo>
                    <a:pt x="88356" y="4924"/>
                  </a:lnTo>
                  <a:lnTo>
                    <a:pt x="95107" y="4827"/>
                  </a:lnTo>
                  <a:lnTo>
                    <a:pt x="101852" y="4738"/>
                  </a:lnTo>
                  <a:lnTo>
                    <a:pt x="105214" y="4697"/>
                  </a:lnTo>
                  <a:lnTo>
                    <a:pt x="108577" y="4662"/>
                  </a:lnTo>
                  <a:lnTo>
                    <a:pt x="111939" y="4635"/>
                  </a:lnTo>
                  <a:lnTo>
                    <a:pt x="115295" y="4614"/>
                  </a:lnTo>
                  <a:lnTo>
                    <a:pt x="118651" y="4601"/>
                  </a:lnTo>
                  <a:lnTo>
                    <a:pt x="122000" y="4601"/>
                  </a:lnTo>
                  <a:lnTo>
                    <a:pt x="122053" y="4724"/>
                  </a:lnTo>
                  <a:lnTo>
                    <a:pt x="122086" y="4793"/>
                  </a:lnTo>
                  <a:lnTo>
                    <a:pt x="122126" y="4848"/>
                  </a:lnTo>
                  <a:lnTo>
                    <a:pt x="122166" y="4910"/>
                  </a:lnTo>
                  <a:lnTo>
                    <a:pt x="122213" y="4965"/>
                  </a:lnTo>
                  <a:lnTo>
                    <a:pt x="122259" y="5020"/>
                  </a:lnTo>
                  <a:lnTo>
                    <a:pt x="122313" y="5075"/>
                  </a:lnTo>
                  <a:lnTo>
                    <a:pt x="122366" y="5123"/>
                  </a:lnTo>
                  <a:lnTo>
                    <a:pt x="122432" y="5171"/>
                  </a:lnTo>
                  <a:lnTo>
                    <a:pt x="122499" y="5212"/>
                  </a:lnTo>
                  <a:lnTo>
                    <a:pt x="122566" y="5254"/>
                  </a:lnTo>
                  <a:lnTo>
                    <a:pt x="122639" y="5288"/>
                  </a:lnTo>
                  <a:lnTo>
                    <a:pt x="122719" y="5316"/>
                  </a:lnTo>
                  <a:lnTo>
                    <a:pt x="122805" y="5343"/>
                  </a:lnTo>
                  <a:lnTo>
                    <a:pt x="122892" y="5371"/>
                  </a:lnTo>
                  <a:lnTo>
                    <a:pt x="123171" y="5439"/>
                  </a:lnTo>
                  <a:lnTo>
                    <a:pt x="123451" y="5522"/>
                  </a:lnTo>
                  <a:lnTo>
                    <a:pt x="123724" y="5604"/>
                  </a:lnTo>
                  <a:lnTo>
                    <a:pt x="123997" y="5694"/>
                  </a:lnTo>
                  <a:lnTo>
                    <a:pt x="124263" y="5797"/>
                  </a:lnTo>
                  <a:lnTo>
                    <a:pt x="124530" y="5900"/>
                  </a:lnTo>
                  <a:lnTo>
                    <a:pt x="124789" y="6010"/>
                  </a:lnTo>
                  <a:lnTo>
                    <a:pt x="125049" y="6127"/>
                  </a:lnTo>
                  <a:lnTo>
                    <a:pt x="125309" y="6251"/>
                  </a:lnTo>
                  <a:lnTo>
                    <a:pt x="125562" y="6381"/>
                  </a:lnTo>
                  <a:lnTo>
                    <a:pt x="125808" y="6512"/>
                  </a:lnTo>
                  <a:lnTo>
                    <a:pt x="126055" y="6650"/>
                  </a:lnTo>
                  <a:lnTo>
                    <a:pt x="126294" y="6801"/>
                  </a:lnTo>
                  <a:lnTo>
                    <a:pt x="126534" y="6952"/>
                  </a:lnTo>
                  <a:lnTo>
                    <a:pt x="126774" y="7103"/>
                  </a:lnTo>
                  <a:lnTo>
                    <a:pt x="127000" y="7268"/>
                  </a:lnTo>
                  <a:lnTo>
                    <a:pt x="127233" y="7433"/>
                  </a:lnTo>
                  <a:lnTo>
                    <a:pt x="127453" y="7605"/>
                  </a:lnTo>
                  <a:lnTo>
                    <a:pt x="127679" y="7784"/>
                  </a:lnTo>
                  <a:lnTo>
                    <a:pt x="127892" y="7963"/>
                  </a:lnTo>
                  <a:lnTo>
                    <a:pt x="128112" y="8148"/>
                  </a:lnTo>
                  <a:lnTo>
                    <a:pt x="128318" y="8341"/>
                  </a:lnTo>
                  <a:lnTo>
                    <a:pt x="128525" y="8540"/>
                  </a:lnTo>
                  <a:lnTo>
                    <a:pt x="128731" y="8740"/>
                  </a:lnTo>
                  <a:lnTo>
                    <a:pt x="128924" y="8939"/>
                  </a:lnTo>
                  <a:lnTo>
                    <a:pt x="129124" y="9152"/>
                  </a:lnTo>
                  <a:lnTo>
                    <a:pt x="129310" y="9366"/>
                  </a:lnTo>
                  <a:lnTo>
                    <a:pt x="129503" y="9579"/>
                  </a:lnTo>
                  <a:lnTo>
                    <a:pt x="129683" y="9799"/>
                  </a:lnTo>
                  <a:lnTo>
                    <a:pt x="129863" y="10026"/>
                  </a:lnTo>
                  <a:lnTo>
                    <a:pt x="130036" y="10252"/>
                  </a:lnTo>
                  <a:lnTo>
                    <a:pt x="130209" y="10486"/>
                  </a:lnTo>
                  <a:lnTo>
                    <a:pt x="130376" y="10727"/>
                  </a:lnTo>
                  <a:lnTo>
                    <a:pt x="130535" y="10961"/>
                  </a:lnTo>
                  <a:lnTo>
                    <a:pt x="130695" y="11208"/>
                  </a:lnTo>
                  <a:lnTo>
                    <a:pt x="130848" y="11449"/>
                  </a:lnTo>
                  <a:lnTo>
                    <a:pt x="130995" y="11703"/>
                  </a:lnTo>
                  <a:lnTo>
                    <a:pt x="131141" y="11951"/>
                  </a:lnTo>
                  <a:lnTo>
                    <a:pt x="131281" y="12212"/>
                  </a:lnTo>
                  <a:lnTo>
                    <a:pt x="131421" y="12467"/>
                  </a:lnTo>
                  <a:lnTo>
                    <a:pt x="131554" y="12728"/>
                  </a:lnTo>
                  <a:lnTo>
                    <a:pt x="131681" y="12996"/>
                  </a:lnTo>
                  <a:lnTo>
                    <a:pt x="131801" y="13257"/>
                  </a:lnTo>
                  <a:lnTo>
                    <a:pt x="131920" y="13525"/>
                  </a:lnTo>
                  <a:lnTo>
                    <a:pt x="132034" y="13800"/>
                  </a:lnTo>
                  <a:lnTo>
                    <a:pt x="132140" y="14075"/>
                  </a:lnTo>
                  <a:lnTo>
                    <a:pt x="132247" y="14351"/>
                  </a:lnTo>
                  <a:lnTo>
                    <a:pt x="132347" y="14626"/>
                  </a:lnTo>
                  <a:lnTo>
                    <a:pt x="132440" y="14907"/>
                  </a:lnTo>
                  <a:lnTo>
                    <a:pt x="132526" y="15189"/>
                  </a:lnTo>
                  <a:lnTo>
                    <a:pt x="132613" y="15471"/>
                  </a:lnTo>
                  <a:lnTo>
                    <a:pt x="132693" y="15760"/>
                  </a:lnTo>
                  <a:lnTo>
                    <a:pt x="132766" y="16049"/>
                  </a:lnTo>
                  <a:lnTo>
                    <a:pt x="132833" y="16338"/>
                  </a:lnTo>
                  <a:lnTo>
                    <a:pt x="132899" y="16626"/>
                  </a:lnTo>
                  <a:lnTo>
                    <a:pt x="132959" y="16915"/>
                  </a:lnTo>
                  <a:lnTo>
                    <a:pt x="133012" y="17211"/>
                  </a:lnTo>
                  <a:lnTo>
                    <a:pt x="133059" y="17507"/>
                  </a:lnTo>
                  <a:lnTo>
                    <a:pt x="133106" y="17795"/>
                  </a:lnTo>
                  <a:lnTo>
                    <a:pt x="133146" y="18091"/>
                  </a:lnTo>
                  <a:lnTo>
                    <a:pt x="133172" y="18394"/>
                  </a:lnTo>
                  <a:lnTo>
                    <a:pt x="133205" y="18689"/>
                  </a:lnTo>
                  <a:lnTo>
                    <a:pt x="133225" y="18985"/>
                  </a:lnTo>
                  <a:lnTo>
                    <a:pt x="133239" y="19287"/>
                  </a:lnTo>
                  <a:lnTo>
                    <a:pt x="133252" y="19624"/>
                  </a:lnTo>
                  <a:lnTo>
                    <a:pt x="133259" y="19961"/>
                  </a:lnTo>
                  <a:lnTo>
                    <a:pt x="133252" y="20291"/>
                  </a:lnTo>
                  <a:lnTo>
                    <a:pt x="133239" y="20614"/>
                  </a:lnTo>
                  <a:lnTo>
                    <a:pt x="133219" y="20931"/>
                  </a:lnTo>
                  <a:lnTo>
                    <a:pt x="133185" y="21247"/>
                  </a:lnTo>
                  <a:lnTo>
                    <a:pt x="133146" y="21550"/>
                  </a:lnTo>
                  <a:lnTo>
                    <a:pt x="133106" y="21852"/>
                  </a:lnTo>
                  <a:lnTo>
                    <a:pt x="133046" y="22155"/>
                  </a:lnTo>
                  <a:lnTo>
                    <a:pt x="132986" y="22443"/>
                  </a:lnTo>
                  <a:lnTo>
                    <a:pt x="132919" y="22732"/>
                  </a:lnTo>
                  <a:lnTo>
                    <a:pt x="132839" y="23014"/>
                  </a:lnTo>
                  <a:lnTo>
                    <a:pt x="132753" y="23289"/>
                  </a:lnTo>
                  <a:lnTo>
                    <a:pt x="132659" y="23557"/>
                  </a:lnTo>
                  <a:lnTo>
                    <a:pt x="132566" y="23826"/>
                  </a:lnTo>
                  <a:lnTo>
                    <a:pt x="132460" y="24087"/>
                  </a:lnTo>
                  <a:lnTo>
                    <a:pt x="132347" y="24341"/>
                  </a:lnTo>
                  <a:lnTo>
                    <a:pt x="132227" y="24589"/>
                  </a:lnTo>
                  <a:lnTo>
                    <a:pt x="132100" y="24836"/>
                  </a:lnTo>
                  <a:lnTo>
                    <a:pt x="131967" y="25070"/>
                  </a:lnTo>
                  <a:lnTo>
                    <a:pt x="131827" y="25311"/>
                  </a:lnTo>
                  <a:lnTo>
                    <a:pt x="131681" y="25538"/>
                  </a:lnTo>
                  <a:lnTo>
                    <a:pt x="131534" y="25765"/>
                  </a:lnTo>
                  <a:lnTo>
                    <a:pt x="131374" y="25985"/>
                  </a:lnTo>
                  <a:lnTo>
                    <a:pt x="131215" y="26198"/>
                  </a:lnTo>
                  <a:lnTo>
                    <a:pt x="131042" y="26404"/>
                  </a:lnTo>
                  <a:lnTo>
                    <a:pt x="130868" y="26610"/>
                  </a:lnTo>
                  <a:lnTo>
                    <a:pt x="130689" y="26810"/>
                  </a:lnTo>
                  <a:lnTo>
                    <a:pt x="130502" y="27009"/>
                  </a:lnTo>
                  <a:lnTo>
                    <a:pt x="130316" y="27195"/>
                  </a:lnTo>
                  <a:lnTo>
                    <a:pt x="130123" y="27380"/>
                  </a:lnTo>
                  <a:lnTo>
                    <a:pt x="129923" y="27566"/>
                  </a:lnTo>
                  <a:lnTo>
                    <a:pt x="129717" y="27738"/>
                  </a:lnTo>
                  <a:lnTo>
                    <a:pt x="129510" y="27910"/>
                  </a:lnTo>
                  <a:lnTo>
                    <a:pt x="129290" y="28075"/>
                  </a:lnTo>
                  <a:lnTo>
                    <a:pt x="129077" y="28240"/>
                  </a:lnTo>
                  <a:lnTo>
                    <a:pt x="128851" y="28398"/>
                  </a:lnTo>
                  <a:lnTo>
                    <a:pt x="128625" y="28549"/>
                  </a:lnTo>
                  <a:lnTo>
                    <a:pt x="128398" y="28694"/>
                  </a:lnTo>
                  <a:lnTo>
                    <a:pt x="128165" y="28838"/>
                  </a:lnTo>
                  <a:lnTo>
                    <a:pt x="127925" y="28976"/>
                  </a:lnTo>
                  <a:lnTo>
                    <a:pt x="127686" y="29113"/>
                  </a:lnTo>
                  <a:lnTo>
                    <a:pt x="127439" y="29244"/>
                  </a:lnTo>
                  <a:lnTo>
                    <a:pt x="127193" y="29368"/>
                  </a:lnTo>
                  <a:lnTo>
                    <a:pt x="126940" y="29484"/>
                  </a:lnTo>
                  <a:lnTo>
                    <a:pt x="126687" y="29601"/>
                  </a:lnTo>
                  <a:lnTo>
                    <a:pt x="126427" y="29711"/>
                  </a:lnTo>
                  <a:lnTo>
                    <a:pt x="126168" y="29821"/>
                  </a:lnTo>
                  <a:lnTo>
                    <a:pt x="125908" y="29924"/>
                  </a:lnTo>
                  <a:lnTo>
                    <a:pt x="125642" y="30021"/>
                  </a:lnTo>
                  <a:lnTo>
                    <a:pt x="125375" y="30117"/>
                  </a:lnTo>
                  <a:lnTo>
                    <a:pt x="125109" y="30206"/>
                  </a:lnTo>
                  <a:lnTo>
                    <a:pt x="124836" y="30296"/>
                  </a:lnTo>
                  <a:lnTo>
                    <a:pt x="124563" y="30371"/>
                  </a:lnTo>
                  <a:lnTo>
                    <a:pt x="124283" y="30454"/>
                  </a:lnTo>
                  <a:lnTo>
                    <a:pt x="124010" y="30523"/>
                  </a:lnTo>
                  <a:lnTo>
                    <a:pt x="123731" y="30591"/>
                  </a:lnTo>
                  <a:lnTo>
                    <a:pt x="123451" y="30660"/>
                  </a:lnTo>
                  <a:lnTo>
                    <a:pt x="123165" y="30715"/>
                  </a:lnTo>
                  <a:lnTo>
                    <a:pt x="122885" y="30777"/>
                  </a:lnTo>
                  <a:lnTo>
                    <a:pt x="122599" y="30825"/>
                  </a:lnTo>
                  <a:lnTo>
                    <a:pt x="122319" y="30873"/>
                  </a:lnTo>
                  <a:lnTo>
                    <a:pt x="121747" y="30963"/>
                  </a:lnTo>
                  <a:lnTo>
                    <a:pt x="121640" y="30873"/>
                  </a:lnTo>
                  <a:lnTo>
                    <a:pt x="121527" y="30791"/>
                  </a:lnTo>
                  <a:lnTo>
                    <a:pt x="121400" y="30722"/>
                  </a:lnTo>
                  <a:lnTo>
                    <a:pt x="121274" y="30660"/>
                  </a:lnTo>
                  <a:lnTo>
                    <a:pt x="121134" y="30612"/>
                  </a:lnTo>
                  <a:lnTo>
                    <a:pt x="120988" y="30571"/>
                  </a:lnTo>
                  <a:lnTo>
                    <a:pt x="120828" y="30550"/>
                  </a:lnTo>
                  <a:lnTo>
                    <a:pt x="120748" y="30543"/>
                  </a:lnTo>
                  <a:lnTo>
                    <a:pt x="120661" y="30543"/>
                  </a:lnTo>
                  <a:lnTo>
                    <a:pt x="112572" y="30564"/>
                  </a:lnTo>
                  <a:lnTo>
                    <a:pt x="104482" y="30598"/>
                  </a:lnTo>
                  <a:lnTo>
                    <a:pt x="96399" y="30640"/>
                  </a:lnTo>
                  <a:lnTo>
                    <a:pt x="88309" y="30688"/>
                  </a:lnTo>
                  <a:lnTo>
                    <a:pt x="72136" y="30798"/>
                  </a:lnTo>
                  <a:lnTo>
                    <a:pt x="55957" y="30915"/>
                  </a:lnTo>
                  <a:lnTo>
                    <a:pt x="54026" y="30935"/>
                  </a:lnTo>
                  <a:lnTo>
                    <a:pt x="52081" y="30963"/>
                  </a:lnTo>
                  <a:lnTo>
                    <a:pt x="50144" y="31004"/>
                  </a:lnTo>
                  <a:lnTo>
                    <a:pt x="48200" y="31052"/>
                  </a:lnTo>
                  <a:lnTo>
                    <a:pt x="44298" y="31148"/>
                  </a:lnTo>
                  <a:lnTo>
                    <a:pt x="42347" y="31196"/>
                  </a:lnTo>
                  <a:lnTo>
                    <a:pt x="40396" y="31238"/>
                  </a:lnTo>
                  <a:lnTo>
                    <a:pt x="38445" y="31272"/>
                  </a:lnTo>
                  <a:lnTo>
                    <a:pt x="36495" y="31300"/>
                  </a:lnTo>
                  <a:lnTo>
                    <a:pt x="34550" y="31313"/>
                  </a:lnTo>
                  <a:lnTo>
                    <a:pt x="33578" y="31307"/>
                  </a:lnTo>
                  <a:lnTo>
                    <a:pt x="32599" y="31307"/>
                  </a:lnTo>
                  <a:lnTo>
                    <a:pt x="31627" y="31293"/>
                  </a:lnTo>
                  <a:lnTo>
                    <a:pt x="30662" y="31279"/>
                  </a:lnTo>
                  <a:lnTo>
                    <a:pt x="29690" y="31258"/>
                  </a:lnTo>
                  <a:lnTo>
                    <a:pt x="28718" y="31238"/>
                  </a:lnTo>
                  <a:lnTo>
                    <a:pt x="27752" y="31203"/>
                  </a:lnTo>
                  <a:lnTo>
                    <a:pt x="26787" y="31169"/>
                  </a:lnTo>
                  <a:lnTo>
                    <a:pt x="25815" y="31121"/>
                  </a:lnTo>
                  <a:lnTo>
                    <a:pt x="24856" y="31073"/>
                  </a:lnTo>
                  <a:lnTo>
                    <a:pt x="24124" y="31025"/>
                  </a:lnTo>
                  <a:lnTo>
                    <a:pt x="23371" y="30976"/>
                  </a:lnTo>
                  <a:lnTo>
                    <a:pt x="22612" y="30921"/>
                  </a:lnTo>
                  <a:lnTo>
                    <a:pt x="21833" y="30853"/>
                  </a:lnTo>
                  <a:lnTo>
                    <a:pt x="21047" y="30777"/>
                  </a:lnTo>
                  <a:lnTo>
                    <a:pt x="20248" y="30695"/>
                  </a:lnTo>
                  <a:lnTo>
                    <a:pt x="19443" y="30591"/>
                  </a:lnTo>
                  <a:lnTo>
                    <a:pt x="18631" y="30481"/>
                  </a:lnTo>
                  <a:lnTo>
                    <a:pt x="17825" y="30351"/>
                  </a:lnTo>
                  <a:lnTo>
                    <a:pt x="17419" y="30282"/>
                  </a:lnTo>
                  <a:lnTo>
                    <a:pt x="17013" y="30206"/>
                  </a:lnTo>
                  <a:lnTo>
                    <a:pt x="16606" y="30124"/>
                  </a:lnTo>
                  <a:lnTo>
                    <a:pt x="16200" y="30041"/>
                  </a:lnTo>
                  <a:lnTo>
                    <a:pt x="15801" y="29952"/>
                  </a:lnTo>
                  <a:lnTo>
                    <a:pt x="15395" y="29856"/>
                  </a:lnTo>
                  <a:lnTo>
                    <a:pt x="14995" y="29753"/>
                  </a:lnTo>
                  <a:lnTo>
                    <a:pt x="14602" y="29649"/>
                  </a:lnTo>
                  <a:lnTo>
                    <a:pt x="14203" y="29539"/>
                  </a:lnTo>
                  <a:lnTo>
                    <a:pt x="13810" y="29416"/>
                  </a:lnTo>
                  <a:lnTo>
                    <a:pt x="13417" y="29299"/>
                  </a:lnTo>
                  <a:lnTo>
                    <a:pt x="13031" y="29168"/>
                  </a:lnTo>
                  <a:lnTo>
                    <a:pt x="12651" y="29031"/>
                  </a:lnTo>
                  <a:lnTo>
                    <a:pt x="12265" y="28886"/>
                  </a:lnTo>
                  <a:lnTo>
                    <a:pt x="11892" y="28735"/>
                  </a:lnTo>
                  <a:lnTo>
                    <a:pt x="11520" y="28584"/>
                  </a:lnTo>
                  <a:lnTo>
                    <a:pt x="11153" y="28419"/>
                  </a:lnTo>
                  <a:lnTo>
                    <a:pt x="10787" y="28247"/>
                  </a:lnTo>
                  <a:lnTo>
                    <a:pt x="10428" y="28068"/>
                  </a:lnTo>
                  <a:lnTo>
                    <a:pt x="10075" y="27882"/>
                  </a:lnTo>
                  <a:lnTo>
                    <a:pt x="9728" y="27690"/>
                  </a:lnTo>
                  <a:lnTo>
                    <a:pt x="9389" y="27490"/>
                  </a:lnTo>
                  <a:lnTo>
                    <a:pt x="9056" y="27284"/>
                  </a:lnTo>
                  <a:lnTo>
                    <a:pt x="8723" y="27064"/>
                  </a:lnTo>
                  <a:lnTo>
                    <a:pt x="8403" y="26837"/>
                  </a:lnTo>
                  <a:lnTo>
                    <a:pt x="8091" y="26603"/>
                  </a:lnTo>
                  <a:lnTo>
                    <a:pt x="7778" y="26356"/>
                  </a:lnTo>
                  <a:lnTo>
                    <a:pt x="7478" y="26108"/>
                  </a:lnTo>
                  <a:lnTo>
                    <a:pt x="7192" y="25847"/>
                  </a:lnTo>
                  <a:lnTo>
                    <a:pt x="6905" y="25572"/>
                  </a:lnTo>
                  <a:lnTo>
                    <a:pt x="6626" y="25290"/>
                  </a:lnTo>
                  <a:lnTo>
                    <a:pt x="6359" y="25001"/>
                  </a:lnTo>
                  <a:lnTo>
                    <a:pt x="6106" y="24699"/>
                  </a:lnTo>
                  <a:lnTo>
                    <a:pt x="5853" y="24389"/>
                  </a:lnTo>
                  <a:lnTo>
                    <a:pt x="5614" y="24066"/>
                  </a:lnTo>
                  <a:lnTo>
                    <a:pt x="5387" y="23736"/>
                  </a:lnTo>
                  <a:lnTo>
                    <a:pt x="5168" y="23399"/>
                  </a:lnTo>
                  <a:lnTo>
                    <a:pt x="4954" y="23042"/>
                  </a:lnTo>
                  <a:lnTo>
                    <a:pt x="4761" y="22677"/>
                  </a:lnTo>
                  <a:lnTo>
                    <a:pt x="4568" y="22306"/>
                  </a:lnTo>
                  <a:lnTo>
                    <a:pt x="4395" y="21921"/>
                  </a:lnTo>
                  <a:lnTo>
                    <a:pt x="4229" y="21522"/>
                  </a:lnTo>
                  <a:lnTo>
                    <a:pt x="4076" y="21110"/>
                  </a:lnTo>
                  <a:lnTo>
                    <a:pt x="3936" y="20690"/>
                  </a:lnTo>
                  <a:lnTo>
                    <a:pt x="3809" y="20257"/>
                  </a:lnTo>
                  <a:lnTo>
                    <a:pt x="3689" y="19810"/>
                  </a:lnTo>
                  <a:lnTo>
                    <a:pt x="3603" y="19425"/>
                  </a:lnTo>
                  <a:lnTo>
                    <a:pt x="3530" y="19040"/>
                  </a:lnTo>
                  <a:lnTo>
                    <a:pt x="3463" y="18662"/>
                  </a:lnTo>
                  <a:lnTo>
                    <a:pt x="3416" y="18290"/>
                  </a:lnTo>
                  <a:lnTo>
                    <a:pt x="3376" y="17926"/>
                  </a:lnTo>
                  <a:lnTo>
                    <a:pt x="3350" y="17562"/>
                  </a:lnTo>
                  <a:lnTo>
                    <a:pt x="3330" y="17204"/>
                  </a:lnTo>
                  <a:lnTo>
                    <a:pt x="3323" y="16853"/>
                  </a:lnTo>
                  <a:lnTo>
                    <a:pt x="3330" y="16503"/>
                  </a:lnTo>
                  <a:lnTo>
                    <a:pt x="3350" y="16166"/>
                  </a:lnTo>
                  <a:lnTo>
                    <a:pt x="3376" y="15829"/>
                  </a:lnTo>
                  <a:lnTo>
                    <a:pt x="3410" y="15492"/>
                  </a:lnTo>
                  <a:lnTo>
                    <a:pt x="3456" y="15169"/>
                  </a:lnTo>
                  <a:lnTo>
                    <a:pt x="3516" y="14846"/>
                  </a:lnTo>
                  <a:lnTo>
                    <a:pt x="3583" y="14522"/>
                  </a:lnTo>
                  <a:lnTo>
                    <a:pt x="3656" y="14213"/>
                  </a:lnTo>
                  <a:lnTo>
                    <a:pt x="3743" y="13904"/>
                  </a:lnTo>
                  <a:lnTo>
                    <a:pt x="3836" y="13594"/>
                  </a:lnTo>
                  <a:lnTo>
                    <a:pt x="3942" y="13299"/>
                  </a:lnTo>
                  <a:lnTo>
                    <a:pt x="4049" y="13003"/>
                  </a:lnTo>
                  <a:lnTo>
                    <a:pt x="4169" y="12707"/>
                  </a:lnTo>
                  <a:lnTo>
                    <a:pt x="4302" y="12418"/>
                  </a:lnTo>
                  <a:lnTo>
                    <a:pt x="4435" y="12136"/>
                  </a:lnTo>
                  <a:lnTo>
                    <a:pt x="4582" y="11861"/>
                  </a:lnTo>
                  <a:lnTo>
                    <a:pt x="4728" y="11586"/>
                  </a:lnTo>
                  <a:lnTo>
                    <a:pt x="4888" y="11318"/>
                  </a:lnTo>
                  <a:lnTo>
                    <a:pt x="5054" y="11050"/>
                  </a:lnTo>
                  <a:lnTo>
                    <a:pt x="5227" y="10789"/>
                  </a:lnTo>
                  <a:lnTo>
                    <a:pt x="5407" y="10534"/>
                  </a:lnTo>
                  <a:lnTo>
                    <a:pt x="5594" y="10280"/>
                  </a:lnTo>
                  <a:lnTo>
                    <a:pt x="5787" y="10032"/>
                  </a:lnTo>
                  <a:lnTo>
                    <a:pt x="5980" y="9785"/>
                  </a:lnTo>
                  <a:lnTo>
                    <a:pt x="6186" y="9544"/>
                  </a:lnTo>
                  <a:lnTo>
                    <a:pt x="6393" y="9304"/>
                  </a:lnTo>
                  <a:lnTo>
                    <a:pt x="6612" y="9070"/>
                  </a:lnTo>
                  <a:lnTo>
                    <a:pt x="6832" y="8843"/>
                  </a:lnTo>
                  <a:lnTo>
                    <a:pt x="7052" y="8616"/>
                  </a:lnTo>
                  <a:lnTo>
                    <a:pt x="7285" y="8389"/>
                  </a:lnTo>
                  <a:lnTo>
                    <a:pt x="7518" y="8176"/>
                  </a:lnTo>
                  <a:lnTo>
                    <a:pt x="7758" y="7956"/>
                  </a:lnTo>
                  <a:lnTo>
                    <a:pt x="7997" y="7743"/>
                  </a:lnTo>
                  <a:lnTo>
                    <a:pt x="8244" y="7537"/>
                  </a:lnTo>
                  <a:lnTo>
                    <a:pt x="8497" y="7330"/>
                  </a:lnTo>
                  <a:lnTo>
                    <a:pt x="8750" y="7131"/>
                  </a:lnTo>
                  <a:lnTo>
                    <a:pt x="9009" y="6931"/>
                  </a:lnTo>
                  <a:lnTo>
                    <a:pt x="9269" y="6739"/>
                  </a:lnTo>
                  <a:lnTo>
                    <a:pt x="9529" y="6546"/>
                  </a:lnTo>
                  <a:lnTo>
                    <a:pt x="9795" y="6361"/>
                  </a:lnTo>
                  <a:lnTo>
                    <a:pt x="10334" y="5996"/>
                  </a:lnTo>
                  <a:lnTo>
                    <a:pt x="10880" y="5639"/>
                  </a:lnTo>
                  <a:lnTo>
                    <a:pt x="11433" y="5302"/>
                  </a:lnTo>
                  <a:lnTo>
                    <a:pt x="11986" y="4972"/>
                  </a:lnTo>
                  <a:lnTo>
                    <a:pt x="12552" y="4649"/>
                  </a:lnTo>
                  <a:lnTo>
                    <a:pt x="13111" y="4346"/>
                  </a:lnTo>
                  <a:lnTo>
                    <a:pt x="13670" y="4050"/>
                  </a:lnTo>
                  <a:lnTo>
                    <a:pt x="14229" y="3762"/>
                  </a:lnTo>
                  <a:close/>
                  <a:moveTo>
                    <a:pt x="50510" y="1"/>
                  </a:moveTo>
                  <a:lnTo>
                    <a:pt x="47088" y="14"/>
                  </a:lnTo>
                  <a:lnTo>
                    <a:pt x="43679" y="42"/>
                  </a:lnTo>
                  <a:lnTo>
                    <a:pt x="41968" y="62"/>
                  </a:lnTo>
                  <a:lnTo>
                    <a:pt x="40263" y="83"/>
                  </a:lnTo>
                  <a:lnTo>
                    <a:pt x="38559" y="111"/>
                  </a:lnTo>
                  <a:lnTo>
                    <a:pt x="36854" y="145"/>
                  </a:lnTo>
                  <a:lnTo>
                    <a:pt x="35150" y="186"/>
                  </a:lnTo>
                  <a:lnTo>
                    <a:pt x="33445" y="227"/>
                  </a:lnTo>
                  <a:lnTo>
                    <a:pt x="31741" y="276"/>
                  </a:lnTo>
                  <a:lnTo>
                    <a:pt x="30043" y="331"/>
                  </a:lnTo>
                  <a:lnTo>
                    <a:pt x="28338" y="386"/>
                  </a:lnTo>
                  <a:lnTo>
                    <a:pt x="26640" y="447"/>
                  </a:lnTo>
                  <a:lnTo>
                    <a:pt x="24943" y="516"/>
                  </a:lnTo>
                  <a:lnTo>
                    <a:pt x="23245" y="592"/>
                  </a:lnTo>
                  <a:lnTo>
                    <a:pt x="21547" y="674"/>
                  </a:lnTo>
                  <a:lnTo>
                    <a:pt x="19849" y="757"/>
                  </a:lnTo>
                  <a:lnTo>
                    <a:pt x="18158" y="853"/>
                  </a:lnTo>
                  <a:lnTo>
                    <a:pt x="16460" y="949"/>
                  </a:lnTo>
                  <a:lnTo>
                    <a:pt x="14769" y="1059"/>
                  </a:lnTo>
                  <a:lnTo>
                    <a:pt x="13078" y="1169"/>
                  </a:lnTo>
                  <a:lnTo>
                    <a:pt x="12991" y="1176"/>
                  </a:lnTo>
                  <a:lnTo>
                    <a:pt x="12911" y="1183"/>
                  </a:lnTo>
                  <a:lnTo>
                    <a:pt x="12831" y="1204"/>
                  </a:lnTo>
                  <a:lnTo>
                    <a:pt x="12758" y="1224"/>
                  </a:lnTo>
                  <a:lnTo>
                    <a:pt x="12691" y="1252"/>
                  </a:lnTo>
                  <a:lnTo>
                    <a:pt x="12618" y="1279"/>
                  </a:lnTo>
                  <a:lnTo>
                    <a:pt x="12558" y="1314"/>
                  </a:lnTo>
                  <a:lnTo>
                    <a:pt x="12498" y="1348"/>
                  </a:lnTo>
                  <a:lnTo>
                    <a:pt x="12438" y="1389"/>
                  </a:lnTo>
                  <a:lnTo>
                    <a:pt x="12385" y="1431"/>
                  </a:lnTo>
                  <a:lnTo>
                    <a:pt x="12285" y="1527"/>
                  </a:lnTo>
                  <a:lnTo>
                    <a:pt x="12199" y="1630"/>
                  </a:lnTo>
                  <a:lnTo>
                    <a:pt x="12119" y="1740"/>
                  </a:lnTo>
                  <a:lnTo>
                    <a:pt x="11839" y="1816"/>
                  </a:lnTo>
                  <a:lnTo>
                    <a:pt x="11566" y="1891"/>
                  </a:lnTo>
                  <a:lnTo>
                    <a:pt x="11286" y="1981"/>
                  </a:lnTo>
                  <a:lnTo>
                    <a:pt x="11013" y="2070"/>
                  </a:lnTo>
                  <a:lnTo>
                    <a:pt x="10740" y="2166"/>
                  </a:lnTo>
                  <a:lnTo>
                    <a:pt x="10468" y="2263"/>
                  </a:lnTo>
                  <a:lnTo>
                    <a:pt x="10201" y="2373"/>
                  </a:lnTo>
                  <a:lnTo>
                    <a:pt x="9928" y="2483"/>
                  </a:lnTo>
                  <a:lnTo>
                    <a:pt x="9662" y="2593"/>
                  </a:lnTo>
                  <a:lnTo>
                    <a:pt x="9402" y="2717"/>
                  </a:lnTo>
                  <a:lnTo>
                    <a:pt x="9143" y="2840"/>
                  </a:lnTo>
                  <a:lnTo>
                    <a:pt x="8883" y="2971"/>
                  </a:lnTo>
                  <a:lnTo>
                    <a:pt x="8623" y="3102"/>
                  </a:lnTo>
                  <a:lnTo>
                    <a:pt x="8370" y="3239"/>
                  </a:lnTo>
                  <a:lnTo>
                    <a:pt x="8117" y="3383"/>
                  </a:lnTo>
                  <a:lnTo>
                    <a:pt x="7871" y="3528"/>
                  </a:lnTo>
                  <a:lnTo>
                    <a:pt x="7624" y="3679"/>
                  </a:lnTo>
                  <a:lnTo>
                    <a:pt x="7378" y="3837"/>
                  </a:lnTo>
                  <a:lnTo>
                    <a:pt x="7138" y="3995"/>
                  </a:lnTo>
                  <a:lnTo>
                    <a:pt x="6899" y="4160"/>
                  </a:lnTo>
                  <a:lnTo>
                    <a:pt x="6659" y="4332"/>
                  </a:lnTo>
                  <a:lnTo>
                    <a:pt x="6426" y="4504"/>
                  </a:lnTo>
                  <a:lnTo>
                    <a:pt x="6200" y="4683"/>
                  </a:lnTo>
                  <a:lnTo>
                    <a:pt x="5973" y="4862"/>
                  </a:lnTo>
                  <a:lnTo>
                    <a:pt x="5747" y="5047"/>
                  </a:lnTo>
                  <a:lnTo>
                    <a:pt x="5527" y="5240"/>
                  </a:lnTo>
                  <a:lnTo>
                    <a:pt x="5307" y="5432"/>
                  </a:lnTo>
                  <a:lnTo>
                    <a:pt x="5094" y="5632"/>
                  </a:lnTo>
                  <a:lnTo>
                    <a:pt x="4881" y="5831"/>
                  </a:lnTo>
                  <a:lnTo>
                    <a:pt x="4675" y="6038"/>
                  </a:lnTo>
                  <a:lnTo>
                    <a:pt x="4475" y="6244"/>
                  </a:lnTo>
                  <a:lnTo>
                    <a:pt x="4275" y="6457"/>
                  </a:lnTo>
                  <a:lnTo>
                    <a:pt x="4076" y="6677"/>
                  </a:lnTo>
                  <a:lnTo>
                    <a:pt x="3883" y="6897"/>
                  </a:lnTo>
                  <a:lnTo>
                    <a:pt x="3696" y="7117"/>
                  </a:lnTo>
                  <a:lnTo>
                    <a:pt x="3510" y="7344"/>
                  </a:lnTo>
                  <a:lnTo>
                    <a:pt x="3330" y="7578"/>
                  </a:lnTo>
                  <a:lnTo>
                    <a:pt x="3150" y="7812"/>
                  </a:lnTo>
                  <a:lnTo>
                    <a:pt x="2977" y="8045"/>
                  </a:lnTo>
                  <a:lnTo>
                    <a:pt x="2811" y="8293"/>
                  </a:lnTo>
                  <a:lnTo>
                    <a:pt x="2644" y="8534"/>
                  </a:lnTo>
                  <a:lnTo>
                    <a:pt x="2484" y="8781"/>
                  </a:lnTo>
                  <a:lnTo>
                    <a:pt x="2331" y="9035"/>
                  </a:lnTo>
                  <a:lnTo>
                    <a:pt x="2178" y="9283"/>
                  </a:lnTo>
                  <a:lnTo>
                    <a:pt x="2032" y="9544"/>
                  </a:lnTo>
                  <a:lnTo>
                    <a:pt x="1885" y="9806"/>
                  </a:lnTo>
                  <a:lnTo>
                    <a:pt x="1752" y="10067"/>
                  </a:lnTo>
                  <a:lnTo>
                    <a:pt x="1619" y="10335"/>
                  </a:lnTo>
                  <a:lnTo>
                    <a:pt x="1486" y="10603"/>
                  </a:lnTo>
                  <a:lnTo>
                    <a:pt x="1366" y="10871"/>
                  </a:lnTo>
                  <a:lnTo>
                    <a:pt x="1246" y="11146"/>
                  </a:lnTo>
                  <a:lnTo>
                    <a:pt x="1133" y="11428"/>
                  </a:lnTo>
                  <a:lnTo>
                    <a:pt x="1019" y="11703"/>
                  </a:lnTo>
                  <a:lnTo>
                    <a:pt x="920" y="11985"/>
                  </a:lnTo>
                  <a:lnTo>
                    <a:pt x="820" y="12274"/>
                  </a:lnTo>
                  <a:lnTo>
                    <a:pt x="727" y="12563"/>
                  </a:lnTo>
                  <a:lnTo>
                    <a:pt x="640" y="12852"/>
                  </a:lnTo>
                  <a:lnTo>
                    <a:pt x="553" y="13147"/>
                  </a:lnTo>
                  <a:lnTo>
                    <a:pt x="480" y="13443"/>
                  </a:lnTo>
                  <a:lnTo>
                    <a:pt x="407" y="13739"/>
                  </a:lnTo>
                  <a:lnTo>
                    <a:pt x="340" y="14041"/>
                  </a:lnTo>
                  <a:lnTo>
                    <a:pt x="280" y="14344"/>
                  </a:lnTo>
                  <a:lnTo>
                    <a:pt x="227" y="14646"/>
                  </a:lnTo>
                  <a:lnTo>
                    <a:pt x="181" y="14956"/>
                  </a:lnTo>
                  <a:lnTo>
                    <a:pt x="114" y="15396"/>
                  </a:lnTo>
                  <a:lnTo>
                    <a:pt x="67" y="15843"/>
                  </a:lnTo>
                  <a:lnTo>
                    <a:pt x="34" y="16276"/>
                  </a:lnTo>
                  <a:lnTo>
                    <a:pt x="14" y="16709"/>
                  </a:lnTo>
                  <a:lnTo>
                    <a:pt x="1" y="17135"/>
                  </a:lnTo>
                  <a:lnTo>
                    <a:pt x="7" y="17562"/>
                  </a:lnTo>
                  <a:lnTo>
                    <a:pt x="21" y="17974"/>
                  </a:lnTo>
                  <a:lnTo>
                    <a:pt x="47" y="18394"/>
                  </a:lnTo>
                  <a:lnTo>
                    <a:pt x="87" y="18799"/>
                  </a:lnTo>
                  <a:lnTo>
                    <a:pt x="141" y="19205"/>
                  </a:lnTo>
                  <a:lnTo>
                    <a:pt x="201" y="19604"/>
                  </a:lnTo>
                  <a:lnTo>
                    <a:pt x="274" y="20003"/>
                  </a:lnTo>
                  <a:lnTo>
                    <a:pt x="360" y="20394"/>
                  </a:lnTo>
                  <a:lnTo>
                    <a:pt x="460" y="20780"/>
                  </a:lnTo>
                  <a:lnTo>
                    <a:pt x="567" y="21158"/>
                  </a:lnTo>
                  <a:lnTo>
                    <a:pt x="680" y="21536"/>
                  </a:lnTo>
                  <a:lnTo>
                    <a:pt x="806" y="21907"/>
                  </a:lnTo>
                  <a:lnTo>
                    <a:pt x="946" y="22272"/>
                  </a:lnTo>
                  <a:lnTo>
                    <a:pt x="1093" y="22636"/>
                  </a:lnTo>
                  <a:lnTo>
                    <a:pt x="1246" y="22994"/>
                  </a:lnTo>
                  <a:lnTo>
                    <a:pt x="1412" y="23344"/>
                  </a:lnTo>
                  <a:lnTo>
                    <a:pt x="1592" y="23695"/>
                  </a:lnTo>
                  <a:lnTo>
                    <a:pt x="1772" y="24032"/>
                  </a:lnTo>
                  <a:lnTo>
                    <a:pt x="1965" y="24369"/>
                  </a:lnTo>
                  <a:lnTo>
                    <a:pt x="2171" y="24699"/>
                  </a:lnTo>
                  <a:lnTo>
                    <a:pt x="2378" y="25029"/>
                  </a:lnTo>
                  <a:lnTo>
                    <a:pt x="2597" y="25352"/>
                  </a:lnTo>
                  <a:lnTo>
                    <a:pt x="2824" y="25668"/>
                  </a:lnTo>
                  <a:lnTo>
                    <a:pt x="3057" y="25978"/>
                  </a:lnTo>
                  <a:lnTo>
                    <a:pt x="3297" y="26280"/>
                  </a:lnTo>
                  <a:lnTo>
                    <a:pt x="3550" y="26583"/>
                  </a:lnTo>
                  <a:lnTo>
                    <a:pt x="3803" y="26878"/>
                  </a:lnTo>
                  <a:lnTo>
                    <a:pt x="4069" y="27167"/>
                  </a:lnTo>
                  <a:lnTo>
                    <a:pt x="4335" y="27456"/>
                  </a:lnTo>
                  <a:lnTo>
                    <a:pt x="4615" y="27731"/>
                  </a:lnTo>
                  <a:lnTo>
                    <a:pt x="4895" y="28006"/>
                  </a:lnTo>
                  <a:lnTo>
                    <a:pt x="5188" y="28274"/>
                  </a:lnTo>
                  <a:lnTo>
                    <a:pt x="5480" y="28536"/>
                  </a:lnTo>
                  <a:lnTo>
                    <a:pt x="5780" y="28790"/>
                  </a:lnTo>
                  <a:lnTo>
                    <a:pt x="6086" y="29044"/>
                  </a:lnTo>
                  <a:lnTo>
                    <a:pt x="6399" y="29292"/>
                  </a:lnTo>
                  <a:lnTo>
                    <a:pt x="6719" y="29533"/>
                  </a:lnTo>
                  <a:lnTo>
                    <a:pt x="7039" y="29766"/>
                  </a:lnTo>
                  <a:lnTo>
                    <a:pt x="7365" y="29993"/>
                  </a:lnTo>
                  <a:lnTo>
                    <a:pt x="7698" y="30213"/>
                  </a:lnTo>
                  <a:lnTo>
                    <a:pt x="8031" y="30433"/>
                  </a:lnTo>
                  <a:lnTo>
                    <a:pt x="8370" y="30646"/>
                  </a:lnTo>
                  <a:lnTo>
                    <a:pt x="8716" y="30846"/>
                  </a:lnTo>
                  <a:lnTo>
                    <a:pt x="9063" y="31045"/>
                  </a:lnTo>
                  <a:lnTo>
                    <a:pt x="9409" y="31245"/>
                  </a:lnTo>
                  <a:lnTo>
                    <a:pt x="9762" y="31430"/>
                  </a:lnTo>
                  <a:lnTo>
                    <a:pt x="10121" y="31609"/>
                  </a:lnTo>
                  <a:lnTo>
                    <a:pt x="10481" y="31788"/>
                  </a:lnTo>
                  <a:lnTo>
                    <a:pt x="10840" y="31953"/>
                  </a:lnTo>
                  <a:lnTo>
                    <a:pt x="11207" y="32118"/>
                  </a:lnTo>
                  <a:lnTo>
                    <a:pt x="11573" y="32276"/>
                  </a:lnTo>
                  <a:lnTo>
                    <a:pt x="11946" y="32427"/>
                  </a:lnTo>
                  <a:lnTo>
                    <a:pt x="12319" y="32572"/>
                  </a:lnTo>
                  <a:lnTo>
                    <a:pt x="12691" y="32709"/>
                  </a:lnTo>
                  <a:lnTo>
                    <a:pt x="13064" y="32847"/>
                  </a:lnTo>
                  <a:lnTo>
                    <a:pt x="13437" y="32970"/>
                  </a:lnTo>
                  <a:lnTo>
                    <a:pt x="13817" y="33094"/>
                  </a:lnTo>
                  <a:lnTo>
                    <a:pt x="14189" y="33204"/>
                  </a:lnTo>
                  <a:lnTo>
                    <a:pt x="14569" y="33314"/>
                  </a:lnTo>
                  <a:lnTo>
                    <a:pt x="15288" y="33500"/>
                  </a:lnTo>
                  <a:lnTo>
                    <a:pt x="16007" y="33686"/>
                  </a:lnTo>
                  <a:lnTo>
                    <a:pt x="16733" y="33851"/>
                  </a:lnTo>
                  <a:lnTo>
                    <a:pt x="17465" y="34016"/>
                  </a:lnTo>
                  <a:lnTo>
                    <a:pt x="18198" y="34167"/>
                  </a:lnTo>
                  <a:lnTo>
                    <a:pt x="18937" y="34304"/>
                  </a:lnTo>
                  <a:lnTo>
                    <a:pt x="19683" y="34442"/>
                  </a:lnTo>
                  <a:lnTo>
                    <a:pt x="20428" y="34566"/>
                  </a:lnTo>
                  <a:lnTo>
                    <a:pt x="21187" y="34676"/>
                  </a:lnTo>
                  <a:lnTo>
                    <a:pt x="21940" y="34786"/>
                  </a:lnTo>
                  <a:lnTo>
                    <a:pt x="22705" y="34882"/>
                  </a:lnTo>
                  <a:lnTo>
                    <a:pt x="23464" y="34971"/>
                  </a:lnTo>
                  <a:lnTo>
                    <a:pt x="24237" y="35061"/>
                  </a:lnTo>
                  <a:lnTo>
                    <a:pt x="25009" y="35136"/>
                  </a:lnTo>
                  <a:lnTo>
                    <a:pt x="25781" y="35198"/>
                  </a:lnTo>
                  <a:lnTo>
                    <a:pt x="26560" y="35260"/>
                  </a:lnTo>
                  <a:lnTo>
                    <a:pt x="27339" y="35315"/>
                  </a:lnTo>
                  <a:lnTo>
                    <a:pt x="28125" y="35363"/>
                  </a:lnTo>
                  <a:lnTo>
                    <a:pt x="28911" y="35405"/>
                  </a:lnTo>
                  <a:lnTo>
                    <a:pt x="29696" y="35446"/>
                  </a:lnTo>
                  <a:lnTo>
                    <a:pt x="30489" y="35473"/>
                  </a:lnTo>
                  <a:lnTo>
                    <a:pt x="31281" y="35494"/>
                  </a:lnTo>
                  <a:lnTo>
                    <a:pt x="32073" y="35515"/>
                  </a:lnTo>
                  <a:lnTo>
                    <a:pt x="32872" y="35528"/>
                  </a:lnTo>
                  <a:lnTo>
                    <a:pt x="33671" y="35535"/>
                  </a:lnTo>
                  <a:lnTo>
                    <a:pt x="34470" y="35542"/>
                  </a:lnTo>
                  <a:lnTo>
                    <a:pt x="35269" y="35542"/>
                  </a:lnTo>
                  <a:lnTo>
                    <a:pt x="36068" y="35535"/>
                  </a:lnTo>
                  <a:lnTo>
                    <a:pt x="37680" y="35515"/>
                  </a:lnTo>
                  <a:lnTo>
                    <a:pt x="39284" y="35480"/>
                  </a:lnTo>
                  <a:lnTo>
                    <a:pt x="40896" y="35432"/>
                  </a:lnTo>
                  <a:lnTo>
                    <a:pt x="42507" y="35370"/>
                  </a:lnTo>
                  <a:lnTo>
                    <a:pt x="44112" y="35301"/>
                  </a:lnTo>
                  <a:lnTo>
                    <a:pt x="45716" y="35233"/>
                  </a:lnTo>
                  <a:lnTo>
                    <a:pt x="48912" y="35068"/>
                  </a:lnTo>
                  <a:lnTo>
                    <a:pt x="52088" y="34903"/>
                  </a:lnTo>
                  <a:lnTo>
                    <a:pt x="53659" y="34820"/>
                  </a:lnTo>
                  <a:lnTo>
                    <a:pt x="55224" y="34744"/>
                  </a:lnTo>
                  <a:lnTo>
                    <a:pt x="56776" y="34676"/>
                  </a:lnTo>
                  <a:lnTo>
                    <a:pt x="58307" y="34614"/>
                  </a:lnTo>
                  <a:lnTo>
                    <a:pt x="59832" y="34559"/>
                  </a:lnTo>
                  <a:lnTo>
                    <a:pt x="61343" y="34518"/>
                  </a:lnTo>
                  <a:lnTo>
                    <a:pt x="62835" y="34490"/>
                  </a:lnTo>
                  <a:lnTo>
                    <a:pt x="64306" y="34476"/>
                  </a:lnTo>
                  <a:lnTo>
                    <a:pt x="78388" y="34449"/>
                  </a:lnTo>
                  <a:lnTo>
                    <a:pt x="92484" y="34421"/>
                  </a:lnTo>
                  <a:lnTo>
                    <a:pt x="99528" y="34401"/>
                  </a:lnTo>
                  <a:lnTo>
                    <a:pt x="106573" y="34366"/>
                  </a:lnTo>
                  <a:lnTo>
                    <a:pt x="113617" y="34332"/>
                  </a:lnTo>
                  <a:lnTo>
                    <a:pt x="120661" y="34277"/>
                  </a:lnTo>
                  <a:lnTo>
                    <a:pt x="120775" y="34277"/>
                  </a:lnTo>
                  <a:lnTo>
                    <a:pt x="120881" y="34270"/>
                  </a:lnTo>
                  <a:lnTo>
                    <a:pt x="120988" y="34249"/>
                  </a:lnTo>
                  <a:lnTo>
                    <a:pt x="121087" y="34229"/>
                  </a:lnTo>
                  <a:lnTo>
                    <a:pt x="121187" y="34201"/>
                  </a:lnTo>
                  <a:lnTo>
                    <a:pt x="121281" y="34167"/>
                  </a:lnTo>
                  <a:lnTo>
                    <a:pt x="121374" y="34133"/>
                  </a:lnTo>
                  <a:lnTo>
                    <a:pt x="121460" y="34084"/>
                  </a:lnTo>
                  <a:lnTo>
                    <a:pt x="121540" y="34036"/>
                  </a:lnTo>
                  <a:lnTo>
                    <a:pt x="121620" y="33988"/>
                  </a:lnTo>
                  <a:lnTo>
                    <a:pt x="121693" y="33933"/>
                  </a:lnTo>
                  <a:lnTo>
                    <a:pt x="121760" y="33871"/>
                  </a:lnTo>
                  <a:lnTo>
                    <a:pt x="121827" y="33809"/>
                  </a:lnTo>
                  <a:lnTo>
                    <a:pt x="121886" y="33741"/>
                  </a:lnTo>
                  <a:lnTo>
                    <a:pt x="121946" y="33672"/>
                  </a:lnTo>
                  <a:lnTo>
                    <a:pt x="122000" y="33596"/>
                  </a:lnTo>
                  <a:lnTo>
                    <a:pt x="122346" y="33658"/>
                  </a:lnTo>
                  <a:lnTo>
                    <a:pt x="122685" y="33699"/>
                  </a:lnTo>
                  <a:lnTo>
                    <a:pt x="123025" y="33734"/>
                  </a:lnTo>
                  <a:lnTo>
                    <a:pt x="123365" y="33761"/>
                  </a:lnTo>
                  <a:lnTo>
                    <a:pt x="123704" y="33775"/>
                  </a:lnTo>
                  <a:lnTo>
                    <a:pt x="124037" y="33775"/>
                  </a:lnTo>
                  <a:lnTo>
                    <a:pt x="124370" y="33768"/>
                  </a:lnTo>
                  <a:lnTo>
                    <a:pt x="124710" y="33754"/>
                  </a:lnTo>
                  <a:lnTo>
                    <a:pt x="125036" y="33727"/>
                  </a:lnTo>
                  <a:lnTo>
                    <a:pt x="125369" y="33686"/>
                  </a:lnTo>
                  <a:lnTo>
                    <a:pt x="125695" y="33637"/>
                  </a:lnTo>
                  <a:lnTo>
                    <a:pt x="126021" y="33582"/>
                  </a:lnTo>
                  <a:lnTo>
                    <a:pt x="126347" y="33514"/>
                  </a:lnTo>
                  <a:lnTo>
                    <a:pt x="126667" y="33438"/>
                  </a:lnTo>
                  <a:lnTo>
                    <a:pt x="126987" y="33349"/>
                  </a:lnTo>
                  <a:lnTo>
                    <a:pt x="127300" y="33259"/>
                  </a:lnTo>
                  <a:lnTo>
                    <a:pt x="127613" y="33156"/>
                  </a:lnTo>
                  <a:lnTo>
                    <a:pt x="127925" y="33039"/>
                  </a:lnTo>
                  <a:lnTo>
                    <a:pt x="128232" y="32922"/>
                  </a:lnTo>
                  <a:lnTo>
                    <a:pt x="128538" y="32792"/>
                  </a:lnTo>
                  <a:lnTo>
                    <a:pt x="128838" y="32654"/>
                  </a:lnTo>
                  <a:lnTo>
                    <a:pt x="129131" y="32503"/>
                  </a:lnTo>
                  <a:lnTo>
                    <a:pt x="129424" y="32352"/>
                  </a:lnTo>
                  <a:lnTo>
                    <a:pt x="129717" y="32187"/>
                  </a:lnTo>
                  <a:lnTo>
                    <a:pt x="130003" y="32022"/>
                  </a:lnTo>
                  <a:lnTo>
                    <a:pt x="130282" y="31843"/>
                  </a:lnTo>
                  <a:lnTo>
                    <a:pt x="130562" y="31657"/>
                  </a:lnTo>
                  <a:lnTo>
                    <a:pt x="130835" y="31465"/>
                  </a:lnTo>
                  <a:lnTo>
                    <a:pt x="131101" y="31265"/>
                  </a:lnTo>
                  <a:lnTo>
                    <a:pt x="131368" y="31059"/>
                  </a:lnTo>
                  <a:lnTo>
                    <a:pt x="131627" y="30846"/>
                  </a:lnTo>
                  <a:lnTo>
                    <a:pt x="131880" y="30626"/>
                  </a:lnTo>
                  <a:lnTo>
                    <a:pt x="132133" y="30399"/>
                  </a:lnTo>
                  <a:lnTo>
                    <a:pt x="132373" y="30165"/>
                  </a:lnTo>
                  <a:lnTo>
                    <a:pt x="132613" y="29924"/>
                  </a:lnTo>
                  <a:lnTo>
                    <a:pt x="132853" y="29677"/>
                  </a:lnTo>
                  <a:lnTo>
                    <a:pt x="133079" y="29429"/>
                  </a:lnTo>
                  <a:lnTo>
                    <a:pt x="133299" y="29168"/>
                  </a:lnTo>
                  <a:lnTo>
                    <a:pt x="133518" y="28907"/>
                  </a:lnTo>
                  <a:lnTo>
                    <a:pt x="133731" y="28639"/>
                  </a:lnTo>
                  <a:lnTo>
                    <a:pt x="133931" y="28364"/>
                  </a:lnTo>
                  <a:lnTo>
                    <a:pt x="134131" y="28082"/>
                  </a:lnTo>
                  <a:lnTo>
                    <a:pt x="134324" y="27800"/>
                  </a:lnTo>
                  <a:lnTo>
                    <a:pt x="134510" y="27511"/>
                  </a:lnTo>
                  <a:lnTo>
                    <a:pt x="134690" y="27215"/>
                  </a:lnTo>
                  <a:lnTo>
                    <a:pt x="134863" y="26913"/>
                  </a:lnTo>
                  <a:lnTo>
                    <a:pt x="135030" y="26610"/>
                  </a:lnTo>
                  <a:lnTo>
                    <a:pt x="135190" y="26301"/>
                  </a:lnTo>
                  <a:lnTo>
                    <a:pt x="135343" y="25991"/>
                  </a:lnTo>
                  <a:lnTo>
                    <a:pt x="135483" y="25675"/>
                  </a:lnTo>
                  <a:lnTo>
                    <a:pt x="135622" y="25352"/>
                  </a:lnTo>
                  <a:lnTo>
                    <a:pt x="135749" y="25029"/>
                  </a:lnTo>
                  <a:lnTo>
                    <a:pt x="135875" y="24699"/>
                  </a:lnTo>
                  <a:lnTo>
                    <a:pt x="135989" y="24369"/>
                  </a:lnTo>
                  <a:lnTo>
                    <a:pt x="136095" y="24032"/>
                  </a:lnTo>
                  <a:lnTo>
                    <a:pt x="136195" y="23695"/>
                  </a:lnTo>
                  <a:lnTo>
                    <a:pt x="136282" y="23351"/>
                  </a:lnTo>
                  <a:lnTo>
                    <a:pt x="136361" y="23007"/>
                  </a:lnTo>
                  <a:lnTo>
                    <a:pt x="136435" y="22664"/>
                  </a:lnTo>
                  <a:lnTo>
                    <a:pt x="136501" y="22313"/>
                  </a:lnTo>
                  <a:lnTo>
                    <a:pt x="136555" y="21962"/>
                  </a:lnTo>
                  <a:lnTo>
                    <a:pt x="136601" y="21605"/>
                  </a:lnTo>
                  <a:lnTo>
                    <a:pt x="136641" y="21247"/>
                  </a:lnTo>
                  <a:lnTo>
                    <a:pt x="136668" y="20890"/>
                  </a:lnTo>
                  <a:lnTo>
                    <a:pt x="136688" y="20553"/>
                  </a:lnTo>
                  <a:lnTo>
                    <a:pt x="136701" y="20209"/>
                  </a:lnTo>
                  <a:lnTo>
                    <a:pt x="136701" y="19858"/>
                  </a:lnTo>
                  <a:lnTo>
                    <a:pt x="136694" y="19507"/>
                  </a:lnTo>
                  <a:lnTo>
                    <a:pt x="136681" y="19150"/>
                  </a:lnTo>
                  <a:lnTo>
                    <a:pt x="136654" y="18785"/>
                  </a:lnTo>
                  <a:lnTo>
                    <a:pt x="136621" y="18414"/>
                  </a:lnTo>
                  <a:lnTo>
                    <a:pt x="136581" y="18043"/>
                  </a:lnTo>
                  <a:lnTo>
                    <a:pt x="136535" y="17672"/>
                  </a:lnTo>
                  <a:lnTo>
                    <a:pt x="136481" y="17293"/>
                  </a:lnTo>
                  <a:lnTo>
                    <a:pt x="136415" y="16908"/>
                  </a:lnTo>
                  <a:lnTo>
                    <a:pt x="136348" y="16530"/>
                  </a:lnTo>
                  <a:lnTo>
                    <a:pt x="136268" y="16145"/>
                  </a:lnTo>
                  <a:lnTo>
                    <a:pt x="136182" y="15753"/>
                  </a:lnTo>
                  <a:lnTo>
                    <a:pt x="136088" y="15368"/>
                  </a:lnTo>
                  <a:lnTo>
                    <a:pt x="135989" y="14976"/>
                  </a:lnTo>
                  <a:lnTo>
                    <a:pt x="135875" y="14591"/>
                  </a:lnTo>
                  <a:lnTo>
                    <a:pt x="135762" y="14199"/>
                  </a:lnTo>
                  <a:lnTo>
                    <a:pt x="135636" y="13814"/>
                  </a:lnTo>
                  <a:lnTo>
                    <a:pt x="135509" y="13422"/>
                  </a:lnTo>
                  <a:lnTo>
                    <a:pt x="135369" y="13037"/>
                  </a:lnTo>
                  <a:lnTo>
                    <a:pt x="135223" y="12652"/>
                  </a:lnTo>
                  <a:lnTo>
                    <a:pt x="135070" y="12267"/>
                  </a:lnTo>
                  <a:lnTo>
                    <a:pt x="134910" y="11882"/>
                  </a:lnTo>
                  <a:lnTo>
                    <a:pt x="134750" y="11504"/>
                  </a:lnTo>
                  <a:lnTo>
                    <a:pt x="134577" y="11126"/>
                  </a:lnTo>
                  <a:lnTo>
                    <a:pt x="134397" y="10754"/>
                  </a:lnTo>
                  <a:lnTo>
                    <a:pt x="134211" y="10383"/>
                  </a:lnTo>
                  <a:lnTo>
                    <a:pt x="134018" y="10012"/>
                  </a:lnTo>
                  <a:lnTo>
                    <a:pt x="133818" y="9654"/>
                  </a:lnTo>
                  <a:lnTo>
                    <a:pt x="133618" y="9297"/>
                  </a:lnTo>
                  <a:lnTo>
                    <a:pt x="133405" y="8946"/>
                  </a:lnTo>
                  <a:lnTo>
                    <a:pt x="133185" y="8595"/>
                  </a:lnTo>
                  <a:lnTo>
                    <a:pt x="132966" y="8258"/>
                  </a:lnTo>
                  <a:lnTo>
                    <a:pt x="132733" y="7922"/>
                  </a:lnTo>
                  <a:lnTo>
                    <a:pt x="132500" y="7592"/>
                  </a:lnTo>
                  <a:lnTo>
                    <a:pt x="132253" y="7268"/>
                  </a:lnTo>
                  <a:lnTo>
                    <a:pt x="132007" y="6959"/>
                  </a:lnTo>
                  <a:lnTo>
                    <a:pt x="131754" y="6650"/>
                  </a:lnTo>
                  <a:lnTo>
                    <a:pt x="131494" y="6354"/>
                  </a:lnTo>
                  <a:lnTo>
                    <a:pt x="131235" y="6058"/>
                  </a:lnTo>
                  <a:lnTo>
                    <a:pt x="130962" y="5783"/>
                  </a:lnTo>
                  <a:lnTo>
                    <a:pt x="130689" y="5508"/>
                  </a:lnTo>
                  <a:lnTo>
                    <a:pt x="130409" y="5247"/>
                  </a:lnTo>
                  <a:lnTo>
                    <a:pt x="130123" y="4992"/>
                  </a:lnTo>
                  <a:lnTo>
                    <a:pt x="129830" y="4752"/>
                  </a:lnTo>
                  <a:lnTo>
                    <a:pt x="129530" y="4518"/>
                  </a:lnTo>
                  <a:lnTo>
                    <a:pt x="129230" y="4298"/>
                  </a:lnTo>
                  <a:lnTo>
                    <a:pt x="128924" y="4085"/>
                  </a:lnTo>
                  <a:lnTo>
                    <a:pt x="128611" y="3885"/>
                  </a:lnTo>
                  <a:lnTo>
                    <a:pt x="128292" y="3700"/>
                  </a:lnTo>
                  <a:lnTo>
                    <a:pt x="127972" y="3528"/>
                  </a:lnTo>
                  <a:lnTo>
                    <a:pt x="127646" y="3370"/>
                  </a:lnTo>
                  <a:lnTo>
                    <a:pt x="127313" y="3218"/>
                  </a:lnTo>
                  <a:lnTo>
                    <a:pt x="126980" y="3088"/>
                  </a:lnTo>
                  <a:lnTo>
                    <a:pt x="126640" y="2964"/>
                  </a:lnTo>
                  <a:lnTo>
                    <a:pt x="126294" y="2861"/>
                  </a:lnTo>
                  <a:lnTo>
                    <a:pt x="125948" y="2772"/>
                  </a:lnTo>
                  <a:lnTo>
                    <a:pt x="125595" y="2696"/>
                  </a:lnTo>
                  <a:lnTo>
                    <a:pt x="125236" y="2634"/>
                  </a:lnTo>
                  <a:lnTo>
                    <a:pt x="124876" y="2586"/>
                  </a:lnTo>
                  <a:lnTo>
                    <a:pt x="124696" y="2572"/>
                  </a:lnTo>
                  <a:lnTo>
                    <a:pt x="124510" y="2558"/>
                  </a:lnTo>
                  <a:lnTo>
                    <a:pt x="124323" y="2551"/>
                  </a:lnTo>
                  <a:lnTo>
                    <a:pt x="123771" y="2551"/>
                  </a:lnTo>
                  <a:lnTo>
                    <a:pt x="123744" y="2414"/>
                  </a:lnTo>
                  <a:lnTo>
                    <a:pt x="123711" y="2276"/>
                  </a:lnTo>
                  <a:lnTo>
                    <a:pt x="123664" y="2146"/>
                  </a:lnTo>
                  <a:lnTo>
                    <a:pt x="123611" y="2015"/>
                  </a:lnTo>
                  <a:lnTo>
                    <a:pt x="123551" y="1891"/>
                  </a:lnTo>
                  <a:lnTo>
                    <a:pt x="123478" y="1775"/>
                  </a:lnTo>
                  <a:lnTo>
                    <a:pt x="123391" y="1664"/>
                  </a:lnTo>
                  <a:lnTo>
                    <a:pt x="123298" y="1561"/>
                  </a:lnTo>
                  <a:lnTo>
                    <a:pt x="123198" y="1465"/>
                  </a:lnTo>
                  <a:lnTo>
                    <a:pt x="123085" y="1383"/>
                  </a:lnTo>
                  <a:lnTo>
                    <a:pt x="122958" y="1307"/>
                  </a:lnTo>
                  <a:lnTo>
                    <a:pt x="122825" y="1245"/>
                  </a:lnTo>
                  <a:lnTo>
                    <a:pt x="122685" y="1190"/>
                  </a:lnTo>
                  <a:lnTo>
                    <a:pt x="122532" y="1156"/>
                  </a:lnTo>
                  <a:lnTo>
                    <a:pt x="122366" y="1135"/>
                  </a:lnTo>
                  <a:lnTo>
                    <a:pt x="122193" y="1121"/>
                  </a:lnTo>
                  <a:lnTo>
                    <a:pt x="118804" y="1094"/>
                  </a:lnTo>
                  <a:lnTo>
                    <a:pt x="115408" y="1053"/>
                  </a:lnTo>
                  <a:lnTo>
                    <a:pt x="112012" y="1004"/>
                  </a:lnTo>
                  <a:lnTo>
                    <a:pt x="108610" y="949"/>
                  </a:lnTo>
                  <a:lnTo>
                    <a:pt x="105208" y="888"/>
                  </a:lnTo>
                  <a:lnTo>
                    <a:pt x="101799" y="819"/>
                  </a:lnTo>
                  <a:lnTo>
                    <a:pt x="94974" y="674"/>
                  </a:lnTo>
                  <a:lnTo>
                    <a:pt x="88143" y="523"/>
                  </a:lnTo>
                  <a:lnTo>
                    <a:pt x="81298" y="372"/>
                  </a:lnTo>
                  <a:lnTo>
                    <a:pt x="77882" y="303"/>
                  </a:lnTo>
                  <a:lnTo>
                    <a:pt x="74460" y="234"/>
                  </a:lnTo>
                  <a:lnTo>
                    <a:pt x="71037" y="179"/>
                  </a:lnTo>
                  <a:lnTo>
                    <a:pt x="67615" y="124"/>
                  </a:lnTo>
                  <a:lnTo>
                    <a:pt x="64186" y="76"/>
                  </a:lnTo>
                  <a:lnTo>
                    <a:pt x="60770" y="42"/>
                  </a:lnTo>
                  <a:lnTo>
                    <a:pt x="57348" y="14"/>
                  </a:lnTo>
                  <a:lnTo>
                    <a:pt x="5392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-3388475" y="-663150"/>
              <a:ext cx="3248400" cy="688825"/>
            </a:xfrm>
            <a:custGeom>
              <a:avLst/>
              <a:gdLst/>
              <a:ahLst/>
              <a:cxnLst/>
              <a:rect l="l" t="t" r="r" b="b"/>
              <a:pathLst>
                <a:path w="129936" h="27553" extrusionOk="0">
                  <a:moveTo>
                    <a:pt x="16073" y="6395"/>
                  </a:moveTo>
                  <a:lnTo>
                    <a:pt x="16260" y="6402"/>
                  </a:lnTo>
                  <a:lnTo>
                    <a:pt x="16453" y="6409"/>
                  </a:lnTo>
                  <a:lnTo>
                    <a:pt x="16639" y="6423"/>
                  </a:lnTo>
                  <a:lnTo>
                    <a:pt x="16826" y="6443"/>
                  </a:lnTo>
                  <a:lnTo>
                    <a:pt x="17012" y="6471"/>
                  </a:lnTo>
                  <a:lnTo>
                    <a:pt x="17198" y="6498"/>
                  </a:lnTo>
                  <a:lnTo>
                    <a:pt x="17385" y="6533"/>
                  </a:lnTo>
                  <a:lnTo>
                    <a:pt x="17571" y="6574"/>
                  </a:lnTo>
                  <a:lnTo>
                    <a:pt x="17751" y="6615"/>
                  </a:lnTo>
                  <a:lnTo>
                    <a:pt x="17938" y="6670"/>
                  </a:lnTo>
                  <a:lnTo>
                    <a:pt x="18117" y="6718"/>
                  </a:lnTo>
                  <a:lnTo>
                    <a:pt x="18297" y="6780"/>
                  </a:lnTo>
                  <a:lnTo>
                    <a:pt x="18477" y="6842"/>
                  </a:lnTo>
                  <a:lnTo>
                    <a:pt x="18657" y="6911"/>
                  </a:lnTo>
                  <a:lnTo>
                    <a:pt x="18830" y="6980"/>
                  </a:lnTo>
                  <a:lnTo>
                    <a:pt x="19003" y="7055"/>
                  </a:lnTo>
                  <a:lnTo>
                    <a:pt x="19176" y="7138"/>
                  </a:lnTo>
                  <a:lnTo>
                    <a:pt x="19349" y="7220"/>
                  </a:lnTo>
                  <a:lnTo>
                    <a:pt x="19516" y="7310"/>
                  </a:lnTo>
                  <a:lnTo>
                    <a:pt x="19682" y="7406"/>
                  </a:lnTo>
                  <a:lnTo>
                    <a:pt x="19842" y="7502"/>
                  </a:lnTo>
                  <a:lnTo>
                    <a:pt x="20002" y="7599"/>
                  </a:lnTo>
                  <a:lnTo>
                    <a:pt x="20161" y="7709"/>
                  </a:lnTo>
                  <a:lnTo>
                    <a:pt x="20321" y="7819"/>
                  </a:lnTo>
                  <a:lnTo>
                    <a:pt x="20468" y="7929"/>
                  </a:lnTo>
                  <a:lnTo>
                    <a:pt x="20621" y="8045"/>
                  </a:lnTo>
                  <a:lnTo>
                    <a:pt x="20767" y="8169"/>
                  </a:lnTo>
                  <a:lnTo>
                    <a:pt x="20907" y="8293"/>
                  </a:lnTo>
                  <a:lnTo>
                    <a:pt x="21047" y="8424"/>
                  </a:lnTo>
                  <a:lnTo>
                    <a:pt x="21187" y="8561"/>
                  </a:lnTo>
                  <a:lnTo>
                    <a:pt x="21313" y="8692"/>
                  </a:lnTo>
                  <a:lnTo>
                    <a:pt x="21446" y="8836"/>
                  </a:lnTo>
                  <a:lnTo>
                    <a:pt x="21573" y="8981"/>
                  </a:lnTo>
                  <a:lnTo>
                    <a:pt x="21693" y="9125"/>
                  </a:lnTo>
                  <a:lnTo>
                    <a:pt x="21806" y="9276"/>
                  </a:lnTo>
                  <a:lnTo>
                    <a:pt x="21919" y="9434"/>
                  </a:lnTo>
                  <a:lnTo>
                    <a:pt x="22026" y="9593"/>
                  </a:lnTo>
                  <a:lnTo>
                    <a:pt x="22132" y="9758"/>
                  </a:lnTo>
                  <a:lnTo>
                    <a:pt x="22232" y="9923"/>
                  </a:lnTo>
                  <a:lnTo>
                    <a:pt x="22325" y="10088"/>
                  </a:lnTo>
                  <a:lnTo>
                    <a:pt x="22412" y="10259"/>
                  </a:lnTo>
                  <a:lnTo>
                    <a:pt x="22498" y="10438"/>
                  </a:lnTo>
                  <a:lnTo>
                    <a:pt x="22578" y="10617"/>
                  </a:lnTo>
                  <a:lnTo>
                    <a:pt x="22652" y="10796"/>
                  </a:lnTo>
                  <a:lnTo>
                    <a:pt x="22725" y="10981"/>
                  </a:lnTo>
                  <a:lnTo>
                    <a:pt x="22785" y="11174"/>
                  </a:lnTo>
                  <a:lnTo>
                    <a:pt x="22845" y="11367"/>
                  </a:lnTo>
                  <a:lnTo>
                    <a:pt x="22898" y="11559"/>
                  </a:lnTo>
                  <a:lnTo>
                    <a:pt x="22938" y="11752"/>
                  </a:lnTo>
                  <a:lnTo>
                    <a:pt x="22978" y="11944"/>
                  </a:lnTo>
                  <a:lnTo>
                    <a:pt x="23011" y="12137"/>
                  </a:lnTo>
                  <a:lnTo>
                    <a:pt x="23038" y="12322"/>
                  </a:lnTo>
                  <a:lnTo>
                    <a:pt x="23058" y="12515"/>
                  </a:lnTo>
                  <a:lnTo>
                    <a:pt x="23071" y="12700"/>
                  </a:lnTo>
                  <a:lnTo>
                    <a:pt x="23078" y="12886"/>
                  </a:lnTo>
                  <a:lnTo>
                    <a:pt x="23084" y="13072"/>
                  </a:lnTo>
                  <a:lnTo>
                    <a:pt x="23078" y="13257"/>
                  </a:lnTo>
                  <a:lnTo>
                    <a:pt x="23071" y="13436"/>
                  </a:lnTo>
                  <a:lnTo>
                    <a:pt x="23058" y="13622"/>
                  </a:lnTo>
                  <a:lnTo>
                    <a:pt x="23038" y="13801"/>
                  </a:lnTo>
                  <a:lnTo>
                    <a:pt x="23011" y="13979"/>
                  </a:lnTo>
                  <a:lnTo>
                    <a:pt x="22978" y="14158"/>
                  </a:lnTo>
                  <a:lnTo>
                    <a:pt x="22945" y="14330"/>
                  </a:lnTo>
                  <a:lnTo>
                    <a:pt x="22905" y="14502"/>
                  </a:lnTo>
                  <a:lnTo>
                    <a:pt x="22858" y="14674"/>
                  </a:lnTo>
                  <a:lnTo>
                    <a:pt x="22805" y="14846"/>
                  </a:lnTo>
                  <a:lnTo>
                    <a:pt x="22751" y="15011"/>
                  </a:lnTo>
                  <a:lnTo>
                    <a:pt x="22691" y="15176"/>
                  </a:lnTo>
                  <a:lnTo>
                    <a:pt x="22625" y="15341"/>
                  </a:lnTo>
                  <a:lnTo>
                    <a:pt x="22558" y="15499"/>
                  </a:lnTo>
                  <a:lnTo>
                    <a:pt x="22485" y="15657"/>
                  </a:lnTo>
                  <a:lnTo>
                    <a:pt x="22405" y="15815"/>
                  </a:lnTo>
                  <a:lnTo>
                    <a:pt x="22325" y="15973"/>
                  </a:lnTo>
                  <a:lnTo>
                    <a:pt x="22232" y="16125"/>
                  </a:lnTo>
                  <a:lnTo>
                    <a:pt x="22146" y="16276"/>
                  </a:lnTo>
                  <a:lnTo>
                    <a:pt x="22046" y="16420"/>
                  </a:lnTo>
                  <a:lnTo>
                    <a:pt x="21952" y="16565"/>
                  </a:lnTo>
                  <a:lnTo>
                    <a:pt x="21846" y="16709"/>
                  </a:lnTo>
                  <a:lnTo>
                    <a:pt x="21739" y="16847"/>
                  </a:lnTo>
                  <a:lnTo>
                    <a:pt x="21626" y="16984"/>
                  </a:lnTo>
                  <a:lnTo>
                    <a:pt x="21513" y="17122"/>
                  </a:lnTo>
                  <a:lnTo>
                    <a:pt x="21400" y="17252"/>
                  </a:lnTo>
                  <a:lnTo>
                    <a:pt x="21273" y="17376"/>
                  </a:lnTo>
                  <a:lnTo>
                    <a:pt x="21153" y="17507"/>
                  </a:lnTo>
                  <a:lnTo>
                    <a:pt x="21020" y="17624"/>
                  </a:lnTo>
                  <a:lnTo>
                    <a:pt x="20894" y="17747"/>
                  </a:lnTo>
                  <a:lnTo>
                    <a:pt x="20754" y="17864"/>
                  </a:lnTo>
                  <a:lnTo>
                    <a:pt x="20621" y="17974"/>
                  </a:lnTo>
                  <a:lnTo>
                    <a:pt x="20481" y="18084"/>
                  </a:lnTo>
                  <a:lnTo>
                    <a:pt x="20334" y="18194"/>
                  </a:lnTo>
                  <a:lnTo>
                    <a:pt x="20188" y="18291"/>
                  </a:lnTo>
                  <a:lnTo>
                    <a:pt x="20042" y="18394"/>
                  </a:lnTo>
                  <a:lnTo>
                    <a:pt x="19888" y="18490"/>
                  </a:lnTo>
                  <a:lnTo>
                    <a:pt x="19735" y="18579"/>
                  </a:lnTo>
                  <a:lnTo>
                    <a:pt x="19582" y="18669"/>
                  </a:lnTo>
                  <a:lnTo>
                    <a:pt x="19422" y="18758"/>
                  </a:lnTo>
                  <a:lnTo>
                    <a:pt x="19256" y="18834"/>
                  </a:lnTo>
                  <a:lnTo>
                    <a:pt x="19096" y="18916"/>
                  </a:lnTo>
                  <a:lnTo>
                    <a:pt x="18930" y="18985"/>
                  </a:lnTo>
                  <a:lnTo>
                    <a:pt x="18763" y="19061"/>
                  </a:lnTo>
                  <a:lnTo>
                    <a:pt x="18590" y="19123"/>
                  </a:lnTo>
                  <a:lnTo>
                    <a:pt x="18424" y="19184"/>
                  </a:lnTo>
                  <a:lnTo>
                    <a:pt x="18250" y="19246"/>
                  </a:lnTo>
                  <a:lnTo>
                    <a:pt x="18077" y="19294"/>
                  </a:lnTo>
                  <a:lnTo>
                    <a:pt x="17898" y="19343"/>
                  </a:lnTo>
                  <a:lnTo>
                    <a:pt x="17718" y="19391"/>
                  </a:lnTo>
                  <a:lnTo>
                    <a:pt x="17538" y="19432"/>
                  </a:lnTo>
                  <a:lnTo>
                    <a:pt x="17358" y="19466"/>
                  </a:lnTo>
                  <a:lnTo>
                    <a:pt x="17178" y="19501"/>
                  </a:lnTo>
                  <a:lnTo>
                    <a:pt x="16992" y="19528"/>
                  </a:lnTo>
                  <a:lnTo>
                    <a:pt x="16659" y="19563"/>
                  </a:lnTo>
                  <a:lnTo>
                    <a:pt x="16320" y="19583"/>
                  </a:lnTo>
                  <a:lnTo>
                    <a:pt x="15973" y="19590"/>
                  </a:lnTo>
                  <a:lnTo>
                    <a:pt x="15634" y="19576"/>
                  </a:lnTo>
                  <a:lnTo>
                    <a:pt x="15294" y="19556"/>
                  </a:lnTo>
                  <a:lnTo>
                    <a:pt x="14955" y="19514"/>
                  </a:lnTo>
                  <a:lnTo>
                    <a:pt x="14615" y="19459"/>
                  </a:lnTo>
                  <a:lnTo>
                    <a:pt x="14282" y="19391"/>
                  </a:lnTo>
                  <a:lnTo>
                    <a:pt x="13949" y="19308"/>
                  </a:lnTo>
                  <a:lnTo>
                    <a:pt x="13623" y="19212"/>
                  </a:lnTo>
                  <a:lnTo>
                    <a:pt x="13303" y="19102"/>
                  </a:lnTo>
                  <a:lnTo>
                    <a:pt x="12990" y="18978"/>
                  </a:lnTo>
                  <a:lnTo>
                    <a:pt x="12678" y="18841"/>
                  </a:lnTo>
                  <a:lnTo>
                    <a:pt x="12378" y="18689"/>
                  </a:lnTo>
                  <a:lnTo>
                    <a:pt x="12078" y="18524"/>
                  </a:lnTo>
                  <a:lnTo>
                    <a:pt x="11792" y="18352"/>
                  </a:lnTo>
                  <a:lnTo>
                    <a:pt x="11519" y="18160"/>
                  </a:lnTo>
                  <a:lnTo>
                    <a:pt x="11386" y="18057"/>
                  </a:lnTo>
                  <a:lnTo>
                    <a:pt x="11253" y="17954"/>
                  </a:lnTo>
                  <a:lnTo>
                    <a:pt x="11119" y="17850"/>
                  </a:lnTo>
                  <a:lnTo>
                    <a:pt x="10993" y="17740"/>
                  </a:lnTo>
                  <a:lnTo>
                    <a:pt x="10873" y="17624"/>
                  </a:lnTo>
                  <a:lnTo>
                    <a:pt x="10753" y="17507"/>
                  </a:lnTo>
                  <a:lnTo>
                    <a:pt x="10633" y="17390"/>
                  </a:lnTo>
                  <a:lnTo>
                    <a:pt x="10520" y="17266"/>
                  </a:lnTo>
                  <a:lnTo>
                    <a:pt x="10407" y="17142"/>
                  </a:lnTo>
                  <a:lnTo>
                    <a:pt x="10301" y="17012"/>
                  </a:lnTo>
                  <a:lnTo>
                    <a:pt x="10194" y="16881"/>
                  </a:lnTo>
                  <a:lnTo>
                    <a:pt x="10094" y="16743"/>
                  </a:lnTo>
                  <a:lnTo>
                    <a:pt x="10001" y="16606"/>
                  </a:lnTo>
                  <a:lnTo>
                    <a:pt x="9908" y="16462"/>
                  </a:lnTo>
                  <a:lnTo>
                    <a:pt x="9814" y="16317"/>
                  </a:lnTo>
                  <a:lnTo>
                    <a:pt x="9728" y="16173"/>
                  </a:lnTo>
                  <a:lnTo>
                    <a:pt x="9648" y="16021"/>
                  </a:lnTo>
                  <a:lnTo>
                    <a:pt x="9568" y="15870"/>
                  </a:lnTo>
                  <a:lnTo>
                    <a:pt x="9495" y="15712"/>
                  </a:lnTo>
                  <a:lnTo>
                    <a:pt x="9428" y="15554"/>
                  </a:lnTo>
                  <a:lnTo>
                    <a:pt x="9362" y="15396"/>
                  </a:lnTo>
                  <a:lnTo>
                    <a:pt x="9302" y="15231"/>
                  </a:lnTo>
                  <a:lnTo>
                    <a:pt x="9249" y="15059"/>
                  </a:lnTo>
                  <a:lnTo>
                    <a:pt x="9195" y="14894"/>
                  </a:lnTo>
                  <a:lnTo>
                    <a:pt x="9149" y="14715"/>
                  </a:lnTo>
                  <a:lnTo>
                    <a:pt x="9109" y="14543"/>
                  </a:lnTo>
                  <a:lnTo>
                    <a:pt x="9069" y="14364"/>
                  </a:lnTo>
                  <a:lnTo>
                    <a:pt x="9035" y="14179"/>
                  </a:lnTo>
                  <a:lnTo>
                    <a:pt x="9009" y="13993"/>
                  </a:lnTo>
                  <a:lnTo>
                    <a:pt x="8989" y="13807"/>
                  </a:lnTo>
                  <a:lnTo>
                    <a:pt x="8969" y="13539"/>
                  </a:lnTo>
                  <a:lnTo>
                    <a:pt x="8962" y="13271"/>
                  </a:lnTo>
                  <a:lnTo>
                    <a:pt x="8962" y="13003"/>
                  </a:lnTo>
                  <a:lnTo>
                    <a:pt x="8969" y="12742"/>
                  </a:lnTo>
                  <a:lnTo>
                    <a:pt x="8996" y="12474"/>
                  </a:lnTo>
                  <a:lnTo>
                    <a:pt x="9022" y="12212"/>
                  </a:lnTo>
                  <a:lnTo>
                    <a:pt x="9062" y="11958"/>
                  </a:lnTo>
                  <a:lnTo>
                    <a:pt x="9115" y="11697"/>
                  </a:lnTo>
                  <a:lnTo>
                    <a:pt x="9175" y="11449"/>
                  </a:lnTo>
                  <a:lnTo>
                    <a:pt x="9249" y="11195"/>
                  </a:lnTo>
                  <a:lnTo>
                    <a:pt x="9322" y="10954"/>
                  </a:lnTo>
                  <a:lnTo>
                    <a:pt x="9415" y="10713"/>
                  </a:lnTo>
                  <a:lnTo>
                    <a:pt x="9508" y="10473"/>
                  </a:lnTo>
                  <a:lnTo>
                    <a:pt x="9615" y="10246"/>
                  </a:lnTo>
                  <a:lnTo>
                    <a:pt x="9728" y="10019"/>
                  </a:lnTo>
                  <a:lnTo>
                    <a:pt x="9848" y="9792"/>
                  </a:lnTo>
                  <a:lnTo>
                    <a:pt x="9981" y="9579"/>
                  </a:lnTo>
                  <a:lnTo>
                    <a:pt x="10121" y="9366"/>
                  </a:lnTo>
                  <a:lnTo>
                    <a:pt x="10267" y="9166"/>
                  </a:lnTo>
                  <a:lnTo>
                    <a:pt x="10420" y="8967"/>
                  </a:lnTo>
                  <a:lnTo>
                    <a:pt x="10580" y="8774"/>
                  </a:lnTo>
                  <a:lnTo>
                    <a:pt x="10747" y="8589"/>
                  </a:lnTo>
                  <a:lnTo>
                    <a:pt x="10926" y="8417"/>
                  </a:lnTo>
                  <a:lnTo>
                    <a:pt x="11106" y="8245"/>
                  </a:lnTo>
                  <a:lnTo>
                    <a:pt x="11299" y="8087"/>
                  </a:lnTo>
                  <a:lnTo>
                    <a:pt x="11492" y="7935"/>
                  </a:lnTo>
                  <a:lnTo>
                    <a:pt x="11699" y="7791"/>
                  </a:lnTo>
                  <a:lnTo>
                    <a:pt x="11905" y="7654"/>
                  </a:lnTo>
                  <a:lnTo>
                    <a:pt x="12118" y="7530"/>
                  </a:lnTo>
                  <a:lnTo>
                    <a:pt x="12338" y="7413"/>
                  </a:lnTo>
                  <a:lnTo>
                    <a:pt x="12571" y="7310"/>
                  </a:lnTo>
                  <a:lnTo>
                    <a:pt x="12804" y="7213"/>
                  </a:lnTo>
                  <a:lnTo>
                    <a:pt x="12970" y="7117"/>
                  </a:lnTo>
                  <a:lnTo>
                    <a:pt x="13144" y="7035"/>
                  </a:lnTo>
                  <a:lnTo>
                    <a:pt x="13317" y="6952"/>
                  </a:lnTo>
                  <a:lnTo>
                    <a:pt x="13490" y="6877"/>
                  </a:lnTo>
                  <a:lnTo>
                    <a:pt x="13670" y="6808"/>
                  </a:lnTo>
                  <a:lnTo>
                    <a:pt x="13849" y="6739"/>
                  </a:lnTo>
                  <a:lnTo>
                    <a:pt x="14029" y="6684"/>
                  </a:lnTo>
                  <a:lnTo>
                    <a:pt x="14209" y="6629"/>
                  </a:lnTo>
                  <a:lnTo>
                    <a:pt x="14395" y="6581"/>
                  </a:lnTo>
                  <a:lnTo>
                    <a:pt x="14575" y="6540"/>
                  </a:lnTo>
                  <a:lnTo>
                    <a:pt x="14762" y="6505"/>
                  </a:lnTo>
                  <a:lnTo>
                    <a:pt x="14948" y="6471"/>
                  </a:lnTo>
                  <a:lnTo>
                    <a:pt x="15134" y="6443"/>
                  </a:lnTo>
                  <a:lnTo>
                    <a:pt x="15321" y="6423"/>
                  </a:lnTo>
                  <a:lnTo>
                    <a:pt x="15507" y="6409"/>
                  </a:lnTo>
                  <a:lnTo>
                    <a:pt x="15694" y="6402"/>
                  </a:lnTo>
                  <a:lnTo>
                    <a:pt x="15887" y="6395"/>
                  </a:lnTo>
                  <a:close/>
                  <a:moveTo>
                    <a:pt x="62501" y="8176"/>
                  </a:moveTo>
                  <a:lnTo>
                    <a:pt x="62747" y="8183"/>
                  </a:lnTo>
                  <a:lnTo>
                    <a:pt x="63000" y="8204"/>
                  </a:lnTo>
                  <a:lnTo>
                    <a:pt x="63247" y="8238"/>
                  </a:lnTo>
                  <a:lnTo>
                    <a:pt x="63493" y="8279"/>
                  </a:lnTo>
                  <a:lnTo>
                    <a:pt x="63733" y="8334"/>
                  </a:lnTo>
                  <a:lnTo>
                    <a:pt x="63979" y="8396"/>
                  </a:lnTo>
                  <a:lnTo>
                    <a:pt x="64212" y="8472"/>
                  </a:lnTo>
                  <a:lnTo>
                    <a:pt x="64452" y="8561"/>
                  </a:lnTo>
                  <a:lnTo>
                    <a:pt x="64685" y="8657"/>
                  </a:lnTo>
                  <a:lnTo>
                    <a:pt x="64911" y="8767"/>
                  </a:lnTo>
                  <a:lnTo>
                    <a:pt x="65138" y="8891"/>
                  </a:lnTo>
                  <a:lnTo>
                    <a:pt x="65357" y="9022"/>
                  </a:lnTo>
                  <a:lnTo>
                    <a:pt x="65571" y="9166"/>
                  </a:lnTo>
                  <a:lnTo>
                    <a:pt x="65784" y="9324"/>
                  </a:lnTo>
                  <a:lnTo>
                    <a:pt x="65983" y="9489"/>
                  </a:lnTo>
                  <a:lnTo>
                    <a:pt x="66183" y="9668"/>
                  </a:lnTo>
                  <a:lnTo>
                    <a:pt x="66370" y="9854"/>
                  </a:lnTo>
                  <a:lnTo>
                    <a:pt x="66556" y="10053"/>
                  </a:lnTo>
                  <a:lnTo>
                    <a:pt x="66729" y="10266"/>
                  </a:lnTo>
                  <a:lnTo>
                    <a:pt x="66902" y="10486"/>
                  </a:lnTo>
                  <a:lnTo>
                    <a:pt x="67002" y="10638"/>
                  </a:lnTo>
                  <a:lnTo>
                    <a:pt x="67095" y="10782"/>
                  </a:lnTo>
                  <a:lnTo>
                    <a:pt x="67188" y="10933"/>
                  </a:lnTo>
                  <a:lnTo>
                    <a:pt x="67268" y="11085"/>
                  </a:lnTo>
                  <a:lnTo>
                    <a:pt x="67355" y="11236"/>
                  </a:lnTo>
                  <a:lnTo>
                    <a:pt x="67428" y="11387"/>
                  </a:lnTo>
                  <a:lnTo>
                    <a:pt x="67501" y="11545"/>
                  </a:lnTo>
                  <a:lnTo>
                    <a:pt x="67568" y="11697"/>
                  </a:lnTo>
                  <a:lnTo>
                    <a:pt x="67628" y="11855"/>
                  </a:lnTo>
                  <a:lnTo>
                    <a:pt x="67681" y="12013"/>
                  </a:lnTo>
                  <a:lnTo>
                    <a:pt x="67734" y="12164"/>
                  </a:lnTo>
                  <a:lnTo>
                    <a:pt x="67781" y="12322"/>
                  </a:lnTo>
                  <a:lnTo>
                    <a:pt x="67828" y="12480"/>
                  </a:lnTo>
                  <a:lnTo>
                    <a:pt x="67861" y="12639"/>
                  </a:lnTo>
                  <a:lnTo>
                    <a:pt x="67894" y="12797"/>
                  </a:lnTo>
                  <a:lnTo>
                    <a:pt x="67928" y="12955"/>
                  </a:lnTo>
                  <a:lnTo>
                    <a:pt x="67948" y="13113"/>
                  </a:lnTo>
                  <a:lnTo>
                    <a:pt x="67968" y="13278"/>
                  </a:lnTo>
                  <a:lnTo>
                    <a:pt x="67987" y="13436"/>
                  </a:lnTo>
                  <a:lnTo>
                    <a:pt x="67994" y="13594"/>
                  </a:lnTo>
                  <a:lnTo>
                    <a:pt x="68001" y="13752"/>
                  </a:lnTo>
                  <a:lnTo>
                    <a:pt x="68007" y="13911"/>
                  </a:lnTo>
                  <a:lnTo>
                    <a:pt x="68007" y="14069"/>
                  </a:lnTo>
                  <a:lnTo>
                    <a:pt x="68001" y="14227"/>
                  </a:lnTo>
                  <a:lnTo>
                    <a:pt x="67987" y="14385"/>
                  </a:lnTo>
                  <a:lnTo>
                    <a:pt x="67974" y="14536"/>
                  </a:lnTo>
                  <a:lnTo>
                    <a:pt x="67954" y="14694"/>
                  </a:lnTo>
                  <a:lnTo>
                    <a:pt x="67928" y="14853"/>
                  </a:lnTo>
                  <a:lnTo>
                    <a:pt x="67901" y="15004"/>
                  </a:lnTo>
                  <a:lnTo>
                    <a:pt x="67874" y="15155"/>
                  </a:lnTo>
                  <a:lnTo>
                    <a:pt x="67834" y="15306"/>
                  </a:lnTo>
                  <a:lnTo>
                    <a:pt x="67794" y="15458"/>
                  </a:lnTo>
                  <a:lnTo>
                    <a:pt x="67754" y="15609"/>
                  </a:lnTo>
                  <a:lnTo>
                    <a:pt x="67708" y="15760"/>
                  </a:lnTo>
                  <a:lnTo>
                    <a:pt x="67655" y="15905"/>
                  </a:lnTo>
                  <a:lnTo>
                    <a:pt x="67595" y="16056"/>
                  </a:lnTo>
                  <a:lnTo>
                    <a:pt x="67541" y="16200"/>
                  </a:lnTo>
                  <a:lnTo>
                    <a:pt x="67475" y="16345"/>
                  </a:lnTo>
                  <a:lnTo>
                    <a:pt x="67408" y="16482"/>
                  </a:lnTo>
                  <a:lnTo>
                    <a:pt x="67335" y="16627"/>
                  </a:lnTo>
                  <a:lnTo>
                    <a:pt x="67262" y="16764"/>
                  </a:lnTo>
                  <a:lnTo>
                    <a:pt x="67182" y="16895"/>
                  </a:lnTo>
                  <a:lnTo>
                    <a:pt x="67102" y="17032"/>
                  </a:lnTo>
                  <a:lnTo>
                    <a:pt x="67015" y="17163"/>
                  </a:lnTo>
                  <a:lnTo>
                    <a:pt x="66922" y="17294"/>
                  </a:lnTo>
                  <a:lnTo>
                    <a:pt x="66829" y="17424"/>
                  </a:lnTo>
                  <a:lnTo>
                    <a:pt x="66736" y="17548"/>
                  </a:lnTo>
                  <a:lnTo>
                    <a:pt x="66636" y="17672"/>
                  </a:lnTo>
                  <a:lnTo>
                    <a:pt x="66529" y="17795"/>
                  </a:lnTo>
                  <a:lnTo>
                    <a:pt x="66423" y="17912"/>
                  </a:lnTo>
                  <a:lnTo>
                    <a:pt x="66310" y="18029"/>
                  </a:lnTo>
                  <a:lnTo>
                    <a:pt x="66196" y="18139"/>
                  </a:lnTo>
                  <a:lnTo>
                    <a:pt x="66077" y="18249"/>
                  </a:lnTo>
                  <a:lnTo>
                    <a:pt x="65957" y="18359"/>
                  </a:lnTo>
                  <a:lnTo>
                    <a:pt x="65830" y="18462"/>
                  </a:lnTo>
                  <a:lnTo>
                    <a:pt x="65704" y="18566"/>
                  </a:lnTo>
                  <a:lnTo>
                    <a:pt x="65571" y="18662"/>
                  </a:lnTo>
                  <a:lnTo>
                    <a:pt x="65437" y="18758"/>
                  </a:lnTo>
                  <a:lnTo>
                    <a:pt x="65298" y="18854"/>
                  </a:lnTo>
                  <a:lnTo>
                    <a:pt x="65158" y="18937"/>
                  </a:lnTo>
                  <a:lnTo>
                    <a:pt x="65011" y="19026"/>
                  </a:lnTo>
                  <a:lnTo>
                    <a:pt x="64865" y="19109"/>
                  </a:lnTo>
                  <a:lnTo>
                    <a:pt x="64712" y="19184"/>
                  </a:lnTo>
                  <a:lnTo>
                    <a:pt x="64558" y="19260"/>
                  </a:lnTo>
                  <a:lnTo>
                    <a:pt x="64405" y="19336"/>
                  </a:lnTo>
                  <a:lnTo>
                    <a:pt x="64246" y="19398"/>
                  </a:lnTo>
                  <a:lnTo>
                    <a:pt x="64086" y="19459"/>
                  </a:lnTo>
                  <a:lnTo>
                    <a:pt x="63933" y="19521"/>
                  </a:lnTo>
                  <a:lnTo>
                    <a:pt x="63773" y="19576"/>
                  </a:lnTo>
                  <a:lnTo>
                    <a:pt x="63613" y="19624"/>
                  </a:lnTo>
                  <a:lnTo>
                    <a:pt x="63293" y="19714"/>
                  </a:lnTo>
                  <a:lnTo>
                    <a:pt x="62967" y="19789"/>
                  </a:lnTo>
                  <a:lnTo>
                    <a:pt x="62641" y="19844"/>
                  </a:lnTo>
                  <a:lnTo>
                    <a:pt x="62315" y="19886"/>
                  </a:lnTo>
                  <a:lnTo>
                    <a:pt x="61988" y="19906"/>
                  </a:lnTo>
                  <a:lnTo>
                    <a:pt x="61662" y="19913"/>
                  </a:lnTo>
                  <a:lnTo>
                    <a:pt x="61343" y="19906"/>
                  </a:lnTo>
                  <a:lnTo>
                    <a:pt x="61016" y="19886"/>
                  </a:lnTo>
                  <a:lnTo>
                    <a:pt x="60697" y="19844"/>
                  </a:lnTo>
                  <a:lnTo>
                    <a:pt x="60377" y="19796"/>
                  </a:lnTo>
                  <a:lnTo>
                    <a:pt x="60064" y="19728"/>
                  </a:lnTo>
                  <a:lnTo>
                    <a:pt x="59751" y="19638"/>
                  </a:lnTo>
                  <a:lnTo>
                    <a:pt x="59445" y="19542"/>
                  </a:lnTo>
                  <a:lnTo>
                    <a:pt x="59145" y="19425"/>
                  </a:lnTo>
                  <a:lnTo>
                    <a:pt x="58846" y="19301"/>
                  </a:lnTo>
                  <a:lnTo>
                    <a:pt x="58559" y="19157"/>
                  </a:lnTo>
                  <a:lnTo>
                    <a:pt x="58280" y="18999"/>
                  </a:lnTo>
                  <a:lnTo>
                    <a:pt x="58000" y="18827"/>
                  </a:lnTo>
                  <a:lnTo>
                    <a:pt x="57867" y="18737"/>
                  </a:lnTo>
                  <a:lnTo>
                    <a:pt x="57734" y="18641"/>
                  </a:lnTo>
                  <a:lnTo>
                    <a:pt x="57607" y="18545"/>
                  </a:lnTo>
                  <a:lnTo>
                    <a:pt x="57481" y="18442"/>
                  </a:lnTo>
                  <a:lnTo>
                    <a:pt x="57354" y="18339"/>
                  </a:lnTo>
                  <a:lnTo>
                    <a:pt x="57234" y="18229"/>
                  </a:lnTo>
                  <a:lnTo>
                    <a:pt x="57108" y="18119"/>
                  </a:lnTo>
                  <a:lnTo>
                    <a:pt x="56995" y="18002"/>
                  </a:lnTo>
                  <a:lnTo>
                    <a:pt x="56882" y="17885"/>
                  </a:lnTo>
                  <a:lnTo>
                    <a:pt x="56768" y="17761"/>
                  </a:lnTo>
                  <a:lnTo>
                    <a:pt x="56655" y="17637"/>
                  </a:lnTo>
                  <a:lnTo>
                    <a:pt x="56549" y="17507"/>
                  </a:lnTo>
                  <a:lnTo>
                    <a:pt x="56449" y="17369"/>
                  </a:lnTo>
                  <a:lnTo>
                    <a:pt x="56342" y="17239"/>
                  </a:lnTo>
                  <a:lnTo>
                    <a:pt x="56249" y="17094"/>
                  </a:lnTo>
                  <a:lnTo>
                    <a:pt x="56156" y="16957"/>
                  </a:lnTo>
                  <a:lnTo>
                    <a:pt x="56063" y="16805"/>
                  </a:lnTo>
                  <a:lnTo>
                    <a:pt x="55976" y="16661"/>
                  </a:lnTo>
                  <a:lnTo>
                    <a:pt x="55889" y="16510"/>
                  </a:lnTo>
                  <a:lnTo>
                    <a:pt x="55810" y="16352"/>
                  </a:lnTo>
                  <a:lnTo>
                    <a:pt x="55730" y="16193"/>
                  </a:lnTo>
                  <a:lnTo>
                    <a:pt x="55656" y="16028"/>
                  </a:lnTo>
                  <a:lnTo>
                    <a:pt x="55597" y="15891"/>
                  </a:lnTo>
                  <a:lnTo>
                    <a:pt x="55543" y="15746"/>
                  </a:lnTo>
                  <a:lnTo>
                    <a:pt x="55497" y="15602"/>
                  </a:lnTo>
                  <a:lnTo>
                    <a:pt x="55450" y="15451"/>
                  </a:lnTo>
                  <a:lnTo>
                    <a:pt x="55410" y="15306"/>
                  </a:lnTo>
                  <a:lnTo>
                    <a:pt x="55377" y="15155"/>
                  </a:lnTo>
                  <a:lnTo>
                    <a:pt x="55343" y="15004"/>
                  </a:lnTo>
                  <a:lnTo>
                    <a:pt x="55317" y="14853"/>
                  </a:lnTo>
                  <a:lnTo>
                    <a:pt x="55297" y="14694"/>
                  </a:lnTo>
                  <a:lnTo>
                    <a:pt x="55277" y="14543"/>
                  </a:lnTo>
                  <a:lnTo>
                    <a:pt x="55264" y="14385"/>
                  </a:lnTo>
                  <a:lnTo>
                    <a:pt x="55250" y="14234"/>
                  </a:lnTo>
                  <a:lnTo>
                    <a:pt x="55244" y="14076"/>
                  </a:lnTo>
                  <a:lnTo>
                    <a:pt x="55244" y="13917"/>
                  </a:lnTo>
                  <a:lnTo>
                    <a:pt x="55244" y="13759"/>
                  </a:lnTo>
                  <a:lnTo>
                    <a:pt x="55250" y="13608"/>
                  </a:lnTo>
                  <a:lnTo>
                    <a:pt x="55264" y="13450"/>
                  </a:lnTo>
                  <a:lnTo>
                    <a:pt x="55277" y="13292"/>
                  </a:lnTo>
                  <a:lnTo>
                    <a:pt x="55317" y="12982"/>
                  </a:lnTo>
                  <a:lnTo>
                    <a:pt x="55377" y="12673"/>
                  </a:lnTo>
                  <a:lnTo>
                    <a:pt x="55450" y="12370"/>
                  </a:lnTo>
                  <a:lnTo>
                    <a:pt x="55537" y="12068"/>
                  </a:lnTo>
                  <a:lnTo>
                    <a:pt x="55636" y="11779"/>
                  </a:lnTo>
                  <a:lnTo>
                    <a:pt x="55690" y="11635"/>
                  </a:lnTo>
                  <a:lnTo>
                    <a:pt x="55750" y="11490"/>
                  </a:lnTo>
                  <a:lnTo>
                    <a:pt x="55816" y="11353"/>
                  </a:lnTo>
                  <a:lnTo>
                    <a:pt x="55883" y="11215"/>
                  </a:lnTo>
                  <a:lnTo>
                    <a:pt x="55949" y="11078"/>
                  </a:lnTo>
                  <a:lnTo>
                    <a:pt x="56023" y="10947"/>
                  </a:lnTo>
                  <a:lnTo>
                    <a:pt x="56103" y="10816"/>
                  </a:lnTo>
                  <a:lnTo>
                    <a:pt x="56182" y="10693"/>
                  </a:lnTo>
                  <a:lnTo>
                    <a:pt x="56269" y="10569"/>
                  </a:lnTo>
                  <a:lnTo>
                    <a:pt x="56356" y="10445"/>
                  </a:lnTo>
                  <a:lnTo>
                    <a:pt x="56442" y="10328"/>
                  </a:lnTo>
                  <a:lnTo>
                    <a:pt x="56535" y="10218"/>
                  </a:lnTo>
                  <a:lnTo>
                    <a:pt x="56629" y="10108"/>
                  </a:lnTo>
                  <a:lnTo>
                    <a:pt x="56728" y="9998"/>
                  </a:lnTo>
                  <a:lnTo>
                    <a:pt x="56835" y="9895"/>
                  </a:lnTo>
                  <a:lnTo>
                    <a:pt x="56941" y="9799"/>
                  </a:lnTo>
                  <a:lnTo>
                    <a:pt x="57048" y="9709"/>
                  </a:lnTo>
                  <a:lnTo>
                    <a:pt x="57155" y="9613"/>
                  </a:lnTo>
                  <a:lnTo>
                    <a:pt x="57274" y="9531"/>
                  </a:lnTo>
                  <a:lnTo>
                    <a:pt x="57388" y="9448"/>
                  </a:lnTo>
                  <a:lnTo>
                    <a:pt x="57507" y="9372"/>
                  </a:lnTo>
                  <a:lnTo>
                    <a:pt x="57634" y="9304"/>
                  </a:lnTo>
                  <a:lnTo>
                    <a:pt x="57754" y="9235"/>
                  </a:lnTo>
                  <a:lnTo>
                    <a:pt x="57887" y="9180"/>
                  </a:lnTo>
                  <a:lnTo>
                    <a:pt x="58013" y="9118"/>
                  </a:lnTo>
                  <a:lnTo>
                    <a:pt x="58147" y="9070"/>
                  </a:lnTo>
                  <a:lnTo>
                    <a:pt x="58286" y="9029"/>
                  </a:lnTo>
                  <a:lnTo>
                    <a:pt x="58426" y="8987"/>
                  </a:lnTo>
                  <a:lnTo>
                    <a:pt x="58566" y="8953"/>
                  </a:lnTo>
                  <a:lnTo>
                    <a:pt x="58706" y="8932"/>
                  </a:lnTo>
                  <a:lnTo>
                    <a:pt x="58852" y="8912"/>
                  </a:lnTo>
                  <a:lnTo>
                    <a:pt x="58999" y="8898"/>
                  </a:lnTo>
                  <a:lnTo>
                    <a:pt x="59152" y="8891"/>
                  </a:lnTo>
                  <a:lnTo>
                    <a:pt x="59305" y="8884"/>
                  </a:lnTo>
                  <a:lnTo>
                    <a:pt x="59458" y="8891"/>
                  </a:lnTo>
                  <a:lnTo>
                    <a:pt x="59618" y="8905"/>
                  </a:lnTo>
                  <a:lnTo>
                    <a:pt x="59844" y="8788"/>
                  </a:lnTo>
                  <a:lnTo>
                    <a:pt x="60071" y="8678"/>
                  </a:lnTo>
                  <a:lnTo>
                    <a:pt x="60304" y="8575"/>
                  </a:lnTo>
                  <a:lnTo>
                    <a:pt x="60537" y="8492"/>
                  </a:lnTo>
                  <a:lnTo>
                    <a:pt x="60777" y="8410"/>
                  </a:lnTo>
                  <a:lnTo>
                    <a:pt x="61016" y="8348"/>
                  </a:lnTo>
                  <a:lnTo>
                    <a:pt x="61263" y="8286"/>
                  </a:lnTo>
                  <a:lnTo>
                    <a:pt x="61509" y="8245"/>
                  </a:lnTo>
                  <a:lnTo>
                    <a:pt x="61755" y="8210"/>
                  </a:lnTo>
                  <a:lnTo>
                    <a:pt x="62002" y="8190"/>
                  </a:lnTo>
                  <a:lnTo>
                    <a:pt x="62248" y="8176"/>
                  </a:lnTo>
                  <a:close/>
                  <a:moveTo>
                    <a:pt x="113630" y="7963"/>
                  </a:moveTo>
                  <a:lnTo>
                    <a:pt x="113690" y="7977"/>
                  </a:lnTo>
                  <a:lnTo>
                    <a:pt x="113750" y="7990"/>
                  </a:lnTo>
                  <a:lnTo>
                    <a:pt x="113803" y="8004"/>
                  </a:lnTo>
                  <a:lnTo>
                    <a:pt x="113856" y="8025"/>
                  </a:lnTo>
                  <a:lnTo>
                    <a:pt x="113903" y="8052"/>
                  </a:lnTo>
                  <a:lnTo>
                    <a:pt x="113949" y="8080"/>
                  </a:lnTo>
                  <a:lnTo>
                    <a:pt x="114036" y="8142"/>
                  </a:lnTo>
                  <a:lnTo>
                    <a:pt x="114109" y="8217"/>
                  </a:lnTo>
                  <a:lnTo>
                    <a:pt x="114176" y="8300"/>
                  </a:lnTo>
                  <a:lnTo>
                    <a:pt x="114229" y="8389"/>
                  </a:lnTo>
                  <a:lnTo>
                    <a:pt x="114269" y="8492"/>
                  </a:lnTo>
                  <a:lnTo>
                    <a:pt x="114302" y="8596"/>
                  </a:lnTo>
                  <a:lnTo>
                    <a:pt x="114322" y="8699"/>
                  </a:lnTo>
                  <a:lnTo>
                    <a:pt x="114329" y="8809"/>
                  </a:lnTo>
                  <a:lnTo>
                    <a:pt x="114329" y="8919"/>
                  </a:lnTo>
                  <a:lnTo>
                    <a:pt x="114315" y="9029"/>
                  </a:lnTo>
                  <a:lnTo>
                    <a:pt x="114289" y="9132"/>
                  </a:lnTo>
                  <a:lnTo>
                    <a:pt x="114249" y="9235"/>
                  </a:lnTo>
                  <a:lnTo>
                    <a:pt x="114522" y="9262"/>
                  </a:lnTo>
                  <a:lnTo>
                    <a:pt x="114788" y="9290"/>
                  </a:lnTo>
                  <a:lnTo>
                    <a:pt x="115061" y="9324"/>
                  </a:lnTo>
                  <a:lnTo>
                    <a:pt x="115328" y="9366"/>
                  </a:lnTo>
                  <a:lnTo>
                    <a:pt x="115594" y="9414"/>
                  </a:lnTo>
                  <a:lnTo>
                    <a:pt x="115860" y="9462"/>
                  </a:lnTo>
                  <a:lnTo>
                    <a:pt x="116120" y="9524"/>
                  </a:lnTo>
                  <a:lnTo>
                    <a:pt x="116380" y="9593"/>
                  </a:lnTo>
                  <a:lnTo>
                    <a:pt x="116633" y="9668"/>
                  </a:lnTo>
                  <a:lnTo>
                    <a:pt x="116879" y="9751"/>
                  </a:lnTo>
                  <a:lnTo>
                    <a:pt x="117125" y="9840"/>
                  </a:lnTo>
                  <a:lnTo>
                    <a:pt x="117365" y="9943"/>
                  </a:lnTo>
                  <a:lnTo>
                    <a:pt x="117598" y="10046"/>
                  </a:lnTo>
                  <a:lnTo>
                    <a:pt x="117824" y="10163"/>
                  </a:lnTo>
                  <a:lnTo>
                    <a:pt x="118044" y="10294"/>
                  </a:lnTo>
                  <a:lnTo>
                    <a:pt x="118257" y="10425"/>
                  </a:lnTo>
                  <a:lnTo>
                    <a:pt x="118464" y="10569"/>
                  </a:lnTo>
                  <a:lnTo>
                    <a:pt x="118657" y="10727"/>
                  </a:lnTo>
                  <a:lnTo>
                    <a:pt x="118843" y="10892"/>
                  </a:lnTo>
                  <a:lnTo>
                    <a:pt x="119023" y="11064"/>
                  </a:lnTo>
                  <a:lnTo>
                    <a:pt x="119189" y="11250"/>
                  </a:lnTo>
                  <a:lnTo>
                    <a:pt x="119349" y="11449"/>
                  </a:lnTo>
                  <a:lnTo>
                    <a:pt x="119496" y="11655"/>
                  </a:lnTo>
                  <a:lnTo>
                    <a:pt x="119635" y="11875"/>
                  </a:lnTo>
                  <a:lnTo>
                    <a:pt x="119695" y="11985"/>
                  </a:lnTo>
                  <a:lnTo>
                    <a:pt x="119755" y="12102"/>
                  </a:lnTo>
                  <a:lnTo>
                    <a:pt x="119815" y="12226"/>
                  </a:lnTo>
                  <a:lnTo>
                    <a:pt x="119868" y="12350"/>
                  </a:lnTo>
                  <a:lnTo>
                    <a:pt x="119922" y="12474"/>
                  </a:lnTo>
                  <a:lnTo>
                    <a:pt x="119968" y="12604"/>
                  </a:lnTo>
                  <a:lnTo>
                    <a:pt x="120008" y="12735"/>
                  </a:lnTo>
                  <a:lnTo>
                    <a:pt x="120055" y="12872"/>
                  </a:lnTo>
                  <a:lnTo>
                    <a:pt x="120088" y="13010"/>
                  </a:lnTo>
                  <a:lnTo>
                    <a:pt x="120121" y="13154"/>
                  </a:lnTo>
                  <a:lnTo>
                    <a:pt x="120155" y="13299"/>
                  </a:lnTo>
                  <a:lnTo>
                    <a:pt x="120181" y="13443"/>
                  </a:lnTo>
                  <a:lnTo>
                    <a:pt x="120208" y="13594"/>
                  </a:lnTo>
                  <a:lnTo>
                    <a:pt x="120228" y="13752"/>
                  </a:lnTo>
                  <a:lnTo>
                    <a:pt x="120241" y="13911"/>
                  </a:lnTo>
                  <a:lnTo>
                    <a:pt x="120255" y="14076"/>
                  </a:lnTo>
                  <a:lnTo>
                    <a:pt x="120261" y="14254"/>
                  </a:lnTo>
                  <a:lnTo>
                    <a:pt x="120268" y="14433"/>
                  </a:lnTo>
                  <a:lnTo>
                    <a:pt x="120268" y="14605"/>
                  </a:lnTo>
                  <a:lnTo>
                    <a:pt x="120261" y="14777"/>
                  </a:lnTo>
                  <a:lnTo>
                    <a:pt x="120248" y="14949"/>
                  </a:lnTo>
                  <a:lnTo>
                    <a:pt x="120235" y="15121"/>
                  </a:lnTo>
                  <a:lnTo>
                    <a:pt x="120208" y="15293"/>
                  </a:lnTo>
                  <a:lnTo>
                    <a:pt x="120188" y="15458"/>
                  </a:lnTo>
                  <a:lnTo>
                    <a:pt x="120155" y="15623"/>
                  </a:lnTo>
                  <a:lnTo>
                    <a:pt x="120121" y="15781"/>
                  </a:lnTo>
                  <a:lnTo>
                    <a:pt x="120082" y="15939"/>
                  </a:lnTo>
                  <a:lnTo>
                    <a:pt x="120035" y="16097"/>
                  </a:lnTo>
                  <a:lnTo>
                    <a:pt x="119988" y="16255"/>
                  </a:lnTo>
                  <a:lnTo>
                    <a:pt x="119935" y="16407"/>
                  </a:lnTo>
                  <a:lnTo>
                    <a:pt x="119875" y="16558"/>
                  </a:lnTo>
                  <a:lnTo>
                    <a:pt x="119815" y="16709"/>
                  </a:lnTo>
                  <a:lnTo>
                    <a:pt x="119755" y="16853"/>
                  </a:lnTo>
                  <a:lnTo>
                    <a:pt x="119682" y="16998"/>
                  </a:lnTo>
                  <a:lnTo>
                    <a:pt x="119609" y="17142"/>
                  </a:lnTo>
                  <a:lnTo>
                    <a:pt x="119536" y="17280"/>
                  </a:lnTo>
                  <a:lnTo>
                    <a:pt x="119456" y="17417"/>
                  </a:lnTo>
                  <a:lnTo>
                    <a:pt x="119369" y="17548"/>
                  </a:lnTo>
                  <a:lnTo>
                    <a:pt x="119283" y="17679"/>
                  </a:lnTo>
                  <a:lnTo>
                    <a:pt x="119189" y="17809"/>
                  </a:lnTo>
                  <a:lnTo>
                    <a:pt x="119096" y="17933"/>
                  </a:lnTo>
                  <a:lnTo>
                    <a:pt x="118996" y="18057"/>
                  </a:lnTo>
                  <a:lnTo>
                    <a:pt x="118896" y="18181"/>
                  </a:lnTo>
                  <a:lnTo>
                    <a:pt x="118796" y="18297"/>
                  </a:lnTo>
                  <a:lnTo>
                    <a:pt x="118690" y="18414"/>
                  </a:lnTo>
                  <a:lnTo>
                    <a:pt x="118577" y="18524"/>
                  </a:lnTo>
                  <a:lnTo>
                    <a:pt x="118350" y="18744"/>
                  </a:lnTo>
                  <a:lnTo>
                    <a:pt x="118111" y="18944"/>
                  </a:lnTo>
                  <a:lnTo>
                    <a:pt x="117858" y="19143"/>
                  </a:lnTo>
                  <a:lnTo>
                    <a:pt x="117598" y="19322"/>
                  </a:lnTo>
                  <a:lnTo>
                    <a:pt x="117332" y="19487"/>
                  </a:lnTo>
                  <a:lnTo>
                    <a:pt x="117052" y="19645"/>
                  </a:lnTo>
                  <a:lnTo>
                    <a:pt x="116766" y="19789"/>
                  </a:lnTo>
                  <a:lnTo>
                    <a:pt x="116473" y="19913"/>
                  </a:lnTo>
                  <a:lnTo>
                    <a:pt x="116173" y="20030"/>
                  </a:lnTo>
                  <a:lnTo>
                    <a:pt x="115874" y="20133"/>
                  </a:lnTo>
                  <a:lnTo>
                    <a:pt x="115561" y="20216"/>
                  </a:lnTo>
                  <a:lnTo>
                    <a:pt x="115248" y="20291"/>
                  </a:lnTo>
                  <a:lnTo>
                    <a:pt x="114928" y="20346"/>
                  </a:lnTo>
                  <a:lnTo>
                    <a:pt x="114608" y="20395"/>
                  </a:lnTo>
                  <a:lnTo>
                    <a:pt x="114282" y="20422"/>
                  </a:lnTo>
                  <a:lnTo>
                    <a:pt x="113956" y="20429"/>
                  </a:lnTo>
                  <a:lnTo>
                    <a:pt x="113630" y="20429"/>
                  </a:lnTo>
                  <a:lnTo>
                    <a:pt x="113317" y="20408"/>
                  </a:lnTo>
                  <a:lnTo>
                    <a:pt x="113010" y="20374"/>
                  </a:lnTo>
                  <a:lnTo>
                    <a:pt x="112704" y="20326"/>
                  </a:lnTo>
                  <a:lnTo>
                    <a:pt x="112398" y="20257"/>
                  </a:lnTo>
                  <a:lnTo>
                    <a:pt x="112105" y="20181"/>
                  </a:lnTo>
                  <a:lnTo>
                    <a:pt x="111812" y="20092"/>
                  </a:lnTo>
                  <a:lnTo>
                    <a:pt x="111526" y="19989"/>
                  </a:lnTo>
                  <a:lnTo>
                    <a:pt x="111246" y="19872"/>
                  </a:lnTo>
                  <a:lnTo>
                    <a:pt x="110973" y="19741"/>
                  </a:lnTo>
                  <a:lnTo>
                    <a:pt x="110707" y="19604"/>
                  </a:lnTo>
                  <a:lnTo>
                    <a:pt x="110447" y="19446"/>
                  </a:lnTo>
                  <a:lnTo>
                    <a:pt x="110201" y="19281"/>
                  </a:lnTo>
                  <a:lnTo>
                    <a:pt x="109961" y="19102"/>
                  </a:lnTo>
                  <a:lnTo>
                    <a:pt x="109728" y="18916"/>
                  </a:lnTo>
                  <a:lnTo>
                    <a:pt x="109508" y="18717"/>
                  </a:lnTo>
                  <a:lnTo>
                    <a:pt x="109295" y="18511"/>
                  </a:lnTo>
                  <a:lnTo>
                    <a:pt x="109095" y="18291"/>
                  </a:lnTo>
                  <a:lnTo>
                    <a:pt x="108909" y="18057"/>
                  </a:lnTo>
                  <a:lnTo>
                    <a:pt x="108729" y="17823"/>
                  </a:lnTo>
                  <a:lnTo>
                    <a:pt x="108563" y="17575"/>
                  </a:lnTo>
                  <a:lnTo>
                    <a:pt x="108410" y="17314"/>
                  </a:lnTo>
                  <a:lnTo>
                    <a:pt x="108270" y="17053"/>
                  </a:lnTo>
                  <a:lnTo>
                    <a:pt x="108143" y="16778"/>
                  </a:lnTo>
                  <a:lnTo>
                    <a:pt x="108083" y="16633"/>
                  </a:lnTo>
                  <a:lnTo>
                    <a:pt x="108030" y="16496"/>
                  </a:lnTo>
                  <a:lnTo>
                    <a:pt x="107977" y="16352"/>
                  </a:lnTo>
                  <a:lnTo>
                    <a:pt x="107930" y="16207"/>
                  </a:lnTo>
                  <a:lnTo>
                    <a:pt x="107890" y="16056"/>
                  </a:lnTo>
                  <a:lnTo>
                    <a:pt x="107850" y="15905"/>
                  </a:lnTo>
                  <a:lnTo>
                    <a:pt x="107810" y="15753"/>
                  </a:lnTo>
                  <a:lnTo>
                    <a:pt x="107784" y="15602"/>
                  </a:lnTo>
                  <a:lnTo>
                    <a:pt x="107750" y="15451"/>
                  </a:lnTo>
                  <a:lnTo>
                    <a:pt x="107730" y="15293"/>
                  </a:lnTo>
                  <a:lnTo>
                    <a:pt x="107711" y="15135"/>
                  </a:lnTo>
                  <a:lnTo>
                    <a:pt x="107697" y="14976"/>
                  </a:lnTo>
                  <a:lnTo>
                    <a:pt x="107684" y="14811"/>
                  </a:lnTo>
                  <a:lnTo>
                    <a:pt x="107677" y="14653"/>
                  </a:lnTo>
                  <a:lnTo>
                    <a:pt x="107671" y="14488"/>
                  </a:lnTo>
                  <a:lnTo>
                    <a:pt x="107677" y="14323"/>
                  </a:lnTo>
                  <a:lnTo>
                    <a:pt x="107684" y="14151"/>
                  </a:lnTo>
                  <a:lnTo>
                    <a:pt x="107691" y="13986"/>
                  </a:lnTo>
                  <a:lnTo>
                    <a:pt x="107717" y="13691"/>
                  </a:lnTo>
                  <a:lnTo>
                    <a:pt x="107764" y="13402"/>
                  </a:lnTo>
                  <a:lnTo>
                    <a:pt x="107817" y="13113"/>
                  </a:lnTo>
                  <a:lnTo>
                    <a:pt x="107884" y="12831"/>
                  </a:lnTo>
                  <a:lnTo>
                    <a:pt x="107957" y="12549"/>
                  </a:lnTo>
                  <a:lnTo>
                    <a:pt x="108050" y="12274"/>
                  </a:lnTo>
                  <a:lnTo>
                    <a:pt x="108150" y="11999"/>
                  </a:lnTo>
                  <a:lnTo>
                    <a:pt x="108263" y="11731"/>
                  </a:lnTo>
                  <a:lnTo>
                    <a:pt x="108383" y="11470"/>
                  </a:lnTo>
                  <a:lnTo>
                    <a:pt x="108516" y="11208"/>
                  </a:lnTo>
                  <a:lnTo>
                    <a:pt x="108663" y="10954"/>
                  </a:lnTo>
                  <a:lnTo>
                    <a:pt x="108816" y="10713"/>
                  </a:lnTo>
                  <a:lnTo>
                    <a:pt x="108976" y="10473"/>
                  </a:lnTo>
                  <a:lnTo>
                    <a:pt x="109149" y="10246"/>
                  </a:lnTo>
                  <a:lnTo>
                    <a:pt x="109328" y="10026"/>
                  </a:lnTo>
                  <a:lnTo>
                    <a:pt x="109522" y="9813"/>
                  </a:lnTo>
                  <a:lnTo>
                    <a:pt x="109721" y="9606"/>
                  </a:lnTo>
                  <a:lnTo>
                    <a:pt x="109928" y="9414"/>
                  </a:lnTo>
                  <a:lnTo>
                    <a:pt x="110141" y="9228"/>
                  </a:lnTo>
                  <a:lnTo>
                    <a:pt x="110360" y="9056"/>
                  </a:lnTo>
                  <a:lnTo>
                    <a:pt x="110587" y="8891"/>
                  </a:lnTo>
                  <a:lnTo>
                    <a:pt x="110827" y="8740"/>
                  </a:lnTo>
                  <a:lnTo>
                    <a:pt x="111066" y="8602"/>
                  </a:lnTo>
                  <a:lnTo>
                    <a:pt x="111319" y="8472"/>
                  </a:lnTo>
                  <a:lnTo>
                    <a:pt x="111572" y="8355"/>
                  </a:lnTo>
                  <a:lnTo>
                    <a:pt x="111832" y="8259"/>
                  </a:lnTo>
                  <a:lnTo>
                    <a:pt x="112098" y="8169"/>
                  </a:lnTo>
                  <a:lnTo>
                    <a:pt x="112371" y="8100"/>
                  </a:lnTo>
                  <a:lnTo>
                    <a:pt x="112651" y="8039"/>
                  </a:lnTo>
                  <a:lnTo>
                    <a:pt x="112931" y="7997"/>
                  </a:lnTo>
                  <a:lnTo>
                    <a:pt x="113217" y="7970"/>
                  </a:lnTo>
                  <a:lnTo>
                    <a:pt x="113357" y="7963"/>
                  </a:lnTo>
                  <a:close/>
                  <a:moveTo>
                    <a:pt x="39690" y="7599"/>
                  </a:moveTo>
                  <a:lnTo>
                    <a:pt x="39856" y="7605"/>
                  </a:lnTo>
                  <a:lnTo>
                    <a:pt x="40030" y="7612"/>
                  </a:lnTo>
                  <a:lnTo>
                    <a:pt x="40196" y="7626"/>
                  </a:lnTo>
                  <a:lnTo>
                    <a:pt x="40362" y="7640"/>
                  </a:lnTo>
                  <a:lnTo>
                    <a:pt x="40522" y="7667"/>
                  </a:lnTo>
                  <a:lnTo>
                    <a:pt x="40689" y="7695"/>
                  </a:lnTo>
                  <a:lnTo>
                    <a:pt x="40849" y="7729"/>
                  </a:lnTo>
                  <a:lnTo>
                    <a:pt x="41008" y="7770"/>
                  </a:lnTo>
                  <a:lnTo>
                    <a:pt x="41168" y="7819"/>
                  </a:lnTo>
                  <a:lnTo>
                    <a:pt x="41321" y="7867"/>
                  </a:lnTo>
                  <a:lnTo>
                    <a:pt x="41481" y="7922"/>
                  </a:lnTo>
                  <a:lnTo>
                    <a:pt x="41634" y="7984"/>
                  </a:lnTo>
                  <a:lnTo>
                    <a:pt x="41787" y="8045"/>
                  </a:lnTo>
                  <a:lnTo>
                    <a:pt x="41934" y="8121"/>
                  </a:lnTo>
                  <a:lnTo>
                    <a:pt x="42080" y="8190"/>
                  </a:lnTo>
                  <a:lnTo>
                    <a:pt x="42227" y="8272"/>
                  </a:lnTo>
                  <a:lnTo>
                    <a:pt x="42373" y="8355"/>
                  </a:lnTo>
                  <a:lnTo>
                    <a:pt x="42513" y="8444"/>
                  </a:lnTo>
                  <a:lnTo>
                    <a:pt x="42653" y="8541"/>
                  </a:lnTo>
                  <a:lnTo>
                    <a:pt x="42786" y="8637"/>
                  </a:lnTo>
                  <a:lnTo>
                    <a:pt x="42919" y="8740"/>
                  </a:lnTo>
                  <a:lnTo>
                    <a:pt x="43052" y="8843"/>
                  </a:lnTo>
                  <a:lnTo>
                    <a:pt x="43179" y="8953"/>
                  </a:lnTo>
                  <a:lnTo>
                    <a:pt x="43305" y="9070"/>
                  </a:lnTo>
                  <a:lnTo>
                    <a:pt x="43432" y="9187"/>
                  </a:lnTo>
                  <a:lnTo>
                    <a:pt x="43552" y="9311"/>
                  </a:lnTo>
                  <a:lnTo>
                    <a:pt x="43665" y="9434"/>
                  </a:lnTo>
                  <a:lnTo>
                    <a:pt x="43778" y="9565"/>
                  </a:lnTo>
                  <a:lnTo>
                    <a:pt x="43891" y="9703"/>
                  </a:lnTo>
                  <a:lnTo>
                    <a:pt x="43998" y="9840"/>
                  </a:lnTo>
                  <a:lnTo>
                    <a:pt x="44104" y="9978"/>
                  </a:lnTo>
                  <a:lnTo>
                    <a:pt x="44204" y="10122"/>
                  </a:lnTo>
                  <a:lnTo>
                    <a:pt x="44297" y="10273"/>
                  </a:lnTo>
                  <a:lnTo>
                    <a:pt x="44391" y="10418"/>
                  </a:lnTo>
                  <a:lnTo>
                    <a:pt x="44477" y="10569"/>
                  </a:lnTo>
                  <a:lnTo>
                    <a:pt x="44564" y="10727"/>
                  </a:lnTo>
                  <a:lnTo>
                    <a:pt x="44644" y="10885"/>
                  </a:lnTo>
                  <a:lnTo>
                    <a:pt x="44724" y="11043"/>
                  </a:lnTo>
                  <a:lnTo>
                    <a:pt x="44797" y="11201"/>
                  </a:lnTo>
                  <a:lnTo>
                    <a:pt x="44863" y="11360"/>
                  </a:lnTo>
                  <a:lnTo>
                    <a:pt x="44930" y="11525"/>
                  </a:lnTo>
                  <a:lnTo>
                    <a:pt x="44990" y="11690"/>
                  </a:lnTo>
                  <a:lnTo>
                    <a:pt x="45050" y="11855"/>
                  </a:lnTo>
                  <a:lnTo>
                    <a:pt x="45103" y="12027"/>
                  </a:lnTo>
                  <a:lnTo>
                    <a:pt x="45150" y="12192"/>
                  </a:lnTo>
                  <a:lnTo>
                    <a:pt x="45196" y="12364"/>
                  </a:lnTo>
                  <a:lnTo>
                    <a:pt x="45236" y="12535"/>
                  </a:lnTo>
                  <a:lnTo>
                    <a:pt x="45276" y="12707"/>
                  </a:lnTo>
                  <a:lnTo>
                    <a:pt x="45310" y="12879"/>
                  </a:lnTo>
                  <a:lnTo>
                    <a:pt x="45336" y="13058"/>
                  </a:lnTo>
                  <a:lnTo>
                    <a:pt x="45363" y="13230"/>
                  </a:lnTo>
                  <a:lnTo>
                    <a:pt x="45383" y="13409"/>
                  </a:lnTo>
                  <a:lnTo>
                    <a:pt x="45403" y="13581"/>
                  </a:lnTo>
                  <a:lnTo>
                    <a:pt x="45409" y="13759"/>
                  </a:lnTo>
                  <a:lnTo>
                    <a:pt x="45423" y="13931"/>
                  </a:lnTo>
                  <a:lnTo>
                    <a:pt x="45429" y="14110"/>
                  </a:lnTo>
                  <a:lnTo>
                    <a:pt x="45429" y="14289"/>
                  </a:lnTo>
                  <a:lnTo>
                    <a:pt x="45423" y="14461"/>
                  </a:lnTo>
                  <a:lnTo>
                    <a:pt x="45416" y="14639"/>
                  </a:lnTo>
                  <a:lnTo>
                    <a:pt x="45403" y="14811"/>
                  </a:lnTo>
                  <a:lnTo>
                    <a:pt x="45389" y="14990"/>
                  </a:lnTo>
                  <a:lnTo>
                    <a:pt x="45369" y="15162"/>
                  </a:lnTo>
                  <a:lnTo>
                    <a:pt x="45343" y="15334"/>
                  </a:lnTo>
                  <a:lnTo>
                    <a:pt x="45316" y="15506"/>
                  </a:lnTo>
                  <a:lnTo>
                    <a:pt x="45283" y="15678"/>
                  </a:lnTo>
                  <a:lnTo>
                    <a:pt x="45250" y="15850"/>
                  </a:lnTo>
                  <a:lnTo>
                    <a:pt x="45210" y="16021"/>
                  </a:lnTo>
                  <a:lnTo>
                    <a:pt x="45163" y="16187"/>
                  </a:lnTo>
                  <a:lnTo>
                    <a:pt x="45110" y="16352"/>
                  </a:lnTo>
                  <a:lnTo>
                    <a:pt x="45057" y="16517"/>
                  </a:lnTo>
                  <a:lnTo>
                    <a:pt x="45003" y="16682"/>
                  </a:lnTo>
                  <a:lnTo>
                    <a:pt x="44937" y="16847"/>
                  </a:lnTo>
                  <a:lnTo>
                    <a:pt x="44877" y="17005"/>
                  </a:lnTo>
                  <a:lnTo>
                    <a:pt x="44803" y="17163"/>
                  </a:lnTo>
                  <a:lnTo>
                    <a:pt x="44730" y="17321"/>
                  </a:lnTo>
                  <a:lnTo>
                    <a:pt x="44650" y="17472"/>
                  </a:lnTo>
                  <a:lnTo>
                    <a:pt x="44564" y="17624"/>
                  </a:lnTo>
                  <a:lnTo>
                    <a:pt x="44477" y="17775"/>
                  </a:lnTo>
                  <a:lnTo>
                    <a:pt x="44384" y="17919"/>
                  </a:lnTo>
                  <a:lnTo>
                    <a:pt x="44291" y="18064"/>
                  </a:lnTo>
                  <a:lnTo>
                    <a:pt x="44191" y="18201"/>
                  </a:lnTo>
                  <a:lnTo>
                    <a:pt x="44084" y="18346"/>
                  </a:lnTo>
                  <a:lnTo>
                    <a:pt x="43978" y="18476"/>
                  </a:lnTo>
                  <a:lnTo>
                    <a:pt x="43865" y="18614"/>
                  </a:lnTo>
                  <a:lnTo>
                    <a:pt x="43745" y="18737"/>
                  </a:lnTo>
                  <a:lnTo>
                    <a:pt x="43625" y="18868"/>
                  </a:lnTo>
                  <a:lnTo>
                    <a:pt x="43498" y="18992"/>
                  </a:lnTo>
                  <a:lnTo>
                    <a:pt x="43365" y="19109"/>
                  </a:lnTo>
                  <a:lnTo>
                    <a:pt x="43232" y="19226"/>
                  </a:lnTo>
                  <a:lnTo>
                    <a:pt x="43092" y="19336"/>
                  </a:lnTo>
                  <a:lnTo>
                    <a:pt x="42946" y="19446"/>
                  </a:lnTo>
                  <a:lnTo>
                    <a:pt x="42799" y="19549"/>
                  </a:lnTo>
                  <a:lnTo>
                    <a:pt x="42653" y="19645"/>
                  </a:lnTo>
                  <a:lnTo>
                    <a:pt x="42506" y="19734"/>
                  </a:lnTo>
                  <a:lnTo>
                    <a:pt x="42360" y="19817"/>
                  </a:lnTo>
                  <a:lnTo>
                    <a:pt x="42207" y="19900"/>
                  </a:lnTo>
                  <a:lnTo>
                    <a:pt x="42054" y="19975"/>
                  </a:lnTo>
                  <a:lnTo>
                    <a:pt x="41894" y="20044"/>
                  </a:lnTo>
                  <a:lnTo>
                    <a:pt x="41741" y="20113"/>
                  </a:lnTo>
                  <a:lnTo>
                    <a:pt x="41581" y="20175"/>
                  </a:lnTo>
                  <a:lnTo>
                    <a:pt x="41414" y="20236"/>
                  </a:lnTo>
                  <a:lnTo>
                    <a:pt x="41255" y="20291"/>
                  </a:lnTo>
                  <a:lnTo>
                    <a:pt x="41088" y="20340"/>
                  </a:lnTo>
                  <a:lnTo>
                    <a:pt x="40922" y="20388"/>
                  </a:lnTo>
                  <a:lnTo>
                    <a:pt x="40755" y="20429"/>
                  </a:lnTo>
                  <a:lnTo>
                    <a:pt x="40589" y="20463"/>
                  </a:lnTo>
                  <a:lnTo>
                    <a:pt x="40422" y="20498"/>
                  </a:lnTo>
                  <a:lnTo>
                    <a:pt x="40256" y="20525"/>
                  </a:lnTo>
                  <a:lnTo>
                    <a:pt x="40083" y="20546"/>
                  </a:lnTo>
                  <a:lnTo>
                    <a:pt x="39910" y="20566"/>
                  </a:lnTo>
                  <a:lnTo>
                    <a:pt x="39743" y="20580"/>
                  </a:lnTo>
                  <a:lnTo>
                    <a:pt x="39570" y="20587"/>
                  </a:lnTo>
                  <a:lnTo>
                    <a:pt x="39397" y="20594"/>
                  </a:lnTo>
                  <a:lnTo>
                    <a:pt x="39224" y="20601"/>
                  </a:lnTo>
                  <a:lnTo>
                    <a:pt x="39051" y="20594"/>
                  </a:lnTo>
                  <a:lnTo>
                    <a:pt x="38884" y="20587"/>
                  </a:lnTo>
                  <a:lnTo>
                    <a:pt x="38711" y="20580"/>
                  </a:lnTo>
                  <a:lnTo>
                    <a:pt x="38538" y="20566"/>
                  </a:lnTo>
                  <a:lnTo>
                    <a:pt x="38365" y="20546"/>
                  </a:lnTo>
                  <a:lnTo>
                    <a:pt x="38199" y="20525"/>
                  </a:lnTo>
                  <a:lnTo>
                    <a:pt x="38025" y="20498"/>
                  </a:lnTo>
                  <a:lnTo>
                    <a:pt x="37859" y="20463"/>
                  </a:lnTo>
                  <a:lnTo>
                    <a:pt x="37686" y="20429"/>
                  </a:lnTo>
                  <a:lnTo>
                    <a:pt x="37519" y="20388"/>
                  </a:lnTo>
                  <a:lnTo>
                    <a:pt x="37353" y="20346"/>
                  </a:lnTo>
                  <a:lnTo>
                    <a:pt x="37193" y="20298"/>
                  </a:lnTo>
                  <a:lnTo>
                    <a:pt x="37027" y="20243"/>
                  </a:lnTo>
                  <a:lnTo>
                    <a:pt x="36867" y="20188"/>
                  </a:lnTo>
                  <a:lnTo>
                    <a:pt x="36700" y="20126"/>
                  </a:lnTo>
                  <a:lnTo>
                    <a:pt x="36541" y="20065"/>
                  </a:lnTo>
                  <a:lnTo>
                    <a:pt x="36387" y="19996"/>
                  </a:lnTo>
                  <a:lnTo>
                    <a:pt x="36228" y="19927"/>
                  </a:lnTo>
                  <a:lnTo>
                    <a:pt x="36075" y="19851"/>
                  </a:lnTo>
                  <a:lnTo>
                    <a:pt x="35928" y="19769"/>
                  </a:lnTo>
                  <a:lnTo>
                    <a:pt x="35775" y="19686"/>
                  </a:lnTo>
                  <a:lnTo>
                    <a:pt x="35628" y="19597"/>
                  </a:lnTo>
                  <a:lnTo>
                    <a:pt x="35482" y="19508"/>
                  </a:lnTo>
                  <a:lnTo>
                    <a:pt x="35342" y="19411"/>
                  </a:lnTo>
                  <a:lnTo>
                    <a:pt x="35202" y="19308"/>
                  </a:lnTo>
                  <a:lnTo>
                    <a:pt x="35062" y="19205"/>
                  </a:lnTo>
                  <a:lnTo>
                    <a:pt x="34929" y="19102"/>
                  </a:lnTo>
                  <a:lnTo>
                    <a:pt x="34803" y="18992"/>
                  </a:lnTo>
                  <a:lnTo>
                    <a:pt x="34676" y="18875"/>
                  </a:lnTo>
                  <a:lnTo>
                    <a:pt x="34550" y="18758"/>
                  </a:lnTo>
                  <a:lnTo>
                    <a:pt x="34430" y="18634"/>
                  </a:lnTo>
                  <a:lnTo>
                    <a:pt x="34310" y="18504"/>
                  </a:lnTo>
                  <a:lnTo>
                    <a:pt x="34197" y="18380"/>
                  </a:lnTo>
                  <a:lnTo>
                    <a:pt x="34084" y="18242"/>
                  </a:lnTo>
                  <a:lnTo>
                    <a:pt x="33977" y="18105"/>
                  </a:lnTo>
                  <a:lnTo>
                    <a:pt x="33877" y="17967"/>
                  </a:lnTo>
                  <a:lnTo>
                    <a:pt x="33777" y="17823"/>
                  </a:lnTo>
                  <a:lnTo>
                    <a:pt x="33684" y="17672"/>
                  </a:lnTo>
                  <a:lnTo>
                    <a:pt x="33591" y="17520"/>
                  </a:lnTo>
                  <a:lnTo>
                    <a:pt x="33504" y="17362"/>
                  </a:lnTo>
                  <a:lnTo>
                    <a:pt x="33425" y="17204"/>
                  </a:lnTo>
                  <a:lnTo>
                    <a:pt x="33345" y="17039"/>
                  </a:lnTo>
                  <a:lnTo>
                    <a:pt x="33278" y="16881"/>
                  </a:lnTo>
                  <a:lnTo>
                    <a:pt x="33212" y="16723"/>
                  </a:lnTo>
                  <a:lnTo>
                    <a:pt x="33152" y="16565"/>
                  </a:lnTo>
                  <a:lnTo>
                    <a:pt x="33092" y="16400"/>
                  </a:lnTo>
                  <a:lnTo>
                    <a:pt x="33045" y="16242"/>
                  </a:lnTo>
                  <a:lnTo>
                    <a:pt x="32998" y="16077"/>
                  </a:lnTo>
                  <a:lnTo>
                    <a:pt x="32958" y="15918"/>
                  </a:lnTo>
                  <a:lnTo>
                    <a:pt x="32919" y="15753"/>
                  </a:lnTo>
                  <a:lnTo>
                    <a:pt x="32885" y="15588"/>
                  </a:lnTo>
                  <a:lnTo>
                    <a:pt x="32859" y="15430"/>
                  </a:lnTo>
                  <a:lnTo>
                    <a:pt x="32839" y="15265"/>
                  </a:lnTo>
                  <a:lnTo>
                    <a:pt x="32819" y="15107"/>
                  </a:lnTo>
                  <a:lnTo>
                    <a:pt x="32805" y="14942"/>
                  </a:lnTo>
                  <a:lnTo>
                    <a:pt x="32799" y="14777"/>
                  </a:lnTo>
                  <a:lnTo>
                    <a:pt x="32792" y="14619"/>
                  </a:lnTo>
                  <a:lnTo>
                    <a:pt x="32792" y="14454"/>
                  </a:lnTo>
                  <a:lnTo>
                    <a:pt x="32792" y="14296"/>
                  </a:lnTo>
                  <a:lnTo>
                    <a:pt x="32805" y="14137"/>
                  </a:lnTo>
                  <a:lnTo>
                    <a:pt x="32812" y="13972"/>
                  </a:lnTo>
                  <a:lnTo>
                    <a:pt x="32832" y="13814"/>
                  </a:lnTo>
                  <a:lnTo>
                    <a:pt x="32852" y="13656"/>
                  </a:lnTo>
                  <a:lnTo>
                    <a:pt x="32872" y="13498"/>
                  </a:lnTo>
                  <a:lnTo>
                    <a:pt x="32905" y="13340"/>
                  </a:lnTo>
                  <a:lnTo>
                    <a:pt x="32932" y="13189"/>
                  </a:lnTo>
                  <a:lnTo>
                    <a:pt x="32972" y="13030"/>
                  </a:lnTo>
                  <a:lnTo>
                    <a:pt x="33012" y="12879"/>
                  </a:lnTo>
                  <a:lnTo>
                    <a:pt x="33098" y="12577"/>
                  </a:lnTo>
                  <a:lnTo>
                    <a:pt x="33205" y="12274"/>
                  </a:lnTo>
                  <a:lnTo>
                    <a:pt x="33325" y="11978"/>
                  </a:lnTo>
                  <a:lnTo>
                    <a:pt x="33465" y="11697"/>
                  </a:lnTo>
                  <a:lnTo>
                    <a:pt x="33611" y="11415"/>
                  </a:lnTo>
                  <a:lnTo>
                    <a:pt x="33771" y="11140"/>
                  </a:lnTo>
                  <a:lnTo>
                    <a:pt x="33944" y="10878"/>
                  </a:lnTo>
                  <a:lnTo>
                    <a:pt x="34130" y="10624"/>
                  </a:lnTo>
                  <a:lnTo>
                    <a:pt x="34330" y="10376"/>
                  </a:lnTo>
                  <a:lnTo>
                    <a:pt x="34543" y="10143"/>
                  </a:lnTo>
                  <a:lnTo>
                    <a:pt x="34763" y="9916"/>
                  </a:lnTo>
                  <a:lnTo>
                    <a:pt x="34996" y="9703"/>
                  </a:lnTo>
                  <a:lnTo>
                    <a:pt x="35236" y="9496"/>
                  </a:lnTo>
                  <a:lnTo>
                    <a:pt x="35495" y="9304"/>
                  </a:lnTo>
                  <a:lnTo>
                    <a:pt x="35755" y="9125"/>
                  </a:lnTo>
                  <a:lnTo>
                    <a:pt x="35888" y="9042"/>
                  </a:lnTo>
                  <a:lnTo>
                    <a:pt x="36028" y="8960"/>
                  </a:lnTo>
                  <a:lnTo>
                    <a:pt x="36168" y="8884"/>
                  </a:lnTo>
                  <a:lnTo>
                    <a:pt x="36314" y="8809"/>
                  </a:lnTo>
                  <a:lnTo>
                    <a:pt x="36454" y="8740"/>
                  </a:lnTo>
                  <a:lnTo>
                    <a:pt x="36601" y="8678"/>
                  </a:lnTo>
                  <a:lnTo>
                    <a:pt x="36754" y="8616"/>
                  </a:lnTo>
                  <a:lnTo>
                    <a:pt x="36900" y="8554"/>
                  </a:lnTo>
                  <a:lnTo>
                    <a:pt x="37020" y="8465"/>
                  </a:lnTo>
                  <a:lnTo>
                    <a:pt x="37140" y="8382"/>
                  </a:lnTo>
                  <a:lnTo>
                    <a:pt x="37266" y="8300"/>
                  </a:lnTo>
                  <a:lnTo>
                    <a:pt x="37393" y="8224"/>
                  </a:lnTo>
                  <a:lnTo>
                    <a:pt x="37519" y="8149"/>
                  </a:lnTo>
                  <a:lnTo>
                    <a:pt x="37646" y="8080"/>
                  </a:lnTo>
                  <a:lnTo>
                    <a:pt x="37779" y="8018"/>
                  </a:lnTo>
                  <a:lnTo>
                    <a:pt x="37912" y="7956"/>
                  </a:lnTo>
                  <a:lnTo>
                    <a:pt x="38052" y="7901"/>
                  </a:lnTo>
                  <a:lnTo>
                    <a:pt x="38185" y="7846"/>
                  </a:lnTo>
                  <a:lnTo>
                    <a:pt x="38325" y="7805"/>
                  </a:lnTo>
                  <a:lnTo>
                    <a:pt x="38458" y="7764"/>
                  </a:lnTo>
                  <a:lnTo>
                    <a:pt x="38598" y="7729"/>
                  </a:lnTo>
                  <a:lnTo>
                    <a:pt x="38738" y="7695"/>
                  </a:lnTo>
                  <a:lnTo>
                    <a:pt x="38871" y="7674"/>
                  </a:lnTo>
                  <a:lnTo>
                    <a:pt x="39011" y="7654"/>
                  </a:lnTo>
                  <a:lnTo>
                    <a:pt x="39184" y="7633"/>
                  </a:lnTo>
                  <a:lnTo>
                    <a:pt x="39350" y="7612"/>
                  </a:lnTo>
                  <a:lnTo>
                    <a:pt x="39524" y="7605"/>
                  </a:lnTo>
                  <a:lnTo>
                    <a:pt x="39690" y="7599"/>
                  </a:lnTo>
                  <a:close/>
                  <a:moveTo>
                    <a:pt x="87283" y="8547"/>
                  </a:moveTo>
                  <a:lnTo>
                    <a:pt x="87576" y="8568"/>
                  </a:lnTo>
                  <a:lnTo>
                    <a:pt x="87876" y="8609"/>
                  </a:lnTo>
                  <a:lnTo>
                    <a:pt x="88162" y="8657"/>
                  </a:lnTo>
                  <a:lnTo>
                    <a:pt x="88455" y="8712"/>
                  </a:lnTo>
                  <a:lnTo>
                    <a:pt x="88741" y="8788"/>
                  </a:lnTo>
                  <a:lnTo>
                    <a:pt x="89028" y="8877"/>
                  </a:lnTo>
                  <a:lnTo>
                    <a:pt x="89307" y="8981"/>
                  </a:lnTo>
                  <a:lnTo>
                    <a:pt x="89587" y="9091"/>
                  </a:lnTo>
                  <a:lnTo>
                    <a:pt x="89853" y="9221"/>
                  </a:lnTo>
                  <a:lnTo>
                    <a:pt x="90119" y="9359"/>
                  </a:lnTo>
                  <a:lnTo>
                    <a:pt x="90379" y="9503"/>
                  </a:lnTo>
                  <a:lnTo>
                    <a:pt x="90632" y="9668"/>
                  </a:lnTo>
                  <a:lnTo>
                    <a:pt x="90872" y="9840"/>
                  </a:lnTo>
                  <a:lnTo>
                    <a:pt x="91105" y="10026"/>
                  </a:lnTo>
                  <a:lnTo>
                    <a:pt x="91331" y="10218"/>
                  </a:lnTo>
                  <a:lnTo>
                    <a:pt x="91544" y="10425"/>
                  </a:lnTo>
                  <a:lnTo>
                    <a:pt x="91751" y="10645"/>
                  </a:lnTo>
                  <a:lnTo>
                    <a:pt x="91944" y="10871"/>
                  </a:lnTo>
                  <a:lnTo>
                    <a:pt x="92124" y="11105"/>
                  </a:lnTo>
                  <a:lnTo>
                    <a:pt x="92210" y="11229"/>
                  </a:lnTo>
                  <a:lnTo>
                    <a:pt x="92290" y="11353"/>
                  </a:lnTo>
                  <a:lnTo>
                    <a:pt x="92370" y="11483"/>
                  </a:lnTo>
                  <a:lnTo>
                    <a:pt x="92450" y="11607"/>
                  </a:lnTo>
                  <a:lnTo>
                    <a:pt x="92530" y="11765"/>
                  </a:lnTo>
                  <a:lnTo>
                    <a:pt x="92610" y="11917"/>
                  </a:lnTo>
                  <a:lnTo>
                    <a:pt x="92683" y="12075"/>
                  </a:lnTo>
                  <a:lnTo>
                    <a:pt x="92749" y="12233"/>
                  </a:lnTo>
                  <a:lnTo>
                    <a:pt x="92816" y="12391"/>
                  </a:lnTo>
                  <a:lnTo>
                    <a:pt x="92869" y="12556"/>
                  </a:lnTo>
                  <a:lnTo>
                    <a:pt x="92923" y="12714"/>
                  </a:lnTo>
                  <a:lnTo>
                    <a:pt x="92976" y="12879"/>
                  </a:lnTo>
                  <a:lnTo>
                    <a:pt x="93016" y="13044"/>
                  </a:lnTo>
                  <a:lnTo>
                    <a:pt x="93056" y="13209"/>
                  </a:lnTo>
                  <a:lnTo>
                    <a:pt x="93089" y="13381"/>
                  </a:lnTo>
                  <a:lnTo>
                    <a:pt x="93122" y="13546"/>
                  </a:lnTo>
                  <a:lnTo>
                    <a:pt x="93142" y="13718"/>
                  </a:lnTo>
                  <a:lnTo>
                    <a:pt x="93162" y="13883"/>
                  </a:lnTo>
                  <a:lnTo>
                    <a:pt x="93182" y="14055"/>
                  </a:lnTo>
                  <a:lnTo>
                    <a:pt x="93189" y="14227"/>
                  </a:lnTo>
                  <a:lnTo>
                    <a:pt x="93196" y="14399"/>
                  </a:lnTo>
                  <a:lnTo>
                    <a:pt x="93202" y="14564"/>
                  </a:lnTo>
                  <a:lnTo>
                    <a:pt x="93196" y="14736"/>
                  </a:lnTo>
                  <a:lnTo>
                    <a:pt x="93189" y="14908"/>
                  </a:lnTo>
                  <a:lnTo>
                    <a:pt x="93182" y="15079"/>
                  </a:lnTo>
                  <a:lnTo>
                    <a:pt x="93169" y="15251"/>
                  </a:lnTo>
                  <a:lnTo>
                    <a:pt x="93149" y="15423"/>
                  </a:lnTo>
                  <a:lnTo>
                    <a:pt x="93122" y="15595"/>
                  </a:lnTo>
                  <a:lnTo>
                    <a:pt x="93096" y="15760"/>
                  </a:lnTo>
                  <a:lnTo>
                    <a:pt x="93062" y="15932"/>
                  </a:lnTo>
                  <a:lnTo>
                    <a:pt x="93029" y="16104"/>
                  </a:lnTo>
                  <a:lnTo>
                    <a:pt x="92989" y="16269"/>
                  </a:lnTo>
                  <a:lnTo>
                    <a:pt x="92943" y="16434"/>
                  </a:lnTo>
                  <a:lnTo>
                    <a:pt x="92896" y="16599"/>
                  </a:lnTo>
                  <a:lnTo>
                    <a:pt x="92849" y="16764"/>
                  </a:lnTo>
                  <a:lnTo>
                    <a:pt x="92789" y="16929"/>
                  </a:lnTo>
                  <a:lnTo>
                    <a:pt x="92729" y="17087"/>
                  </a:lnTo>
                  <a:lnTo>
                    <a:pt x="92670" y="17252"/>
                  </a:lnTo>
                  <a:lnTo>
                    <a:pt x="92603" y="17410"/>
                  </a:lnTo>
                  <a:lnTo>
                    <a:pt x="92530" y="17569"/>
                  </a:lnTo>
                  <a:lnTo>
                    <a:pt x="92457" y="17720"/>
                  </a:lnTo>
                  <a:lnTo>
                    <a:pt x="92383" y="17878"/>
                  </a:lnTo>
                  <a:lnTo>
                    <a:pt x="92303" y="18029"/>
                  </a:lnTo>
                  <a:lnTo>
                    <a:pt x="92217" y="18174"/>
                  </a:lnTo>
                  <a:lnTo>
                    <a:pt x="92130" y="18325"/>
                  </a:lnTo>
                  <a:lnTo>
                    <a:pt x="92037" y="18469"/>
                  </a:lnTo>
                  <a:lnTo>
                    <a:pt x="91944" y="18607"/>
                  </a:lnTo>
                  <a:lnTo>
                    <a:pt x="91844" y="18751"/>
                  </a:lnTo>
                  <a:lnTo>
                    <a:pt x="91744" y="18889"/>
                  </a:lnTo>
                  <a:lnTo>
                    <a:pt x="91638" y="19019"/>
                  </a:lnTo>
                  <a:lnTo>
                    <a:pt x="91531" y="19150"/>
                  </a:lnTo>
                  <a:lnTo>
                    <a:pt x="91418" y="19281"/>
                  </a:lnTo>
                  <a:lnTo>
                    <a:pt x="91305" y="19404"/>
                  </a:lnTo>
                  <a:lnTo>
                    <a:pt x="91191" y="19528"/>
                  </a:lnTo>
                  <a:lnTo>
                    <a:pt x="91072" y="19645"/>
                  </a:lnTo>
                  <a:lnTo>
                    <a:pt x="90945" y="19762"/>
                  </a:lnTo>
                  <a:lnTo>
                    <a:pt x="90819" y="19872"/>
                  </a:lnTo>
                  <a:lnTo>
                    <a:pt x="90692" y="19982"/>
                  </a:lnTo>
                  <a:lnTo>
                    <a:pt x="90559" y="20085"/>
                  </a:lnTo>
                  <a:lnTo>
                    <a:pt x="90426" y="20188"/>
                  </a:lnTo>
                  <a:lnTo>
                    <a:pt x="90286" y="20285"/>
                  </a:lnTo>
                  <a:lnTo>
                    <a:pt x="90146" y="20381"/>
                  </a:lnTo>
                  <a:lnTo>
                    <a:pt x="90006" y="20470"/>
                  </a:lnTo>
                  <a:lnTo>
                    <a:pt x="89860" y="20553"/>
                  </a:lnTo>
                  <a:lnTo>
                    <a:pt x="89713" y="20635"/>
                  </a:lnTo>
                  <a:lnTo>
                    <a:pt x="89560" y="20704"/>
                  </a:lnTo>
                  <a:lnTo>
                    <a:pt x="89407" y="20780"/>
                  </a:lnTo>
                  <a:lnTo>
                    <a:pt x="89254" y="20842"/>
                  </a:lnTo>
                  <a:lnTo>
                    <a:pt x="89081" y="20910"/>
                  </a:lnTo>
                  <a:lnTo>
                    <a:pt x="88908" y="20972"/>
                  </a:lnTo>
                  <a:lnTo>
                    <a:pt x="88735" y="21027"/>
                  </a:lnTo>
                  <a:lnTo>
                    <a:pt x="88561" y="21075"/>
                  </a:lnTo>
                  <a:lnTo>
                    <a:pt x="88388" y="21117"/>
                  </a:lnTo>
                  <a:lnTo>
                    <a:pt x="88209" y="21151"/>
                  </a:lnTo>
                  <a:lnTo>
                    <a:pt x="88035" y="21185"/>
                  </a:lnTo>
                  <a:lnTo>
                    <a:pt x="87856" y="21213"/>
                  </a:lnTo>
                  <a:lnTo>
                    <a:pt x="87683" y="21227"/>
                  </a:lnTo>
                  <a:lnTo>
                    <a:pt x="87503" y="21240"/>
                  </a:lnTo>
                  <a:lnTo>
                    <a:pt x="87323" y="21247"/>
                  </a:lnTo>
                  <a:lnTo>
                    <a:pt x="87150" y="21254"/>
                  </a:lnTo>
                  <a:lnTo>
                    <a:pt x="86970" y="21247"/>
                  </a:lnTo>
                  <a:lnTo>
                    <a:pt x="86797" y="21240"/>
                  </a:lnTo>
                  <a:lnTo>
                    <a:pt x="86617" y="21227"/>
                  </a:lnTo>
                  <a:lnTo>
                    <a:pt x="86444" y="21206"/>
                  </a:lnTo>
                  <a:lnTo>
                    <a:pt x="86271" y="21185"/>
                  </a:lnTo>
                  <a:lnTo>
                    <a:pt x="86098" y="21151"/>
                  </a:lnTo>
                  <a:lnTo>
                    <a:pt x="85925" y="21117"/>
                  </a:lnTo>
                  <a:lnTo>
                    <a:pt x="85752" y="21082"/>
                  </a:lnTo>
                  <a:lnTo>
                    <a:pt x="85579" y="21034"/>
                  </a:lnTo>
                  <a:lnTo>
                    <a:pt x="85412" y="20986"/>
                  </a:lnTo>
                  <a:lnTo>
                    <a:pt x="85239" y="20931"/>
                  </a:lnTo>
                  <a:lnTo>
                    <a:pt x="85073" y="20876"/>
                  </a:lnTo>
                  <a:lnTo>
                    <a:pt x="84906" y="20807"/>
                  </a:lnTo>
                  <a:lnTo>
                    <a:pt x="84746" y="20745"/>
                  </a:lnTo>
                  <a:lnTo>
                    <a:pt x="84580" y="20670"/>
                  </a:lnTo>
                  <a:lnTo>
                    <a:pt x="84420" y="20594"/>
                  </a:lnTo>
                  <a:lnTo>
                    <a:pt x="84260" y="20511"/>
                  </a:lnTo>
                  <a:lnTo>
                    <a:pt x="84107" y="20429"/>
                  </a:lnTo>
                  <a:lnTo>
                    <a:pt x="83954" y="20340"/>
                  </a:lnTo>
                  <a:lnTo>
                    <a:pt x="83801" y="20243"/>
                  </a:lnTo>
                  <a:lnTo>
                    <a:pt x="83648" y="20147"/>
                  </a:lnTo>
                  <a:lnTo>
                    <a:pt x="83501" y="20044"/>
                  </a:lnTo>
                  <a:lnTo>
                    <a:pt x="83355" y="19941"/>
                  </a:lnTo>
                  <a:lnTo>
                    <a:pt x="83215" y="19831"/>
                  </a:lnTo>
                  <a:lnTo>
                    <a:pt x="83075" y="19721"/>
                  </a:lnTo>
                  <a:lnTo>
                    <a:pt x="82935" y="19604"/>
                  </a:lnTo>
                  <a:lnTo>
                    <a:pt x="82802" y="19487"/>
                  </a:lnTo>
                  <a:lnTo>
                    <a:pt x="82676" y="19363"/>
                  </a:lnTo>
                  <a:lnTo>
                    <a:pt x="82542" y="19233"/>
                  </a:lnTo>
                  <a:lnTo>
                    <a:pt x="82423" y="19102"/>
                  </a:lnTo>
                  <a:lnTo>
                    <a:pt x="82303" y="18971"/>
                  </a:lnTo>
                  <a:lnTo>
                    <a:pt x="82183" y="18834"/>
                  </a:lnTo>
                  <a:lnTo>
                    <a:pt x="82070" y="18689"/>
                  </a:lnTo>
                  <a:lnTo>
                    <a:pt x="81963" y="18552"/>
                  </a:lnTo>
                  <a:lnTo>
                    <a:pt x="81857" y="18401"/>
                  </a:lnTo>
                  <a:lnTo>
                    <a:pt x="81750" y="18256"/>
                  </a:lnTo>
                  <a:lnTo>
                    <a:pt x="81650" y="18105"/>
                  </a:lnTo>
                  <a:lnTo>
                    <a:pt x="81557" y="17947"/>
                  </a:lnTo>
                  <a:lnTo>
                    <a:pt x="81470" y="17789"/>
                  </a:lnTo>
                  <a:lnTo>
                    <a:pt x="81384" y="17630"/>
                  </a:lnTo>
                  <a:lnTo>
                    <a:pt x="81304" y="17465"/>
                  </a:lnTo>
                  <a:lnTo>
                    <a:pt x="81224" y="17300"/>
                  </a:lnTo>
                  <a:lnTo>
                    <a:pt x="81157" y="17135"/>
                  </a:lnTo>
                  <a:lnTo>
                    <a:pt x="81091" y="16963"/>
                  </a:lnTo>
                  <a:lnTo>
                    <a:pt x="81024" y="16792"/>
                  </a:lnTo>
                  <a:lnTo>
                    <a:pt x="80971" y="16613"/>
                  </a:lnTo>
                  <a:lnTo>
                    <a:pt x="80918" y="16441"/>
                  </a:lnTo>
                  <a:lnTo>
                    <a:pt x="80871" y="16262"/>
                  </a:lnTo>
                  <a:lnTo>
                    <a:pt x="80831" y="16077"/>
                  </a:lnTo>
                  <a:lnTo>
                    <a:pt x="80791" y="15898"/>
                  </a:lnTo>
                  <a:lnTo>
                    <a:pt x="80765" y="15712"/>
                  </a:lnTo>
                  <a:lnTo>
                    <a:pt x="80738" y="15526"/>
                  </a:lnTo>
                  <a:lnTo>
                    <a:pt x="80711" y="15272"/>
                  </a:lnTo>
                  <a:lnTo>
                    <a:pt x="80698" y="15018"/>
                  </a:lnTo>
                  <a:lnTo>
                    <a:pt x="80698" y="14770"/>
                  </a:lnTo>
                  <a:lnTo>
                    <a:pt x="80705" y="14523"/>
                  </a:lnTo>
                  <a:lnTo>
                    <a:pt x="80725" y="14282"/>
                  </a:lnTo>
                  <a:lnTo>
                    <a:pt x="80751" y="14034"/>
                  </a:lnTo>
                  <a:lnTo>
                    <a:pt x="80785" y="13794"/>
                  </a:lnTo>
                  <a:lnTo>
                    <a:pt x="80831" y="13560"/>
                  </a:lnTo>
                  <a:lnTo>
                    <a:pt x="80891" y="13326"/>
                  </a:lnTo>
                  <a:lnTo>
                    <a:pt x="80958" y="13092"/>
                  </a:lnTo>
                  <a:lnTo>
                    <a:pt x="81031" y="12865"/>
                  </a:lnTo>
                  <a:lnTo>
                    <a:pt x="81111" y="12645"/>
                  </a:lnTo>
                  <a:lnTo>
                    <a:pt x="81204" y="12425"/>
                  </a:lnTo>
                  <a:lnTo>
                    <a:pt x="81304" y="12212"/>
                  </a:lnTo>
                  <a:lnTo>
                    <a:pt x="81410" y="11999"/>
                  </a:lnTo>
                  <a:lnTo>
                    <a:pt x="81524" y="11793"/>
                  </a:lnTo>
                  <a:lnTo>
                    <a:pt x="81644" y="11593"/>
                  </a:lnTo>
                  <a:lnTo>
                    <a:pt x="81777" y="11394"/>
                  </a:lnTo>
                  <a:lnTo>
                    <a:pt x="81910" y="11208"/>
                  </a:lnTo>
                  <a:lnTo>
                    <a:pt x="82056" y="11023"/>
                  </a:lnTo>
                  <a:lnTo>
                    <a:pt x="82203" y="10844"/>
                  </a:lnTo>
                  <a:lnTo>
                    <a:pt x="82356" y="10665"/>
                  </a:lnTo>
                  <a:lnTo>
                    <a:pt x="82522" y="10500"/>
                  </a:lnTo>
                  <a:lnTo>
                    <a:pt x="82689" y="10342"/>
                  </a:lnTo>
                  <a:lnTo>
                    <a:pt x="82862" y="10184"/>
                  </a:lnTo>
                  <a:lnTo>
                    <a:pt x="83042" y="10039"/>
                  </a:lnTo>
                  <a:lnTo>
                    <a:pt x="83222" y="9895"/>
                  </a:lnTo>
                  <a:lnTo>
                    <a:pt x="83408" y="9764"/>
                  </a:lnTo>
                  <a:lnTo>
                    <a:pt x="83601" y="9634"/>
                  </a:lnTo>
                  <a:lnTo>
                    <a:pt x="83801" y="9517"/>
                  </a:lnTo>
                  <a:lnTo>
                    <a:pt x="84001" y="9407"/>
                  </a:lnTo>
                  <a:lnTo>
                    <a:pt x="84207" y="9304"/>
                  </a:lnTo>
                  <a:lnTo>
                    <a:pt x="84333" y="9228"/>
                  </a:lnTo>
                  <a:lnTo>
                    <a:pt x="84467" y="9152"/>
                  </a:lnTo>
                  <a:lnTo>
                    <a:pt x="84593" y="9091"/>
                  </a:lnTo>
                  <a:lnTo>
                    <a:pt x="84726" y="9029"/>
                  </a:lnTo>
                  <a:lnTo>
                    <a:pt x="84859" y="8967"/>
                  </a:lnTo>
                  <a:lnTo>
                    <a:pt x="84993" y="8912"/>
                  </a:lnTo>
                  <a:lnTo>
                    <a:pt x="85132" y="8857"/>
                  </a:lnTo>
                  <a:lnTo>
                    <a:pt x="85266" y="8816"/>
                  </a:lnTo>
                  <a:lnTo>
                    <a:pt x="85545" y="8733"/>
                  </a:lnTo>
                  <a:lnTo>
                    <a:pt x="85832" y="8664"/>
                  </a:lnTo>
                  <a:lnTo>
                    <a:pt x="86118" y="8609"/>
                  </a:lnTo>
                  <a:lnTo>
                    <a:pt x="86404" y="8575"/>
                  </a:lnTo>
                  <a:lnTo>
                    <a:pt x="86697" y="8554"/>
                  </a:lnTo>
                  <a:lnTo>
                    <a:pt x="86990" y="8547"/>
                  </a:lnTo>
                  <a:close/>
                  <a:moveTo>
                    <a:pt x="10906" y="1"/>
                  </a:moveTo>
                  <a:lnTo>
                    <a:pt x="10347" y="289"/>
                  </a:lnTo>
                  <a:lnTo>
                    <a:pt x="9788" y="585"/>
                  </a:lnTo>
                  <a:lnTo>
                    <a:pt x="9229" y="888"/>
                  </a:lnTo>
                  <a:lnTo>
                    <a:pt x="8663" y="1211"/>
                  </a:lnTo>
                  <a:lnTo>
                    <a:pt x="8110" y="1541"/>
                  </a:lnTo>
                  <a:lnTo>
                    <a:pt x="7557" y="1878"/>
                  </a:lnTo>
                  <a:lnTo>
                    <a:pt x="7011" y="2235"/>
                  </a:lnTo>
                  <a:lnTo>
                    <a:pt x="6472" y="2600"/>
                  </a:lnTo>
                  <a:lnTo>
                    <a:pt x="6206" y="2785"/>
                  </a:lnTo>
                  <a:lnTo>
                    <a:pt x="5946" y="2978"/>
                  </a:lnTo>
                  <a:lnTo>
                    <a:pt x="5686" y="3170"/>
                  </a:lnTo>
                  <a:lnTo>
                    <a:pt x="5427" y="3370"/>
                  </a:lnTo>
                  <a:lnTo>
                    <a:pt x="5174" y="3569"/>
                  </a:lnTo>
                  <a:lnTo>
                    <a:pt x="4921" y="3776"/>
                  </a:lnTo>
                  <a:lnTo>
                    <a:pt x="4674" y="3982"/>
                  </a:lnTo>
                  <a:lnTo>
                    <a:pt x="4435" y="4195"/>
                  </a:lnTo>
                  <a:lnTo>
                    <a:pt x="4195" y="4415"/>
                  </a:lnTo>
                  <a:lnTo>
                    <a:pt x="3962" y="4628"/>
                  </a:lnTo>
                  <a:lnTo>
                    <a:pt x="3729" y="4855"/>
                  </a:lnTo>
                  <a:lnTo>
                    <a:pt x="3509" y="5082"/>
                  </a:lnTo>
                  <a:lnTo>
                    <a:pt x="3289" y="5309"/>
                  </a:lnTo>
                  <a:lnTo>
                    <a:pt x="3070" y="5543"/>
                  </a:lnTo>
                  <a:lnTo>
                    <a:pt x="2863" y="5783"/>
                  </a:lnTo>
                  <a:lnTo>
                    <a:pt x="2657" y="6024"/>
                  </a:lnTo>
                  <a:lnTo>
                    <a:pt x="2464" y="6271"/>
                  </a:lnTo>
                  <a:lnTo>
                    <a:pt x="2271" y="6519"/>
                  </a:lnTo>
                  <a:lnTo>
                    <a:pt x="2084" y="6773"/>
                  </a:lnTo>
                  <a:lnTo>
                    <a:pt x="1904" y="7028"/>
                  </a:lnTo>
                  <a:lnTo>
                    <a:pt x="1731" y="7289"/>
                  </a:lnTo>
                  <a:lnTo>
                    <a:pt x="1565" y="7557"/>
                  </a:lnTo>
                  <a:lnTo>
                    <a:pt x="1405" y="7825"/>
                  </a:lnTo>
                  <a:lnTo>
                    <a:pt x="1259" y="8100"/>
                  </a:lnTo>
                  <a:lnTo>
                    <a:pt x="1112" y="8375"/>
                  </a:lnTo>
                  <a:lnTo>
                    <a:pt x="979" y="8657"/>
                  </a:lnTo>
                  <a:lnTo>
                    <a:pt x="846" y="8946"/>
                  </a:lnTo>
                  <a:lnTo>
                    <a:pt x="726" y="9242"/>
                  </a:lnTo>
                  <a:lnTo>
                    <a:pt x="619" y="9538"/>
                  </a:lnTo>
                  <a:lnTo>
                    <a:pt x="513" y="9833"/>
                  </a:lnTo>
                  <a:lnTo>
                    <a:pt x="420" y="10143"/>
                  </a:lnTo>
                  <a:lnTo>
                    <a:pt x="333" y="10452"/>
                  </a:lnTo>
                  <a:lnTo>
                    <a:pt x="260" y="10761"/>
                  </a:lnTo>
                  <a:lnTo>
                    <a:pt x="193" y="11085"/>
                  </a:lnTo>
                  <a:lnTo>
                    <a:pt x="133" y="11408"/>
                  </a:lnTo>
                  <a:lnTo>
                    <a:pt x="87" y="11731"/>
                  </a:lnTo>
                  <a:lnTo>
                    <a:pt x="53" y="12068"/>
                  </a:lnTo>
                  <a:lnTo>
                    <a:pt x="27" y="12405"/>
                  </a:lnTo>
                  <a:lnTo>
                    <a:pt x="7" y="12742"/>
                  </a:lnTo>
                  <a:lnTo>
                    <a:pt x="0" y="13092"/>
                  </a:lnTo>
                  <a:lnTo>
                    <a:pt x="7" y="13443"/>
                  </a:lnTo>
                  <a:lnTo>
                    <a:pt x="27" y="13801"/>
                  </a:lnTo>
                  <a:lnTo>
                    <a:pt x="53" y="14165"/>
                  </a:lnTo>
                  <a:lnTo>
                    <a:pt x="93" y="14529"/>
                  </a:lnTo>
                  <a:lnTo>
                    <a:pt x="140" y="14901"/>
                  </a:lnTo>
                  <a:lnTo>
                    <a:pt x="207" y="15279"/>
                  </a:lnTo>
                  <a:lnTo>
                    <a:pt x="280" y="15664"/>
                  </a:lnTo>
                  <a:lnTo>
                    <a:pt x="366" y="16049"/>
                  </a:lnTo>
                  <a:lnTo>
                    <a:pt x="486" y="16496"/>
                  </a:lnTo>
                  <a:lnTo>
                    <a:pt x="613" y="16929"/>
                  </a:lnTo>
                  <a:lnTo>
                    <a:pt x="753" y="17349"/>
                  </a:lnTo>
                  <a:lnTo>
                    <a:pt x="906" y="17761"/>
                  </a:lnTo>
                  <a:lnTo>
                    <a:pt x="1072" y="18160"/>
                  </a:lnTo>
                  <a:lnTo>
                    <a:pt x="1245" y="18545"/>
                  </a:lnTo>
                  <a:lnTo>
                    <a:pt x="1438" y="18916"/>
                  </a:lnTo>
                  <a:lnTo>
                    <a:pt x="1631" y="19281"/>
                  </a:lnTo>
                  <a:lnTo>
                    <a:pt x="1845" y="19638"/>
                  </a:lnTo>
                  <a:lnTo>
                    <a:pt x="2064" y="19975"/>
                  </a:lnTo>
                  <a:lnTo>
                    <a:pt x="2291" y="20305"/>
                  </a:lnTo>
                  <a:lnTo>
                    <a:pt x="2530" y="20628"/>
                  </a:lnTo>
                  <a:lnTo>
                    <a:pt x="2783" y="20938"/>
                  </a:lnTo>
                  <a:lnTo>
                    <a:pt x="3036" y="21240"/>
                  </a:lnTo>
                  <a:lnTo>
                    <a:pt x="3303" y="21529"/>
                  </a:lnTo>
                  <a:lnTo>
                    <a:pt x="3582" y="21811"/>
                  </a:lnTo>
                  <a:lnTo>
                    <a:pt x="3869" y="22086"/>
                  </a:lnTo>
                  <a:lnTo>
                    <a:pt x="4155" y="22347"/>
                  </a:lnTo>
                  <a:lnTo>
                    <a:pt x="4455" y="22595"/>
                  </a:lnTo>
                  <a:lnTo>
                    <a:pt x="4768" y="22842"/>
                  </a:lnTo>
                  <a:lnTo>
                    <a:pt x="5080" y="23076"/>
                  </a:lnTo>
                  <a:lnTo>
                    <a:pt x="5400" y="23303"/>
                  </a:lnTo>
                  <a:lnTo>
                    <a:pt x="5733" y="23523"/>
                  </a:lnTo>
                  <a:lnTo>
                    <a:pt x="6066" y="23729"/>
                  </a:lnTo>
                  <a:lnTo>
                    <a:pt x="6405" y="23929"/>
                  </a:lnTo>
                  <a:lnTo>
                    <a:pt x="6752" y="24121"/>
                  </a:lnTo>
                  <a:lnTo>
                    <a:pt x="7105" y="24307"/>
                  </a:lnTo>
                  <a:lnTo>
                    <a:pt x="7464" y="24486"/>
                  </a:lnTo>
                  <a:lnTo>
                    <a:pt x="7830" y="24658"/>
                  </a:lnTo>
                  <a:lnTo>
                    <a:pt x="8197" y="24823"/>
                  </a:lnTo>
                  <a:lnTo>
                    <a:pt x="8569" y="24974"/>
                  </a:lnTo>
                  <a:lnTo>
                    <a:pt x="8942" y="25125"/>
                  </a:lnTo>
                  <a:lnTo>
                    <a:pt x="9328" y="25270"/>
                  </a:lnTo>
                  <a:lnTo>
                    <a:pt x="9708" y="25407"/>
                  </a:lnTo>
                  <a:lnTo>
                    <a:pt x="10094" y="25538"/>
                  </a:lnTo>
                  <a:lnTo>
                    <a:pt x="10487" y="25655"/>
                  </a:lnTo>
                  <a:lnTo>
                    <a:pt x="10880" y="25778"/>
                  </a:lnTo>
                  <a:lnTo>
                    <a:pt x="11279" y="25888"/>
                  </a:lnTo>
                  <a:lnTo>
                    <a:pt x="11672" y="25992"/>
                  </a:lnTo>
                  <a:lnTo>
                    <a:pt x="12072" y="26095"/>
                  </a:lnTo>
                  <a:lnTo>
                    <a:pt x="12478" y="26191"/>
                  </a:lnTo>
                  <a:lnTo>
                    <a:pt x="12877" y="26280"/>
                  </a:lnTo>
                  <a:lnTo>
                    <a:pt x="13283" y="26363"/>
                  </a:lnTo>
                  <a:lnTo>
                    <a:pt x="13690" y="26445"/>
                  </a:lnTo>
                  <a:lnTo>
                    <a:pt x="14096" y="26521"/>
                  </a:lnTo>
                  <a:lnTo>
                    <a:pt x="14502" y="26590"/>
                  </a:lnTo>
                  <a:lnTo>
                    <a:pt x="15308" y="26720"/>
                  </a:lnTo>
                  <a:lnTo>
                    <a:pt x="16120" y="26830"/>
                  </a:lnTo>
                  <a:lnTo>
                    <a:pt x="16925" y="26934"/>
                  </a:lnTo>
                  <a:lnTo>
                    <a:pt x="17724" y="27016"/>
                  </a:lnTo>
                  <a:lnTo>
                    <a:pt x="18510" y="27092"/>
                  </a:lnTo>
                  <a:lnTo>
                    <a:pt x="19289" y="27160"/>
                  </a:lnTo>
                  <a:lnTo>
                    <a:pt x="20048" y="27215"/>
                  </a:lnTo>
                  <a:lnTo>
                    <a:pt x="20801" y="27264"/>
                  </a:lnTo>
                  <a:lnTo>
                    <a:pt x="21533" y="27312"/>
                  </a:lnTo>
                  <a:lnTo>
                    <a:pt x="22492" y="27360"/>
                  </a:lnTo>
                  <a:lnTo>
                    <a:pt x="23464" y="27408"/>
                  </a:lnTo>
                  <a:lnTo>
                    <a:pt x="24429" y="27442"/>
                  </a:lnTo>
                  <a:lnTo>
                    <a:pt x="25395" y="27477"/>
                  </a:lnTo>
                  <a:lnTo>
                    <a:pt x="26367" y="27497"/>
                  </a:lnTo>
                  <a:lnTo>
                    <a:pt x="27339" y="27518"/>
                  </a:lnTo>
                  <a:lnTo>
                    <a:pt x="28304" y="27532"/>
                  </a:lnTo>
                  <a:lnTo>
                    <a:pt x="29276" y="27546"/>
                  </a:lnTo>
                  <a:lnTo>
                    <a:pt x="30255" y="27546"/>
                  </a:lnTo>
                  <a:lnTo>
                    <a:pt x="31227" y="27552"/>
                  </a:lnTo>
                  <a:lnTo>
                    <a:pt x="33172" y="27539"/>
                  </a:lnTo>
                  <a:lnTo>
                    <a:pt x="35122" y="27511"/>
                  </a:lnTo>
                  <a:lnTo>
                    <a:pt x="37073" y="27477"/>
                  </a:lnTo>
                  <a:lnTo>
                    <a:pt x="39024" y="27435"/>
                  </a:lnTo>
                  <a:lnTo>
                    <a:pt x="40975" y="27387"/>
                  </a:lnTo>
                  <a:lnTo>
                    <a:pt x="44877" y="27291"/>
                  </a:lnTo>
                  <a:lnTo>
                    <a:pt x="46821" y="27243"/>
                  </a:lnTo>
                  <a:lnTo>
                    <a:pt x="48758" y="27202"/>
                  </a:lnTo>
                  <a:lnTo>
                    <a:pt x="50703" y="27174"/>
                  </a:lnTo>
                  <a:lnTo>
                    <a:pt x="52634" y="27154"/>
                  </a:lnTo>
                  <a:lnTo>
                    <a:pt x="68813" y="27037"/>
                  </a:lnTo>
                  <a:lnTo>
                    <a:pt x="84986" y="26927"/>
                  </a:lnTo>
                  <a:lnTo>
                    <a:pt x="93076" y="26879"/>
                  </a:lnTo>
                  <a:lnTo>
                    <a:pt x="101159" y="26837"/>
                  </a:lnTo>
                  <a:lnTo>
                    <a:pt x="109249" y="26803"/>
                  </a:lnTo>
                  <a:lnTo>
                    <a:pt x="117338" y="26782"/>
                  </a:lnTo>
                  <a:lnTo>
                    <a:pt x="117425" y="26782"/>
                  </a:lnTo>
                  <a:lnTo>
                    <a:pt x="117505" y="26789"/>
                  </a:lnTo>
                  <a:lnTo>
                    <a:pt x="117665" y="26810"/>
                  </a:lnTo>
                  <a:lnTo>
                    <a:pt x="117811" y="26851"/>
                  </a:lnTo>
                  <a:lnTo>
                    <a:pt x="117951" y="26899"/>
                  </a:lnTo>
                  <a:lnTo>
                    <a:pt x="118077" y="26961"/>
                  </a:lnTo>
                  <a:lnTo>
                    <a:pt x="118204" y="27030"/>
                  </a:lnTo>
                  <a:lnTo>
                    <a:pt x="118317" y="27112"/>
                  </a:lnTo>
                  <a:lnTo>
                    <a:pt x="118424" y="27202"/>
                  </a:lnTo>
                  <a:lnTo>
                    <a:pt x="118996" y="27112"/>
                  </a:lnTo>
                  <a:lnTo>
                    <a:pt x="119276" y="27064"/>
                  </a:lnTo>
                  <a:lnTo>
                    <a:pt x="119562" y="27016"/>
                  </a:lnTo>
                  <a:lnTo>
                    <a:pt x="119842" y="26954"/>
                  </a:lnTo>
                  <a:lnTo>
                    <a:pt x="120128" y="26899"/>
                  </a:lnTo>
                  <a:lnTo>
                    <a:pt x="120408" y="26830"/>
                  </a:lnTo>
                  <a:lnTo>
                    <a:pt x="120687" y="26762"/>
                  </a:lnTo>
                  <a:lnTo>
                    <a:pt x="120960" y="26693"/>
                  </a:lnTo>
                  <a:lnTo>
                    <a:pt x="121240" y="26610"/>
                  </a:lnTo>
                  <a:lnTo>
                    <a:pt x="121513" y="26535"/>
                  </a:lnTo>
                  <a:lnTo>
                    <a:pt x="121786" y="26445"/>
                  </a:lnTo>
                  <a:lnTo>
                    <a:pt x="122052" y="26356"/>
                  </a:lnTo>
                  <a:lnTo>
                    <a:pt x="122319" y="26260"/>
                  </a:lnTo>
                  <a:lnTo>
                    <a:pt x="122585" y="26163"/>
                  </a:lnTo>
                  <a:lnTo>
                    <a:pt x="122845" y="26060"/>
                  </a:lnTo>
                  <a:lnTo>
                    <a:pt x="123104" y="25950"/>
                  </a:lnTo>
                  <a:lnTo>
                    <a:pt x="123364" y="25840"/>
                  </a:lnTo>
                  <a:lnTo>
                    <a:pt x="123617" y="25723"/>
                  </a:lnTo>
                  <a:lnTo>
                    <a:pt x="123870" y="25607"/>
                  </a:lnTo>
                  <a:lnTo>
                    <a:pt x="124116" y="25483"/>
                  </a:lnTo>
                  <a:lnTo>
                    <a:pt x="124363" y="25352"/>
                  </a:lnTo>
                  <a:lnTo>
                    <a:pt x="124602" y="25215"/>
                  </a:lnTo>
                  <a:lnTo>
                    <a:pt x="124842" y="25077"/>
                  </a:lnTo>
                  <a:lnTo>
                    <a:pt x="125075" y="24933"/>
                  </a:lnTo>
                  <a:lnTo>
                    <a:pt x="125302" y="24788"/>
                  </a:lnTo>
                  <a:lnTo>
                    <a:pt x="125528" y="24637"/>
                  </a:lnTo>
                  <a:lnTo>
                    <a:pt x="125754" y="24479"/>
                  </a:lnTo>
                  <a:lnTo>
                    <a:pt x="125967" y="24314"/>
                  </a:lnTo>
                  <a:lnTo>
                    <a:pt x="126187" y="24149"/>
                  </a:lnTo>
                  <a:lnTo>
                    <a:pt x="126394" y="23977"/>
                  </a:lnTo>
                  <a:lnTo>
                    <a:pt x="126600" y="23805"/>
                  </a:lnTo>
                  <a:lnTo>
                    <a:pt x="126800" y="23619"/>
                  </a:lnTo>
                  <a:lnTo>
                    <a:pt x="126993" y="23434"/>
                  </a:lnTo>
                  <a:lnTo>
                    <a:pt x="127179" y="23248"/>
                  </a:lnTo>
                  <a:lnTo>
                    <a:pt x="127366" y="23049"/>
                  </a:lnTo>
                  <a:lnTo>
                    <a:pt x="127545" y="22849"/>
                  </a:lnTo>
                  <a:lnTo>
                    <a:pt x="127719" y="22643"/>
                  </a:lnTo>
                  <a:lnTo>
                    <a:pt x="127892" y="22437"/>
                  </a:lnTo>
                  <a:lnTo>
                    <a:pt x="128051" y="22224"/>
                  </a:lnTo>
                  <a:lnTo>
                    <a:pt x="128211" y="22004"/>
                  </a:lnTo>
                  <a:lnTo>
                    <a:pt x="128358" y="21777"/>
                  </a:lnTo>
                  <a:lnTo>
                    <a:pt x="128504" y="21550"/>
                  </a:lnTo>
                  <a:lnTo>
                    <a:pt x="128644" y="21309"/>
                  </a:lnTo>
                  <a:lnTo>
                    <a:pt x="128777" y="21075"/>
                  </a:lnTo>
                  <a:lnTo>
                    <a:pt x="128904" y="20828"/>
                  </a:lnTo>
                  <a:lnTo>
                    <a:pt x="129024" y="20580"/>
                  </a:lnTo>
                  <a:lnTo>
                    <a:pt x="129137" y="20326"/>
                  </a:lnTo>
                  <a:lnTo>
                    <a:pt x="129243" y="20065"/>
                  </a:lnTo>
                  <a:lnTo>
                    <a:pt x="129336" y="19796"/>
                  </a:lnTo>
                  <a:lnTo>
                    <a:pt x="129430" y="19528"/>
                  </a:lnTo>
                  <a:lnTo>
                    <a:pt x="129516" y="19253"/>
                  </a:lnTo>
                  <a:lnTo>
                    <a:pt x="129596" y="18971"/>
                  </a:lnTo>
                  <a:lnTo>
                    <a:pt x="129663" y="18682"/>
                  </a:lnTo>
                  <a:lnTo>
                    <a:pt x="129723" y="18394"/>
                  </a:lnTo>
                  <a:lnTo>
                    <a:pt x="129783" y="18091"/>
                  </a:lnTo>
                  <a:lnTo>
                    <a:pt x="129823" y="17789"/>
                  </a:lnTo>
                  <a:lnTo>
                    <a:pt x="129862" y="17486"/>
                  </a:lnTo>
                  <a:lnTo>
                    <a:pt x="129896" y="17170"/>
                  </a:lnTo>
                  <a:lnTo>
                    <a:pt x="129916" y="16853"/>
                  </a:lnTo>
                  <a:lnTo>
                    <a:pt x="129929" y="16530"/>
                  </a:lnTo>
                  <a:lnTo>
                    <a:pt x="129936" y="16200"/>
                  </a:lnTo>
                  <a:lnTo>
                    <a:pt x="129929" y="15863"/>
                  </a:lnTo>
                  <a:lnTo>
                    <a:pt x="129916" y="15526"/>
                  </a:lnTo>
                  <a:lnTo>
                    <a:pt x="129902" y="15224"/>
                  </a:lnTo>
                  <a:lnTo>
                    <a:pt x="129882" y="14928"/>
                  </a:lnTo>
                  <a:lnTo>
                    <a:pt x="129849" y="14633"/>
                  </a:lnTo>
                  <a:lnTo>
                    <a:pt x="129823" y="14330"/>
                  </a:lnTo>
                  <a:lnTo>
                    <a:pt x="129783" y="14034"/>
                  </a:lnTo>
                  <a:lnTo>
                    <a:pt x="129736" y="13746"/>
                  </a:lnTo>
                  <a:lnTo>
                    <a:pt x="129689" y="13450"/>
                  </a:lnTo>
                  <a:lnTo>
                    <a:pt x="129636" y="13154"/>
                  </a:lnTo>
                  <a:lnTo>
                    <a:pt x="129576" y="12865"/>
                  </a:lnTo>
                  <a:lnTo>
                    <a:pt x="129510" y="12577"/>
                  </a:lnTo>
                  <a:lnTo>
                    <a:pt x="129443" y="12288"/>
                  </a:lnTo>
                  <a:lnTo>
                    <a:pt x="129370" y="11999"/>
                  </a:lnTo>
                  <a:lnTo>
                    <a:pt x="129290" y="11710"/>
                  </a:lnTo>
                  <a:lnTo>
                    <a:pt x="129203" y="11428"/>
                  </a:lnTo>
                  <a:lnTo>
                    <a:pt x="129117" y="11146"/>
                  </a:lnTo>
                  <a:lnTo>
                    <a:pt x="129024" y="10865"/>
                  </a:lnTo>
                  <a:lnTo>
                    <a:pt x="128924" y="10590"/>
                  </a:lnTo>
                  <a:lnTo>
                    <a:pt x="128817" y="10314"/>
                  </a:lnTo>
                  <a:lnTo>
                    <a:pt x="128711" y="10039"/>
                  </a:lnTo>
                  <a:lnTo>
                    <a:pt x="128597" y="9764"/>
                  </a:lnTo>
                  <a:lnTo>
                    <a:pt x="128478" y="9496"/>
                  </a:lnTo>
                  <a:lnTo>
                    <a:pt x="128358" y="9235"/>
                  </a:lnTo>
                  <a:lnTo>
                    <a:pt x="128231" y="8967"/>
                  </a:lnTo>
                  <a:lnTo>
                    <a:pt x="128098" y="8706"/>
                  </a:lnTo>
                  <a:lnTo>
                    <a:pt x="127958" y="8451"/>
                  </a:lnTo>
                  <a:lnTo>
                    <a:pt x="127818" y="8190"/>
                  </a:lnTo>
                  <a:lnTo>
                    <a:pt x="127672" y="7942"/>
                  </a:lnTo>
                  <a:lnTo>
                    <a:pt x="127525" y="7688"/>
                  </a:lnTo>
                  <a:lnTo>
                    <a:pt x="127372" y="7447"/>
                  </a:lnTo>
                  <a:lnTo>
                    <a:pt x="127212" y="7200"/>
                  </a:lnTo>
                  <a:lnTo>
                    <a:pt x="127053" y="6966"/>
                  </a:lnTo>
                  <a:lnTo>
                    <a:pt x="126886" y="6725"/>
                  </a:lnTo>
                  <a:lnTo>
                    <a:pt x="126713" y="6491"/>
                  </a:lnTo>
                  <a:lnTo>
                    <a:pt x="126540" y="6265"/>
                  </a:lnTo>
                  <a:lnTo>
                    <a:pt x="126360" y="6038"/>
                  </a:lnTo>
                  <a:lnTo>
                    <a:pt x="126180" y="5818"/>
                  </a:lnTo>
                  <a:lnTo>
                    <a:pt x="125987" y="5605"/>
                  </a:lnTo>
                  <a:lnTo>
                    <a:pt x="125801" y="5391"/>
                  </a:lnTo>
                  <a:lnTo>
                    <a:pt x="125601" y="5178"/>
                  </a:lnTo>
                  <a:lnTo>
                    <a:pt x="125408" y="4979"/>
                  </a:lnTo>
                  <a:lnTo>
                    <a:pt x="125202" y="4779"/>
                  </a:lnTo>
                  <a:lnTo>
                    <a:pt x="124995" y="4580"/>
                  </a:lnTo>
                  <a:lnTo>
                    <a:pt x="124789" y="4387"/>
                  </a:lnTo>
                  <a:lnTo>
                    <a:pt x="124569" y="4202"/>
                  </a:lnTo>
                  <a:lnTo>
                    <a:pt x="124356" y="4023"/>
                  </a:lnTo>
                  <a:lnTo>
                    <a:pt x="124130" y="3844"/>
                  </a:lnTo>
                  <a:lnTo>
                    <a:pt x="123910" y="3672"/>
                  </a:lnTo>
                  <a:lnTo>
                    <a:pt x="123677" y="3507"/>
                  </a:lnTo>
                  <a:lnTo>
                    <a:pt x="123451" y="3342"/>
                  </a:lnTo>
                  <a:lnTo>
                    <a:pt x="123211" y="3191"/>
                  </a:lnTo>
                  <a:lnTo>
                    <a:pt x="122971" y="3040"/>
                  </a:lnTo>
                  <a:lnTo>
                    <a:pt x="122732" y="2889"/>
                  </a:lnTo>
                  <a:lnTo>
                    <a:pt x="122485" y="2751"/>
                  </a:lnTo>
                  <a:lnTo>
                    <a:pt x="122239" y="2620"/>
                  </a:lnTo>
                  <a:lnTo>
                    <a:pt x="121986" y="2490"/>
                  </a:lnTo>
                  <a:lnTo>
                    <a:pt x="121726" y="2366"/>
                  </a:lnTo>
                  <a:lnTo>
                    <a:pt x="121466" y="2249"/>
                  </a:lnTo>
                  <a:lnTo>
                    <a:pt x="121207" y="2139"/>
                  </a:lnTo>
                  <a:lnTo>
                    <a:pt x="120940" y="2036"/>
                  </a:lnTo>
                  <a:lnTo>
                    <a:pt x="120674" y="1933"/>
                  </a:lnTo>
                  <a:lnTo>
                    <a:pt x="120401" y="1843"/>
                  </a:lnTo>
                  <a:lnTo>
                    <a:pt x="120128" y="1761"/>
                  </a:lnTo>
                  <a:lnTo>
                    <a:pt x="119848" y="1678"/>
                  </a:lnTo>
                  <a:lnTo>
                    <a:pt x="119569" y="1610"/>
                  </a:lnTo>
                  <a:lnTo>
                    <a:pt x="119482" y="1582"/>
                  </a:lnTo>
                  <a:lnTo>
                    <a:pt x="119396" y="1555"/>
                  </a:lnTo>
                  <a:lnTo>
                    <a:pt x="119316" y="1527"/>
                  </a:lnTo>
                  <a:lnTo>
                    <a:pt x="119243" y="1493"/>
                  </a:lnTo>
                  <a:lnTo>
                    <a:pt x="119176" y="1451"/>
                  </a:lnTo>
                  <a:lnTo>
                    <a:pt x="119109" y="1410"/>
                  </a:lnTo>
                  <a:lnTo>
                    <a:pt x="119043" y="1362"/>
                  </a:lnTo>
                  <a:lnTo>
                    <a:pt x="118990" y="1314"/>
                  </a:lnTo>
                  <a:lnTo>
                    <a:pt x="118936" y="1259"/>
                  </a:lnTo>
                  <a:lnTo>
                    <a:pt x="118890" y="1204"/>
                  </a:lnTo>
                  <a:lnTo>
                    <a:pt x="118843" y="1149"/>
                  </a:lnTo>
                  <a:lnTo>
                    <a:pt x="118803" y="1087"/>
                  </a:lnTo>
                  <a:lnTo>
                    <a:pt x="118763" y="1032"/>
                  </a:lnTo>
                  <a:lnTo>
                    <a:pt x="118730" y="963"/>
                  </a:lnTo>
                  <a:lnTo>
                    <a:pt x="118677" y="840"/>
                  </a:lnTo>
                  <a:lnTo>
                    <a:pt x="115328" y="840"/>
                  </a:lnTo>
                  <a:lnTo>
                    <a:pt x="111972" y="853"/>
                  </a:lnTo>
                  <a:lnTo>
                    <a:pt x="108616" y="874"/>
                  </a:lnTo>
                  <a:lnTo>
                    <a:pt x="105254" y="901"/>
                  </a:lnTo>
                  <a:lnTo>
                    <a:pt x="101891" y="936"/>
                  </a:lnTo>
                  <a:lnTo>
                    <a:pt x="98529" y="977"/>
                  </a:lnTo>
                  <a:lnTo>
                    <a:pt x="91784" y="1066"/>
                  </a:lnTo>
                  <a:lnTo>
                    <a:pt x="85033" y="1163"/>
                  </a:lnTo>
                  <a:lnTo>
                    <a:pt x="78281" y="1252"/>
                  </a:lnTo>
                  <a:lnTo>
                    <a:pt x="74899" y="1293"/>
                  </a:lnTo>
                  <a:lnTo>
                    <a:pt x="71523" y="1335"/>
                  </a:lnTo>
                  <a:lnTo>
                    <a:pt x="68141" y="1369"/>
                  </a:lnTo>
                  <a:lnTo>
                    <a:pt x="64758" y="1390"/>
                  </a:lnTo>
                  <a:lnTo>
                    <a:pt x="61383" y="1410"/>
                  </a:lnTo>
                  <a:lnTo>
                    <a:pt x="58000" y="1424"/>
                  </a:lnTo>
                  <a:lnTo>
                    <a:pt x="54624" y="1424"/>
                  </a:lnTo>
                  <a:lnTo>
                    <a:pt x="51242" y="1410"/>
                  </a:lnTo>
                  <a:lnTo>
                    <a:pt x="47866" y="1390"/>
                  </a:lnTo>
                  <a:lnTo>
                    <a:pt x="44491" y="1348"/>
                  </a:lnTo>
                  <a:lnTo>
                    <a:pt x="41121" y="1300"/>
                  </a:lnTo>
                  <a:lnTo>
                    <a:pt x="37752" y="1231"/>
                  </a:lnTo>
                  <a:lnTo>
                    <a:pt x="36068" y="1190"/>
                  </a:lnTo>
                  <a:lnTo>
                    <a:pt x="34383" y="1149"/>
                  </a:lnTo>
                  <a:lnTo>
                    <a:pt x="32699" y="1101"/>
                  </a:lnTo>
                  <a:lnTo>
                    <a:pt x="31021" y="1046"/>
                  </a:lnTo>
                  <a:lnTo>
                    <a:pt x="29336" y="991"/>
                  </a:lnTo>
                  <a:lnTo>
                    <a:pt x="27659" y="929"/>
                  </a:lnTo>
                  <a:lnTo>
                    <a:pt x="25981" y="860"/>
                  </a:lnTo>
                  <a:lnTo>
                    <a:pt x="24296" y="784"/>
                  </a:lnTo>
                  <a:lnTo>
                    <a:pt x="22618" y="709"/>
                  </a:lnTo>
                  <a:lnTo>
                    <a:pt x="20947" y="626"/>
                  </a:lnTo>
                  <a:lnTo>
                    <a:pt x="19269" y="537"/>
                  </a:lnTo>
                  <a:lnTo>
                    <a:pt x="17591" y="441"/>
                  </a:lnTo>
                  <a:lnTo>
                    <a:pt x="15920" y="344"/>
                  </a:lnTo>
                  <a:lnTo>
                    <a:pt x="14249" y="234"/>
                  </a:lnTo>
                  <a:lnTo>
                    <a:pt x="12578" y="124"/>
                  </a:lnTo>
                  <a:lnTo>
                    <a:pt x="109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-3354350" y="-4191175"/>
              <a:ext cx="3186475" cy="2642100"/>
            </a:xfrm>
            <a:custGeom>
              <a:avLst/>
              <a:gdLst/>
              <a:ahLst/>
              <a:cxnLst/>
              <a:rect l="l" t="t" r="r" b="b"/>
              <a:pathLst>
                <a:path w="127459" h="105684" extrusionOk="0">
                  <a:moveTo>
                    <a:pt x="23584" y="6808"/>
                  </a:moveTo>
                  <a:lnTo>
                    <a:pt x="23823" y="6815"/>
                  </a:lnTo>
                  <a:lnTo>
                    <a:pt x="24070" y="6828"/>
                  </a:lnTo>
                  <a:lnTo>
                    <a:pt x="24309" y="6849"/>
                  </a:lnTo>
                  <a:lnTo>
                    <a:pt x="24549" y="6877"/>
                  </a:lnTo>
                  <a:lnTo>
                    <a:pt x="24782" y="6911"/>
                  </a:lnTo>
                  <a:lnTo>
                    <a:pt x="25022" y="6952"/>
                  </a:lnTo>
                  <a:lnTo>
                    <a:pt x="25262" y="7000"/>
                  </a:lnTo>
                  <a:lnTo>
                    <a:pt x="25495" y="7055"/>
                  </a:lnTo>
                  <a:lnTo>
                    <a:pt x="25728" y="7117"/>
                  </a:lnTo>
                  <a:lnTo>
                    <a:pt x="25961" y="7186"/>
                  </a:lnTo>
                  <a:lnTo>
                    <a:pt x="26194" y="7262"/>
                  </a:lnTo>
                  <a:lnTo>
                    <a:pt x="26427" y="7344"/>
                  </a:lnTo>
                  <a:lnTo>
                    <a:pt x="26653" y="7433"/>
                  </a:lnTo>
                  <a:lnTo>
                    <a:pt x="26879" y="7530"/>
                  </a:lnTo>
                  <a:lnTo>
                    <a:pt x="27106" y="7626"/>
                  </a:lnTo>
                  <a:lnTo>
                    <a:pt x="27326" y="7736"/>
                  </a:lnTo>
                  <a:lnTo>
                    <a:pt x="27545" y="7846"/>
                  </a:lnTo>
                  <a:lnTo>
                    <a:pt x="27758" y="7963"/>
                  </a:lnTo>
                  <a:lnTo>
                    <a:pt x="27978" y="8087"/>
                  </a:lnTo>
                  <a:lnTo>
                    <a:pt x="28184" y="8217"/>
                  </a:lnTo>
                  <a:lnTo>
                    <a:pt x="28398" y="8355"/>
                  </a:lnTo>
                  <a:lnTo>
                    <a:pt x="28604" y="8499"/>
                  </a:lnTo>
                  <a:lnTo>
                    <a:pt x="28804" y="8644"/>
                  </a:lnTo>
                  <a:lnTo>
                    <a:pt x="29003" y="8795"/>
                  </a:lnTo>
                  <a:lnTo>
                    <a:pt x="29197" y="8953"/>
                  </a:lnTo>
                  <a:lnTo>
                    <a:pt x="29390" y="9118"/>
                  </a:lnTo>
                  <a:lnTo>
                    <a:pt x="29576" y="9283"/>
                  </a:lnTo>
                  <a:lnTo>
                    <a:pt x="29762" y="9462"/>
                  </a:lnTo>
                  <a:lnTo>
                    <a:pt x="29942" y="9641"/>
                  </a:lnTo>
                  <a:lnTo>
                    <a:pt x="30115" y="9819"/>
                  </a:lnTo>
                  <a:lnTo>
                    <a:pt x="30288" y="10012"/>
                  </a:lnTo>
                  <a:lnTo>
                    <a:pt x="30455" y="10204"/>
                  </a:lnTo>
                  <a:lnTo>
                    <a:pt x="30621" y="10404"/>
                  </a:lnTo>
                  <a:lnTo>
                    <a:pt x="30781" y="10603"/>
                  </a:lnTo>
                  <a:lnTo>
                    <a:pt x="30934" y="10816"/>
                  </a:lnTo>
                  <a:lnTo>
                    <a:pt x="31081" y="11030"/>
                  </a:lnTo>
                  <a:lnTo>
                    <a:pt x="31221" y="11243"/>
                  </a:lnTo>
                  <a:lnTo>
                    <a:pt x="31360" y="11463"/>
                  </a:lnTo>
                  <a:lnTo>
                    <a:pt x="31494" y="11690"/>
                  </a:lnTo>
                  <a:lnTo>
                    <a:pt x="31620" y="11917"/>
                  </a:lnTo>
                  <a:lnTo>
                    <a:pt x="31740" y="12150"/>
                  </a:lnTo>
                  <a:lnTo>
                    <a:pt x="31853" y="12391"/>
                  </a:lnTo>
                  <a:lnTo>
                    <a:pt x="31966" y="12632"/>
                  </a:lnTo>
                  <a:lnTo>
                    <a:pt x="32066" y="12879"/>
                  </a:lnTo>
                  <a:lnTo>
                    <a:pt x="32173" y="13140"/>
                  </a:lnTo>
                  <a:lnTo>
                    <a:pt x="32266" y="13409"/>
                  </a:lnTo>
                  <a:lnTo>
                    <a:pt x="32359" y="13684"/>
                  </a:lnTo>
                  <a:lnTo>
                    <a:pt x="32446" y="13952"/>
                  </a:lnTo>
                  <a:lnTo>
                    <a:pt x="32519" y="14227"/>
                  </a:lnTo>
                  <a:lnTo>
                    <a:pt x="32592" y="14502"/>
                  </a:lnTo>
                  <a:lnTo>
                    <a:pt x="32659" y="14777"/>
                  </a:lnTo>
                  <a:lnTo>
                    <a:pt x="32719" y="15052"/>
                  </a:lnTo>
                  <a:lnTo>
                    <a:pt x="32765" y="15327"/>
                  </a:lnTo>
                  <a:lnTo>
                    <a:pt x="32812" y="15602"/>
                  </a:lnTo>
                  <a:lnTo>
                    <a:pt x="32852" y="15884"/>
                  </a:lnTo>
                  <a:lnTo>
                    <a:pt x="32885" y="16159"/>
                  </a:lnTo>
                  <a:lnTo>
                    <a:pt x="32912" y="16441"/>
                  </a:lnTo>
                  <a:lnTo>
                    <a:pt x="32932" y="16716"/>
                  </a:lnTo>
                  <a:lnTo>
                    <a:pt x="32945" y="16998"/>
                  </a:lnTo>
                  <a:lnTo>
                    <a:pt x="32952" y="17273"/>
                  </a:lnTo>
                  <a:lnTo>
                    <a:pt x="32952" y="17555"/>
                  </a:lnTo>
                  <a:lnTo>
                    <a:pt x="32945" y="17830"/>
                  </a:lnTo>
                  <a:lnTo>
                    <a:pt x="32932" y="18105"/>
                  </a:lnTo>
                  <a:lnTo>
                    <a:pt x="32918" y="18387"/>
                  </a:lnTo>
                  <a:lnTo>
                    <a:pt x="32892" y="18662"/>
                  </a:lnTo>
                  <a:lnTo>
                    <a:pt x="32865" y="18937"/>
                  </a:lnTo>
                  <a:lnTo>
                    <a:pt x="32825" y="19212"/>
                  </a:lnTo>
                  <a:lnTo>
                    <a:pt x="32785" y="19480"/>
                  </a:lnTo>
                  <a:lnTo>
                    <a:pt x="32739" y="19755"/>
                  </a:lnTo>
                  <a:lnTo>
                    <a:pt x="32685" y="20023"/>
                  </a:lnTo>
                  <a:lnTo>
                    <a:pt x="32626" y="20291"/>
                  </a:lnTo>
                  <a:lnTo>
                    <a:pt x="32559" y="20560"/>
                  </a:lnTo>
                  <a:lnTo>
                    <a:pt x="32486" y="20828"/>
                  </a:lnTo>
                  <a:lnTo>
                    <a:pt x="32412" y="21089"/>
                  </a:lnTo>
                  <a:lnTo>
                    <a:pt x="32326" y="21350"/>
                  </a:lnTo>
                  <a:lnTo>
                    <a:pt x="32239" y="21605"/>
                  </a:lnTo>
                  <a:lnTo>
                    <a:pt x="32146" y="21866"/>
                  </a:lnTo>
                  <a:lnTo>
                    <a:pt x="32046" y="22120"/>
                  </a:lnTo>
                  <a:lnTo>
                    <a:pt x="31940" y="22368"/>
                  </a:lnTo>
                  <a:lnTo>
                    <a:pt x="31827" y="22622"/>
                  </a:lnTo>
                  <a:lnTo>
                    <a:pt x="31713" y="22863"/>
                  </a:lnTo>
                  <a:lnTo>
                    <a:pt x="31587" y="23111"/>
                  </a:lnTo>
                  <a:lnTo>
                    <a:pt x="31460" y="23351"/>
                  </a:lnTo>
                  <a:lnTo>
                    <a:pt x="31327" y="23585"/>
                  </a:lnTo>
                  <a:lnTo>
                    <a:pt x="31187" y="23819"/>
                  </a:lnTo>
                  <a:lnTo>
                    <a:pt x="31041" y="24053"/>
                  </a:lnTo>
                  <a:lnTo>
                    <a:pt x="30894" y="24279"/>
                  </a:lnTo>
                  <a:lnTo>
                    <a:pt x="30735" y="24499"/>
                  </a:lnTo>
                  <a:lnTo>
                    <a:pt x="30575" y="24720"/>
                  </a:lnTo>
                  <a:lnTo>
                    <a:pt x="30408" y="24933"/>
                  </a:lnTo>
                  <a:lnTo>
                    <a:pt x="30242" y="25146"/>
                  </a:lnTo>
                  <a:lnTo>
                    <a:pt x="30062" y="25352"/>
                  </a:lnTo>
                  <a:lnTo>
                    <a:pt x="29882" y="25551"/>
                  </a:lnTo>
                  <a:lnTo>
                    <a:pt x="29696" y="25751"/>
                  </a:lnTo>
                  <a:lnTo>
                    <a:pt x="29503" y="25943"/>
                  </a:lnTo>
                  <a:lnTo>
                    <a:pt x="29303" y="26136"/>
                  </a:lnTo>
                  <a:lnTo>
                    <a:pt x="29103" y="26322"/>
                  </a:lnTo>
                  <a:lnTo>
                    <a:pt x="28897" y="26500"/>
                  </a:lnTo>
                  <a:lnTo>
                    <a:pt x="28684" y="26672"/>
                  </a:lnTo>
                  <a:lnTo>
                    <a:pt x="28464" y="26837"/>
                  </a:lnTo>
                  <a:lnTo>
                    <a:pt x="28244" y="27002"/>
                  </a:lnTo>
                  <a:lnTo>
                    <a:pt x="28018" y="27160"/>
                  </a:lnTo>
                  <a:lnTo>
                    <a:pt x="27785" y="27312"/>
                  </a:lnTo>
                  <a:lnTo>
                    <a:pt x="27545" y="27456"/>
                  </a:lnTo>
                  <a:lnTo>
                    <a:pt x="27306" y="27601"/>
                  </a:lnTo>
                  <a:lnTo>
                    <a:pt x="27059" y="27731"/>
                  </a:lnTo>
                  <a:lnTo>
                    <a:pt x="26806" y="27862"/>
                  </a:lnTo>
                  <a:lnTo>
                    <a:pt x="26553" y="27979"/>
                  </a:lnTo>
                  <a:lnTo>
                    <a:pt x="26287" y="28096"/>
                  </a:lnTo>
                  <a:lnTo>
                    <a:pt x="26021" y="28206"/>
                  </a:lnTo>
                  <a:lnTo>
                    <a:pt x="25754" y="28309"/>
                  </a:lnTo>
                  <a:lnTo>
                    <a:pt x="25488" y="28405"/>
                  </a:lnTo>
                  <a:lnTo>
                    <a:pt x="25215" y="28487"/>
                  </a:lnTo>
                  <a:lnTo>
                    <a:pt x="24949" y="28570"/>
                  </a:lnTo>
                  <a:lnTo>
                    <a:pt x="24676" y="28639"/>
                  </a:lnTo>
                  <a:lnTo>
                    <a:pt x="24403" y="28701"/>
                  </a:lnTo>
                  <a:lnTo>
                    <a:pt x="24130" y="28756"/>
                  </a:lnTo>
                  <a:lnTo>
                    <a:pt x="23863" y="28804"/>
                  </a:lnTo>
                  <a:lnTo>
                    <a:pt x="23590" y="28838"/>
                  </a:lnTo>
                  <a:lnTo>
                    <a:pt x="23317" y="28873"/>
                  </a:lnTo>
                  <a:lnTo>
                    <a:pt x="23044" y="28900"/>
                  </a:lnTo>
                  <a:lnTo>
                    <a:pt x="22778" y="28914"/>
                  </a:lnTo>
                  <a:lnTo>
                    <a:pt x="22505" y="28921"/>
                  </a:lnTo>
                  <a:lnTo>
                    <a:pt x="22232" y="28928"/>
                  </a:lnTo>
                  <a:lnTo>
                    <a:pt x="21966" y="28921"/>
                  </a:lnTo>
                  <a:lnTo>
                    <a:pt x="21693" y="28907"/>
                  </a:lnTo>
                  <a:lnTo>
                    <a:pt x="21426" y="28893"/>
                  </a:lnTo>
                  <a:lnTo>
                    <a:pt x="21160" y="28866"/>
                  </a:lnTo>
                  <a:lnTo>
                    <a:pt x="20894" y="28831"/>
                  </a:lnTo>
                  <a:lnTo>
                    <a:pt x="20627" y="28790"/>
                  </a:lnTo>
                  <a:lnTo>
                    <a:pt x="20368" y="28742"/>
                  </a:lnTo>
                  <a:lnTo>
                    <a:pt x="20108" y="28694"/>
                  </a:lnTo>
                  <a:lnTo>
                    <a:pt x="19842" y="28632"/>
                  </a:lnTo>
                  <a:lnTo>
                    <a:pt x="19589" y="28563"/>
                  </a:lnTo>
                  <a:lnTo>
                    <a:pt x="19329" y="28487"/>
                  </a:lnTo>
                  <a:lnTo>
                    <a:pt x="19076" y="28412"/>
                  </a:lnTo>
                  <a:lnTo>
                    <a:pt x="18823" y="28322"/>
                  </a:lnTo>
                  <a:lnTo>
                    <a:pt x="18577" y="28226"/>
                  </a:lnTo>
                  <a:lnTo>
                    <a:pt x="18324" y="28130"/>
                  </a:lnTo>
                  <a:lnTo>
                    <a:pt x="18084" y="28020"/>
                  </a:lnTo>
                  <a:lnTo>
                    <a:pt x="17838" y="27910"/>
                  </a:lnTo>
                  <a:lnTo>
                    <a:pt x="17598" y="27793"/>
                  </a:lnTo>
                  <a:lnTo>
                    <a:pt x="17365" y="27662"/>
                  </a:lnTo>
                  <a:lnTo>
                    <a:pt x="17132" y="27532"/>
                  </a:lnTo>
                  <a:lnTo>
                    <a:pt x="16899" y="27394"/>
                  </a:lnTo>
                  <a:lnTo>
                    <a:pt x="16672" y="27257"/>
                  </a:lnTo>
                  <a:lnTo>
                    <a:pt x="16446" y="27105"/>
                  </a:lnTo>
                  <a:lnTo>
                    <a:pt x="16226" y="26947"/>
                  </a:lnTo>
                  <a:lnTo>
                    <a:pt x="16007" y="26789"/>
                  </a:lnTo>
                  <a:lnTo>
                    <a:pt x="15793" y="26617"/>
                  </a:lnTo>
                  <a:lnTo>
                    <a:pt x="15587" y="26445"/>
                  </a:lnTo>
                  <a:lnTo>
                    <a:pt x="15381" y="26267"/>
                  </a:lnTo>
                  <a:lnTo>
                    <a:pt x="15181" y="26088"/>
                  </a:lnTo>
                  <a:lnTo>
                    <a:pt x="14981" y="25895"/>
                  </a:lnTo>
                  <a:lnTo>
                    <a:pt x="14788" y="25703"/>
                  </a:lnTo>
                  <a:lnTo>
                    <a:pt x="14602" y="25496"/>
                  </a:lnTo>
                  <a:lnTo>
                    <a:pt x="14422" y="25290"/>
                  </a:lnTo>
                  <a:lnTo>
                    <a:pt x="14242" y="25084"/>
                  </a:lnTo>
                  <a:lnTo>
                    <a:pt x="14069" y="24864"/>
                  </a:lnTo>
                  <a:lnTo>
                    <a:pt x="13896" y="24644"/>
                  </a:lnTo>
                  <a:lnTo>
                    <a:pt x="13736" y="24417"/>
                  </a:lnTo>
                  <a:lnTo>
                    <a:pt x="13576" y="24183"/>
                  </a:lnTo>
                  <a:lnTo>
                    <a:pt x="13423" y="23943"/>
                  </a:lnTo>
                  <a:lnTo>
                    <a:pt x="13277" y="23702"/>
                  </a:lnTo>
                  <a:lnTo>
                    <a:pt x="13137" y="23454"/>
                  </a:lnTo>
                  <a:lnTo>
                    <a:pt x="12997" y="23200"/>
                  </a:lnTo>
                  <a:lnTo>
                    <a:pt x="12871" y="22946"/>
                  </a:lnTo>
                  <a:lnTo>
                    <a:pt x="12744" y="22677"/>
                  </a:lnTo>
                  <a:lnTo>
                    <a:pt x="12624" y="22416"/>
                  </a:lnTo>
                  <a:lnTo>
                    <a:pt x="12511" y="22141"/>
                  </a:lnTo>
                  <a:lnTo>
                    <a:pt x="12411" y="21866"/>
                  </a:lnTo>
                  <a:lnTo>
                    <a:pt x="12311" y="21584"/>
                  </a:lnTo>
                  <a:lnTo>
                    <a:pt x="12225" y="21323"/>
                  </a:lnTo>
                  <a:lnTo>
                    <a:pt x="12145" y="21055"/>
                  </a:lnTo>
                  <a:lnTo>
                    <a:pt x="12078" y="20793"/>
                  </a:lnTo>
                  <a:lnTo>
                    <a:pt x="12012" y="20525"/>
                  </a:lnTo>
                  <a:lnTo>
                    <a:pt x="11958" y="20264"/>
                  </a:lnTo>
                  <a:lnTo>
                    <a:pt x="11905" y="20003"/>
                  </a:lnTo>
                  <a:lnTo>
                    <a:pt x="11865" y="19734"/>
                  </a:lnTo>
                  <a:lnTo>
                    <a:pt x="11832" y="19473"/>
                  </a:lnTo>
                  <a:lnTo>
                    <a:pt x="11799" y="19205"/>
                  </a:lnTo>
                  <a:lnTo>
                    <a:pt x="11779" y="18944"/>
                  </a:lnTo>
                  <a:lnTo>
                    <a:pt x="11765" y="18682"/>
                  </a:lnTo>
                  <a:lnTo>
                    <a:pt x="11759" y="18414"/>
                  </a:lnTo>
                  <a:lnTo>
                    <a:pt x="11752" y="18153"/>
                  </a:lnTo>
                  <a:lnTo>
                    <a:pt x="11759" y="17892"/>
                  </a:lnTo>
                  <a:lnTo>
                    <a:pt x="11772" y="17637"/>
                  </a:lnTo>
                  <a:lnTo>
                    <a:pt x="11792" y="17376"/>
                  </a:lnTo>
                  <a:lnTo>
                    <a:pt x="11812" y="17115"/>
                  </a:lnTo>
                  <a:lnTo>
                    <a:pt x="11845" y="16860"/>
                  </a:lnTo>
                  <a:lnTo>
                    <a:pt x="11878" y="16606"/>
                  </a:lnTo>
                  <a:lnTo>
                    <a:pt x="11925" y="16352"/>
                  </a:lnTo>
                  <a:lnTo>
                    <a:pt x="11972" y="16097"/>
                  </a:lnTo>
                  <a:lnTo>
                    <a:pt x="12032" y="15850"/>
                  </a:lnTo>
                  <a:lnTo>
                    <a:pt x="12092" y="15602"/>
                  </a:lnTo>
                  <a:lnTo>
                    <a:pt x="12158" y="15355"/>
                  </a:lnTo>
                  <a:lnTo>
                    <a:pt x="12231" y="15107"/>
                  </a:lnTo>
                  <a:lnTo>
                    <a:pt x="12311" y="14866"/>
                  </a:lnTo>
                  <a:lnTo>
                    <a:pt x="12391" y="14626"/>
                  </a:lnTo>
                  <a:lnTo>
                    <a:pt x="12484" y="14385"/>
                  </a:lnTo>
                  <a:lnTo>
                    <a:pt x="12578" y="14151"/>
                  </a:lnTo>
                  <a:lnTo>
                    <a:pt x="12677" y="13917"/>
                  </a:lnTo>
                  <a:lnTo>
                    <a:pt x="12784" y="13691"/>
                  </a:lnTo>
                  <a:lnTo>
                    <a:pt x="12897" y="13464"/>
                  </a:lnTo>
                  <a:lnTo>
                    <a:pt x="13017" y="13237"/>
                  </a:lnTo>
                  <a:lnTo>
                    <a:pt x="13137" y="13017"/>
                  </a:lnTo>
                  <a:lnTo>
                    <a:pt x="13263" y="12797"/>
                  </a:lnTo>
                  <a:lnTo>
                    <a:pt x="13397" y="12584"/>
                  </a:lnTo>
                  <a:lnTo>
                    <a:pt x="13536" y="12370"/>
                  </a:lnTo>
                  <a:lnTo>
                    <a:pt x="13676" y="12164"/>
                  </a:lnTo>
                  <a:lnTo>
                    <a:pt x="13823" y="11958"/>
                  </a:lnTo>
                  <a:lnTo>
                    <a:pt x="13976" y="11758"/>
                  </a:lnTo>
                  <a:lnTo>
                    <a:pt x="14136" y="11559"/>
                  </a:lnTo>
                  <a:lnTo>
                    <a:pt x="14295" y="11366"/>
                  </a:lnTo>
                  <a:lnTo>
                    <a:pt x="14462" y="11174"/>
                  </a:lnTo>
                  <a:lnTo>
                    <a:pt x="14635" y="10995"/>
                  </a:lnTo>
                  <a:lnTo>
                    <a:pt x="14808" y="10810"/>
                  </a:lnTo>
                  <a:lnTo>
                    <a:pt x="14995" y="10638"/>
                  </a:lnTo>
                  <a:lnTo>
                    <a:pt x="15174" y="10466"/>
                  </a:lnTo>
                  <a:lnTo>
                    <a:pt x="15367" y="10294"/>
                  </a:lnTo>
                  <a:lnTo>
                    <a:pt x="15560" y="10129"/>
                  </a:lnTo>
                  <a:lnTo>
                    <a:pt x="15754" y="9971"/>
                  </a:lnTo>
                  <a:lnTo>
                    <a:pt x="15960" y="9819"/>
                  </a:lnTo>
                  <a:lnTo>
                    <a:pt x="16166" y="9675"/>
                  </a:lnTo>
                  <a:lnTo>
                    <a:pt x="16373" y="9531"/>
                  </a:lnTo>
                  <a:lnTo>
                    <a:pt x="16586" y="9393"/>
                  </a:lnTo>
                  <a:lnTo>
                    <a:pt x="16806" y="9262"/>
                  </a:lnTo>
                  <a:lnTo>
                    <a:pt x="17025" y="9132"/>
                  </a:lnTo>
                  <a:lnTo>
                    <a:pt x="17252" y="9008"/>
                  </a:lnTo>
                  <a:lnTo>
                    <a:pt x="17485" y="8898"/>
                  </a:lnTo>
                  <a:lnTo>
                    <a:pt x="17718" y="8788"/>
                  </a:lnTo>
                  <a:lnTo>
                    <a:pt x="17951" y="8678"/>
                  </a:lnTo>
                  <a:lnTo>
                    <a:pt x="18190" y="8582"/>
                  </a:lnTo>
                  <a:lnTo>
                    <a:pt x="18437" y="8492"/>
                  </a:lnTo>
                  <a:lnTo>
                    <a:pt x="18683" y="8403"/>
                  </a:lnTo>
                  <a:lnTo>
                    <a:pt x="18930" y="8327"/>
                  </a:lnTo>
                  <a:lnTo>
                    <a:pt x="19149" y="8169"/>
                  </a:lnTo>
                  <a:lnTo>
                    <a:pt x="19369" y="8025"/>
                  </a:lnTo>
                  <a:lnTo>
                    <a:pt x="19589" y="7887"/>
                  </a:lnTo>
                  <a:lnTo>
                    <a:pt x="19815" y="7757"/>
                  </a:lnTo>
                  <a:lnTo>
                    <a:pt x="20041" y="7640"/>
                  </a:lnTo>
                  <a:lnTo>
                    <a:pt x="20268" y="7523"/>
                  </a:lnTo>
                  <a:lnTo>
                    <a:pt x="20494" y="7420"/>
                  </a:lnTo>
                  <a:lnTo>
                    <a:pt x="20727" y="7323"/>
                  </a:lnTo>
                  <a:lnTo>
                    <a:pt x="20960" y="7241"/>
                  </a:lnTo>
                  <a:lnTo>
                    <a:pt x="21193" y="7158"/>
                  </a:lnTo>
                  <a:lnTo>
                    <a:pt x="21433" y="7090"/>
                  </a:lnTo>
                  <a:lnTo>
                    <a:pt x="21666" y="7028"/>
                  </a:lnTo>
                  <a:lnTo>
                    <a:pt x="21906" y="6973"/>
                  </a:lnTo>
                  <a:lnTo>
                    <a:pt x="22145" y="6925"/>
                  </a:lnTo>
                  <a:lnTo>
                    <a:pt x="22385" y="6890"/>
                  </a:lnTo>
                  <a:lnTo>
                    <a:pt x="22625" y="6856"/>
                  </a:lnTo>
                  <a:lnTo>
                    <a:pt x="22865" y="6835"/>
                  </a:lnTo>
                  <a:lnTo>
                    <a:pt x="23104" y="6815"/>
                  </a:lnTo>
                  <a:lnTo>
                    <a:pt x="23344" y="6808"/>
                  </a:lnTo>
                  <a:close/>
                  <a:moveTo>
                    <a:pt x="107917" y="7440"/>
                  </a:moveTo>
                  <a:lnTo>
                    <a:pt x="108183" y="7447"/>
                  </a:lnTo>
                  <a:lnTo>
                    <a:pt x="108443" y="7461"/>
                  </a:lnTo>
                  <a:lnTo>
                    <a:pt x="108709" y="7488"/>
                  </a:lnTo>
                  <a:lnTo>
                    <a:pt x="108962" y="7523"/>
                  </a:lnTo>
                  <a:lnTo>
                    <a:pt x="109222" y="7571"/>
                  </a:lnTo>
                  <a:lnTo>
                    <a:pt x="109482" y="7619"/>
                  </a:lnTo>
                  <a:lnTo>
                    <a:pt x="109735" y="7681"/>
                  </a:lnTo>
                  <a:lnTo>
                    <a:pt x="109988" y="7750"/>
                  </a:lnTo>
                  <a:lnTo>
                    <a:pt x="110234" y="7825"/>
                  </a:lnTo>
                  <a:lnTo>
                    <a:pt x="110480" y="7915"/>
                  </a:lnTo>
                  <a:lnTo>
                    <a:pt x="110727" y="8011"/>
                  </a:lnTo>
                  <a:lnTo>
                    <a:pt x="110966" y="8107"/>
                  </a:lnTo>
                  <a:lnTo>
                    <a:pt x="111206" y="8217"/>
                  </a:lnTo>
                  <a:lnTo>
                    <a:pt x="111446" y="8334"/>
                  </a:lnTo>
                  <a:lnTo>
                    <a:pt x="111679" y="8458"/>
                  </a:lnTo>
                  <a:lnTo>
                    <a:pt x="111912" y="8589"/>
                  </a:lnTo>
                  <a:lnTo>
                    <a:pt x="112138" y="8726"/>
                  </a:lnTo>
                  <a:lnTo>
                    <a:pt x="112365" y="8871"/>
                  </a:lnTo>
                  <a:lnTo>
                    <a:pt x="112584" y="9022"/>
                  </a:lnTo>
                  <a:lnTo>
                    <a:pt x="112804" y="9180"/>
                  </a:lnTo>
                  <a:lnTo>
                    <a:pt x="113017" y="9345"/>
                  </a:lnTo>
                  <a:lnTo>
                    <a:pt x="113230" y="9517"/>
                  </a:lnTo>
                  <a:lnTo>
                    <a:pt x="113437" y="9689"/>
                  </a:lnTo>
                  <a:lnTo>
                    <a:pt x="113643" y="9868"/>
                  </a:lnTo>
                  <a:lnTo>
                    <a:pt x="113843" y="10060"/>
                  </a:lnTo>
                  <a:lnTo>
                    <a:pt x="114036" y="10253"/>
                  </a:lnTo>
                  <a:lnTo>
                    <a:pt x="114229" y="10445"/>
                  </a:lnTo>
                  <a:lnTo>
                    <a:pt x="114415" y="10651"/>
                  </a:lnTo>
                  <a:lnTo>
                    <a:pt x="114595" y="10858"/>
                  </a:lnTo>
                  <a:lnTo>
                    <a:pt x="114775" y="11071"/>
                  </a:lnTo>
                  <a:lnTo>
                    <a:pt x="114948" y="11284"/>
                  </a:lnTo>
                  <a:lnTo>
                    <a:pt x="115114" y="11504"/>
                  </a:lnTo>
                  <a:lnTo>
                    <a:pt x="115281" y="11731"/>
                  </a:lnTo>
                  <a:lnTo>
                    <a:pt x="115441" y="11965"/>
                  </a:lnTo>
                  <a:lnTo>
                    <a:pt x="115594" y="12192"/>
                  </a:lnTo>
                  <a:lnTo>
                    <a:pt x="115740" y="12432"/>
                  </a:lnTo>
                  <a:lnTo>
                    <a:pt x="115887" y="12673"/>
                  </a:lnTo>
                  <a:lnTo>
                    <a:pt x="116020" y="12914"/>
                  </a:lnTo>
                  <a:lnTo>
                    <a:pt x="116153" y="13161"/>
                  </a:lnTo>
                  <a:lnTo>
                    <a:pt x="116280" y="13416"/>
                  </a:lnTo>
                  <a:lnTo>
                    <a:pt x="116399" y="13670"/>
                  </a:lnTo>
                  <a:lnTo>
                    <a:pt x="116513" y="13924"/>
                  </a:lnTo>
                  <a:lnTo>
                    <a:pt x="116626" y="14179"/>
                  </a:lnTo>
                  <a:lnTo>
                    <a:pt x="116726" y="14440"/>
                  </a:lnTo>
                  <a:lnTo>
                    <a:pt x="116826" y="14701"/>
                  </a:lnTo>
                  <a:lnTo>
                    <a:pt x="116912" y="14969"/>
                  </a:lnTo>
                  <a:lnTo>
                    <a:pt x="116999" y="15238"/>
                  </a:lnTo>
                  <a:lnTo>
                    <a:pt x="117072" y="15506"/>
                  </a:lnTo>
                  <a:lnTo>
                    <a:pt x="117145" y="15774"/>
                  </a:lnTo>
                  <a:lnTo>
                    <a:pt x="117205" y="16049"/>
                  </a:lnTo>
                  <a:lnTo>
                    <a:pt x="117265" y="16317"/>
                  </a:lnTo>
                  <a:lnTo>
                    <a:pt x="117312" y="16592"/>
                  </a:lnTo>
                  <a:lnTo>
                    <a:pt x="117358" y="16888"/>
                  </a:lnTo>
                  <a:lnTo>
                    <a:pt x="117398" y="17184"/>
                  </a:lnTo>
                  <a:lnTo>
                    <a:pt x="117425" y="17479"/>
                  </a:lnTo>
                  <a:lnTo>
                    <a:pt x="117445" y="17775"/>
                  </a:lnTo>
                  <a:lnTo>
                    <a:pt x="117465" y="18064"/>
                  </a:lnTo>
                  <a:lnTo>
                    <a:pt x="117471" y="18359"/>
                  </a:lnTo>
                  <a:lnTo>
                    <a:pt x="117471" y="18648"/>
                  </a:lnTo>
                  <a:lnTo>
                    <a:pt x="117465" y="18937"/>
                  </a:lnTo>
                  <a:lnTo>
                    <a:pt x="117451" y="19226"/>
                  </a:lnTo>
                  <a:lnTo>
                    <a:pt x="117425" y="19508"/>
                  </a:lnTo>
                  <a:lnTo>
                    <a:pt x="117398" y="19789"/>
                  </a:lnTo>
                  <a:lnTo>
                    <a:pt x="117365" y="20071"/>
                  </a:lnTo>
                  <a:lnTo>
                    <a:pt x="117325" y="20353"/>
                  </a:lnTo>
                  <a:lnTo>
                    <a:pt x="117272" y="20635"/>
                  </a:lnTo>
                  <a:lnTo>
                    <a:pt x="117218" y="20910"/>
                  </a:lnTo>
                  <a:lnTo>
                    <a:pt x="117158" y="21185"/>
                  </a:lnTo>
                  <a:lnTo>
                    <a:pt x="117092" y="21453"/>
                  </a:lnTo>
                  <a:lnTo>
                    <a:pt x="117019" y="21722"/>
                  </a:lnTo>
                  <a:lnTo>
                    <a:pt x="116932" y="21990"/>
                  </a:lnTo>
                  <a:lnTo>
                    <a:pt x="116846" y="22251"/>
                  </a:lnTo>
                  <a:lnTo>
                    <a:pt x="116752" y="22512"/>
                  </a:lnTo>
                  <a:lnTo>
                    <a:pt x="116652" y="22774"/>
                  </a:lnTo>
                  <a:lnTo>
                    <a:pt x="116553" y="23028"/>
                  </a:lnTo>
                  <a:lnTo>
                    <a:pt x="116439" y="23282"/>
                  </a:lnTo>
                  <a:lnTo>
                    <a:pt x="116320" y="23530"/>
                  </a:lnTo>
                  <a:lnTo>
                    <a:pt x="116200" y="23778"/>
                  </a:lnTo>
                  <a:lnTo>
                    <a:pt x="116067" y="24018"/>
                  </a:lnTo>
                  <a:lnTo>
                    <a:pt x="115933" y="24259"/>
                  </a:lnTo>
                  <a:lnTo>
                    <a:pt x="115794" y="24493"/>
                  </a:lnTo>
                  <a:lnTo>
                    <a:pt x="115647" y="24726"/>
                  </a:lnTo>
                  <a:lnTo>
                    <a:pt x="115501" y="24953"/>
                  </a:lnTo>
                  <a:lnTo>
                    <a:pt x="115341" y="25180"/>
                  </a:lnTo>
                  <a:lnTo>
                    <a:pt x="115181" y="25400"/>
                  </a:lnTo>
                  <a:lnTo>
                    <a:pt x="115015" y="25613"/>
                  </a:lnTo>
                  <a:lnTo>
                    <a:pt x="114841" y="25827"/>
                  </a:lnTo>
                  <a:lnTo>
                    <a:pt x="114668" y="26033"/>
                  </a:lnTo>
                  <a:lnTo>
                    <a:pt x="114489" y="26239"/>
                  </a:lnTo>
                  <a:lnTo>
                    <a:pt x="114302" y="26438"/>
                  </a:lnTo>
                  <a:lnTo>
                    <a:pt x="114109" y="26631"/>
                  </a:lnTo>
                  <a:lnTo>
                    <a:pt x="113916" y="26824"/>
                  </a:lnTo>
                  <a:lnTo>
                    <a:pt x="113710" y="27009"/>
                  </a:lnTo>
                  <a:lnTo>
                    <a:pt x="113510" y="27188"/>
                  </a:lnTo>
                  <a:lnTo>
                    <a:pt x="113297" y="27367"/>
                  </a:lnTo>
                  <a:lnTo>
                    <a:pt x="113084" y="27539"/>
                  </a:lnTo>
                  <a:lnTo>
                    <a:pt x="112864" y="27704"/>
                  </a:lnTo>
                  <a:lnTo>
                    <a:pt x="112644" y="27862"/>
                  </a:lnTo>
                  <a:lnTo>
                    <a:pt x="112418" y="28020"/>
                  </a:lnTo>
                  <a:lnTo>
                    <a:pt x="112185" y="28171"/>
                  </a:lnTo>
                  <a:lnTo>
                    <a:pt x="111952" y="28316"/>
                  </a:lnTo>
                  <a:lnTo>
                    <a:pt x="111712" y="28453"/>
                  </a:lnTo>
                  <a:lnTo>
                    <a:pt x="111472" y="28584"/>
                  </a:lnTo>
                  <a:lnTo>
                    <a:pt x="111226" y="28708"/>
                  </a:lnTo>
                  <a:lnTo>
                    <a:pt x="110973" y="28831"/>
                  </a:lnTo>
                  <a:lnTo>
                    <a:pt x="110720" y="28948"/>
                  </a:lnTo>
                  <a:lnTo>
                    <a:pt x="110467" y="29051"/>
                  </a:lnTo>
                  <a:lnTo>
                    <a:pt x="110207" y="29154"/>
                  </a:lnTo>
                  <a:lnTo>
                    <a:pt x="109941" y="29251"/>
                  </a:lnTo>
                  <a:lnTo>
                    <a:pt x="109675" y="29340"/>
                  </a:lnTo>
                  <a:lnTo>
                    <a:pt x="109402" y="29429"/>
                  </a:lnTo>
                  <a:lnTo>
                    <a:pt x="109129" y="29505"/>
                  </a:lnTo>
                  <a:lnTo>
                    <a:pt x="108856" y="29574"/>
                  </a:lnTo>
                  <a:lnTo>
                    <a:pt x="108576" y="29636"/>
                  </a:lnTo>
                  <a:lnTo>
                    <a:pt x="108296" y="29691"/>
                  </a:lnTo>
                  <a:lnTo>
                    <a:pt x="108010" y="29739"/>
                  </a:lnTo>
                  <a:lnTo>
                    <a:pt x="107730" y="29780"/>
                  </a:lnTo>
                  <a:lnTo>
                    <a:pt x="107457" y="29815"/>
                  </a:lnTo>
                  <a:lnTo>
                    <a:pt x="107184" y="29835"/>
                  </a:lnTo>
                  <a:lnTo>
                    <a:pt x="106911" y="29849"/>
                  </a:lnTo>
                  <a:lnTo>
                    <a:pt x="106638" y="29863"/>
                  </a:lnTo>
                  <a:lnTo>
                    <a:pt x="106365" y="29863"/>
                  </a:lnTo>
                  <a:lnTo>
                    <a:pt x="106093" y="29856"/>
                  </a:lnTo>
                  <a:lnTo>
                    <a:pt x="105826" y="29842"/>
                  </a:lnTo>
                  <a:lnTo>
                    <a:pt x="105560" y="29821"/>
                  </a:lnTo>
                  <a:lnTo>
                    <a:pt x="105294" y="29794"/>
                  </a:lnTo>
                  <a:lnTo>
                    <a:pt x="105027" y="29760"/>
                  </a:lnTo>
                  <a:lnTo>
                    <a:pt x="104768" y="29718"/>
                  </a:lnTo>
                  <a:lnTo>
                    <a:pt x="104508" y="29670"/>
                  </a:lnTo>
                  <a:lnTo>
                    <a:pt x="104248" y="29615"/>
                  </a:lnTo>
                  <a:lnTo>
                    <a:pt x="103989" y="29553"/>
                  </a:lnTo>
                  <a:lnTo>
                    <a:pt x="103735" y="29485"/>
                  </a:lnTo>
                  <a:lnTo>
                    <a:pt x="103482" y="29409"/>
                  </a:lnTo>
                  <a:lnTo>
                    <a:pt x="103229" y="29326"/>
                  </a:lnTo>
                  <a:lnTo>
                    <a:pt x="102983" y="29237"/>
                  </a:lnTo>
                  <a:lnTo>
                    <a:pt x="102737" y="29148"/>
                  </a:lnTo>
                  <a:lnTo>
                    <a:pt x="102497" y="29044"/>
                  </a:lnTo>
                  <a:lnTo>
                    <a:pt x="102257" y="28941"/>
                  </a:lnTo>
                  <a:lnTo>
                    <a:pt x="102018" y="28824"/>
                  </a:lnTo>
                  <a:lnTo>
                    <a:pt x="101785" y="28708"/>
                  </a:lnTo>
                  <a:lnTo>
                    <a:pt x="101552" y="28584"/>
                  </a:lnTo>
                  <a:lnTo>
                    <a:pt x="101319" y="28453"/>
                  </a:lnTo>
                  <a:lnTo>
                    <a:pt x="101092" y="28322"/>
                  </a:lnTo>
                  <a:lnTo>
                    <a:pt x="100872" y="28178"/>
                  </a:lnTo>
                  <a:lnTo>
                    <a:pt x="100653" y="28034"/>
                  </a:lnTo>
                  <a:lnTo>
                    <a:pt x="100440" y="27882"/>
                  </a:lnTo>
                  <a:lnTo>
                    <a:pt x="100227" y="27724"/>
                  </a:lnTo>
                  <a:lnTo>
                    <a:pt x="100014" y="27566"/>
                  </a:lnTo>
                  <a:lnTo>
                    <a:pt x="99814" y="27394"/>
                  </a:lnTo>
                  <a:lnTo>
                    <a:pt x="99607" y="27222"/>
                  </a:lnTo>
                  <a:lnTo>
                    <a:pt x="99414" y="27050"/>
                  </a:lnTo>
                  <a:lnTo>
                    <a:pt x="99221" y="26865"/>
                  </a:lnTo>
                  <a:lnTo>
                    <a:pt x="99028" y="26679"/>
                  </a:lnTo>
                  <a:lnTo>
                    <a:pt x="98848" y="26487"/>
                  </a:lnTo>
                  <a:lnTo>
                    <a:pt x="98662" y="26294"/>
                  </a:lnTo>
                  <a:lnTo>
                    <a:pt x="98489" y="26095"/>
                  </a:lnTo>
                  <a:lnTo>
                    <a:pt x="98316" y="25888"/>
                  </a:lnTo>
                  <a:lnTo>
                    <a:pt x="98149" y="25682"/>
                  </a:lnTo>
                  <a:lnTo>
                    <a:pt x="97989" y="25469"/>
                  </a:lnTo>
                  <a:lnTo>
                    <a:pt x="97830" y="25249"/>
                  </a:lnTo>
                  <a:lnTo>
                    <a:pt x="97676" y="25029"/>
                  </a:lnTo>
                  <a:lnTo>
                    <a:pt x="97530" y="24802"/>
                  </a:lnTo>
                  <a:lnTo>
                    <a:pt x="97384" y="24575"/>
                  </a:lnTo>
                  <a:lnTo>
                    <a:pt x="97244" y="24341"/>
                  </a:lnTo>
                  <a:lnTo>
                    <a:pt x="97111" y="24108"/>
                  </a:lnTo>
                  <a:lnTo>
                    <a:pt x="96984" y="23867"/>
                  </a:lnTo>
                  <a:lnTo>
                    <a:pt x="96864" y="23619"/>
                  </a:lnTo>
                  <a:lnTo>
                    <a:pt x="96744" y="23372"/>
                  </a:lnTo>
                  <a:lnTo>
                    <a:pt x="96638" y="23124"/>
                  </a:lnTo>
                  <a:lnTo>
                    <a:pt x="96531" y="22870"/>
                  </a:lnTo>
                  <a:lnTo>
                    <a:pt x="96431" y="22615"/>
                  </a:lnTo>
                  <a:lnTo>
                    <a:pt x="96338" y="22354"/>
                  </a:lnTo>
                  <a:lnTo>
                    <a:pt x="96252" y="22093"/>
                  </a:lnTo>
                  <a:lnTo>
                    <a:pt x="96165" y="21825"/>
                  </a:lnTo>
                  <a:lnTo>
                    <a:pt x="96092" y="21557"/>
                  </a:lnTo>
                  <a:lnTo>
                    <a:pt x="96019" y="21288"/>
                  </a:lnTo>
                  <a:lnTo>
                    <a:pt x="95959" y="21013"/>
                  </a:lnTo>
                  <a:lnTo>
                    <a:pt x="95905" y="20738"/>
                  </a:lnTo>
                  <a:lnTo>
                    <a:pt x="95852" y="20456"/>
                  </a:lnTo>
                  <a:lnTo>
                    <a:pt x="95812" y="20175"/>
                  </a:lnTo>
                  <a:lnTo>
                    <a:pt x="95772" y="19893"/>
                  </a:lnTo>
                  <a:lnTo>
                    <a:pt x="95746" y="19618"/>
                  </a:lnTo>
                  <a:lnTo>
                    <a:pt x="95726" y="19343"/>
                  </a:lnTo>
                  <a:lnTo>
                    <a:pt x="95712" y="19068"/>
                  </a:lnTo>
                  <a:lnTo>
                    <a:pt x="95699" y="18799"/>
                  </a:lnTo>
                  <a:lnTo>
                    <a:pt x="95699" y="18531"/>
                  </a:lnTo>
                  <a:lnTo>
                    <a:pt x="95706" y="18263"/>
                  </a:lnTo>
                  <a:lnTo>
                    <a:pt x="95719" y="18002"/>
                  </a:lnTo>
                  <a:lnTo>
                    <a:pt x="95739" y="17740"/>
                  </a:lnTo>
                  <a:lnTo>
                    <a:pt x="95766" y="17479"/>
                  </a:lnTo>
                  <a:lnTo>
                    <a:pt x="95792" y="17225"/>
                  </a:lnTo>
                  <a:lnTo>
                    <a:pt x="95832" y="16970"/>
                  </a:lnTo>
                  <a:lnTo>
                    <a:pt x="95879" y="16723"/>
                  </a:lnTo>
                  <a:lnTo>
                    <a:pt x="95925" y="16475"/>
                  </a:lnTo>
                  <a:lnTo>
                    <a:pt x="95979" y="16228"/>
                  </a:lnTo>
                  <a:lnTo>
                    <a:pt x="96045" y="15987"/>
                  </a:lnTo>
                  <a:lnTo>
                    <a:pt x="96112" y="15753"/>
                  </a:lnTo>
                  <a:lnTo>
                    <a:pt x="96185" y="15513"/>
                  </a:lnTo>
                  <a:lnTo>
                    <a:pt x="96258" y="15286"/>
                  </a:lnTo>
                  <a:lnTo>
                    <a:pt x="96345" y="15052"/>
                  </a:lnTo>
                  <a:lnTo>
                    <a:pt x="96438" y="14825"/>
                  </a:lnTo>
                  <a:lnTo>
                    <a:pt x="96531" y="14605"/>
                  </a:lnTo>
                  <a:lnTo>
                    <a:pt x="96631" y="14385"/>
                  </a:lnTo>
                  <a:lnTo>
                    <a:pt x="96738" y="14165"/>
                  </a:lnTo>
                  <a:lnTo>
                    <a:pt x="96844" y="13952"/>
                  </a:lnTo>
                  <a:lnTo>
                    <a:pt x="96964" y="13746"/>
                  </a:lnTo>
                  <a:lnTo>
                    <a:pt x="97084" y="13539"/>
                  </a:lnTo>
                  <a:lnTo>
                    <a:pt x="97210" y="13333"/>
                  </a:lnTo>
                  <a:lnTo>
                    <a:pt x="97337" y="13134"/>
                  </a:lnTo>
                  <a:lnTo>
                    <a:pt x="97470" y="12934"/>
                  </a:lnTo>
                  <a:lnTo>
                    <a:pt x="97610" y="12742"/>
                  </a:lnTo>
                  <a:lnTo>
                    <a:pt x="97756" y="12556"/>
                  </a:lnTo>
                  <a:lnTo>
                    <a:pt x="97903" y="12370"/>
                  </a:lnTo>
                  <a:lnTo>
                    <a:pt x="98056" y="12185"/>
                  </a:lnTo>
                  <a:lnTo>
                    <a:pt x="98209" y="12013"/>
                  </a:lnTo>
                  <a:lnTo>
                    <a:pt x="98376" y="11834"/>
                  </a:lnTo>
                  <a:lnTo>
                    <a:pt x="98535" y="11662"/>
                  </a:lnTo>
                  <a:lnTo>
                    <a:pt x="98709" y="11497"/>
                  </a:lnTo>
                  <a:lnTo>
                    <a:pt x="98882" y="11339"/>
                  </a:lnTo>
                  <a:lnTo>
                    <a:pt x="99055" y="11174"/>
                  </a:lnTo>
                  <a:lnTo>
                    <a:pt x="99235" y="11023"/>
                  </a:lnTo>
                  <a:lnTo>
                    <a:pt x="99421" y="10871"/>
                  </a:lnTo>
                  <a:lnTo>
                    <a:pt x="99607" y="10727"/>
                  </a:lnTo>
                  <a:lnTo>
                    <a:pt x="99800" y="10583"/>
                  </a:lnTo>
                  <a:lnTo>
                    <a:pt x="99994" y="10445"/>
                  </a:lnTo>
                  <a:lnTo>
                    <a:pt x="100193" y="10314"/>
                  </a:lnTo>
                  <a:lnTo>
                    <a:pt x="100393" y="10184"/>
                  </a:lnTo>
                  <a:lnTo>
                    <a:pt x="100599" y="10053"/>
                  </a:lnTo>
                  <a:lnTo>
                    <a:pt x="100806" y="9936"/>
                  </a:lnTo>
                  <a:lnTo>
                    <a:pt x="101012" y="9819"/>
                  </a:lnTo>
                  <a:lnTo>
                    <a:pt x="101225" y="9709"/>
                  </a:lnTo>
                  <a:lnTo>
                    <a:pt x="101445" y="9599"/>
                  </a:lnTo>
                  <a:lnTo>
                    <a:pt x="101658" y="9496"/>
                  </a:lnTo>
                  <a:lnTo>
                    <a:pt x="101885" y="9400"/>
                  </a:lnTo>
                  <a:lnTo>
                    <a:pt x="102104" y="9304"/>
                  </a:lnTo>
                  <a:lnTo>
                    <a:pt x="102331" y="9214"/>
                  </a:lnTo>
                  <a:lnTo>
                    <a:pt x="102564" y="9132"/>
                  </a:lnTo>
                  <a:lnTo>
                    <a:pt x="102790" y="9049"/>
                  </a:lnTo>
                  <a:lnTo>
                    <a:pt x="103023" y="8974"/>
                  </a:lnTo>
                  <a:lnTo>
                    <a:pt x="103256" y="8905"/>
                  </a:lnTo>
                  <a:lnTo>
                    <a:pt x="103496" y="8843"/>
                  </a:lnTo>
                  <a:lnTo>
                    <a:pt x="103735" y="8781"/>
                  </a:lnTo>
                  <a:lnTo>
                    <a:pt x="103975" y="8726"/>
                  </a:lnTo>
                  <a:lnTo>
                    <a:pt x="104222" y="8678"/>
                  </a:lnTo>
                  <a:lnTo>
                    <a:pt x="104248" y="8602"/>
                  </a:lnTo>
                  <a:lnTo>
                    <a:pt x="104281" y="8527"/>
                  </a:lnTo>
                  <a:lnTo>
                    <a:pt x="104328" y="8458"/>
                  </a:lnTo>
                  <a:lnTo>
                    <a:pt x="104381" y="8389"/>
                  </a:lnTo>
                  <a:lnTo>
                    <a:pt x="104441" y="8320"/>
                  </a:lnTo>
                  <a:lnTo>
                    <a:pt x="104515" y="8259"/>
                  </a:lnTo>
                  <a:lnTo>
                    <a:pt x="104594" y="8204"/>
                  </a:lnTo>
                  <a:lnTo>
                    <a:pt x="104688" y="8149"/>
                  </a:lnTo>
                  <a:lnTo>
                    <a:pt x="104961" y="8032"/>
                  </a:lnTo>
                  <a:lnTo>
                    <a:pt x="105234" y="7922"/>
                  </a:lnTo>
                  <a:lnTo>
                    <a:pt x="105500" y="7825"/>
                  </a:lnTo>
                  <a:lnTo>
                    <a:pt x="105773" y="7743"/>
                  </a:lnTo>
                  <a:lnTo>
                    <a:pt x="106046" y="7667"/>
                  </a:lnTo>
                  <a:lnTo>
                    <a:pt x="106312" y="7605"/>
                  </a:lnTo>
                  <a:lnTo>
                    <a:pt x="106585" y="7550"/>
                  </a:lnTo>
                  <a:lnTo>
                    <a:pt x="106852" y="7509"/>
                  </a:lnTo>
                  <a:lnTo>
                    <a:pt x="107118" y="7475"/>
                  </a:lnTo>
                  <a:lnTo>
                    <a:pt x="107391" y="7454"/>
                  </a:lnTo>
                  <a:lnTo>
                    <a:pt x="107657" y="7440"/>
                  </a:lnTo>
                  <a:close/>
                  <a:moveTo>
                    <a:pt x="65957" y="21419"/>
                  </a:moveTo>
                  <a:lnTo>
                    <a:pt x="66090" y="21426"/>
                  </a:lnTo>
                  <a:lnTo>
                    <a:pt x="66223" y="21440"/>
                  </a:lnTo>
                  <a:lnTo>
                    <a:pt x="66349" y="21467"/>
                  </a:lnTo>
                  <a:lnTo>
                    <a:pt x="66476" y="21515"/>
                  </a:lnTo>
                  <a:lnTo>
                    <a:pt x="66589" y="21570"/>
                  </a:lnTo>
                  <a:lnTo>
                    <a:pt x="66702" y="21639"/>
                  </a:lnTo>
                  <a:lnTo>
                    <a:pt x="66809" y="21722"/>
                  </a:lnTo>
                  <a:lnTo>
                    <a:pt x="66856" y="21763"/>
                  </a:lnTo>
                  <a:lnTo>
                    <a:pt x="66902" y="21818"/>
                  </a:lnTo>
                  <a:lnTo>
                    <a:pt x="66949" y="21873"/>
                  </a:lnTo>
                  <a:lnTo>
                    <a:pt x="66989" y="21928"/>
                  </a:lnTo>
                  <a:lnTo>
                    <a:pt x="67029" y="21990"/>
                  </a:lnTo>
                  <a:lnTo>
                    <a:pt x="67062" y="22059"/>
                  </a:lnTo>
                  <a:lnTo>
                    <a:pt x="67095" y="22127"/>
                  </a:lnTo>
                  <a:lnTo>
                    <a:pt x="67129" y="22196"/>
                  </a:lnTo>
                  <a:lnTo>
                    <a:pt x="67155" y="22272"/>
                  </a:lnTo>
                  <a:lnTo>
                    <a:pt x="67182" y="22354"/>
                  </a:lnTo>
                  <a:lnTo>
                    <a:pt x="67202" y="22437"/>
                  </a:lnTo>
                  <a:lnTo>
                    <a:pt x="67215" y="22526"/>
                  </a:lnTo>
                  <a:lnTo>
                    <a:pt x="67248" y="22732"/>
                  </a:lnTo>
                  <a:lnTo>
                    <a:pt x="67275" y="22939"/>
                  </a:lnTo>
                  <a:lnTo>
                    <a:pt x="67295" y="23145"/>
                  </a:lnTo>
                  <a:lnTo>
                    <a:pt x="67308" y="23344"/>
                  </a:lnTo>
                  <a:lnTo>
                    <a:pt x="67315" y="23551"/>
                  </a:lnTo>
                  <a:lnTo>
                    <a:pt x="67322" y="23757"/>
                  </a:lnTo>
                  <a:lnTo>
                    <a:pt x="67322" y="23963"/>
                  </a:lnTo>
                  <a:lnTo>
                    <a:pt x="67315" y="24163"/>
                  </a:lnTo>
                  <a:lnTo>
                    <a:pt x="67302" y="24369"/>
                  </a:lnTo>
                  <a:lnTo>
                    <a:pt x="67288" y="24575"/>
                  </a:lnTo>
                  <a:lnTo>
                    <a:pt x="67268" y="24775"/>
                  </a:lnTo>
                  <a:lnTo>
                    <a:pt x="67242" y="24974"/>
                  </a:lnTo>
                  <a:lnTo>
                    <a:pt x="67208" y="25180"/>
                  </a:lnTo>
                  <a:lnTo>
                    <a:pt x="67175" y="25380"/>
                  </a:lnTo>
                  <a:lnTo>
                    <a:pt x="67135" y="25579"/>
                  </a:lnTo>
                  <a:lnTo>
                    <a:pt x="67089" y="25772"/>
                  </a:lnTo>
                  <a:lnTo>
                    <a:pt x="67035" y="25971"/>
                  </a:lnTo>
                  <a:lnTo>
                    <a:pt x="66982" y="26163"/>
                  </a:lnTo>
                  <a:lnTo>
                    <a:pt x="66922" y="26356"/>
                  </a:lnTo>
                  <a:lnTo>
                    <a:pt x="66862" y="26548"/>
                  </a:lnTo>
                  <a:lnTo>
                    <a:pt x="66789" y="26734"/>
                  </a:lnTo>
                  <a:lnTo>
                    <a:pt x="66716" y="26927"/>
                  </a:lnTo>
                  <a:lnTo>
                    <a:pt x="66642" y="27112"/>
                  </a:lnTo>
                  <a:lnTo>
                    <a:pt x="66563" y="27291"/>
                  </a:lnTo>
                  <a:lnTo>
                    <a:pt x="66476" y="27477"/>
                  </a:lnTo>
                  <a:lnTo>
                    <a:pt x="66383" y="27649"/>
                  </a:lnTo>
                  <a:lnTo>
                    <a:pt x="66290" y="27827"/>
                  </a:lnTo>
                  <a:lnTo>
                    <a:pt x="66190" y="27999"/>
                  </a:lnTo>
                  <a:lnTo>
                    <a:pt x="66090" y="28171"/>
                  </a:lnTo>
                  <a:lnTo>
                    <a:pt x="65983" y="28336"/>
                  </a:lnTo>
                  <a:lnTo>
                    <a:pt x="65870" y="28501"/>
                  </a:lnTo>
                  <a:lnTo>
                    <a:pt x="65757" y="28666"/>
                  </a:lnTo>
                  <a:lnTo>
                    <a:pt x="65637" y="28824"/>
                  </a:lnTo>
                  <a:lnTo>
                    <a:pt x="65517" y="28976"/>
                  </a:lnTo>
                  <a:lnTo>
                    <a:pt x="65391" y="29134"/>
                  </a:lnTo>
                  <a:lnTo>
                    <a:pt x="65264" y="29278"/>
                  </a:lnTo>
                  <a:lnTo>
                    <a:pt x="65131" y="29423"/>
                  </a:lnTo>
                  <a:lnTo>
                    <a:pt x="64991" y="29567"/>
                  </a:lnTo>
                  <a:lnTo>
                    <a:pt x="64851" y="29698"/>
                  </a:lnTo>
                  <a:lnTo>
                    <a:pt x="64712" y="29835"/>
                  </a:lnTo>
                  <a:lnTo>
                    <a:pt x="64558" y="29959"/>
                  </a:lnTo>
                  <a:lnTo>
                    <a:pt x="64412" y="30090"/>
                  </a:lnTo>
                  <a:lnTo>
                    <a:pt x="64259" y="30206"/>
                  </a:lnTo>
                  <a:lnTo>
                    <a:pt x="64099" y="30323"/>
                  </a:lnTo>
                  <a:lnTo>
                    <a:pt x="63939" y="30433"/>
                  </a:lnTo>
                  <a:lnTo>
                    <a:pt x="63773" y="30537"/>
                  </a:lnTo>
                  <a:lnTo>
                    <a:pt x="63606" y="30640"/>
                  </a:lnTo>
                  <a:lnTo>
                    <a:pt x="63440" y="30736"/>
                  </a:lnTo>
                  <a:lnTo>
                    <a:pt x="63267" y="30832"/>
                  </a:lnTo>
                  <a:lnTo>
                    <a:pt x="63087" y="30915"/>
                  </a:lnTo>
                  <a:lnTo>
                    <a:pt x="62907" y="30997"/>
                  </a:lnTo>
                  <a:lnTo>
                    <a:pt x="62727" y="31073"/>
                  </a:lnTo>
                  <a:lnTo>
                    <a:pt x="62541" y="31142"/>
                  </a:lnTo>
                  <a:lnTo>
                    <a:pt x="62355" y="31210"/>
                  </a:lnTo>
                  <a:lnTo>
                    <a:pt x="62168" y="31265"/>
                  </a:lnTo>
                  <a:lnTo>
                    <a:pt x="61975" y="31320"/>
                  </a:lnTo>
                  <a:lnTo>
                    <a:pt x="61775" y="31368"/>
                  </a:lnTo>
                  <a:lnTo>
                    <a:pt x="61582" y="31410"/>
                  </a:lnTo>
                  <a:lnTo>
                    <a:pt x="61376" y="31444"/>
                  </a:lnTo>
                  <a:lnTo>
                    <a:pt x="61176" y="31472"/>
                  </a:lnTo>
                  <a:lnTo>
                    <a:pt x="60970" y="31492"/>
                  </a:lnTo>
                  <a:lnTo>
                    <a:pt x="60763" y="31513"/>
                  </a:lnTo>
                  <a:lnTo>
                    <a:pt x="60550" y="31520"/>
                  </a:lnTo>
                  <a:lnTo>
                    <a:pt x="60151" y="31520"/>
                  </a:lnTo>
                  <a:lnTo>
                    <a:pt x="59958" y="31506"/>
                  </a:lnTo>
                  <a:lnTo>
                    <a:pt x="59764" y="31485"/>
                  </a:lnTo>
                  <a:lnTo>
                    <a:pt x="59578" y="31465"/>
                  </a:lnTo>
                  <a:lnTo>
                    <a:pt x="59392" y="31430"/>
                  </a:lnTo>
                  <a:lnTo>
                    <a:pt x="59205" y="31396"/>
                  </a:lnTo>
                  <a:lnTo>
                    <a:pt x="59019" y="31355"/>
                  </a:lnTo>
                  <a:lnTo>
                    <a:pt x="58832" y="31307"/>
                  </a:lnTo>
                  <a:lnTo>
                    <a:pt x="58653" y="31252"/>
                  </a:lnTo>
                  <a:lnTo>
                    <a:pt x="58473" y="31190"/>
                  </a:lnTo>
                  <a:lnTo>
                    <a:pt x="58293" y="31128"/>
                  </a:lnTo>
                  <a:lnTo>
                    <a:pt x="58113" y="31052"/>
                  </a:lnTo>
                  <a:lnTo>
                    <a:pt x="57940" y="30977"/>
                  </a:lnTo>
                  <a:lnTo>
                    <a:pt x="57767" y="30894"/>
                  </a:lnTo>
                  <a:lnTo>
                    <a:pt x="57601" y="30812"/>
                  </a:lnTo>
                  <a:lnTo>
                    <a:pt x="57434" y="30715"/>
                  </a:lnTo>
                  <a:lnTo>
                    <a:pt x="57268" y="30619"/>
                  </a:lnTo>
                  <a:lnTo>
                    <a:pt x="57101" y="30516"/>
                  </a:lnTo>
                  <a:lnTo>
                    <a:pt x="56941" y="30413"/>
                  </a:lnTo>
                  <a:lnTo>
                    <a:pt x="56782" y="30303"/>
                  </a:lnTo>
                  <a:lnTo>
                    <a:pt x="56628" y="30186"/>
                  </a:lnTo>
                  <a:lnTo>
                    <a:pt x="56475" y="30062"/>
                  </a:lnTo>
                  <a:lnTo>
                    <a:pt x="56329" y="29938"/>
                  </a:lnTo>
                  <a:lnTo>
                    <a:pt x="56182" y="29815"/>
                  </a:lnTo>
                  <a:lnTo>
                    <a:pt x="56043" y="29684"/>
                  </a:lnTo>
                  <a:lnTo>
                    <a:pt x="55903" y="29546"/>
                  </a:lnTo>
                  <a:lnTo>
                    <a:pt x="55770" y="29409"/>
                  </a:lnTo>
                  <a:lnTo>
                    <a:pt x="55636" y="29264"/>
                  </a:lnTo>
                  <a:lnTo>
                    <a:pt x="55510" y="29120"/>
                  </a:lnTo>
                  <a:lnTo>
                    <a:pt x="55383" y="28969"/>
                  </a:lnTo>
                  <a:lnTo>
                    <a:pt x="55264" y="28818"/>
                  </a:lnTo>
                  <a:lnTo>
                    <a:pt x="55144" y="28659"/>
                  </a:lnTo>
                  <a:lnTo>
                    <a:pt x="55030" y="28501"/>
                  </a:lnTo>
                  <a:lnTo>
                    <a:pt x="54924" y="28336"/>
                  </a:lnTo>
                  <a:lnTo>
                    <a:pt x="54817" y="28178"/>
                  </a:lnTo>
                  <a:lnTo>
                    <a:pt x="54718" y="28006"/>
                  </a:lnTo>
                  <a:lnTo>
                    <a:pt x="54624" y="27841"/>
                  </a:lnTo>
                  <a:lnTo>
                    <a:pt x="54531" y="27669"/>
                  </a:lnTo>
                  <a:lnTo>
                    <a:pt x="54445" y="27490"/>
                  </a:lnTo>
                  <a:lnTo>
                    <a:pt x="54365" y="27319"/>
                  </a:lnTo>
                  <a:lnTo>
                    <a:pt x="54291" y="27140"/>
                  </a:lnTo>
                  <a:lnTo>
                    <a:pt x="54218" y="26954"/>
                  </a:lnTo>
                  <a:lnTo>
                    <a:pt x="54152" y="26775"/>
                  </a:lnTo>
                  <a:lnTo>
                    <a:pt x="54092" y="26590"/>
                  </a:lnTo>
                  <a:lnTo>
                    <a:pt x="54032" y="26404"/>
                  </a:lnTo>
                  <a:lnTo>
                    <a:pt x="53985" y="26218"/>
                  </a:lnTo>
                  <a:lnTo>
                    <a:pt x="53939" y="26033"/>
                  </a:lnTo>
                  <a:lnTo>
                    <a:pt x="53899" y="25840"/>
                  </a:lnTo>
                  <a:lnTo>
                    <a:pt x="53865" y="25648"/>
                  </a:lnTo>
                  <a:lnTo>
                    <a:pt x="53832" y="25462"/>
                  </a:lnTo>
                  <a:lnTo>
                    <a:pt x="53812" y="25270"/>
                  </a:lnTo>
                  <a:lnTo>
                    <a:pt x="53799" y="25077"/>
                  </a:lnTo>
                  <a:lnTo>
                    <a:pt x="53785" y="24885"/>
                  </a:lnTo>
                  <a:lnTo>
                    <a:pt x="53779" y="24685"/>
                  </a:lnTo>
                  <a:lnTo>
                    <a:pt x="53785" y="24493"/>
                  </a:lnTo>
                  <a:lnTo>
                    <a:pt x="53792" y="24300"/>
                  </a:lnTo>
                  <a:lnTo>
                    <a:pt x="53805" y="24101"/>
                  </a:lnTo>
                  <a:lnTo>
                    <a:pt x="53825" y="23908"/>
                  </a:lnTo>
                  <a:lnTo>
                    <a:pt x="53859" y="23716"/>
                  </a:lnTo>
                  <a:lnTo>
                    <a:pt x="53892" y="23523"/>
                  </a:lnTo>
                  <a:lnTo>
                    <a:pt x="53932" y="23324"/>
                  </a:lnTo>
                  <a:lnTo>
                    <a:pt x="53985" y="23131"/>
                  </a:lnTo>
                  <a:lnTo>
                    <a:pt x="54038" y="22939"/>
                  </a:lnTo>
                  <a:lnTo>
                    <a:pt x="54105" y="22746"/>
                  </a:lnTo>
                  <a:lnTo>
                    <a:pt x="54132" y="22670"/>
                  </a:lnTo>
                  <a:lnTo>
                    <a:pt x="54172" y="22595"/>
                  </a:lnTo>
                  <a:lnTo>
                    <a:pt x="54212" y="22526"/>
                  </a:lnTo>
                  <a:lnTo>
                    <a:pt x="54251" y="22464"/>
                  </a:lnTo>
                  <a:lnTo>
                    <a:pt x="54305" y="22409"/>
                  </a:lnTo>
                  <a:lnTo>
                    <a:pt x="54358" y="22361"/>
                  </a:lnTo>
                  <a:lnTo>
                    <a:pt x="54411" y="22313"/>
                  </a:lnTo>
                  <a:lnTo>
                    <a:pt x="54471" y="22279"/>
                  </a:lnTo>
                  <a:lnTo>
                    <a:pt x="54531" y="22244"/>
                  </a:lnTo>
                  <a:lnTo>
                    <a:pt x="54598" y="22217"/>
                  </a:lnTo>
                  <a:lnTo>
                    <a:pt x="54658" y="22196"/>
                  </a:lnTo>
                  <a:lnTo>
                    <a:pt x="54724" y="22175"/>
                  </a:lnTo>
                  <a:lnTo>
                    <a:pt x="54791" y="22169"/>
                  </a:lnTo>
                  <a:lnTo>
                    <a:pt x="54857" y="22162"/>
                  </a:lnTo>
                  <a:lnTo>
                    <a:pt x="54924" y="22162"/>
                  </a:lnTo>
                  <a:lnTo>
                    <a:pt x="54991" y="22169"/>
                  </a:lnTo>
                  <a:lnTo>
                    <a:pt x="55057" y="22175"/>
                  </a:lnTo>
                  <a:lnTo>
                    <a:pt x="55124" y="22196"/>
                  </a:lnTo>
                  <a:lnTo>
                    <a:pt x="55184" y="22217"/>
                  </a:lnTo>
                  <a:lnTo>
                    <a:pt x="55250" y="22244"/>
                  </a:lnTo>
                  <a:lnTo>
                    <a:pt x="55303" y="22272"/>
                  </a:lnTo>
                  <a:lnTo>
                    <a:pt x="55363" y="22313"/>
                  </a:lnTo>
                  <a:lnTo>
                    <a:pt x="55417" y="22354"/>
                  </a:lnTo>
                  <a:lnTo>
                    <a:pt x="55463" y="22402"/>
                  </a:lnTo>
                  <a:lnTo>
                    <a:pt x="55510" y="22457"/>
                  </a:lnTo>
                  <a:lnTo>
                    <a:pt x="55550" y="22512"/>
                  </a:lnTo>
                  <a:lnTo>
                    <a:pt x="55583" y="22574"/>
                  </a:lnTo>
                  <a:lnTo>
                    <a:pt x="55616" y="22643"/>
                  </a:lnTo>
                  <a:lnTo>
                    <a:pt x="55643" y="22719"/>
                  </a:lnTo>
                  <a:lnTo>
                    <a:pt x="55656" y="22794"/>
                  </a:lnTo>
                  <a:lnTo>
                    <a:pt x="55670" y="22877"/>
                  </a:lnTo>
                  <a:lnTo>
                    <a:pt x="55676" y="22966"/>
                  </a:lnTo>
                  <a:lnTo>
                    <a:pt x="55683" y="23207"/>
                  </a:lnTo>
                  <a:lnTo>
                    <a:pt x="55696" y="23454"/>
                  </a:lnTo>
                  <a:lnTo>
                    <a:pt x="55723" y="23695"/>
                  </a:lnTo>
                  <a:lnTo>
                    <a:pt x="55756" y="23936"/>
                  </a:lnTo>
                  <a:lnTo>
                    <a:pt x="55796" y="24176"/>
                  </a:lnTo>
                  <a:lnTo>
                    <a:pt x="55843" y="24417"/>
                  </a:lnTo>
                  <a:lnTo>
                    <a:pt x="55903" y="24658"/>
                  </a:lnTo>
                  <a:lnTo>
                    <a:pt x="55969" y="24891"/>
                  </a:lnTo>
                  <a:lnTo>
                    <a:pt x="56043" y="25125"/>
                  </a:lnTo>
                  <a:lnTo>
                    <a:pt x="56129" y="25352"/>
                  </a:lnTo>
                  <a:lnTo>
                    <a:pt x="56216" y="25579"/>
                  </a:lnTo>
                  <a:lnTo>
                    <a:pt x="56316" y="25799"/>
                  </a:lnTo>
                  <a:lnTo>
                    <a:pt x="56422" y="26019"/>
                  </a:lnTo>
                  <a:lnTo>
                    <a:pt x="56542" y="26232"/>
                  </a:lnTo>
                  <a:lnTo>
                    <a:pt x="56662" y="26438"/>
                  </a:lnTo>
                  <a:lnTo>
                    <a:pt x="56795" y="26638"/>
                  </a:lnTo>
                  <a:lnTo>
                    <a:pt x="56935" y="26824"/>
                  </a:lnTo>
                  <a:lnTo>
                    <a:pt x="57081" y="27009"/>
                  </a:lnTo>
                  <a:lnTo>
                    <a:pt x="57241" y="27188"/>
                  </a:lnTo>
                  <a:lnTo>
                    <a:pt x="57401" y="27360"/>
                  </a:lnTo>
                  <a:lnTo>
                    <a:pt x="57574" y="27518"/>
                  </a:lnTo>
                  <a:lnTo>
                    <a:pt x="57754" y="27669"/>
                  </a:lnTo>
                  <a:lnTo>
                    <a:pt x="57940" y="27807"/>
                  </a:lnTo>
                  <a:lnTo>
                    <a:pt x="58133" y="27937"/>
                  </a:lnTo>
                  <a:lnTo>
                    <a:pt x="58333" y="28061"/>
                  </a:lnTo>
                  <a:lnTo>
                    <a:pt x="58546" y="28171"/>
                  </a:lnTo>
                  <a:lnTo>
                    <a:pt x="58759" y="28267"/>
                  </a:lnTo>
                  <a:lnTo>
                    <a:pt x="58985" y="28350"/>
                  </a:lnTo>
                  <a:lnTo>
                    <a:pt x="59219" y="28419"/>
                  </a:lnTo>
                  <a:lnTo>
                    <a:pt x="59458" y="28481"/>
                  </a:lnTo>
                  <a:lnTo>
                    <a:pt x="59705" y="28522"/>
                  </a:lnTo>
                  <a:lnTo>
                    <a:pt x="59958" y="28556"/>
                  </a:lnTo>
                  <a:lnTo>
                    <a:pt x="60077" y="28563"/>
                  </a:lnTo>
                  <a:lnTo>
                    <a:pt x="60324" y="28563"/>
                  </a:lnTo>
                  <a:lnTo>
                    <a:pt x="60444" y="28556"/>
                  </a:lnTo>
                  <a:lnTo>
                    <a:pt x="60563" y="28549"/>
                  </a:lnTo>
                  <a:lnTo>
                    <a:pt x="60683" y="28536"/>
                  </a:lnTo>
                  <a:lnTo>
                    <a:pt x="60923" y="28501"/>
                  </a:lnTo>
                  <a:lnTo>
                    <a:pt x="61156" y="28446"/>
                  </a:lnTo>
                  <a:lnTo>
                    <a:pt x="61382" y="28377"/>
                  </a:lnTo>
                  <a:lnTo>
                    <a:pt x="61602" y="28295"/>
                  </a:lnTo>
                  <a:lnTo>
                    <a:pt x="61822" y="28206"/>
                  </a:lnTo>
                  <a:lnTo>
                    <a:pt x="62035" y="28096"/>
                  </a:lnTo>
                  <a:lnTo>
                    <a:pt x="62241" y="27972"/>
                  </a:lnTo>
                  <a:lnTo>
                    <a:pt x="62434" y="27841"/>
                  </a:lnTo>
                  <a:lnTo>
                    <a:pt x="62628" y="27697"/>
                  </a:lnTo>
                  <a:lnTo>
                    <a:pt x="62814" y="27539"/>
                  </a:lnTo>
                  <a:lnTo>
                    <a:pt x="62987" y="27374"/>
                  </a:lnTo>
                  <a:lnTo>
                    <a:pt x="63160" y="27202"/>
                  </a:lnTo>
                  <a:lnTo>
                    <a:pt x="63320" y="27016"/>
                  </a:lnTo>
                  <a:lnTo>
                    <a:pt x="63466" y="26830"/>
                  </a:lnTo>
                  <a:lnTo>
                    <a:pt x="63606" y="26631"/>
                  </a:lnTo>
                  <a:lnTo>
                    <a:pt x="63739" y="26425"/>
                  </a:lnTo>
                  <a:lnTo>
                    <a:pt x="63859" y="26212"/>
                  </a:lnTo>
                  <a:lnTo>
                    <a:pt x="63973" y="25992"/>
                  </a:lnTo>
                  <a:lnTo>
                    <a:pt x="64072" y="25765"/>
                  </a:lnTo>
                  <a:lnTo>
                    <a:pt x="64159" y="25538"/>
                  </a:lnTo>
                  <a:lnTo>
                    <a:pt x="64232" y="25297"/>
                  </a:lnTo>
                  <a:lnTo>
                    <a:pt x="64299" y="25063"/>
                  </a:lnTo>
                  <a:lnTo>
                    <a:pt x="64352" y="24823"/>
                  </a:lnTo>
                  <a:lnTo>
                    <a:pt x="64385" y="24575"/>
                  </a:lnTo>
                  <a:lnTo>
                    <a:pt x="64412" y="24334"/>
                  </a:lnTo>
                  <a:lnTo>
                    <a:pt x="64419" y="24087"/>
                  </a:lnTo>
                  <a:lnTo>
                    <a:pt x="64419" y="23839"/>
                  </a:lnTo>
                  <a:lnTo>
                    <a:pt x="64399" y="23592"/>
                  </a:lnTo>
                  <a:lnTo>
                    <a:pt x="64365" y="23344"/>
                  </a:lnTo>
                  <a:lnTo>
                    <a:pt x="64352" y="23255"/>
                  </a:lnTo>
                  <a:lnTo>
                    <a:pt x="64345" y="23166"/>
                  </a:lnTo>
                  <a:lnTo>
                    <a:pt x="64339" y="23076"/>
                  </a:lnTo>
                  <a:lnTo>
                    <a:pt x="64339" y="22994"/>
                  </a:lnTo>
                  <a:lnTo>
                    <a:pt x="64345" y="22911"/>
                  </a:lnTo>
                  <a:lnTo>
                    <a:pt x="64352" y="22829"/>
                  </a:lnTo>
                  <a:lnTo>
                    <a:pt x="64365" y="22753"/>
                  </a:lnTo>
                  <a:lnTo>
                    <a:pt x="64379" y="22670"/>
                  </a:lnTo>
                  <a:lnTo>
                    <a:pt x="64425" y="22526"/>
                  </a:lnTo>
                  <a:lnTo>
                    <a:pt x="64479" y="22382"/>
                  </a:lnTo>
                  <a:lnTo>
                    <a:pt x="64552" y="22251"/>
                  </a:lnTo>
                  <a:lnTo>
                    <a:pt x="64632" y="22127"/>
                  </a:lnTo>
                  <a:lnTo>
                    <a:pt x="64718" y="22010"/>
                  </a:lnTo>
                  <a:lnTo>
                    <a:pt x="64818" y="21907"/>
                  </a:lnTo>
                  <a:lnTo>
                    <a:pt x="64925" y="21811"/>
                  </a:lnTo>
                  <a:lnTo>
                    <a:pt x="65044" y="21722"/>
                  </a:lnTo>
                  <a:lnTo>
                    <a:pt x="65164" y="21646"/>
                  </a:lnTo>
                  <a:lnTo>
                    <a:pt x="65291" y="21584"/>
                  </a:lnTo>
                  <a:lnTo>
                    <a:pt x="65417" y="21529"/>
                  </a:lnTo>
                  <a:lnTo>
                    <a:pt x="65551" y="21481"/>
                  </a:lnTo>
                  <a:lnTo>
                    <a:pt x="65684" y="21453"/>
                  </a:lnTo>
                  <a:lnTo>
                    <a:pt x="65823" y="21433"/>
                  </a:lnTo>
                  <a:lnTo>
                    <a:pt x="65957" y="21419"/>
                  </a:lnTo>
                  <a:close/>
                  <a:moveTo>
                    <a:pt x="71257" y="38066"/>
                  </a:moveTo>
                  <a:lnTo>
                    <a:pt x="71922" y="38072"/>
                  </a:lnTo>
                  <a:lnTo>
                    <a:pt x="72588" y="38086"/>
                  </a:lnTo>
                  <a:lnTo>
                    <a:pt x="73254" y="38107"/>
                  </a:lnTo>
                  <a:lnTo>
                    <a:pt x="73913" y="38134"/>
                  </a:lnTo>
                  <a:lnTo>
                    <a:pt x="74579" y="38169"/>
                  </a:lnTo>
                  <a:lnTo>
                    <a:pt x="75245" y="38210"/>
                  </a:lnTo>
                  <a:lnTo>
                    <a:pt x="75904" y="38258"/>
                  </a:lnTo>
                  <a:lnTo>
                    <a:pt x="76570" y="38313"/>
                  </a:lnTo>
                  <a:lnTo>
                    <a:pt x="77229" y="38375"/>
                  </a:lnTo>
                  <a:lnTo>
                    <a:pt x="77888" y="38444"/>
                  </a:lnTo>
                  <a:lnTo>
                    <a:pt x="78547" y="38513"/>
                  </a:lnTo>
                  <a:lnTo>
                    <a:pt x="79207" y="38602"/>
                  </a:lnTo>
                  <a:lnTo>
                    <a:pt x="79866" y="38691"/>
                  </a:lnTo>
                  <a:lnTo>
                    <a:pt x="80518" y="38788"/>
                  </a:lnTo>
                  <a:lnTo>
                    <a:pt x="81171" y="38898"/>
                  </a:lnTo>
                  <a:lnTo>
                    <a:pt x="81823" y="39008"/>
                  </a:lnTo>
                  <a:lnTo>
                    <a:pt x="82476" y="39131"/>
                  </a:lnTo>
                  <a:lnTo>
                    <a:pt x="83122" y="39262"/>
                  </a:lnTo>
                  <a:lnTo>
                    <a:pt x="83767" y="39400"/>
                  </a:lnTo>
                  <a:lnTo>
                    <a:pt x="84407" y="39551"/>
                  </a:lnTo>
                  <a:lnTo>
                    <a:pt x="85052" y="39702"/>
                  </a:lnTo>
                  <a:lnTo>
                    <a:pt x="85685" y="39867"/>
                  </a:lnTo>
                  <a:lnTo>
                    <a:pt x="86324" y="40046"/>
                  </a:lnTo>
                  <a:lnTo>
                    <a:pt x="86957" y="40225"/>
                  </a:lnTo>
                  <a:lnTo>
                    <a:pt x="87583" y="40417"/>
                  </a:lnTo>
                  <a:lnTo>
                    <a:pt x="88215" y="40617"/>
                  </a:lnTo>
                  <a:lnTo>
                    <a:pt x="88834" y="40830"/>
                  </a:lnTo>
                  <a:lnTo>
                    <a:pt x="89454" y="41050"/>
                  </a:lnTo>
                  <a:lnTo>
                    <a:pt x="90073" y="41284"/>
                  </a:lnTo>
                  <a:lnTo>
                    <a:pt x="90685" y="41524"/>
                  </a:lnTo>
                  <a:lnTo>
                    <a:pt x="91298" y="41772"/>
                  </a:lnTo>
                  <a:lnTo>
                    <a:pt x="91904" y="42033"/>
                  </a:lnTo>
                  <a:lnTo>
                    <a:pt x="92503" y="42301"/>
                  </a:lnTo>
                  <a:lnTo>
                    <a:pt x="93102" y="42583"/>
                  </a:lnTo>
                  <a:lnTo>
                    <a:pt x="93695" y="42872"/>
                  </a:lnTo>
                  <a:lnTo>
                    <a:pt x="94287" y="43174"/>
                  </a:lnTo>
                  <a:lnTo>
                    <a:pt x="94873" y="43484"/>
                  </a:lnTo>
                  <a:lnTo>
                    <a:pt x="95453" y="43807"/>
                  </a:lnTo>
                  <a:lnTo>
                    <a:pt x="96032" y="44144"/>
                  </a:lnTo>
                  <a:lnTo>
                    <a:pt x="96605" y="44488"/>
                  </a:lnTo>
                  <a:lnTo>
                    <a:pt x="97170" y="44845"/>
                  </a:lnTo>
                  <a:lnTo>
                    <a:pt x="97730" y="45217"/>
                  </a:lnTo>
                  <a:lnTo>
                    <a:pt x="98289" y="45595"/>
                  </a:lnTo>
                  <a:lnTo>
                    <a:pt x="98842" y="45987"/>
                  </a:lnTo>
                  <a:lnTo>
                    <a:pt x="99388" y="46385"/>
                  </a:lnTo>
                  <a:lnTo>
                    <a:pt x="99927" y="46805"/>
                  </a:lnTo>
                  <a:lnTo>
                    <a:pt x="100460" y="47231"/>
                  </a:lnTo>
                  <a:lnTo>
                    <a:pt x="100992" y="47671"/>
                  </a:lnTo>
                  <a:lnTo>
                    <a:pt x="101518" y="48118"/>
                  </a:lnTo>
                  <a:lnTo>
                    <a:pt x="101984" y="48544"/>
                  </a:lnTo>
                  <a:lnTo>
                    <a:pt x="102444" y="48971"/>
                  </a:lnTo>
                  <a:lnTo>
                    <a:pt x="102890" y="49404"/>
                  </a:lnTo>
                  <a:lnTo>
                    <a:pt x="103329" y="49844"/>
                  </a:lnTo>
                  <a:lnTo>
                    <a:pt x="103749" y="50284"/>
                  </a:lnTo>
                  <a:lnTo>
                    <a:pt x="104162" y="50731"/>
                  </a:lnTo>
                  <a:lnTo>
                    <a:pt x="104554" y="51185"/>
                  </a:lnTo>
                  <a:lnTo>
                    <a:pt x="104947" y="51646"/>
                  </a:lnTo>
                  <a:lnTo>
                    <a:pt x="105320" y="52106"/>
                  </a:lnTo>
                  <a:lnTo>
                    <a:pt x="105686" y="52574"/>
                  </a:lnTo>
                  <a:lnTo>
                    <a:pt x="106039" y="53048"/>
                  </a:lnTo>
                  <a:lnTo>
                    <a:pt x="106379" y="53530"/>
                  </a:lnTo>
                  <a:lnTo>
                    <a:pt x="106712" y="54011"/>
                  </a:lnTo>
                  <a:lnTo>
                    <a:pt x="107031" y="54492"/>
                  </a:lnTo>
                  <a:lnTo>
                    <a:pt x="107338" y="54987"/>
                  </a:lnTo>
                  <a:lnTo>
                    <a:pt x="107637" y="55482"/>
                  </a:lnTo>
                  <a:lnTo>
                    <a:pt x="107930" y="55977"/>
                  </a:lnTo>
                  <a:lnTo>
                    <a:pt x="108210" y="56486"/>
                  </a:lnTo>
                  <a:lnTo>
                    <a:pt x="108476" y="56988"/>
                  </a:lnTo>
                  <a:lnTo>
                    <a:pt x="108736" y="57504"/>
                  </a:lnTo>
                  <a:lnTo>
                    <a:pt x="108989" y="58019"/>
                  </a:lnTo>
                  <a:lnTo>
                    <a:pt x="109229" y="58535"/>
                  </a:lnTo>
                  <a:lnTo>
                    <a:pt x="109462" y="59065"/>
                  </a:lnTo>
                  <a:lnTo>
                    <a:pt x="109681" y="59587"/>
                  </a:lnTo>
                  <a:lnTo>
                    <a:pt x="109901" y="60117"/>
                  </a:lnTo>
                  <a:lnTo>
                    <a:pt x="110101" y="60653"/>
                  </a:lnTo>
                  <a:lnTo>
                    <a:pt x="110301" y="61189"/>
                  </a:lnTo>
                  <a:lnTo>
                    <a:pt x="110487" y="61732"/>
                  </a:lnTo>
                  <a:lnTo>
                    <a:pt x="110667" y="62276"/>
                  </a:lnTo>
                  <a:lnTo>
                    <a:pt x="110840" y="62826"/>
                  </a:lnTo>
                  <a:lnTo>
                    <a:pt x="111006" y="63376"/>
                  </a:lnTo>
                  <a:lnTo>
                    <a:pt x="111159" y="63926"/>
                  </a:lnTo>
                  <a:lnTo>
                    <a:pt x="111313" y="64483"/>
                  </a:lnTo>
                  <a:lnTo>
                    <a:pt x="111452" y="65047"/>
                  </a:lnTo>
                  <a:lnTo>
                    <a:pt x="111586" y="65610"/>
                  </a:lnTo>
                  <a:lnTo>
                    <a:pt x="111719" y="66174"/>
                  </a:lnTo>
                  <a:lnTo>
                    <a:pt x="111839" y="66745"/>
                  </a:lnTo>
                  <a:lnTo>
                    <a:pt x="111952" y="67316"/>
                  </a:lnTo>
                  <a:lnTo>
                    <a:pt x="112058" y="67886"/>
                  </a:lnTo>
                  <a:lnTo>
                    <a:pt x="112158" y="68464"/>
                  </a:lnTo>
                  <a:lnTo>
                    <a:pt x="112251" y="69042"/>
                  </a:lnTo>
                  <a:lnTo>
                    <a:pt x="112345" y="69619"/>
                  </a:lnTo>
                  <a:lnTo>
                    <a:pt x="112424" y="70204"/>
                  </a:lnTo>
                  <a:lnTo>
                    <a:pt x="112504" y="70788"/>
                  </a:lnTo>
                  <a:lnTo>
                    <a:pt x="112571" y="71379"/>
                  </a:lnTo>
                  <a:lnTo>
                    <a:pt x="112638" y="71971"/>
                  </a:lnTo>
                  <a:lnTo>
                    <a:pt x="112704" y="72562"/>
                  </a:lnTo>
                  <a:lnTo>
                    <a:pt x="112757" y="73153"/>
                  </a:lnTo>
                  <a:lnTo>
                    <a:pt x="112811" y="73745"/>
                  </a:lnTo>
                  <a:lnTo>
                    <a:pt x="112857" y="74343"/>
                  </a:lnTo>
                  <a:lnTo>
                    <a:pt x="112897" y="74941"/>
                  </a:lnTo>
                  <a:lnTo>
                    <a:pt x="112931" y="75539"/>
                  </a:lnTo>
                  <a:lnTo>
                    <a:pt x="112964" y="76144"/>
                  </a:lnTo>
                  <a:lnTo>
                    <a:pt x="112997" y="76749"/>
                  </a:lnTo>
                  <a:lnTo>
                    <a:pt x="113044" y="77960"/>
                  </a:lnTo>
                  <a:lnTo>
                    <a:pt x="113077" y="79170"/>
                  </a:lnTo>
                  <a:lnTo>
                    <a:pt x="113090" y="80387"/>
                  </a:lnTo>
                  <a:lnTo>
                    <a:pt x="113097" y="81611"/>
                  </a:lnTo>
                  <a:lnTo>
                    <a:pt x="113097" y="82835"/>
                  </a:lnTo>
                  <a:lnTo>
                    <a:pt x="113097" y="82952"/>
                  </a:lnTo>
                  <a:lnTo>
                    <a:pt x="113084" y="83055"/>
                  </a:lnTo>
                  <a:lnTo>
                    <a:pt x="113070" y="83158"/>
                  </a:lnTo>
                  <a:lnTo>
                    <a:pt x="113050" y="83261"/>
                  </a:lnTo>
                  <a:lnTo>
                    <a:pt x="113024" y="83350"/>
                  </a:lnTo>
                  <a:lnTo>
                    <a:pt x="112990" y="83440"/>
                  </a:lnTo>
                  <a:lnTo>
                    <a:pt x="112950" y="83522"/>
                  </a:lnTo>
                  <a:lnTo>
                    <a:pt x="112911" y="83605"/>
                  </a:lnTo>
                  <a:lnTo>
                    <a:pt x="112864" y="83680"/>
                  </a:lnTo>
                  <a:lnTo>
                    <a:pt x="112817" y="83749"/>
                  </a:lnTo>
                  <a:lnTo>
                    <a:pt x="112757" y="83818"/>
                  </a:lnTo>
                  <a:lnTo>
                    <a:pt x="112704" y="83880"/>
                  </a:lnTo>
                  <a:lnTo>
                    <a:pt x="112638" y="83935"/>
                  </a:lnTo>
                  <a:lnTo>
                    <a:pt x="112578" y="83990"/>
                  </a:lnTo>
                  <a:lnTo>
                    <a:pt x="112504" y="84045"/>
                  </a:lnTo>
                  <a:lnTo>
                    <a:pt x="112438" y="84093"/>
                  </a:lnTo>
                  <a:lnTo>
                    <a:pt x="112371" y="84169"/>
                  </a:lnTo>
                  <a:lnTo>
                    <a:pt x="112291" y="84244"/>
                  </a:lnTo>
                  <a:lnTo>
                    <a:pt x="112211" y="84313"/>
                  </a:lnTo>
                  <a:lnTo>
                    <a:pt x="112118" y="84375"/>
                  </a:lnTo>
                  <a:lnTo>
                    <a:pt x="112012" y="84423"/>
                  </a:lnTo>
                  <a:lnTo>
                    <a:pt x="111898" y="84464"/>
                  </a:lnTo>
                  <a:lnTo>
                    <a:pt x="111779" y="84492"/>
                  </a:lnTo>
                  <a:lnTo>
                    <a:pt x="111652" y="84505"/>
                  </a:lnTo>
                  <a:lnTo>
                    <a:pt x="111479" y="84512"/>
                  </a:lnTo>
                  <a:lnTo>
                    <a:pt x="111306" y="84512"/>
                  </a:lnTo>
                  <a:lnTo>
                    <a:pt x="110966" y="84505"/>
                  </a:lnTo>
                  <a:lnTo>
                    <a:pt x="110627" y="84478"/>
                  </a:lnTo>
                  <a:lnTo>
                    <a:pt x="110287" y="84444"/>
                  </a:lnTo>
                  <a:lnTo>
                    <a:pt x="109954" y="84402"/>
                  </a:lnTo>
                  <a:lnTo>
                    <a:pt x="109615" y="84354"/>
                  </a:lnTo>
                  <a:lnTo>
                    <a:pt x="108942" y="84265"/>
                  </a:lnTo>
                  <a:lnTo>
                    <a:pt x="108856" y="84361"/>
                  </a:lnTo>
                  <a:lnTo>
                    <a:pt x="108749" y="84444"/>
                  </a:lnTo>
                  <a:lnTo>
                    <a:pt x="108636" y="84519"/>
                  </a:lnTo>
                  <a:lnTo>
                    <a:pt x="108516" y="84588"/>
                  </a:lnTo>
                  <a:lnTo>
                    <a:pt x="108383" y="84636"/>
                  </a:lnTo>
                  <a:lnTo>
                    <a:pt x="108236" y="84677"/>
                  </a:lnTo>
                  <a:lnTo>
                    <a:pt x="108083" y="84698"/>
                  </a:lnTo>
                  <a:lnTo>
                    <a:pt x="108003" y="84705"/>
                  </a:lnTo>
                  <a:lnTo>
                    <a:pt x="107924" y="84705"/>
                  </a:lnTo>
                  <a:lnTo>
                    <a:pt x="102064" y="84836"/>
                  </a:lnTo>
                  <a:lnTo>
                    <a:pt x="96192" y="84959"/>
                  </a:lnTo>
                  <a:lnTo>
                    <a:pt x="90306" y="85076"/>
                  </a:lnTo>
                  <a:lnTo>
                    <a:pt x="87363" y="85124"/>
                  </a:lnTo>
                  <a:lnTo>
                    <a:pt x="84413" y="85172"/>
                  </a:lnTo>
                  <a:lnTo>
                    <a:pt x="81470" y="85214"/>
                  </a:lnTo>
                  <a:lnTo>
                    <a:pt x="78514" y="85248"/>
                  </a:lnTo>
                  <a:lnTo>
                    <a:pt x="75564" y="85276"/>
                  </a:lnTo>
                  <a:lnTo>
                    <a:pt x="72615" y="85296"/>
                  </a:lnTo>
                  <a:lnTo>
                    <a:pt x="69659" y="85310"/>
                  </a:lnTo>
                  <a:lnTo>
                    <a:pt x="66702" y="85310"/>
                  </a:lnTo>
                  <a:lnTo>
                    <a:pt x="63746" y="85303"/>
                  </a:lnTo>
                  <a:lnTo>
                    <a:pt x="60797" y="85289"/>
                  </a:lnTo>
                  <a:lnTo>
                    <a:pt x="57840" y="85262"/>
                  </a:lnTo>
                  <a:lnTo>
                    <a:pt x="54884" y="85221"/>
                  </a:lnTo>
                  <a:lnTo>
                    <a:pt x="51934" y="85172"/>
                  </a:lnTo>
                  <a:lnTo>
                    <a:pt x="48978" y="85111"/>
                  </a:lnTo>
                  <a:lnTo>
                    <a:pt x="46029" y="85028"/>
                  </a:lnTo>
                  <a:lnTo>
                    <a:pt x="43079" y="84939"/>
                  </a:lnTo>
                  <a:lnTo>
                    <a:pt x="40129" y="84836"/>
                  </a:lnTo>
                  <a:lnTo>
                    <a:pt x="37186" y="84712"/>
                  </a:lnTo>
                  <a:lnTo>
                    <a:pt x="35715" y="84643"/>
                  </a:lnTo>
                  <a:lnTo>
                    <a:pt x="34243" y="84574"/>
                  </a:lnTo>
                  <a:lnTo>
                    <a:pt x="32772" y="84499"/>
                  </a:lnTo>
                  <a:lnTo>
                    <a:pt x="31301" y="84423"/>
                  </a:lnTo>
                  <a:lnTo>
                    <a:pt x="29829" y="84334"/>
                  </a:lnTo>
                  <a:lnTo>
                    <a:pt x="28358" y="84244"/>
                  </a:lnTo>
                  <a:lnTo>
                    <a:pt x="26893" y="84155"/>
                  </a:lnTo>
                  <a:lnTo>
                    <a:pt x="25428" y="84059"/>
                  </a:lnTo>
                  <a:lnTo>
                    <a:pt x="23956" y="83955"/>
                  </a:lnTo>
                  <a:lnTo>
                    <a:pt x="22492" y="83845"/>
                  </a:lnTo>
                  <a:lnTo>
                    <a:pt x="21027" y="83735"/>
                  </a:lnTo>
                  <a:lnTo>
                    <a:pt x="19562" y="83618"/>
                  </a:lnTo>
                  <a:lnTo>
                    <a:pt x="18097" y="83495"/>
                  </a:lnTo>
                  <a:lnTo>
                    <a:pt x="16639" y="83371"/>
                  </a:lnTo>
                  <a:lnTo>
                    <a:pt x="15174" y="83240"/>
                  </a:lnTo>
                  <a:lnTo>
                    <a:pt x="13716" y="83103"/>
                  </a:lnTo>
                  <a:lnTo>
                    <a:pt x="13610" y="83089"/>
                  </a:lnTo>
                  <a:lnTo>
                    <a:pt x="13516" y="83062"/>
                  </a:lnTo>
                  <a:lnTo>
                    <a:pt x="13423" y="83027"/>
                  </a:lnTo>
                  <a:lnTo>
                    <a:pt x="13343" y="82993"/>
                  </a:lnTo>
                  <a:lnTo>
                    <a:pt x="13263" y="82945"/>
                  </a:lnTo>
                  <a:lnTo>
                    <a:pt x="13197" y="82890"/>
                  </a:lnTo>
                  <a:lnTo>
                    <a:pt x="13130" y="82828"/>
                  </a:lnTo>
                  <a:lnTo>
                    <a:pt x="13070" y="82766"/>
                  </a:lnTo>
                  <a:lnTo>
                    <a:pt x="13024" y="82697"/>
                  </a:lnTo>
                  <a:lnTo>
                    <a:pt x="12977" y="82621"/>
                  </a:lnTo>
                  <a:lnTo>
                    <a:pt x="12944" y="82546"/>
                  </a:lnTo>
                  <a:lnTo>
                    <a:pt x="12910" y="82470"/>
                  </a:lnTo>
                  <a:lnTo>
                    <a:pt x="12884" y="82388"/>
                  </a:lnTo>
                  <a:lnTo>
                    <a:pt x="12871" y="82305"/>
                  </a:lnTo>
                  <a:lnTo>
                    <a:pt x="12857" y="82216"/>
                  </a:lnTo>
                  <a:lnTo>
                    <a:pt x="12851" y="82133"/>
                  </a:lnTo>
                  <a:lnTo>
                    <a:pt x="12857" y="82051"/>
                  </a:lnTo>
                  <a:lnTo>
                    <a:pt x="12864" y="81968"/>
                  </a:lnTo>
                  <a:lnTo>
                    <a:pt x="12877" y="81886"/>
                  </a:lnTo>
                  <a:lnTo>
                    <a:pt x="12904" y="81803"/>
                  </a:lnTo>
                  <a:lnTo>
                    <a:pt x="12930" y="81728"/>
                  </a:lnTo>
                  <a:lnTo>
                    <a:pt x="12970" y="81652"/>
                  </a:lnTo>
                  <a:lnTo>
                    <a:pt x="13010" y="81583"/>
                  </a:lnTo>
                  <a:lnTo>
                    <a:pt x="13064" y="81514"/>
                  </a:lnTo>
                  <a:lnTo>
                    <a:pt x="13117" y="81459"/>
                  </a:lnTo>
                  <a:lnTo>
                    <a:pt x="13183" y="81404"/>
                  </a:lnTo>
                  <a:lnTo>
                    <a:pt x="13257" y="81356"/>
                  </a:lnTo>
                  <a:lnTo>
                    <a:pt x="13330" y="81315"/>
                  </a:lnTo>
                  <a:lnTo>
                    <a:pt x="13417" y="81281"/>
                  </a:lnTo>
                  <a:lnTo>
                    <a:pt x="13510" y="81253"/>
                  </a:lnTo>
                  <a:lnTo>
                    <a:pt x="13610" y="81239"/>
                  </a:lnTo>
                  <a:lnTo>
                    <a:pt x="13716" y="81233"/>
                  </a:lnTo>
                  <a:lnTo>
                    <a:pt x="14162" y="81233"/>
                  </a:lnTo>
                  <a:lnTo>
                    <a:pt x="14082" y="80586"/>
                  </a:lnTo>
                  <a:lnTo>
                    <a:pt x="14009" y="79947"/>
                  </a:lnTo>
                  <a:lnTo>
                    <a:pt x="13956" y="79314"/>
                  </a:lnTo>
                  <a:lnTo>
                    <a:pt x="13909" y="78688"/>
                  </a:lnTo>
                  <a:lnTo>
                    <a:pt x="13876" y="78063"/>
                  </a:lnTo>
                  <a:lnTo>
                    <a:pt x="13849" y="77444"/>
                  </a:lnTo>
                  <a:lnTo>
                    <a:pt x="13843" y="76832"/>
                  </a:lnTo>
                  <a:lnTo>
                    <a:pt x="13836" y="76227"/>
                  </a:lnTo>
                  <a:lnTo>
                    <a:pt x="13849" y="75629"/>
                  </a:lnTo>
                  <a:lnTo>
                    <a:pt x="13869" y="75030"/>
                  </a:lnTo>
                  <a:lnTo>
                    <a:pt x="13903" y="74439"/>
                  </a:lnTo>
                  <a:lnTo>
                    <a:pt x="13949" y="73855"/>
                  </a:lnTo>
                  <a:lnTo>
                    <a:pt x="14002" y="73277"/>
                  </a:lnTo>
                  <a:lnTo>
                    <a:pt x="14062" y="72700"/>
                  </a:lnTo>
                  <a:lnTo>
                    <a:pt x="14136" y="72136"/>
                  </a:lnTo>
                  <a:lnTo>
                    <a:pt x="14222" y="71572"/>
                  </a:lnTo>
                  <a:lnTo>
                    <a:pt x="14315" y="71015"/>
                  </a:lnTo>
                  <a:lnTo>
                    <a:pt x="14422" y="70458"/>
                  </a:lnTo>
                  <a:lnTo>
                    <a:pt x="14535" y="69908"/>
                  </a:lnTo>
                  <a:lnTo>
                    <a:pt x="14662" y="69365"/>
                  </a:lnTo>
                  <a:lnTo>
                    <a:pt x="14795" y="68828"/>
                  </a:lnTo>
                  <a:lnTo>
                    <a:pt x="14941" y="68299"/>
                  </a:lnTo>
                  <a:lnTo>
                    <a:pt x="15094" y="67770"/>
                  </a:lnTo>
                  <a:lnTo>
                    <a:pt x="15254" y="67247"/>
                  </a:lnTo>
                  <a:lnTo>
                    <a:pt x="15427" y="66731"/>
                  </a:lnTo>
                  <a:lnTo>
                    <a:pt x="15607" y="66222"/>
                  </a:lnTo>
                  <a:lnTo>
                    <a:pt x="15800" y="65714"/>
                  </a:lnTo>
                  <a:lnTo>
                    <a:pt x="16000" y="65212"/>
                  </a:lnTo>
                  <a:lnTo>
                    <a:pt x="16206" y="64717"/>
                  </a:lnTo>
                  <a:lnTo>
                    <a:pt x="16419" y="64228"/>
                  </a:lnTo>
                  <a:lnTo>
                    <a:pt x="16646" y="63740"/>
                  </a:lnTo>
                  <a:lnTo>
                    <a:pt x="16879" y="63259"/>
                  </a:lnTo>
                  <a:lnTo>
                    <a:pt x="17125" y="62784"/>
                  </a:lnTo>
                  <a:lnTo>
                    <a:pt x="17372" y="62310"/>
                  </a:lnTo>
                  <a:lnTo>
                    <a:pt x="17631" y="61842"/>
                  </a:lnTo>
                  <a:lnTo>
                    <a:pt x="17898" y="61382"/>
                  </a:lnTo>
                  <a:lnTo>
                    <a:pt x="18170" y="60928"/>
                  </a:lnTo>
                  <a:lnTo>
                    <a:pt x="18450" y="60474"/>
                  </a:lnTo>
                  <a:lnTo>
                    <a:pt x="18743" y="60034"/>
                  </a:lnTo>
                  <a:lnTo>
                    <a:pt x="19036" y="59587"/>
                  </a:lnTo>
                  <a:lnTo>
                    <a:pt x="19342" y="59154"/>
                  </a:lnTo>
                  <a:lnTo>
                    <a:pt x="19655" y="58721"/>
                  </a:lnTo>
                  <a:lnTo>
                    <a:pt x="19968" y="58295"/>
                  </a:lnTo>
                  <a:lnTo>
                    <a:pt x="20294" y="57875"/>
                  </a:lnTo>
                  <a:lnTo>
                    <a:pt x="20627" y="57463"/>
                  </a:lnTo>
                  <a:lnTo>
                    <a:pt x="20967" y="57050"/>
                  </a:lnTo>
                  <a:lnTo>
                    <a:pt x="21313" y="56644"/>
                  </a:lnTo>
                  <a:lnTo>
                    <a:pt x="21666" y="56239"/>
                  </a:lnTo>
                  <a:lnTo>
                    <a:pt x="22026" y="55840"/>
                  </a:lnTo>
                  <a:lnTo>
                    <a:pt x="22392" y="55448"/>
                  </a:lnTo>
                  <a:lnTo>
                    <a:pt x="22765" y="55063"/>
                  </a:lnTo>
                  <a:lnTo>
                    <a:pt x="23144" y="54678"/>
                  </a:lnTo>
                  <a:lnTo>
                    <a:pt x="23530" y="54300"/>
                  </a:lnTo>
                  <a:lnTo>
                    <a:pt x="23917" y="53928"/>
                  </a:lnTo>
                  <a:lnTo>
                    <a:pt x="24316" y="53564"/>
                  </a:lnTo>
                  <a:lnTo>
                    <a:pt x="24716" y="53199"/>
                  </a:lnTo>
                  <a:lnTo>
                    <a:pt x="25122" y="52842"/>
                  </a:lnTo>
                  <a:lnTo>
                    <a:pt x="25534" y="52484"/>
                  </a:lnTo>
                  <a:lnTo>
                    <a:pt x="25954" y="52134"/>
                  </a:lnTo>
                  <a:lnTo>
                    <a:pt x="26380" y="51790"/>
                  </a:lnTo>
                  <a:lnTo>
                    <a:pt x="26806" y="51453"/>
                  </a:lnTo>
                  <a:lnTo>
                    <a:pt x="27239" y="51116"/>
                  </a:lnTo>
                  <a:lnTo>
                    <a:pt x="27678" y="50786"/>
                  </a:lnTo>
                  <a:lnTo>
                    <a:pt x="28125" y="50463"/>
                  </a:lnTo>
                  <a:lnTo>
                    <a:pt x="28571" y="50140"/>
                  </a:lnTo>
                  <a:lnTo>
                    <a:pt x="29023" y="49823"/>
                  </a:lnTo>
                  <a:lnTo>
                    <a:pt x="29483" y="49507"/>
                  </a:lnTo>
                  <a:lnTo>
                    <a:pt x="29942" y="49205"/>
                  </a:lnTo>
                  <a:lnTo>
                    <a:pt x="30408" y="48895"/>
                  </a:lnTo>
                  <a:lnTo>
                    <a:pt x="30881" y="48600"/>
                  </a:lnTo>
                  <a:lnTo>
                    <a:pt x="31354" y="48304"/>
                  </a:lnTo>
                  <a:lnTo>
                    <a:pt x="31827" y="48015"/>
                  </a:lnTo>
                  <a:lnTo>
                    <a:pt x="32313" y="47733"/>
                  </a:lnTo>
                  <a:lnTo>
                    <a:pt x="32799" y="47451"/>
                  </a:lnTo>
                  <a:lnTo>
                    <a:pt x="33285" y="47176"/>
                  </a:lnTo>
                  <a:lnTo>
                    <a:pt x="33777" y="46901"/>
                  </a:lnTo>
                  <a:lnTo>
                    <a:pt x="34277" y="46633"/>
                  </a:lnTo>
                  <a:lnTo>
                    <a:pt x="34776" y="46372"/>
                  </a:lnTo>
                  <a:lnTo>
                    <a:pt x="35276" y="46117"/>
                  </a:lnTo>
                  <a:lnTo>
                    <a:pt x="35782" y="45863"/>
                  </a:lnTo>
                  <a:lnTo>
                    <a:pt x="36288" y="45615"/>
                  </a:lnTo>
                  <a:lnTo>
                    <a:pt x="36800" y="45368"/>
                  </a:lnTo>
                  <a:lnTo>
                    <a:pt x="37313" y="45127"/>
                  </a:lnTo>
                  <a:lnTo>
                    <a:pt x="37826" y="44893"/>
                  </a:lnTo>
                  <a:lnTo>
                    <a:pt x="38345" y="44660"/>
                  </a:lnTo>
                  <a:lnTo>
                    <a:pt x="38871" y="44433"/>
                  </a:lnTo>
                  <a:lnTo>
                    <a:pt x="39390" y="44206"/>
                  </a:lnTo>
                  <a:lnTo>
                    <a:pt x="39916" y="43986"/>
                  </a:lnTo>
                  <a:lnTo>
                    <a:pt x="40442" y="43773"/>
                  </a:lnTo>
                  <a:lnTo>
                    <a:pt x="40975" y="43566"/>
                  </a:lnTo>
                  <a:lnTo>
                    <a:pt x="41501" y="43360"/>
                  </a:lnTo>
                  <a:lnTo>
                    <a:pt x="42034" y="43154"/>
                  </a:lnTo>
                  <a:lnTo>
                    <a:pt x="42566" y="42954"/>
                  </a:lnTo>
                  <a:lnTo>
                    <a:pt x="43106" y="42762"/>
                  </a:lnTo>
                  <a:lnTo>
                    <a:pt x="43638" y="42576"/>
                  </a:lnTo>
                  <a:lnTo>
                    <a:pt x="44178" y="42391"/>
                  </a:lnTo>
                  <a:lnTo>
                    <a:pt x="44717" y="42212"/>
                  </a:lnTo>
                  <a:lnTo>
                    <a:pt x="45256" y="42033"/>
                  </a:lnTo>
                  <a:lnTo>
                    <a:pt x="45796" y="41861"/>
                  </a:lnTo>
                  <a:lnTo>
                    <a:pt x="46341" y="41689"/>
                  </a:lnTo>
                  <a:lnTo>
                    <a:pt x="47427" y="41366"/>
                  </a:lnTo>
                  <a:lnTo>
                    <a:pt x="48512" y="41057"/>
                  </a:lnTo>
                  <a:lnTo>
                    <a:pt x="49597" y="40768"/>
                  </a:lnTo>
                  <a:lnTo>
                    <a:pt x="50683" y="40493"/>
                  </a:lnTo>
                  <a:lnTo>
                    <a:pt x="51768" y="40232"/>
                  </a:lnTo>
                  <a:lnTo>
                    <a:pt x="52853" y="39991"/>
                  </a:lnTo>
                  <a:lnTo>
                    <a:pt x="53932" y="39757"/>
                  </a:lnTo>
                  <a:lnTo>
                    <a:pt x="55011" y="39551"/>
                  </a:lnTo>
                  <a:lnTo>
                    <a:pt x="56082" y="39351"/>
                  </a:lnTo>
                  <a:lnTo>
                    <a:pt x="57148" y="39173"/>
                  </a:lnTo>
                  <a:lnTo>
                    <a:pt x="58206" y="39008"/>
                  </a:lnTo>
                  <a:lnTo>
                    <a:pt x="59258" y="38856"/>
                  </a:lnTo>
                  <a:lnTo>
                    <a:pt x="60304" y="38719"/>
                  </a:lnTo>
                  <a:lnTo>
                    <a:pt x="61342" y="38602"/>
                  </a:lnTo>
                  <a:lnTo>
                    <a:pt x="61995" y="38533"/>
                  </a:lnTo>
                  <a:lnTo>
                    <a:pt x="62648" y="38464"/>
                  </a:lnTo>
                  <a:lnTo>
                    <a:pt x="63300" y="38409"/>
                  </a:lnTo>
                  <a:lnTo>
                    <a:pt x="63959" y="38348"/>
                  </a:lnTo>
                  <a:lnTo>
                    <a:pt x="64618" y="38299"/>
                  </a:lnTo>
                  <a:lnTo>
                    <a:pt x="65278" y="38251"/>
                  </a:lnTo>
                  <a:lnTo>
                    <a:pt x="65943" y="38210"/>
                  </a:lnTo>
                  <a:lnTo>
                    <a:pt x="66603" y="38176"/>
                  </a:lnTo>
                  <a:lnTo>
                    <a:pt x="67268" y="38141"/>
                  </a:lnTo>
                  <a:lnTo>
                    <a:pt x="67927" y="38114"/>
                  </a:lnTo>
                  <a:lnTo>
                    <a:pt x="68593" y="38093"/>
                  </a:lnTo>
                  <a:lnTo>
                    <a:pt x="69259" y="38079"/>
                  </a:lnTo>
                  <a:lnTo>
                    <a:pt x="69925" y="38072"/>
                  </a:lnTo>
                  <a:lnTo>
                    <a:pt x="70591" y="38066"/>
                  </a:lnTo>
                  <a:close/>
                  <a:moveTo>
                    <a:pt x="18830" y="1"/>
                  </a:moveTo>
                  <a:lnTo>
                    <a:pt x="18337" y="8"/>
                  </a:lnTo>
                  <a:lnTo>
                    <a:pt x="17844" y="21"/>
                  </a:lnTo>
                  <a:lnTo>
                    <a:pt x="17358" y="42"/>
                  </a:lnTo>
                  <a:lnTo>
                    <a:pt x="16879" y="69"/>
                  </a:lnTo>
                  <a:lnTo>
                    <a:pt x="16399" y="104"/>
                  </a:lnTo>
                  <a:lnTo>
                    <a:pt x="15920" y="152"/>
                  </a:lnTo>
                  <a:lnTo>
                    <a:pt x="15454" y="207"/>
                  </a:lnTo>
                  <a:lnTo>
                    <a:pt x="14988" y="269"/>
                  </a:lnTo>
                  <a:lnTo>
                    <a:pt x="14522" y="344"/>
                  </a:lnTo>
                  <a:lnTo>
                    <a:pt x="14209" y="399"/>
                  </a:lnTo>
                  <a:lnTo>
                    <a:pt x="13896" y="461"/>
                  </a:lnTo>
                  <a:lnTo>
                    <a:pt x="13590" y="523"/>
                  </a:lnTo>
                  <a:lnTo>
                    <a:pt x="13290" y="592"/>
                  </a:lnTo>
                  <a:lnTo>
                    <a:pt x="12990" y="661"/>
                  </a:lnTo>
                  <a:lnTo>
                    <a:pt x="12704" y="736"/>
                  </a:lnTo>
                  <a:lnTo>
                    <a:pt x="12418" y="812"/>
                  </a:lnTo>
                  <a:lnTo>
                    <a:pt x="12131" y="894"/>
                  </a:lnTo>
                  <a:lnTo>
                    <a:pt x="11858" y="977"/>
                  </a:lnTo>
                  <a:lnTo>
                    <a:pt x="11585" y="1066"/>
                  </a:lnTo>
                  <a:lnTo>
                    <a:pt x="11319" y="1156"/>
                  </a:lnTo>
                  <a:lnTo>
                    <a:pt x="11053" y="1245"/>
                  </a:lnTo>
                  <a:lnTo>
                    <a:pt x="10800" y="1341"/>
                  </a:lnTo>
                  <a:lnTo>
                    <a:pt x="10540" y="1445"/>
                  </a:lnTo>
                  <a:lnTo>
                    <a:pt x="10294" y="1548"/>
                  </a:lnTo>
                  <a:lnTo>
                    <a:pt x="10047" y="1651"/>
                  </a:lnTo>
                  <a:lnTo>
                    <a:pt x="9808" y="1761"/>
                  </a:lnTo>
                  <a:lnTo>
                    <a:pt x="9575" y="1871"/>
                  </a:lnTo>
                  <a:lnTo>
                    <a:pt x="9342" y="1988"/>
                  </a:lnTo>
                  <a:lnTo>
                    <a:pt x="9115" y="2105"/>
                  </a:lnTo>
                  <a:lnTo>
                    <a:pt x="8896" y="2222"/>
                  </a:lnTo>
                  <a:lnTo>
                    <a:pt x="8676" y="2345"/>
                  </a:lnTo>
                  <a:lnTo>
                    <a:pt x="8463" y="2469"/>
                  </a:lnTo>
                  <a:lnTo>
                    <a:pt x="8250" y="2600"/>
                  </a:lnTo>
                  <a:lnTo>
                    <a:pt x="8043" y="2730"/>
                  </a:lnTo>
                  <a:lnTo>
                    <a:pt x="7844" y="2861"/>
                  </a:lnTo>
                  <a:lnTo>
                    <a:pt x="7644" y="2999"/>
                  </a:lnTo>
                  <a:lnTo>
                    <a:pt x="7451" y="3136"/>
                  </a:lnTo>
                  <a:lnTo>
                    <a:pt x="7264" y="3280"/>
                  </a:lnTo>
                  <a:lnTo>
                    <a:pt x="7078" y="3425"/>
                  </a:lnTo>
                  <a:lnTo>
                    <a:pt x="6891" y="3569"/>
                  </a:lnTo>
                  <a:lnTo>
                    <a:pt x="6718" y="3720"/>
                  </a:lnTo>
                  <a:lnTo>
                    <a:pt x="6539" y="3872"/>
                  </a:lnTo>
                  <a:lnTo>
                    <a:pt x="6372" y="4023"/>
                  </a:lnTo>
                  <a:lnTo>
                    <a:pt x="6206" y="4181"/>
                  </a:lnTo>
                  <a:lnTo>
                    <a:pt x="6039" y="4339"/>
                  </a:lnTo>
                  <a:lnTo>
                    <a:pt x="5879" y="4497"/>
                  </a:lnTo>
                  <a:lnTo>
                    <a:pt x="5720" y="4662"/>
                  </a:lnTo>
                  <a:lnTo>
                    <a:pt x="5566" y="4828"/>
                  </a:lnTo>
                  <a:lnTo>
                    <a:pt x="5420" y="4999"/>
                  </a:lnTo>
                  <a:lnTo>
                    <a:pt x="5134" y="5343"/>
                  </a:lnTo>
                  <a:lnTo>
                    <a:pt x="4854" y="5694"/>
                  </a:lnTo>
                  <a:lnTo>
                    <a:pt x="4594" y="6051"/>
                  </a:lnTo>
                  <a:lnTo>
                    <a:pt x="4341" y="6416"/>
                  </a:lnTo>
                  <a:lnTo>
                    <a:pt x="4102" y="6794"/>
                  </a:lnTo>
                  <a:lnTo>
                    <a:pt x="3875" y="7172"/>
                  </a:lnTo>
                  <a:lnTo>
                    <a:pt x="3662" y="7564"/>
                  </a:lnTo>
                  <a:lnTo>
                    <a:pt x="3456" y="7963"/>
                  </a:lnTo>
                  <a:lnTo>
                    <a:pt x="3263" y="8369"/>
                  </a:lnTo>
                  <a:lnTo>
                    <a:pt x="3083" y="8774"/>
                  </a:lnTo>
                  <a:lnTo>
                    <a:pt x="2910" y="9194"/>
                  </a:lnTo>
                  <a:lnTo>
                    <a:pt x="2750" y="9613"/>
                  </a:lnTo>
                  <a:lnTo>
                    <a:pt x="2597" y="10039"/>
                  </a:lnTo>
                  <a:lnTo>
                    <a:pt x="2450" y="10480"/>
                  </a:lnTo>
                  <a:lnTo>
                    <a:pt x="2311" y="10913"/>
                  </a:lnTo>
                  <a:lnTo>
                    <a:pt x="2184" y="11360"/>
                  </a:lnTo>
                  <a:lnTo>
                    <a:pt x="2064" y="11807"/>
                  </a:lnTo>
                  <a:lnTo>
                    <a:pt x="1958" y="12260"/>
                  </a:lnTo>
                  <a:lnTo>
                    <a:pt x="1851" y="12721"/>
                  </a:lnTo>
                  <a:lnTo>
                    <a:pt x="1751" y="13182"/>
                  </a:lnTo>
                  <a:lnTo>
                    <a:pt x="1665" y="13642"/>
                  </a:lnTo>
                  <a:lnTo>
                    <a:pt x="1578" y="14110"/>
                  </a:lnTo>
                  <a:lnTo>
                    <a:pt x="1498" y="14584"/>
                  </a:lnTo>
                  <a:lnTo>
                    <a:pt x="1425" y="15059"/>
                  </a:lnTo>
                  <a:lnTo>
                    <a:pt x="1358" y="15533"/>
                  </a:lnTo>
                  <a:lnTo>
                    <a:pt x="1299" y="16015"/>
                  </a:lnTo>
                  <a:lnTo>
                    <a:pt x="1239" y="16496"/>
                  </a:lnTo>
                  <a:lnTo>
                    <a:pt x="1185" y="16984"/>
                  </a:lnTo>
                  <a:lnTo>
                    <a:pt x="1085" y="17954"/>
                  </a:lnTo>
                  <a:lnTo>
                    <a:pt x="1006" y="18930"/>
                  </a:lnTo>
                  <a:lnTo>
                    <a:pt x="926" y="19906"/>
                  </a:lnTo>
                  <a:lnTo>
                    <a:pt x="859" y="20890"/>
                  </a:lnTo>
                  <a:lnTo>
                    <a:pt x="733" y="22842"/>
                  </a:lnTo>
                  <a:lnTo>
                    <a:pt x="666" y="23812"/>
                  </a:lnTo>
                  <a:lnTo>
                    <a:pt x="599" y="24775"/>
                  </a:lnTo>
                  <a:lnTo>
                    <a:pt x="513" y="25930"/>
                  </a:lnTo>
                  <a:lnTo>
                    <a:pt x="433" y="27092"/>
                  </a:lnTo>
                  <a:lnTo>
                    <a:pt x="360" y="28247"/>
                  </a:lnTo>
                  <a:lnTo>
                    <a:pt x="300" y="29409"/>
                  </a:lnTo>
                  <a:lnTo>
                    <a:pt x="240" y="30571"/>
                  </a:lnTo>
                  <a:lnTo>
                    <a:pt x="187" y="31726"/>
                  </a:lnTo>
                  <a:lnTo>
                    <a:pt x="140" y="32888"/>
                  </a:lnTo>
                  <a:lnTo>
                    <a:pt x="107" y="34050"/>
                  </a:lnTo>
                  <a:lnTo>
                    <a:pt x="73" y="35212"/>
                  </a:lnTo>
                  <a:lnTo>
                    <a:pt x="47" y="36367"/>
                  </a:lnTo>
                  <a:lnTo>
                    <a:pt x="27" y="37529"/>
                  </a:lnTo>
                  <a:lnTo>
                    <a:pt x="13" y="38691"/>
                  </a:lnTo>
                  <a:lnTo>
                    <a:pt x="7" y="39853"/>
                  </a:lnTo>
                  <a:lnTo>
                    <a:pt x="0" y="41015"/>
                  </a:lnTo>
                  <a:lnTo>
                    <a:pt x="0" y="42177"/>
                  </a:lnTo>
                  <a:lnTo>
                    <a:pt x="13" y="43339"/>
                  </a:lnTo>
                  <a:lnTo>
                    <a:pt x="27" y="44501"/>
                  </a:lnTo>
                  <a:lnTo>
                    <a:pt x="40" y="45663"/>
                  </a:lnTo>
                  <a:lnTo>
                    <a:pt x="67" y="46826"/>
                  </a:lnTo>
                  <a:lnTo>
                    <a:pt x="93" y="47988"/>
                  </a:lnTo>
                  <a:lnTo>
                    <a:pt x="127" y="49143"/>
                  </a:lnTo>
                  <a:lnTo>
                    <a:pt x="160" y="50305"/>
                  </a:lnTo>
                  <a:lnTo>
                    <a:pt x="207" y="51467"/>
                  </a:lnTo>
                  <a:lnTo>
                    <a:pt x="247" y="52629"/>
                  </a:lnTo>
                  <a:lnTo>
                    <a:pt x="300" y="53791"/>
                  </a:lnTo>
                  <a:lnTo>
                    <a:pt x="353" y="54953"/>
                  </a:lnTo>
                  <a:lnTo>
                    <a:pt x="473" y="57270"/>
                  </a:lnTo>
                  <a:lnTo>
                    <a:pt x="606" y="59587"/>
                  </a:lnTo>
                  <a:lnTo>
                    <a:pt x="746" y="61904"/>
                  </a:lnTo>
                  <a:lnTo>
                    <a:pt x="892" y="63974"/>
                  </a:lnTo>
                  <a:lnTo>
                    <a:pt x="1039" y="66044"/>
                  </a:lnTo>
                  <a:lnTo>
                    <a:pt x="1205" y="68106"/>
                  </a:lnTo>
                  <a:lnTo>
                    <a:pt x="1372" y="70176"/>
                  </a:lnTo>
                  <a:lnTo>
                    <a:pt x="1552" y="72239"/>
                  </a:lnTo>
                  <a:lnTo>
                    <a:pt x="1731" y="74302"/>
                  </a:lnTo>
                  <a:lnTo>
                    <a:pt x="2111" y="78441"/>
                  </a:lnTo>
                  <a:lnTo>
                    <a:pt x="2171" y="79074"/>
                  </a:lnTo>
                  <a:lnTo>
                    <a:pt x="2217" y="79706"/>
                  </a:lnTo>
                  <a:lnTo>
                    <a:pt x="2311" y="80999"/>
                  </a:lnTo>
                  <a:lnTo>
                    <a:pt x="2404" y="82305"/>
                  </a:lnTo>
                  <a:lnTo>
                    <a:pt x="2497" y="83618"/>
                  </a:lnTo>
                  <a:lnTo>
                    <a:pt x="2544" y="84272"/>
                  </a:lnTo>
                  <a:lnTo>
                    <a:pt x="2604" y="84925"/>
                  </a:lnTo>
                  <a:lnTo>
                    <a:pt x="2670" y="85571"/>
                  </a:lnTo>
                  <a:lnTo>
                    <a:pt x="2737" y="86218"/>
                  </a:lnTo>
                  <a:lnTo>
                    <a:pt x="2823" y="86857"/>
                  </a:lnTo>
                  <a:lnTo>
                    <a:pt x="2910" y="87490"/>
                  </a:lnTo>
                  <a:lnTo>
                    <a:pt x="3016" y="88115"/>
                  </a:lnTo>
                  <a:lnTo>
                    <a:pt x="3130" y="88727"/>
                  </a:lnTo>
                  <a:lnTo>
                    <a:pt x="3209" y="89071"/>
                  </a:lnTo>
                  <a:lnTo>
                    <a:pt x="3316" y="89463"/>
                  </a:lnTo>
                  <a:lnTo>
                    <a:pt x="3449" y="89903"/>
                  </a:lnTo>
                  <a:lnTo>
                    <a:pt x="3609" y="90377"/>
                  </a:lnTo>
                  <a:lnTo>
                    <a:pt x="3782" y="90893"/>
                  </a:lnTo>
                  <a:lnTo>
                    <a:pt x="3988" y="91443"/>
                  </a:lnTo>
                  <a:lnTo>
                    <a:pt x="4208" y="92021"/>
                  </a:lnTo>
                  <a:lnTo>
                    <a:pt x="4448" y="92626"/>
                  </a:lnTo>
                  <a:lnTo>
                    <a:pt x="4708" y="93245"/>
                  </a:lnTo>
                  <a:lnTo>
                    <a:pt x="4981" y="93884"/>
                  </a:lnTo>
                  <a:lnTo>
                    <a:pt x="5273" y="94537"/>
                  </a:lnTo>
                  <a:lnTo>
                    <a:pt x="5580" y="95197"/>
                  </a:lnTo>
                  <a:lnTo>
                    <a:pt x="5899" y="95864"/>
                  </a:lnTo>
                  <a:lnTo>
                    <a:pt x="6226" y="96531"/>
                  </a:lnTo>
                  <a:lnTo>
                    <a:pt x="6572" y="97198"/>
                  </a:lnTo>
                  <a:lnTo>
                    <a:pt x="6925" y="97852"/>
                  </a:lnTo>
                  <a:lnTo>
                    <a:pt x="7284" y="98498"/>
                  </a:lnTo>
                  <a:lnTo>
                    <a:pt x="7650" y="99131"/>
                  </a:lnTo>
                  <a:lnTo>
                    <a:pt x="8023" y="99736"/>
                  </a:lnTo>
                  <a:lnTo>
                    <a:pt x="8210" y="100038"/>
                  </a:lnTo>
                  <a:lnTo>
                    <a:pt x="8403" y="100327"/>
                  </a:lnTo>
                  <a:lnTo>
                    <a:pt x="8596" y="100609"/>
                  </a:lnTo>
                  <a:lnTo>
                    <a:pt x="8782" y="100884"/>
                  </a:lnTo>
                  <a:lnTo>
                    <a:pt x="8975" y="101152"/>
                  </a:lnTo>
                  <a:lnTo>
                    <a:pt x="9169" y="101413"/>
                  </a:lnTo>
                  <a:lnTo>
                    <a:pt x="9362" y="101661"/>
                  </a:lnTo>
                  <a:lnTo>
                    <a:pt x="9555" y="101908"/>
                  </a:lnTo>
                  <a:lnTo>
                    <a:pt x="9748" y="102135"/>
                  </a:lnTo>
                  <a:lnTo>
                    <a:pt x="9941" y="102355"/>
                  </a:lnTo>
                  <a:lnTo>
                    <a:pt x="10134" y="102568"/>
                  </a:lnTo>
                  <a:lnTo>
                    <a:pt x="10327" y="102768"/>
                  </a:lnTo>
                  <a:lnTo>
                    <a:pt x="10520" y="102954"/>
                  </a:lnTo>
                  <a:lnTo>
                    <a:pt x="10707" y="103132"/>
                  </a:lnTo>
                  <a:lnTo>
                    <a:pt x="10900" y="103290"/>
                  </a:lnTo>
                  <a:lnTo>
                    <a:pt x="11086" y="103442"/>
                  </a:lnTo>
                  <a:lnTo>
                    <a:pt x="11273" y="103572"/>
                  </a:lnTo>
                  <a:lnTo>
                    <a:pt x="11459" y="103696"/>
                  </a:lnTo>
                  <a:lnTo>
                    <a:pt x="11645" y="103799"/>
                  </a:lnTo>
                  <a:lnTo>
                    <a:pt x="11825" y="103889"/>
                  </a:lnTo>
                  <a:lnTo>
                    <a:pt x="12012" y="103964"/>
                  </a:lnTo>
                  <a:lnTo>
                    <a:pt x="12191" y="104019"/>
                  </a:lnTo>
                  <a:lnTo>
                    <a:pt x="12365" y="104061"/>
                  </a:lnTo>
                  <a:lnTo>
                    <a:pt x="12451" y="104074"/>
                  </a:lnTo>
                  <a:lnTo>
                    <a:pt x="12544" y="104081"/>
                  </a:lnTo>
                  <a:lnTo>
                    <a:pt x="12631" y="104088"/>
                  </a:lnTo>
                  <a:lnTo>
                    <a:pt x="12797" y="104088"/>
                  </a:lnTo>
                  <a:lnTo>
                    <a:pt x="12884" y="104074"/>
                  </a:lnTo>
                  <a:lnTo>
                    <a:pt x="12970" y="104074"/>
                  </a:lnTo>
                  <a:lnTo>
                    <a:pt x="13050" y="104081"/>
                  </a:lnTo>
                  <a:lnTo>
                    <a:pt x="13130" y="104102"/>
                  </a:lnTo>
                  <a:lnTo>
                    <a:pt x="13203" y="104129"/>
                  </a:lnTo>
                  <a:lnTo>
                    <a:pt x="13270" y="104171"/>
                  </a:lnTo>
                  <a:lnTo>
                    <a:pt x="13330" y="104212"/>
                  </a:lnTo>
                  <a:lnTo>
                    <a:pt x="13383" y="104260"/>
                  </a:lnTo>
                  <a:lnTo>
                    <a:pt x="13436" y="104315"/>
                  </a:lnTo>
                  <a:lnTo>
                    <a:pt x="13996" y="104287"/>
                  </a:lnTo>
                  <a:lnTo>
                    <a:pt x="14555" y="104260"/>
                  </a:lnTo>
                  <a:lnTo>
                    <a:pt x="15108" y="104239"/>
                  </a:lnTo>
                  <a:lnTo>
                    <a:pt x="15667" y="104226"/>
                  </a:lnTo>
                  <a:lnTo>
                    <a:pt x="16233" y="104212"/>
                  </a:lnTo>
                  <a:lnTo>
                    <a:pt x="16792" y="104212"/>
                  </a:lnTo>
                  <a:lnTo>
                    <a:pt x="17352" y="104205"/>
                  </a:lnTo>
                  <a:lnTo>
                    <a:pt x="17911" y="104212"/>
                  </a:lnTo>
                  <a:lnTo>
                    <a:pt x="19036" y="104226"/>
                  </a:lnTo>
                  <a:lnTo>
                    <a:pt x="20155" y="104260"/>
                  </a:lnTo>
                  <a:lnTo>
                    <a:pt x="21280" y="104301"/>
                  </a:lnTo>
                  <a:lnTo>
                    <a:pt x="22405" y="104356"/>
                  </a:lnTo>
                  <a:lnTo>
                    <a:pt x="23524" y="104411"/>
                  </a:lnTo>
                  <a:lnTo>
                    <a:pt x="24649" y="104473"/>
                  </a:lnTo>
                  <a:lnTo>
                    <a:pt x="26886" y="104597"/>
                  </a:lnTo>
                  <a:lnTo>
                    <a:pt x="27998" y="104659"/>
                  </a:lnTo>
                  <a:lnTo>
                    <a:pt x="29110" y="104714"/>
                  </a:lnTo>
                  <a:lnTo>
                    <a:pt x="30215" y="104762"/>
                  </a:lnTo>
                  <a:lnTo>
                    <a:pt x="31321" y="104803"/>
                  </a:lnTo>
                  <a:lnTo>
                    <a:pt x="38631" y="104996"/>
                  </a:lnTo>
                  <a:lnTo>
                    <a:pt x="42293" y="105085"/>
                  </a:lnTo>
                  <a:lnTo>
                    <a:pt x="45949" y="105174"/>
                  </a:lnTo>
                  <a:lnTo>
                    <a:pt x="49604" y="105257"/>
                  </a:lnTo>
                  <a:lnTo>
                    <a:pt x="53259" y="105333"/>
                  </a:lnTo>
                  <a:lnTo>
                    <a:pt x="56915" y="105401"/>
                  </a:lnTo>
                  <a:lnTo>
                    <a:pt x="60577" y="105463"/>
                  </a:lnTo>
                  <a:lnTo>
                    <a:pt x="64212" y="105511"/>
                  </a:lnTo>
                  <a:lnTo>
                    <a:pt x="67854" y="105559"/>
                  </a:lnTo>
                  <a:lnTo>
                    <a:pt x="71496" y="105601"/>
                  </a:lnTo>
                  <a:lnTo>
                    <a:pt x="75132" y="105628"/>
                  </a:lnTo>
                  <a:lnTo>
                    <a:pt x="78774" y="105656"/>
                  </a:lnTo>
                  <a:lnTo>
                    <a:pt x="82409" y="105669"/>
                  </a:lnTo>
                  <a:lnTo>
                    <a:pt x="86051" y="105676"/>
                  </a:lnTo>
                  <a:lnTo>
                    <a:pt x="89687" y="105683"/>
                  </a:lnTo>
                  <a:lnTo>
                    <a:pt x="93322" y="105683"/>
                  </a:lnTo>
                  <a:lnTo>
                    <a:pt x="96957" y="105676"/>
                  </a:lnTo>
                  <a:lnTo>
                    <a:pt x="100599" y="105663"/>
                  </a:lnTo>
                  <a:lnTo>
                    <a:pt x="104235" y="105642"/>
                  </a:lnTo>
                  <a:lnTo>
                    <a:pt x="107870" y="105621"/>
                  </a:lnTo>
                  <a:lnTo>
                    <a:pt x="111506" y="105594"/>
                  </a:lnTo>
                  <a:lnTo>
                    <a:pt x="118783" y="105525"/>
                  </a:lnTo>
                  <a:lnTo>
                    <a:pt x="119023" y="105298"/>
                  </a:lnTo>
                  <a:lnTo>
                    <a:pt x="119263" y="105051"/>
                  </a:lnTo>
                  <a:lnTo>
                    <a:pt x="119489" y="104796"/>
                  </a:lnTo>
                  <a:lnTo>
                    <a:pt x="119709" y="104528"/>
                  </a:lnTo>
                  <a:lnTo>
                    <a:pt x="119922" y="104253"/>
                  </a:lnTo>
                  <a:lnTo>
                    <a:pt x="120128" y="103964"/>
                  </a:lnTo>
                  <a:lnTo>
                    <a:pt x="120328" y="103662"/>
                  </a:lnTo>
                  <a:lnTo>
                    <a:pt x="120514" y="103352"/>
                  </a:lnTo>
                  <a:lnTo>
                    <a:pt x="120701" y="103036"/>
                  </a:lnTo>
                  <a:lnTo>
                    <a:pt x="120880" y="102706"/>
                  </a:lnTo>
                  <a:lnTo>
                    <a:pt x="121047" y="102369"/>
                  </a:lnTo>
                  <a:lnTo>
                    <a:pt x="121213" y="102025"/>
                  </a:lnTo>
                  <a:lnTo>
                    <a:pt x="121367" y="101675"/>
                  </a:lnTo>
                  <a:lnTo>
                    <a:pt x="121520" y="101310"/>
                  </a:lnTo>
                  <a:lnTo>
                    <a:pt x="121666" y="100946"/>
                  </a:lnTo>
                  <a:lnTo>
                    <a:pt x="121799" y="100568"/>
                  </a:lnTo>
                  <a:lnTo>
                    <a:pt x="121932" y="100189"/>
                  </a:lnTo>
                  <a:lnTo>
                    <a:pt x="122059" y="99797"/>
                  </a:lnTo>
                  <a:lnTo>
                    <a:pt x="122185" y="99406"/>
                  </a:lnTo>
                  <a:lnTo>
                    <a:pt x="122299" y="99007"/>
                  </a:lnTo>
                  <a:lnTo>
                    <a:pt x="122412" y="98601"/>
                  </a:lnTo>
                  <a:lnTo>
                    <a:pt x="122518" y="98189"/>
                  </a:lnTo>
                  <a:lnTo>
                    <a:pt x="122618" y="97776"/>
                  </a:lnTo>
                  <a:lnTo>
                    <a:pt x="122711" y="97357"/>
                  </a:lnTo>
                  <a:lnTo>
                    <a:pt x="122805" y="96937"/>
                  </a:lnTo>
                  <a:lnTo>
                    <a:pt x="122891" y="96511"/>
                  </a:lnTo>
                  <a:lnTo>
                    <a:pt x="122978" y="96078"/>
                  </a:lnTo>
                  <a:lnTo>
                    <a:pt x="123058" y="95644"/>
                  </a:lnTo>
                  <a:lnTo>
                    <a:pt x="123131" y="95211"/>
                  </a:lnTo>
                  <a:lnTo>
                    <a:pt x="123198" y="94778"/>
                  </a:lnTo>
                  <a:lnTo>
                    <a:pt x="123331" y="93898"/>
                  </a:lnTo>
                  <a:lnTo>
                    <a:pt x="123451" y="93018"/>
                  </a:lnTo>
                  <a:lnTo>
                    <a:pt x="123557" y="92138"/>
                  </a:lnTo>
                  <a:lnTo>
                    <a:pt x="123650" y="91258"/>
                  </a:lnTo>
                  <a:lnTo>
                    <a:pt x="123737" y="90377"/>
                  </a:lnTo>
                  <a:lnTo>
                    <a:pt x="123817" y="89511"/>
                  </a:lnTo>
                  <a:lnTo>
                    <a:pt x="123883" y="88659"/>
                  </a:lnTo>
                  <a:lnTo>
                    <a:pt x="124010" y="86988"/>
                  </a:lnTo>
                  <a:lnTo>
                    <a:pt x="124116" y="85392"/>
                  </a:lnTo>
                  <a:lnTo>
                    <a:pt x="124223" y="83894"/>
                  </a:lnTo>
                  <a:lnTo>
                    <a:pt x="124283" y="83192"/>
                  </a:lnTo>
                  <a:lnTo>
                    <a:pt x="124336" y="82525"/>
                  </a:lnTo>
                  <a:lnTo>
                    <a:pt x="124396" y="81893"/>
                  </a:lnTo>
                  <a:lnTo>
                    <a:pt x="124469" y="81301"/>
                  </a:lnTo>
                  <a:lnTo>
                    <a:pt x="124729" y="79211"/>
                  </a:lnTo>
                  <a:lnTo>
                    <a:pt x="124982" y="77121"/>
                  </a:lnTo>
                  <a:lnTo>
                    <a:pt x="125228" y="75030"/>
                  </a:lnTo>
                  <a:lnTo>
                    <a:pt x="125461" y="72940"/>
                  </a:lnTo>
                  <a:lnTo>
                    <a:pt x="125688" y="70850"/>
                  </a:lnTo>
                  <a:lnTo>
                    <a:pt x="125901" y="68767"/>
                  </a:lnTo>
                  <a:lnTo>
                    <a:pt x="126107" y="66676"/>
                  </a:lnTo>
                  <a:lnTo>
                    <a:pt x="126300" y="64586"/>
                  </a:lnTo>
                  <a:lnTo>
                    <a:pt x="126400" y="63417"/>
                  </a:lnTo>
                  <a:lnTo>
                    <a:pt x="126500" y="62248"/>
                  </a:lnTo>
                  <a:lnTo>
                    <a:pt x="126593" y="61072"/>
                  </a:lnTo>
                  <a:lnTo>
                    <a:pt x="126686" y="59903"/>
                  </a:lnTo>
                  <a:lnTo>
                    <a:pt x="126773" y="58728"/>
                  </a:lnTo>
                  <a:lnTo>
                    <a:pt x="126860" y="57552"/>
                  </a:lnTo>
                  <a:lnTo>
                    <a:pt x="126933" y="56376"/>
                  </a:lnTo>
                  <a:lnTo>
                    <a:pt x="127006" y="55207"/>
                  </a:lnTo>
                  <a:lnTo>
                    <a:pt x="127079" y="54031"/>
                  </a:lnTo>
                  <a:lnTo>
                    <a:pt x="127139" y="52856"/>
                  </a:lnTo>
                  <a:lnTo>
                    <a:pt x="127199" y="51680"/>
                  </a:lnTo>
                  <a:lnTo>
                    <a:pt x="127246" y="50504"/>
                  </a:lnTo>
                  <a:lnTo>
                    <a:pt x="127292" y="49328"/>
                  </a:lnTo>
                  <a:lnTo>
                    <a:pt x="127339" y="48153"/>
                  </a:lnTo>
                  <a:lnTo>
                    <a:pt x="127372" y="46977"/>
                  </a:lnTo>
                  <a:lnTo>
                    <a:pt x="127399" y="45801"/>
                  </a:lnTo>
                  <a:lnTo>
                    <a:pt x="127425" y="44625"/>
                  </a:lnTo>
                  <a:lnTo>
                    <a:pt x="127439" y="43443"/>
                  </a:lnTo>
                  <a:lnTo>
                    <a:pt x="127452" y="42267"/>
                  </a:lnTo>
                  <a:lnTo>
                    <a:pt x="127459" y="41091"/>
                  </a:lnTo>
                  <a:lnTo>
                    <a:pt x="127452" y="39915"/>
                  </a:lnTo>
                  <a:lnTo>
                    <a:pt x="127445" y="38739"/>
                  </a:lnTo>
                  <a:lnTo>
                    <a:pt x="127432" y="37564"/>
                  </a:lnTo>
                  <a:lnTo>
                    <a:pt x="127406" y="36388"/>
                  </a:lnTo>
                  <a:lnTo>
                    <a:pt x="127379" y="35212"/>
                  </a:lnTo>
                  <a:lnTo>
                    <a:pt x="127339" y="34036"/>
                  </a:lnTo>
                  <a:lnTo>
                    <a:pt x="127299" y="32861"/>
                  </a:lnTo>
                  <a:lnTo>
                    <a:pt x="127246" y="31685"/>
                  </a:lnTo>
                  <a:lnTo>
                    <a:pt x="127186" y="30516"/>
                  </a:lnTo>
                  <a:lnTo>
                    <a:pt x="127119" y="29340"/>
                  </a:lnTo>
                  <a:lnTo>
                    <a:pt x="127039" y="28164"/>
                  </a:lnTo>
                  <a:lnTo>
                    <a:pt x="126959" y="26989"/>
                  </a:lnTo>
                  <a:lnTo>
                    <a:pt x="126919" y="26452"/>
                  </a:lnTo>
                  <a:lnTo>
                    <a:pt x="126886" y="25902"/>
                  </a:lnTo>
                  <a:lnTo>
                    <a:pt x="126826" y="24775"/>
                  </a:lnTo>
                  <a:lnTo>
                    <a:pt x="126773" y="23612"/>
                  </a:lnTo>
                  <a:lnTo>
                    <a:pt x="126720" y="22423"/>
                  </a:lnTo>
                  <a:lnTo>
                    <a:pt x="126666" y="21213"/>
                  </a:lnTo>
                  <a:lnTo>
                    <a:pt x="126600" y="19996"/>
                  </a:lnTo>
                  <a:lnTo>
                    <a:pt x="126527" y="18765"/>
                  </a:lnTo>
                  <a:lnTo>
                    <a:pt x="126487" y="18146"/>
                  </a:lnTo>
                  <a:lnTo>
                    <a:pt x="126433" y="17527"/>
                  </a:lnTo>
                  <a:lnTo>
                    <a:pt x="126380" y="16915"/>
                  </a:lnTo>
                  <a:lnTo>
                    <a:pt x="126320" y="16303"/>
                  </a:lnTo>
                  <a:lnTo>
                    <a:pt x="126254" y="15691"/>
                  </a:lnTo>
                  <a:lnTo>
                    <a:pt x="126180" y="15086"/>
                  </a:lnTo>
                  <a:lnTo>
                    <a:pt x="126101" y="14481"/>
                  </a:lnTo>
                  <a:lnTo>
                    <a:pt x="126007" y="13883"/>
                  </a:lnTo>
                  <a:lnTo>
                    <a:pt x="125907" y="13292"/>
                  </a:lnTo>
                  <a:lnTo>
                    <a:pt x="125801" y="12707"/>
                  </a:lnTo>
                  <a:lnTo>
                    <a:pt x="125681" y="12123"/>
                  </a:lnTo>
                  <a:lnTo>
                    <a:pt x="125555" y="11559"/>
                  </a:lnTo>
                  <a:lnTo>
                    <a:pt x="125408" y="10995"/>
                  </a:lnTo>
                  <a:lnTo>
                    <a:pt x="125255" y="10445"/>
                  </a:lnTo>
                  <a:lnTo>
                    <a:pt x="125088" y="9902"/>
                  </a:lnTo>
                  <a:lnTo>
                    <a:pt x="125002" y="9634"/>
                  </a:lnTo>
                  <a:lnTo>
                    <a:pt x="124909" y="9372"/>
                  </a:lnTo>
                  <a:lnTo>
                    <a:pt x="124815" y="9111"/>
                  </a:lnTo>
                  <a:lnTo>
                    <a:pt x="124716" y="8850"/>
                  </a:lnTo>
                  <a:lnTo>
                    <a:pt x="124616" y="8596"/>
                  </a:lnTo>
                  <a:lnTo>
                    <a:pt x="124509" y="8348"/>
                  </a:lnTo>
                  <a:lnTo>
                    <a:pt x="124336" y="7970"/>
                  </a:lnTo>
                  <a:lnTo>
                    <a:pt x="124150" y="7605"/>
                  </a:lnTo>
                  <a:lnTo>
                    <a:pt x="123957" y="7255"/>
                  </a:lnTo>
                  <a:lnTo>
                    <a:pt x="123757" y="6918"/>
                  </a:lnTo>
                  <a:lnTo>
                    <a:pt x="123544" y="6595"/>
                  </a:lnTo>
                  <a:lnTo>
                    <a:pt x="123324" y="6285"/>
                  </a:lnTo>
                  <a:lnTo>
                    <a:pt x="123098" y="5990"/>
                  </a:lnTo>
                  <a:lnTo>
                    <a:pt x="122858" y="5708"/>
                  </a:lnTo>
                  <a:lnTo>
                    <a:pt x="122618" y="5433"/>
                  </a:lnTo>
                  <a:lnTo>
                    <a:pt x="122365" y="5178"/>
                  </a:lnTo>
                  <a:lnTo>
                    <a:pt x="122106" y="4931"/>
                  </a:lnTo>
                  <a:lnTo>
                    <a:pt x="121833" y="4704"/>
                  </a:lnTo>
                  <a:lnTo>
                    <a:pt x="121560" y="4477"/>
                  </a:lnTo>
                  <a:lnTo>
                    <a:pt x="121280" y="4271"/>
                  </a:lnTo>
                  <a:lnTo>
                    <a:pt x="120994" y="4071"/>
                  </a:lnTo>
                  <a:lnTo>
                    <a:pt x="120694" y="3886"/>
                  </a:lnTo>
                  <a:lnTo>
                    <a:pt x="120394" y="3707"/>
                  </a:lnTo>
                  <a:lnTo>
                    <a:pt x="120088" y="3535"/>
                  </a:lnTo>
                  <a:lnTo>
                    <a:pt x="119775" y="3384"/>
                  </a:lnTo>
                  <a:lnTo>
                    <a:pt x="119456" y="3232"/>
                  </a:lnTo>
                  <a:lnTo>
                    <a:pt x="119129" y="3095"/>
                  </a:lnTo>
                  <a:lnTo>
                    <a:pt x="118803" y="2964"/>
                  </a:lnTo>
                  <a:lnTo>
                    <a:pt x="118470" y="2847"/>
                  </a:lnTo>
                  <a:lnTo>
                    <a:pt x="118131" y="2730"/>
                  </a:lnTo>
                  <a:lnTo>
                    <a:pt x="117791" y="2627"/>
                  </a:lnTo>
                  <a:lnTo>
                    <a:pt x="117445" y="2531"/>
                  </a:lnTo>
                  <a:lnTo>
                    <a:pt x="117092" y="2448"/>
                  </a:lnTo>
                  <a:lnTo>
                    <a:pt x="116739" y="2366"/>
                  </a:lnTo>
                  <a:lnTo>
                    <a:pt x="116379" y="2290"/>
                  </a:lnTo>
                  <a:lnTo>
                    <a:pt x="116020" y="2228"/>
                  </a:lnTo>
                  <a:lnTo>
                    <a:pt x="115654" y="2167"/>
                  </a:lnTo>
                  <a:lnTo>
                    <a:pt x="115288" y="2112"/>
                  </a:lnTo>
                  <a:lnTo>
                    <a:pt x="114921" y="2063"/>
                  </a:lnTo>
                  <a:lnTo>
                    <a:pt x="114548" y="2022"/>
                  </a:lnTo>
                  <a:lnTo>
                    <a:pt x="114176" y="1988"/>
                  </a:lnTo>
                  <a:lnTo>
                    <a:pt x="113796" y="1953"/>
                  </a:lnTo>
                  <a:lnTo>
                    <a:pt x="113423" y="1926"/>
                  </a:lnTo>
                  <a:lnTo>
                    <a:pt x="113044" y="1905"/>
                  </a:lnTo>
                  <a:lnTo>
                    <a:pt x="112285" y="1871"/>
                  </a:lnTo>
                  <a:lnTo>
                    <a:pt x="111519" y="1857"/>
                  </a:lnTo>
                  <a:lnTo>
                    <a:pt x="110760" y="1850"/>
                  </a:lnTo>
                  <a:lnTo>
                    <a:pt x="109994" y="1857"/>
                  </a:lnTo>
                  <a:lnTo>
                    <a:pt x="109235" y="1871"/>
                  </a:lnTo>
                  <a:lnTo>
                    <a:pt x="108483" y="1892"/>
                  </a:lnTo>
                  <a:lnTo>
                    <a:pt x="107737" y="1912"/>
                  </a:lnTo>
                  <a:lnTo>
                    <a:pt x="106266" y="1960"/>
                  </a:lnTo>
                  <a:lnTo>
                    <a:pt x="105553" y="1981"/>
                  </a:lnTo>
                  <a:lnTo>
                    <a:pt x="104847" y="1995"/>
                  </a:lnTo>
                  <a:lnTo>
                    <a:pt x="103496" y="1995"/>
                  </a:lnTo>
                  <a:lnTo>
                    <a:pt x="67874" y="1335"/>
                  </a:lnTo>
                  <a:lnTo>
                    <a:pt x="30149" y="606"/>
                  </a:lnTo>
                  <a:lnTo>
                    <a:pt x="29683" y="599"/>
                  </a:lnTo>
                  <a:lnTo>
                    <a:pt x="29217" y="578"/>
                  </a:lnTo>
                  <a:lnTo>
                    <a:pt x="28264" y="530"/>
                  </a:lnTo>
                  <a:lnTo>
                    <a:pt x="27292" y="468"/>
                  </a:lnTo>
                  <a:lnTo>
                    <a:pt x="26314" y="399"/>
                  </a:lnTo>
                  <a:lnTo>
                    <a:pt x="24329" y="248"/>
                  </a:lnTo>
                  <a:lnTo>
                    <a:pt x="23324" y="179"/>
                  </a:lnTo>
                  <a:lnTo>
                    <a:pt x="22319" y="111"/>
                  </a:lnTo>
                  <a:lnTo>
                    <a:pt x="21320" y="63"/>
                  </a:lnTo>
                  <a:lnTo>
                    <a:pt x="20814" y="42"/>
                  </a:lnTo>
                  <a:lnTo>
                    <a:pt x="20314" y="21"/>
                  </a:lnTo>
                  <a:lnTo>
                    <a:pt x="19822" y="8"/>
                  </a:lnTo>
                  <a:lnTo>
                    <a:pt x="193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-3536300" y="-827825"/>
              <a:ext cx="3517250" cy="992225"/>
            </a:xfrm>
            <a:custGeom>
              <a:avLst/>
              <a:gdLst/>
              <a:ahLst/>
              <a:cxnLst/>
              <a:rect l="l" t="t" r="r" b="b"/>
              <a:pathLst>
                <a:path w="140690" h="39689" extrusionOk="0">
                  <a:moveTo>
                    <a:pt x="56516" y="2827"/>
                  </a:moveTo>
                  <a:lnTo>
                    <a:pt x="59938" y="2840"/>
                  </a:lnTo>
                  <a:lnTo>
                    <a:pt x="63360" y="2868"/>
                  </a:lnTo>
                  <a:lnTo>
                    <a:pt x="66776" y="2902"/>
                  </a:lnTo>
                  <a:lnTo>
                    <a:pt x="70205" y="2950"/>
                  </a:lnTo>
                  <a:lnTo>
                    <a:pt x="73627" y="3005"/>
                  </a:lnTo>
                  <a:lnTo>
                    <a:pt x="77050" y="3060"/>
                  </a:lnTo>
                  <a:lnTo>
                    <a:pt x="80472" y="3129"/>
                  </a:lnTo>
                  <a:lnTo>
                    <a:pt x="83888" y="3198"/>
                  </a:lnTo>
                  <a:lnTo>
                    <a:pt x="90733" y="3349"/>
                  </a:lnTo>
                  <a:lnTo>
                    <a:pt x="97564" y="3500"/>
                  </a:lnTo>
                  <a:lnTo>
                    <a:pt x="104389" y="3645"/>
                  </a:lnTo>
                  <a:lnTo>
                    <a:pt x="107798" y="3714"/>
                  </a:lnTo>
                  <a:lnTo>
                    <a:pt x="111200" y="3775"/>
                  </a:lnTo>
                  <a:lnTo>
                    <a:pt x="114602" y="3830"/>
                  </a:lnTo>
                  <a:lnTo>
                    <a:pt x="117998" y="3879"/>
                  </a:lnTo>
                  <a:lnTo>
                    <a:pt x="121394" y="3920"/>
                  </a:lnTo>
                  <a:lnTo>
                    <a:pt x="124783" y="3947"/>
                  </a:lnTo>
                  <a:lnTo>
                    <a:pt x="124956" y="3961"/>
                  </a:lnTo>
                  <a:lnTo>
                    <a:pt x="125122" y="3982"/>
                  </a:lnTo>
                  <a:lnTo>
                    <a:pt x="125275" y="4016"/>
                  </a:lnTo>
                  <a:lnTo>
                    <a:pt x="125415" y="4071"/>
                  </a:lnTo>
                  <a:lnTo>
                    <a:pt x="125548" y="4133"/>
                  </a:lnTo>
                  <a:lnTo>
                    <a:pt x="125675" y="4209"/>
                  </a:lnTo>
                  <a:lnTo>
                    <a:pt x="125788" y="4291"/>
                  </a:lnTo>
                  <a:lnTo>
                    <a:pt x="125888" y="4387"/>
                  </a:lnTo>
                  <a:lnTo>
                    <a:pt x="125981" y="4490"/>
                  </a:lnTo>
                  <a:lnTo>
                    <a:pt x="126068" y="4601"/>
                  </a:lnTo>
                  <a:lnTo>
                    <a:pt x="126141" y="4717"/>
                  </a:lnTo>
                  <a:lnTo>
                    <a:pt x="126201" y="4841"/>
                  </a:lnTo>
                  <a:lnTo>
                    <a:pt x="126254" y="4972"/>
                  </a:lnTo>
                  <a:lnTo>
                    <a:pt x="126301" y="5102"/>
                  </a:lnTo>
                  <a:lnTo>
                    <a:pt x="126334" y="5240"/>
                  </a:lnTo>
                  <a:lnTo>
                    <a:pt x="126361" y="5377"/>
                  </a:lnTo>
                  <a:lnTo>
                    <a:pt x="126913" y="5377"/>
                  </a:lnTo>
                  <a:lnTo>
                    <a:pt x="127100" y="5384"/>
                  </a:lnTo>
                  <a:lnTo>
                    <a:pt x="127286" y="5398"/>
                  </a:lnTo>
                  <a:lnTo>
                    <a:pt x="127466" y="5412"/>
                  </a:lnTo>
                  <a:lnTo>
                    <a:pt x="127826" y="5460"/>
                  </a:lnTo>
                  <a:lnTo>
                    <a:pt x="128185" y="5522"/>
                  </a:lnTo>
                  <a:lnTo>
                    <a:pt x="128538" y="5598"/>
                  </a:lnTo>
                  <a:lnTo>
                    <a:pt x="128884" y="5687"/>
                  </a:lnTo>
                  <a:lnTo>
                    <a:pt x="129230" y="5790"/>
                  </a:lnTo>
                  <a:lnTo>
                    <a:pt x="129570" y="5914"/>
                  </a:lnTo>
                  <a:lnTo>
                    <a:pt x="129903" y="6044"/>
                  </a:lnTo>
                  <a:lnTo>
                    <a:pt x="130236" y="6196"/>
                  </a:lnTo>
                  <a:lnTo>
                    <a:pt x="130562" y="6354"/>
                  </a:lnTo>
                  <a:lnTo>
                    <a:pt x="130882" y="6526"/>
                  </a:lnTo>
                  <a:lnTo>
                    <a:pt x="131201" y="6711"/>
                  </a:lnTo>
                  <a:lnTo>
                    <a:pt x="131514" y="6911"/>
                  </a:lnTo>
                  <a:lnTo>
                    <a:pt x="131820" y="7124"/>
                  </a:lnTo>
                  <a:lnTo>
                    <a:pt x="132120" y="7344"/>
                  </a:lnTo>
                  <a:lnTo>
                    <a:pt x="132420" y="7578"/>
                  </a:lnTo>
                  <a:lnTo>
                    <a:pt x="132713" y="7818"/>
                  </a:lnTo>
                  <a:lnTo>
                    <a:pt x="132999" y="8073"/>
                  </a:lnTo>
                  <a:lnTo>
                    <a:pt x="133279" y="8334"/>
                  </a:lnTo>
                  <a:lnTo>
                    <a:pt x="133552" y="8609"/>
                  </a:lnTo>
                  <a:lnTo>
                    <a:pt x="133825" y="8884"/>
                  </a:lnTo>
                  <a:lnTo>
                    <a:pt x="134084" y="9180"/>
                  </a:lnTo>
                  <a:lnTo>
                    <a:pt x="134344" y="9476"/>
                  </a:lnTo>
                  <a:lnTo>
                    <a:pt x="134597" y="9785"/>
                  </a:lnTo>
                  <a:lnTo>
                    <a:pt x="134843" y="10094"/>
                  </a:lnTo>
                  <a:lnTo>
                    <a:pt x="135090" y="10418"/>
                  </a:lnTo>
                  <a:lnTo>
                    <a:pt x="135323" y="10748"/>
                  </a:lnTo>
                  <a:lnTo>
                    <a:pt x="135556" y="11084"/>
                  </a:lnTo>
                  <a:lnTo>
                    <a:pt x="135775" y="11421"/>
                  </a:lnTo>
                  <a:lnTo>
                    <a:pt x="135995" y="11772"/>
                  </a:lnTo>
                  <a:lnTo>
                    <a:pt x="136208" y="12123"/>
                  </a:lnTo>
                  <a:lnTo>
                    <a:pt x="136408" y="12480"/>
                  </a:lnTo>
                  <a:lnTo>
                    <a:pt x="136608" y="12838"/>
                  </a:lnTo>
                  <a:lnTo>
                    <a:pt x="136801" y="13209"/>
                  </a:lnTo>
                  <a:lnTo>
                    <a:pt x="136987" y="13580"/>
                  </a:lnTo>
                  <a:lnTo>
                    <a:pt x="137167" y="13952"/>
                  </a:lnTo>
                  <a:lnTo>
                    <a:pt x="137340" y="14330"/>
                  </a:lnTo>
                  <a:lnTo>
                    <a:pt x="137500" y="14708"/>
                  </a:lnTo>
                  <a:lnTo>
                    <a:pt x="137660" y="15093"/>
                  </a:lnTo>
                  <a:lnTo>
                    <a:pt x="137813" y="15478"/>
                  </a:lnTo>
                  <a:lnTo>
                    <a:pt x="137959" y="15863"/>
                  </a:lnTo>
                  <a:lnTo>
                    <a:pt x="138099" y="16248"/>
                  </a:lnTo>
                  <a:lnTo>
                    <a:pt x="138226" y="16640"/>
                  </a:lnTo>
                  <a:lnTo>
                    <a:pt x="138352" y="17025"/>
                  </a:lnTo>
                  <a:lnTo>
                    <a:pt x="138465" y="17417"/>
                  </a:lnTo>
                  <a:lnTo>
                    <a:pt x="138579" y="17802"/>
                  </a:lnTo>
                  <a:lnTo>
                    <a:pt x="138678" y="18194"/>
                  </a:lnTo>
                  <a:lnTo>
                    <a:pt x="138772" y="18579"/>
                  </a:lnTo>
                  <a:lnTo>
                    <a:pt x="138858" y="18971"/>
                  </a:lnTo>
                  <a:lnTo>
                    <a:pt x="138938" y="19356"/>
                  </a:lnTo>
                  <a:lnTo>
                    <a:pt x="139005" y="19734"/>
                  </a:lnTo>
                  <a:lnTo>
                    <a:pt x="139071" y="20119"/>
                  </a:lnTo>
                  <a:lnTo>
                    <a:pt x="139125" y="20498"/>
                  </a:lnTo>
                  <a:lnTo>
                    <a:pt x="139171" y="20869"/>
                  </a:lnTo>
                  <a:lnTo>
                    <a:pt x="139211" y="21240"/>
                  </a:lnTo>
                  <a:lnTo>
                    <a:pt x="139244" y="21611"/>
                  </a:lnTo>
                  <a:lnTo>
                    <a:pt x="139271" y="21976"/>
                  </a:lnTo>
                  <a:lnTo>
                    <a:pt x="139284" y="22333"/>
                  </a:lnTo>
                  <a:lnTo>
                    <a:pt x="139291" y="22684"/>
                  </a:lnTo>
                  <a:lnTo>
                    <a:pt x="139291" y="23035"/>
                  </a:lnTo>
                  <a:lnTo>
                    <a:pt x="139278" y="23379"/>
                  </a:lnTo>
                  <a:lnTo>
                    <a:pt x="139258" y="23716"/>
                  </a:lnTo>
                  <a:lnTo>
                    <a:pt x="139231" y="24073"/>
                  </a:lnTo>
                  <a:lnTo>
                    <a:pt x="139191" y="24431"/>
                  </a:lnTo>
                  <a:lnTo>
                    <a:pt x="139145" y="24788"/>
                  </a:lnTo>
                  <a:lnTo>
                    <a:pt x="139091" y="25139"/>
                  </a:lnTo>
                  <a:lnTo>
                    <a:pt x="139025" y="25490"/>
                  </a:lnTo>
                  <a:lnTo>
                    <a:pt x="138951" y="25833"/>
                  </a:lnTo>
                  <a:lnTo>
                    <a:pt x="138872" y="26177"/>
                  </a:lnTo>
                  <a:lnTo>
                    <a:pt x="138785" y="26521"/>
                  </a:lnTo>
                  <a:lnTo>
                    <a:pt x="138685" y="26858"/>
                  </a:lnTo>
                  <a:lnTo>
                    <a:pt x="138579" y="27195"/>
                  </a:lnTo>
                  <a:lnTo>
                    <a:pt x="138465" y="27525"/>
                  </a:lnTo>
                  <a:lnTo>
                    <a:pt x="138339" y="27855"/>
                  </a:lnTo>
                  <a:lnTo>
                    <a:pt x="138212" y="28178"/>
                  </a:lnTo>
                  <a:lnTo>
                    <a:pt x="138073" y="28501"/>
                  </a:lnTo>
                  <a:lnTo>
                    <a:pt x="137933" y="28817"/>
                  </a:lnTo>
                  <a:lnTo>
                    <a:pt x="137780" y="29127"/>
                  </a:lnTo>
                  <a:lnTo>
                    <a:pt x="137620" y="29436"/>
                  </a:lnTo>
                  <a:lnTo>
                    <a:pt x="137453" y="29739"/>
                  </a:lnTo>
                  <a:lnTo>
                    <a:pt x="137280" y="30041"/>
                  </a:lnTo>
                  <a:lnTo>
                    <a:pt x="137100" y="30337"/>
                  </a:lnTo>
                  <a:lnTo>
                    <a:pt x="136914" y="30626"/>
                  </a:lnTo>
                  <a:lnTo>
                    <a:pt x="136721" y="30908"/>
                  </a:lnTo>
                  <a:lnTo>
                    <a:pt x="136521" y="31190"/>
                  </a:lnTo>
                  <a:lnTo>
                    <a:pt x="136321" y="31465"/>
                  </a:lnTo>
                  <a:lnTo>
                    <a:pt x="136108" y="31733"/>
                  </a:lnTo>
                  <a:lnTo>
                    <a:pt x="135889" y="31994"/>
                  </a:lnTo>
                  <a:lnTo>
                    <a:pt x="135669" y="32255"/>
                  </a:lnTo>
                  <a:lnTo>
                    <a:pt x="135443" y="32503"/>
                  </a:lnTo>
                  <a:lnTo>
                    <a:pt x="135203" y="32750"/>
                  </a:lnTo>
                  <a:lnTo>
                    <a:pt x="134963" y="32991"/>
                  </a:lnTo>
                  <a:lnTo>
                    <a:pt x="134723" y="33225"/>
                  </a:lnTo>
                  <a:lnTo>
                    <a:pt x="134470" y="33452"/>
                  </a:lnTo>
                  <a:lnTo>
                    <a:pt x="134217" y="33672"/>
                  </a:lnTo>
                  <a:lnTo>
                    <a:pt x="133958" y="33885"/>
                  </a:lnTo>
                  <a:lnTo>
                    <a:pt x="133691" y="34091"/>
                  </a:lnTo>
                  <a:lnTo>
                    <a:pt x="133425" y="34291"/>
                  </a:lnTo>
                  <a:lnTo>
                    <a:pt x="133152" y="34483"/>
                  </a:lnTo>
                  <a:lnTo>
                    <a:pt x="132872" y="34669"/>
                  </a:lnTo>
                  <a:lnTo>
                    <a:pt x="132593" y="34848"/>
                  </a:lnTo>
                  <a:lnTo>
                    <a:pt x="132307" y="35013"/>
                  </a:lnTo>
                  <a:lnTo>
                    <a:pt x="132014" y="35178"/>
                  </a:lnTo>
                  <a:lnTo>
                    <a:pt x="131721" y="35329"/>
                  </a:lnTo>
                  <a:lnTo>
                    <a:pt x="131428" y="35480"/>
                  </a:lnTo>
                  <a:lnTo>
                    <a:pt x="131128" y="35618"/>
                  </a:lnTo>
                  <a:lnTo>
                    <a:pt x="130822" y="35748"/>
                  </a:lnTo>
                  <a:lnTo>
                    <a:pt x="130515" y="35865"/>
                  </a:lnTo>
                  <a:lnTo>
                    <a:pt x="130203" y="35982"/>
                  </a:lnTo>
                  <a:lnTo>
                    <a:pt x="129890" y="36085"/>
                  </a:lnTo>
                  <a:lnTo>
                    <a:pt x="129577" y="36175"/>
                  </a:lnTo>
                  <a:lnTo>
                    <a:pt x="129257" y="36264"/>
                  </a:lnTo>
                  <a:lnTo>
                    <a:pt x="128937" y="36340"/>
                  </a:lnTo>
                  <a:lnTo>
                    <a:pt x="128611" y="36408"/>
                  </a:lnTo>
                  <a:lnTo>
                    <a:pt x="128285" y="36463"/>
                  </a:lnTo>
                  <a:lnTo>
                    <a:pt x="127959" y="36512"/>
                  </a:lnTo>
                  <a:lnTo>
                    <a:pt x="127626" y="36553"/>
                  </a:lnTo>
                  <a:lnTo>
                    <a:pt x="127300" y="36580"/>
                  </a:lnTo>
                  <a:lnTo>
                    <a:pt x="126960" y="36594"/>
                  </a:lnTo>
                  <a:lnTo>
                    <a:pt x="126627" y="36601"/>
                  </a:lnTo>
                  <a:lnTo>
                    <a:pt x="126294" y="36601"/>
                  </a:lnTo>
                  <a:lnTo>
                    <a:pt x="125955" y="36587"/>
                  </a:lnTo>
                  <a:lnTo>
                    <a:pt x="125615" y="36560"/>
                  </a:lnTo>
                  <a:lnTo>
                    <a:pt x="125275" y="36525"/>
                  </a:lnTo>
                  <a:lnTo>
                    <a:pt x="124936" y="36484"/>
                  </a:lnTo>
                  <a:lnTo>
                    <a:pt x="124590" y="36422"/>
                  </a:lnTo>
                  <a:lnTo>
                    <a:pt x="124536" y="36498"/>
                  </a:lnTo>
                  <a:lnTo>
                    <a:pt x="124476" y="36567"/>
                  </a:lnTo>
                  <a:lnTo>
                    <a:pt x="124417" y="36635"/>
                  </a:lnTo>
                  <a:lnTo>
                    <a:pt x="124350" y="36697"/>
                  </a:lnTo>
                  <a:lnTo>
                    <a:pt x="124283" y="36759"/>
                  </a:lnTo>
                  <a:lnTo>
                    <a:pt x="124210" y="36814"/>
                  </a:lnTo>
                  <a:lnTo>
                    <a:pt x="124130" y="36862"/>
                  </a:lnTo>
                  <a:lnTo>
                    <a:pt x="124050" y="36910"/>
                  </a:lnTo>
                  <a:lnTo>
                    <a:pt x="123964" y="36959"/>
                  </a:lnTo>
                  <a:lnTo>
                    <a:pt x="123871" y="36993"/>
                  </a:lnTo>
                  <a:lnTo>
                    <a:pt x="123777" y="37027"/>
                  </a:lnTo>
                  <a:lnTo>
                    <a:pt x="123677" y="37055"/>
                  </a:lnTo>
                  <a:lnTo>
                    <a:pt x="123578" y="37075"/>
                  </a:lnTo>
                  <a:lnTo>
                    <a:pt x="123471" y="37096"/>
                  </a:lnTo>
                  <a:lnTo>
                    <a:pt x="123365" y="37103"/>
                  </a:lnTo>
                  <a:lnTo>
                    <a:pt x="123251" y="37103"/>
                  </a:lnTo>
                  <a:lnTo>
                    <a:pt x="116207" y="37158"/>
                  </a:lnTo>
                  <a:lnTo>
                    <a:pt x="109163" y="37192"/>
                  </a:lnTo>
                  <a:lnTo>
                    <a:pt x="102118" y="37227"/>
                  </a:lnTo>
                  <a:lnTo>
                    <a:pt x="95074" y="37247"/>
                  </a:lnTo>
                  <a:lnTo>
                    <a:pt x="80978" y="37275"/>
                  </a:lnTo>
                  <a:lnTo>
                    <a:pt x="66896" y="37302"/>
                  </a:lnTo>
                  <a:lnTo>
                    <a:pt x="65425" y="37316"/>
                  </a:lnTo>
                  <a:lnTo>
                    <a:pt x="63933" y="37344"/>
                  </a:lnTo>
                  <a:lnTo>
                    <a:pt x="62422" y="37385"/>
                  </a:lnTo>
                  <a:lnTo>
                    <a:pt x="60897" y="37440"/>
                  </a:lnTo>
                  <a:lnTo>
                    <a:pt x="59366" y="37502"/>
                  </a:lnTo>
                  <a:lnTo>
                    <a:pt x="57814" y="37570"/>
                  </a:lnTo>
                  <a:lnTo>
                    <a:pt x="56249" y="37646"/>
                  </a:lnTo>
                  <a:lnTo>
                    <a:pt x="54678" y="37729"/>
                  </a:lnTo>
                  <a:lnTo>
                    <a:pt x="51502" y="37894"/>
                  </a:lnTo>
                  <a:lnTo>
                    <a:pt x="48306" y="38059"/>
                  </a:lnTo>
                  <a:lnTo>
                    <a:pt x="46702" y="38127"/>
                  </a:lnTo>
                  <a:lnTo>
                    <a:pt x="45097" y="38196"/>
                  </a:lnTo>
                  <a:lnTo>
                    <a:pt x="43486" y="38258"/>
                  </a:lnTo>
                  <a:lnTo>
                    <a:pt x="41874" y="38306"/>
                  </a:lnTo>
                  <a:lnTo>
                    <a:pt x="40270" y="38341"/>
                  </a:lnTo>
                  <a:lnTo>
                    <a:pt x="38658" y="38361"/>
                  </a:lnTo>
                  <a:lnTo>
                    <a:pt x="37859" y="38368"/>
                  </a:lnTo>
                  <a:lnTo>
                    <a:pt x="37060" y="38368"/>
                  </a:lnTo>
                  <a:lnTo>
                    <a:pt x="36261" y="38361"/>
                  </a:lnTo>
                  <a:lnTo>
                    <a:pt x="35462" y="38354"/>
                  </a:lnTo>
                  <a:lnTo>
                    <a:pt x="34663" y="38341"/>
                  </a:lnTo>
                  <a:lnTo>
                    <a:pt x="33871" y="38320"/>
                  </a:lnTo>
                  <a:lnTo>
                    <a:pt x="33079" y="38299"/>
                  </a:lnTo>
                  <a:lnTo>
                    <a:pt x="32286" y="38272"/>
                  </a:lnTo>
                  <a:lnTo>
                    <a:pt x="31501" y="38231"/>
                  </a:lnTo>
                  <a:lnTo>
                    <a:pt x="30715" y="38189"/>
                  </a:lnTo>
                  <a:lnTo>
                    <a:pt x="29929" y="38141"/>
                  </a:lnTo>
                  <a:lnTo>
                    <a:pt x="29150" y="38086"/>
                  </a:lnTo>
                  <a:lnTo>
                    <a:pt x="28371" y="38024"/>
                  </a:lnTo>
                  <a:lnTo>
                    <a:pt x="27599" y="37962"/>
                  </a:lnTo>
                  <a:lnTo>
                    <a:pt x="26827" y="37887"/>
                  </a:lnTo>
                  <a:lnTo>
                    <a:pt x="26054" y="37797"/>
                  </a:lnTo>
                  <a:lnTo>
                    <a:pt x="25295" y="37708"/>
                  </a:lnTo>
                  <a:lnTo>
                    <a:pt x="24530" y="37612"/>
                  </a:lnTo>
                  <a:lnTo>
                    <a:pt x="23777" y="37502"/>
                  </a:lnTo>
                  <a:lnTo>
                    <a:pt x="23018" y="37392"/>
                  </a:lnTo>
                  <a:lnTo>
                    <a:pt x="22273" y="37268"/>
                  </a:lnTo>
                  <a:lnTo>
                    <a:pt x="21527" y="37130"/>
                  </a:lnTo>
                  <a:lnTo>
                    <a:pt x="20788" y="36993"/>
                  </a:lnTo>
                  <a:lnTo>
                    <a:pt x="20055" y="36842"/>
                  </a:lnTo>
                  <a:lnTo>
                    <a:pt x="19323" y="36677"/>
                  </a:lnTo>
                  <a:lnTo>
                    <a:pt x="18597" y="36512"/>
                  </a:lnTo>
                  <a:lnTo>
                    <a:pt x="17878" y="36326"/>
                  </a:lnTo>
                  <a:lnTo>
                    <a:pt x="17159" y="36140"/>
                  </a:lnTo>
                  <a:lnTo>
                    <a:pt x="16779" y="36030"/>
                  </a:lnTo>
                  <a:lnTo>
                    <a:pt x="16407" y="35920"/>
                  </a:lnTo>
                  <a:lnTo>
                    <a:pt x="16027" y="35796"/>
                  </a:lnTo>
                  <a:lnTo>
                    <a:pt x="15654" y="35673"/>
                  </a:lnTo>
                  <a:lnTo>
                    <a:pt x="15281" y="35535"/>
                  </a:lnTo>
                  <a:lnTo>
                    <a:pt x="14909" y="35398"/>
                  </a:lnTo>
                  <a:lnTo>
                    <a:pt x="14536" y="35253"/>
                  </a:lnTo>
                  <a:lnTo>
                    <a:pt x="14163" y="35102"/>
                  </a:lnTo>
                  <a:lnTo>
                    <a:pt x="13797" y="34944"/>
                  </a:lnTo>
                  <a:lnTo>
                    <a:pt x="13430" y="34779"/>
                  </a:lnTo>
                  <a:lnTo>
                    <a:pt x="13071" y="34614"/>
                  </a:lnTo>
                  <a:lnTo>
                    <a:pt x="12711" y="34435"/>
                  </a:lnTo>
                  <a:lnTo>
                    <a:pt x="12352" y="34256"/>
                  </a:lnTo>
                  <a:lnTo>
                    <a:pt x="11999" y="34071"/>
                  </a:lnTo>
                  <a:lnTo>
                    <a:pt x="11653" y="33871"/>
                  </a:lnTo>
                  <a:lnTo>
                    <a:pt x="11306" y="33672"/>
                  </a:lnTo>
                  <a:lnTo>
                    <a:pt x="10960" y="33472"/>
                  </a:lnTo>
                  <a:lnTo>
                    <a:pt x="10621" y="33259"/>
                  </a:lnTo>
                  <a:lnTo>
                    <a:pt x="10288" y="33039"/>
                  </a:lnTo>
                  <a:lnTo>
                    <a:pt x="9955" y="32819"/>
                  </a:lnTo>
                  <a:lnTo>
                    <a:pt x="9629" y="32592"/>
                  </a:lnTo>
                  <a:lnTo>
                    <a:pt x="9309" y="32359"/>
                  </a:lnTo>
                  <a:lnTo>
                    <a:pt x="8989" y="32118"/>
                  </a:lnTo>
                  <a:lnTo>
                    <a:pt x="8676" y="31870"/>
                  </a:lnTo>
                  <a:lnTo>
                    <a:pt x="8370" y="31616"/>
                  </a:lnTo>
                  <a:lnTo>
                    <a:pt x="8070" y="31362"/>
                  </a:lnTo>
                  <a:lnTo>
                    <a:pt x="7778" y="31100"/>
                  </a:lnTo>
                  <a:lnTo>
                    <a:pt x="7485" y="30832"/>
                  </a:lnTo>
                  <a:lnTo>
                    <a:pt x="7205" y="30557"/>
                  </a:lnTo>
                  <a:lnTo>
                    <a:pt x="6925" y="30282"/>
                  </a:lnTo>
                  <a:lnTo>
                    <a:pt x="6659" y="29993"/>
                  </a:lnTo>
                  <a:lnTo>
                    <a:pt x="6393" y="29704"/>
                  </a:lnTo>
                  <a:lnTo>
                    <a:pt x="6140" y="29409"/>
                  </a:lnTo>
                  <a:lnTo>
                    <a:pt x="5887" y="29106"/>
                  </a:lnTo>
                  <a:lnTo>
                    <a:pt x="5647" y="28804"/>
                  </a:lnTo>
                  <a:lnTo>
                    <a:pt x="5414" y="28494"/>
                  </a:lnTo>
                  <a:lnTo>
                    <a:pt x="5187" y="28178"/>
                  </a:lnTo>
                  <a:lnTo>
                    <a:pt x="4968" y="27855"/>
                  </a:lnTo>
                  <a:lnTo>
                    <a:pt x="4761" y="27525"/>
                  </a:lnTo>
                  <a:lnTo>
                    <a:pt x="4555" y="27195"/>
                  </a:lnTo>
                  <a:lnTo>
                    <a:pt x="4362" y="26858"/>
                  </a:lnTo>
                  <a:lnTo>
                    <a:pt x="4182" y="26521"/>
                  </a:lnTo>
                  <a:lnTo>
                    <a:pt x="4002" y="26170"/>
                  </a:lnTo>
                  <a:lnTo>
                    <a:pt x="3836" y="25820"/>
                  </a:lnTo>
                  <a:lnTo>
                    <a:pt x="3683" y="25462"/>
                  </a:lnTo>
                  <a:lnTo>
                    <a:pt x="3536" y="25098"/>
                  </a:lnTo>
                  <a:lnTo>
                    <a:pt x="3396" y="24733"/>
                  </a:lnTo>
                  <a:lnTo>
                    <a:pt x="3270" y="24362"/>
                  </a:lnTo>
                  <a:lnTo>
                    <a:pt x="3157" y="23984"/>
                  </a:lnTo>
                  <a:lnTo>
                    <a:pt x="3050" y="23606"/>
                  </a:lnTo>
                  <a:lnTo>
                    <a:pt x="2950" y="23220"/>
                  </a:lnTo>
                  <a:lnTo>
                    <a:pt x="2864" y="22829"/>
                  </a:lnTo>
                  <a:lnTo>
                    <a:pt x="2791" y="22430"/>
                  </a:lnTo>
                  <a:lnTo>
                    <a:pt x="2731" y="22031"/>
                  </a:lnTo>
                  <a:lnTo>
                    <a:pt x="2677" y="21625"/>
                  </a:lnTo>
                  <a:lnTo>
                    <a:pt x="2637" y="21220"/>
                  </a:lnTo>
                  <a:lnTo>
                    <a:pt x="2611" y="20800"/>
                  </a:lnTo>
                  <a:lnTo>
                    <a:pt x="2597" y="20388"/>
                  </a:lnTo>
                  <a:lnTo>
                    <a:pt x="2591" y="19961"/>
                  </a:lnTo>
                  <a:lnTo>
                    <a:pt x="2604" y="19535"/>
                  </a:lnTo>
                  <a:lnTo>
                    <a:pt x="2624" y="19102"/>
                  </a:lnTo>
                  <a:lnTo>
                    <a:pt x="2657" y="18669"/>
                  </a:lnTo>
                  <a:lnTo>
                    <a:pt x="2704" y="18222"/>
                  </a:lnTo>
                  <a:lnTo>
                    <a:pt x="2771" y="17782"/>
                  </a:lnTo>
                  <a:lnTo>
                    <a:pt x="2817" y="17472"/>
                  </a:lnTo>
                  <a:lnTo>
                    <a:pt x="2870" y="17170"/>
                  </a:lnTo>
                  <a:lnTo>
                    <a:pt x="2930" y="16867"/>
                  </a:lnTo>
                  <a:lnTo>
                    <a:pt x="2997" y="16565"/>
                  </a:lnTo>
                  <a:lnTo>
                    <a:pt x="3070" y="16269"/>
                  </a:lnTo>
                  <a:lnTo>
                    <a:pt x="3143" y="15973"/>
                  </a:lnTo>
                  <a:lnTo>
                    <a:pt x="3230" y="15678"/>
                  </a:lnTo>
                  <a:lnTo>
                    <a:pt x="3317" y="15389"/>
                  </a:lnTo>
                  <a:lnTo>
                    <a:pt x="3410" y="15100"/>
                  </a:lnTo>
                  <a:lnTo>
                    <a:pt x="3510" y="14811"/>
                  </a:lnTo>
                  <a:lnTo>
                    <a:pt x="3609" y="14529"/>
                  </a:lnTo>
                  <a:lnTo>
                    <a:pt x="3723" y="14254"/>
                  </a:lnTo>
                  <a:lnTo>
                    <a:pt x="3836" y="13972"/>
                  </a:lnTo>
                  <a:lnTo>
                    <a:pt x="3956" y="13697"/>
                  </a:lnTo>
                  <a:lnTo>
                    <a:pt x="4076" y="13429"/>
                  </a:lnTo>
                  <a:lnTo>
                    <a:pt x="4209" y="13161"/>
                  </a:lnTo>
                  <a:lnTo>
                    <a:pt x="4342" y="12893"/>
                  </a:lnTo>
                  <a:lnTo>
                    <a:pt x="4475" y="12632"/>
                  </a:lnTo>
                  <a:lnTo>
                    <a:pt x="4622" y="12370"/>
                  </a:lnTo>
                  <a:lnTo>
                    <a:pt x="4768" y="12109"/>
                  </a:lnTo>
                  <a:lnTo>
                    <a:pt x="4921" y="11861"/>
                  </a:lnTo>
                  <a:lnTo>
                    <a:pt x="5074" y="11607"/>
                  </a:lnTo>
                  <a:lnTo>
                    <a:pt x="5234" y="11360"/>
                  </a:lnTo>
                  <a:lnTo>
                    <a:pt x="5401" y="11119"/>
                  </a:lnTo>
                  <a:lnTo>
                    <a:pt x="5567" y="10871"/>
                  </a:lnTo>
                  <a:lnTo>
                    <a:pt x="5740" y="10638"/>
                  </a:lnTo>
                  <a:lnTo>
                    <a:pt x="5920" y="10404"/>
                  </a:lnTo>
                  <a:lnTo>
                    <a:pt x="6100" y="10170"/>
                  </a:lnTo>
                  <a:lnTo>
                    <a:pt x="6286" y="9943"/>
                  </a:lnTo>
                  <a:lnTo>
                    <a:pt x="6473" y="9723"/>
                  </a:lnTo>
                  <a:lnTo>
                    <a:pt x="6666" y="9503"/>
                  </a:lnTo>
                  <a:lnTo>
                    <a:pt x="6865" y="9283"/>
                  </a:lnTo>
                  <a:lnTo>
                    <a:pt x="7065" y="9070"/>
                  </a:lnTo>
                  <a:lnTo>
                    <a:pt x="7265" y="8864"/>
                  </a:lnTo>
                  <a:lnTo>
                    <a:pt x="7471" y="8657"/>
                  </a:lnTo>
                  <a:lnTo>
                    <a:pt x="7684" y="8458"/>
                  </a:lnTo>
                  <a:lnTo>
                    <a:pt x="7897" y="8258"/>
                  </a:lnTo>
                  <a:lnTo>
                    <a:pt x="8117" y="8066"/>
                  </a:lnTo>
                  <a:lnTo>
                    <a:pt x="8337" y="7873"/>
                  </a:lnTo>
                  <a:lnTo>
                    <a:pt x="8563" y="7688"/>
                  </a:lnTo>
                  <a:lnTo>
                    <a:pt x="8790" y="7509"/>
                  </a:lnTo>
                  <a:lnTo>
                    <a:pt x="9016" y="7330"/>
                  </a:lnTo>
                  <a:lnTo>
                    <a:pt x="9249" y="7158"/>
                  </a:lnTo>
                  <a:lnTo>
                    <a:pt x="9489" y="6986"/>
                  </a:lnTo>
                  <a:lnTo>
                    <a:pt x="9728" y="6821"/>
                  </a:lnTo>
                  <a:lnTo>
                    <a:pt x="9968" y="6663"/>
                  </a:lnTo>
                  <a:lnTo>
                    <a:pt x="10214" y="6505"/>
                  </a:lnTo>
                  <a:lnTo>
                    <a:pt x="10461" y="6354"/>
                  </a:lnTo>
                  <a:lnTo>
                    <a:pt x="10707" y="6209"/>
                  </a:lnTo>
                  <a:lnTo>
                    <a:pt x="10960" y="6065"/>
                  </a:lnTo>
                  <a:lnTo>
                    <a:pt x="11213" y="5928"/>
                  </a:lnTo>
                  <a:lnTo>
                    <a:pt x="11473" y="5797"/>
                  </a:lnTo>
                  <a:lnTo>
                    <a:pt x="11733" y="5666"/>
                  </a:lnTo>
                  <a:lnTo>
                    <a:pt x="11992" y="5543"/>
                  </a:lnTo>
                  <a:lnTo>
                    <a:pt x="12252" y="5419"/>
                  </a:lnTo>
                  <a:lnTo>
                    <a:pt x="12518" y="5309"/>
                  </a:lnTo>
                  <a:lnTo>
                    <a:pt x="12791" y="5199"/>
                  </a:lnTo>
                  <a:lnTo>
                    <a:pt x="13058" y="5089"/>
                  </a:lnTo>
                  <a:lnTo>
                    <a:pt x="13330" y="4992"/>
                  </a:lnTo>
                  <a:lnTo>
                    <a:pt x="13603" y="4896"/>
                  </a:lnTo>
                  <a:lnTo>
                    <a:pt x="13876" y="4807"/>
                  </a:lnTo>
                  <a:lnTo>
                    <a:pt x="14156" y="4717"/>
                  </a:lnTo>
                  <a:lnTo>
                    <a:pt x="14429" y="4642"/>
                  </a:lnTo>
                  <a:lnTo>
                    <a:pt x="14709" y="4566"/>
                  </a:lnTo>
                  <a:lnTo>
                    <a:pt x="14789" y="4456"/>
                  </a:lnTo>
                  <a:lnTo>
                    <a:pt x="14875" y="4353"/>
                  </a:lnTo>
                  <a:lnTo>
                    <a:pt x="14975" y="4257"/>
                  </a:lnTo>
                  <a:lnTo>
                    <a:pt x="15028" y="4215"/>
                  </a:lnTo>
                  <a:lnTo>
                    <a:pt x="15088" y="4174"/>
                  </a:lnTo>
                  <a:lnTo>
                    <a:pt x="15148" y="4140"/>
                  </a:lnTo>
                  <a:lnTo>
                    <a:pt x="15208" y="4105"/>
                  </a:lnTo>
                  <a:lnTo>
                    <a:pt x="15281" y="4078"/>
                  </a:lnTo>
                  <a:lnTo>
                    <a:pt x="15348" y="4050"/>
                  </a:lnTo>
                  <a:lnTo>
                    <a:pt x="15421" y="4030"/>
                  </a:lnTo>
                  <a:lnTo>
                    <a:pt x="15501" y="4009"/>
                  </a:lnTo>
                  <a:lnTo>
                    <a:pt x="15581" y="4002"/>
                  </a:lnTo>
                  <a:lnTo>
                    <a:pt x="15668" y="3995"/>
                  </a:lnTo>
                  <a:lnTo>
                    <a:pt x="17359" y="3885"/>
                  </a:lnTo>
                  <a:lnTo>
                    <a:pt x="19050" y="3775"/>
                  </a:lnTo>
                  <a:lnTo>
                    <a:pt x="20748" y="3679"/>
                  </a:lnTo>
                  <a:lnTo>
                    <a:pt x="22439" y="3583"/>
                  </a:lnTo>
                  <a:lnTo>
                    <a:pt x="24137" y="3500"/>
                  </a:lnTo>
                  <a:lnTo>
                    <a:pt x="25835" y="3418"/>
                  </a:lnTo>
                  <a:lnTo>
                    <a:pt x="27533" y="3342"/>
                  </a:lnTo>
                  <a:lnTo>
                    <a:pt x="29230" y="3273"/>
                  </a:lnTo>
                  <a:lnTo>
                    <a:pt x="30928" y="3212"/>
                  </a:lnTo>
                  <a:lnTo>
                    <a:pt x="32633" y="3157"/>
                  </a:lnTo>
                  <a:lnTo>
                    <a:pt x="34331" y="3102"/>
                  </a:lnTo>
                  <a:lnTo>
                    <a:pt x="36035" y="3053"/>
                  </a:lnTo>
                  <a:lnTo>
                    <a:pt x="37740" y="3012"/>
                  </a:lnTo>
                  <a:lnTo>
                    <a:pt x="39444" y="2971"/>
                  </a:lnTo>
                  <a:lnTo>
                    <a:pt x="41149" y="2937"/>
                  </a:lnTo>
                  <a:lnTo>
                    <a:pt x="42853" y="2909"/>
                  </a:lnTo>
                  <a:lnTo>
                    <a:pt x="44558" y="2888"/>
                  </a:lnTo>
                  <a:lnTo>
                    <a:pt x="46269" y="2868"/>
                  </a:lnTo>
                  <a:lnTo>
                    <a:pt x="49678" y="2840"/>
                  </a:lnTo>
                  <a:lnTo>
                    <a:pt x="53100" y="2827"/>
                  </a:lnTo>
                  <a:close/>
                  <a:moveTo>
                    <a:pt x="27306" y="1"/>
                  </a:moveTo>
                  <a:lnTo>
                    <a:pt x="26674" y="14"/>
                  </a:lnTo>
                  <a:lnTo>
                    <a:pt x="26041" y="21"/>
                  </a:lnTo>
                  <a:lnTo>
                    <a:pt x="25409" y="42"/>
                  </a:lnTo>
                  <a:lnTo>
                    <a:pt x="24783" y="62"/>
                  </a:lnTo>
                  <a:lnTo>
                    <a:pt x="24157" y="97"/>
                  </a:lnTo>
                  <a:lnTo>
                    <a:pt x="23538" y="131"/>
                  </a:lnTo>
                  <a:lnTo>
                    <a:pt x="22918" y="166"/>
                  </a:lnTo>
                  <a:lnTo>
                    <a:pt x="22299" y="214"/>
                  </a:lnTo>
                  <a:lnTo>
                    <a:pt x="21687" y="269"/>
                  </a:lnTo>
                  <a:lnTo>
                    <a:pt x="21081" y="331"/>
                  </a:lnTo>
                  <a:lnTo>
                    <a:pt x="20475" y="399"/>
                  </a:lnTo>
                  <a:lnTo>
                    <a:pt x="19876" y="475"/>
                  </a:lnTo>
                  <a:lnTo>
                    <a:pt x="19283" y="557"/>
                  </a:lnTo>
                  <a:lnTo>
                    <a:pt x="18690" y="647"/>
                  </a:lnTo>
                  <a:lnTo>
                    <a:pt x="18104" y="743"/>
                  </a:lnTo>
                  <a:lnTo>
                    <a:pt x="17525" y="846"/>
                  </a:lnTo>
                  <a:lnTo>
                    <a:pt x="16946" y="963"/>
                  </a:lnTo>
                  <a:lnTo>
                    <a:pt x="16380" y="1087"/>
                  </a:lnTo>
                  <a:lnTo>
                    <a:pt x="15814" y="1218"/>
                  </a:lnTo>
                  <a:lnTo>
                    <a:pt x="15255" y="1362"/>
                  </a:lnTo>
                  <a:lnTo>
                    <a:pt x="14702" y="1513"/>
                  </a:lnTo>
                  <a:lnTo>
                    <a:pt x="14156" y="1671"/>
                  </a:lnTo>
                  <a:lnTo>
                    <a:pt x="13617" y="1843"/>
                  </a:lnTo>
                  <a:lnTo>
                    <a:pt x="13084" y="2022"/>
                  </a:lnTo>
                  <a:lnTo>
                    <a:pt x="12558" y="2215"/>
                  </a:lnTo>
                  <a:lnTo>
                    <a:pt x="12039" y="2414"/>
                  </a:lnTo>
                  <a:lnTo>
                    <a:pt x="11526" y="2627"/>
                  </a:lnTo>
                  <a:lnTo>
                    <a:pt x="11027" y="2854"/>
                  </a:lnTo>
                  <a:lnTo>
                    <a:pt x="10534" y="3088"/>
                  </a:lnTo>
                  <a:lnTo>
                    <a:pt x="10048" y="3328"/>
                  </a:lnTo>
                  <a:lnTo>
                    <a:pt x="9575" y="3583"/>
                  </a:lnTo>
                  <a:lnTo>
                    <a:pt x="9116" y="3844"/>
                  </a:lnTo>
                  <a:lnTo>
                    <a:pt x="8663" y="4119"/>
                  </a:lnTo>
                  <a:lnTo>
                    <a:pt x="8224" y="4401"/>
                  </a:lnTo>
                  <a:lnTo>
                    <a:pt x="7791" y="4697"/>
                  </a:lnTo>
                  <a:lnTo>
                    <a:pt x="7371" y="4992"/>
                  </a:lnTo>
                  <a:lnTo>
                    <a:pt x="6965" y="5302"/>
                  </a:lnTo>
                  <a:lnTo>
                    <a:pt x="6566" y="5618"/>
                  </a:lnTo>
                  <a:lnTo>
                    <a:pt x="6180" y="5948"/>
                  </a:lnTo>
                  <a:lnTo>
                    <a:pt x="5800" y="6278"/>
                  </a:lnTo>
                  <a:lnTo>
                    <a:pt x="5434" y="6622"/>
                  </a:lnTo>
                  <a:lnTo>
                    <a:pt x="5081" y="6973"/>
                  </a:lnTo>
                  <a:lnTo>
                    <a:pt x="4735" y="7330"/>
                  </a:lnTo>
                  <a:lnTo>
                    <a:pt x="4402" y="7695"/>
                  </a:lnTo>
                  <a:lnTo>
                    <a:pt x="4082" y="8066"/>
                  </a:lnTo>
                  <a:lnTo>
                    <a:pt x="3776" y="8444"/>
                  </a:lnTo>
                  <a:lnTo>
                    <a:pt x="3476" y="8829"/>
                  </a:lnTo>
                  <a:lnTo>
                    <a:pt x="3190" y="9221"/>
                  </a:lnTo>
                  <a:lnTo>
                    <a:pt x="2917" y="9620"/>
                  </a:lnTo>
                  <a:lnTo>
                    <a:pt x="2651" y="10026"/>
                  </a:lnTo>
                  <a:lnTo>
                    <a:pt x="2398" y="10438"/>
                  </a:lnTo>
                  <a:lnTo>
                    <a:pt x="2165" y="10851"/>
                  </a:lnTo>
                  <a:lnTo>
                    <a:pt x="1938" y="11277"/>
                  </a:lnTo>
                  <a:lnTo>
                    <a:pt x="1719" y="11703"/>
                  </a:lnTo>
                  <a:lnTo>
                    <a:pt x="1519" y="12136"/>
                  </a:lnTo>
                  <a:lnTo>
                    <a:pt x="1326" y="12577"/>
                  </a:lnTo>
                  <a:lnTo>
                    <a:pt x="1153" y="13017"/>
                  </a:lnTo>
                  <a:lnTo>
                    <a:pt x="986" y="13464"/>
                  </a:lnTo>
                  <a:lnTo>
                    <a:pt x="833" y="13917"/>
                  </a:lnTo>
                  <a:lnTo>
                    <a:pt x="693" y="14371"/>
                  </a:lnTo>
                  <a:lnTo>
                    <a:pt x="567" y="14832"/>
                  </a:lnTo>
                  <a:lnTo>
                    <a:pt x="447" y="15293"/>
                  </a:lnTo>
                  <a:lnTo>
                    <a:pt x="347" y="15760"/>
                  </a:lnTo>
                  <a:lnTo>
                    <a:pt x="260" y="16235"/>
                  </a:lnTo>
                  <a:lnTo>
                    <a:pt x="180" y="16709"/>
                  </a:lnTo>
                  <a:lnTo>
                    <a:pt x="121" y="17183"/>
                  </a:lnTo>
                  <a:lnTo>
                    <a:pt x="74" y="17665"/>
                  </a:lnTo>
                  <a:lnTo>
                    <a:pt x="34" y="18146"/>
                  </a:lnTo>
                  <a:lnTo>
                    <a:pt x="14" y="18634"/>
                  </a:lnTo>
                  <a:lnTo>
                    <a:pt x="1" y="19122"/>
                  </a:lnTo>
                  <a:lnTo>
                    <a:pt x="7" y="19611"/>
                  </a:lnTo>
                  <a:lnTo>
                    <a:pt x="27" y="20099"/>
                  </a:lnTo>
                  <a:lnTo>
                    <a:pt x="61" y="20594"/>
                  </a:lnTo>
                  <a:lnTo>
                    <a:pt x="107" y="21089"/>
                  </a:lnTo>
                  <a:lnTo>
                    <a:pt x="167" y="21584"/>
                  </a:lnTo>
                  <a:lnTo>
                    <a:pt x="240" y="22079"/>
                  </a:lnTo>
                  <a:lnTo>
                    <a:pt x="327" y="22581"/>
                  </a:lnTo>
                  <a:lnTo>
                    <a:pt x="427" y="23076"/>
                  </a:lnTo>
                  <a:lnTo>
                    <a:pt x="547" y="23578"/>
                  </a:lnTo>
                  <a:lnTo>
                    <a:pt x="673" y="24080"/>
                  </a:lnTo>
                  <a:lnTo>
                    <a:pt x="820" y="24575"/>
                  </a:lnTo>
                  <a:lnTo>
                    <a:pt x="979" y="25077"/>
                  </a:lnTo>
                  <a:lnTo>
                    <a:pt x="1153" y="25572"/>
                  </a:lnTo>
                  <a:lnTo>
                    <a:pt x="1346" y="26074"/>
                  </a:lnTo>
                  <a:lnTo>
                    <a:pt x="1545" y="26569"/>
                  </a:lnTo>
                  <a:lnTo>
                    <a:pt x="1765" y="27071"/>
                  </a:lnTo>
                  <a:lnTo>
                    <a:pt x="1998" y="27566"/>
                  </a:lnTo>
                  <a:lnTo>
                    <a:pt x="2251" y="28061"/>
                  </a:lnTo>
                  <a:lnTo>
                    <a:pt x="2511" y="28556"/>
                  </a:lnTo>
                  <a:lnTo>
                    <a:pt x="2684" y="28866"/>
                  </a:lnTo>
                  <a:lnTo>
                    <a:pt x="2864" y="29168"/>
                  </a:lnTo>
                  <a:lnTo>
                    <a:pt x="3044" y="29471"/>
                  </a:lnTo>
                  <a:lnTo>
                    <a:pt x="3230" y="29766"/>
                  </a:lnTo>
                  <a:lnTo>
                    <a:pt x="3416" y="30055"/>
                  </a:lnTo>
                  <a:lnTo>
                    <a:pt x="3609" y="30337"/>
                  </a:lnTo>
                  <a:lnTo>
                    <a:pt x="3803" y="30619"/>
                  </a:lnTo>
                  <a:lnTo>
                    <a:pt x="4002" y="30894"/>
                  </a:lnTo>
                  <a:lnTo>
                    <a:pt x="4202" y="31169"/>
                  </a:lnTo>
                  <a:lnTo>
                    <a:pt x="4408" y="31430"/>
                  </a:lnTo>
                  <a:lnTo>
                    <a:pt x="4615" y="31692"/>
                  </a:lnTo>
                  <a:lnTo>
                    <a:pt x="4828" y="31946"/>
                  </a:lnTo>
                  <a:lnTo>
                    <a:pt x="5041" y="32200"/>
                  </a:lnTo>
                  <a:lnTo>
                    <a:pt x="5261" y="32441"/>
                  </a:lnTo>
                  <a:lnTo>
                    <a:pt x="5480" y="32689"/>
                  </a:lnTo>
                  <a:lnTo>
                    <a:pt x="5700" y="32922"/>
                  </a:lnTo>
                  <a:lnTo>
                    <a:pt x="5927" y="33156"/>
                  </a:lnTo>
                  <a:lnTo>
                    <a:pt x="6160" y="33383"/>
                  </a:lnTo>
                  <a:lnTo>
                    <a:pt x="6386" y="33603"/>
                  </a:lnTo>
                  <a:lnTo>
                    <a:pt x="6626" y="33823"/>
                  </a:lnTo>
                  <a:lnTo>
                    <a:pt x="6859" y="34036"/>
                  </a:lnTo>
                  <a:lnTo>
                    <a:pt x="7105" y="34249"/>
                  </a:lnTo>
                  <a:lnTo>
                    <a:pt x="7345" y="34449"/>
                  </a:lnTo>
                  <a:lnTo>
                    <a:pt x="7591" y="34655"/>
                  </a:lnTo>
                  <a:lnTo>
                    <a:pt x="7837" y="34848"/>
                  </a:lnTo>
                  <a:lnTo>
                    <a:pt x="8090" y="35040"/>
                  </a:lnTo>
                  <a:lnTo>
                    <a:pt x="8343" y="35226"/>
                  </a:lnTo>
                  <a:lnTo>
                    <a:pt x="8603" y="35411"/>
                  </a:lnTo>
                  <a:lnTo>
                    <a:pt x="8863" y="35590"/>
                  </a:lnTo>
                  <a:lnTo>
                    <a:pt x="9122" y="35762"/>
                  </a:lnTo>
                  <a:lnTo>
                    <a:pt x="9389" y="35934"/>
                  </a:lnTo>
                  <a:lnTo>
                    <a:pt x="9655" y="36106"/>
                  </a:lnTo>
                  <a:lnTo>
                    <a:pt x="9921" y="36264"/>
                  </a:lnTo>
                  <a:lnTo>
                    <a:pt x="10194" y="36422"/>
                  </a:lnTo>
                  <a:lnTo>
                    <a:pt x="10467" y="36580"/>
                  </a:lnTo>
                  <a:lnTo>
                    <a:pt x="10740" y="36732"/>
                  </a:lnTo>
                  <a:lnTo>
                    <a:pt x="11020" y="36876"/>
                  </a:lnTo>
                  <a:lnTo>
                    <a:pt x="11300" y="37020"/>
                  </a:lnTo>
                  <a:lnTo>
                    <a:pt x="11586" y="37158"/>
                  </a:lnTo>
                  <a:lnTo>
                    <a:pt x="11866" y="37295"/>
                  </a:lnTo>
                  <a:lnTo>
                    <a:pt x="12159" y="37426"/>
                  </a:lnTo>
                  <a:lnTo>
                    <a:pt x="12445" y="37550"/>
                  </a:lnTo>
                  <a:lnTo>
                    <a:pt x="12738" y="37674"/>
                  </a:lnTo>
                  <a:lnTo>
                    <a:pt x="13031" y="37797"/>
                  </a:lnTo>
                  <a:lnTo>
                    <a:pt x="13623" y="38024"/>
                  </a:lnTo>
                  <a:lnTo>
                    <a:pt x="14223" y="38237"/>
                  </a:lnTo>
                  <a:lnTo>
                    <a:pt x="14829" y="38444"/>
                  </a:lnTo>
                  <a:lnTo>
                    <a:pt x="15441" y="38629"/>
                  </a:lnTo>
                  <a:lnTo>
                    <a:pt x="16067" y="38801"/>
                  </a:lnTo>
                  <a:lnTo>
                    <a:pt x="16693" y="38959"/>
                  </a:lnTo>
                  <a:lnTo>
                    <a:pt x="17325" y="39111"/>
                  </a:lnTo>
                  <a:lnTo>
                    <a:pt x="17971" y="39248"/>
                  </a:lnTo>
                  <a:lnTo>
                    <a:pt x="18617" y="39372"/>
                  </a:lnTo>
                  <a:lnTo>
                    <a:pt x="19270" y="39482"/>
                  </a:lnTo>
                  <a:lnTo>
                    <a:pt x="21480" y="39441"/>
                  </a:lnTo>
                  <a:lnTo>
                    <a:pt x="23697" y="39413"/>
                  </a:lnTo>
                  <a:lnTo>
                    <a:pt x="25908" y="39393"/>
                  </a:lnTo>
                  <a:lnTo>
                    <a:pt x="28125" y="39379"/>
                  </a:lnTo>
                  <a:lnTo>
                    <a:pt x="30336" y="39372"/>
                  </a:lnTo>
                  <a:lnTo>
                    <a:pt x="32553" y="39365"/>
                  </a:lnTo>
                  <a:lnTo>
                    <a:pt x="34763" y="39372"/>
                  </a:lnTo>
                  <a:lnTo>
                    <a:pt x="36981" y="39379"/>
                  </a:lnTo>
                  <a:lnTo>
                    <a:pt x="41408" y="39406"/>
                  </a:lnTo>
                  <a:lnTo>
                    <a:pt x="45836" y="39448"/>
                  </a:lnTo>
                  <a:lnTo>
                    <a:pt x="50270" y="39496"/>
                  </a:lnTo>
                  <a:lnTo>
                    <a:pt x="54698" y="39544"/>
                  </a:lnTo>
                  <a:lnTo>
                    <a:pt x="59126" y="39592"/>
                  </a:lnTo>
                  <a:lnTo>
                    <a:pt x="63560" y="39633"/>
                  </a:lnTo>
                  <a:lnTo>
                    <a:pt x="67988" y="39668"/>
                  </a:lnTo>
                  <a:lnTo>
                    <a:pt x="70205" y="39681"/>
                  </a:lnTo>
                  <a:lnTo>
                    <a:pt x="72416" y="39688"/>
                  </a:lnTo>
                  <a:lnTo>
                    <a:pt x="76850" y="39688"/>
                  </a:lnTo>
                  <a:lnTo>
                    <a:pt x="79067" y="39674"/>
                  </a:lnTo>
                  <a:lnTo>
                    <a:pt x="81278" y="39661"/>
                  </a:lnTo>
                  <a:lnTo>
                    <a:pt x="83495" y="39640"/>
                  </a:lnTo>
                  <a:lnTo>
                    <a:pt x="85712" y="39613"/>
                  </a:lnTo>
                  <a:lnTo>
                    <a:pt x="87929" y="39571"/>
                  </a:lnTo>
                  <a:lnTo>
                    <a:pt x="90140" y="39523"/>
                  </a:lnTo>
                  <a:lnTo>
                    <a:pt x="91265" y="39503"/>
                  </a:lnTo>
                  <a:lnTo>
                    <a:pt x="92404" y="39489"/>
                  </a:lnTo>
                  <a:lnTo>
                    <a:pt x="94707" y="39489"/>
                  </a:lnTo>
                  <a:lnTo>
                    <a:pt x="95873" y="39496"/>
                  </a:lnTo>
                  <a:lnTo>
                    <a:pt x="97045" y="39503"/>
                  </a:lnTo>
                  <a:lnTo>
                    <a:pt x="99415" y="39530"/>
                  </a:lnTo>
                  <a:lnTo>
                    <a:pt x="101805" y="39564"/>
                  </a:lnTo>
                  <a:lnTo>
                    <a:pt x="104209" y="39585"/>
                  </a:lnTo>
                  <a:lnTo>
                    <a:pt x="105414" y="39592"/>
                  </a:lnTo>
                  <a:lnTo>
                    <a:pt x="107831" y="39592"/>
                  </a:lnTo>
                  <a:lnTo>
                    <a:pt x="109043" y="39578"/>
                  </a:lnTo>
                  <a:lnTo>
                    <a:pt x="110248" y="39558"/>
                  </a:lnTo>
                  <a:lnTo>
                    <a:pt x="111453" y="39530"/>
                  </a:lnTo>
                  <a:lnTo>
                    <a:pt x="112658" y="39489"/>
                  </a:lnTo>
                  <a:lnTo>
                    <a:pt x="113857" y="39441"/>
                  </a:lnTo>
                  <a:lnTo>
                    <a:pt x="115055" y="39379"/>
                  </a:lnTo>
                  <a:lnTo>
                    <a:pt x="116240" y="39296"/>
                  </a:lnTo>
                  <a:lnTo>
                    <a:pt x="117425" y="39207"/>
                  </a:lnTo>
                  <a:lnTo>
                    <a:pt x="118018" y="39152"/>
                  </a:lnTo>
                  <a:lnTo>
                    <a:pt x="118604" y="39097"/>
                  </a:lnTo>
                  <a:lnTo>
                    <a:pt x="119190" y="39035"/>
                  </a:lnTo>
                  <a:lnTo>
                    <a:pt x="119776" y="38973"/>
                  </a:lnTo>
                  <a:lnTo>
                    <a:pt x="120362" y="38904"/>
                  </a:lnTo>
                  <a:lnTo>
                    <a:pt x="120941" y="38829"/>
                  </a:lnTo>
                  <a:lnTo>
                    <a:pt x="121520" y="38746"/>
                  </a:lnTo>
                  <a:lnTo>
                    <a:pt x="122093" y="38664"/>
                  </a:lnTo>
                  <a:lnTo>
                    <a:pt x="122665" y="38574"/>
                  </a:lnTo>
                  <a:lnTo>
                    <a:pt x="123238" y="38485"/>
                  </a:lnTo>
                  <a:lnTo>
                    <a:pt x="123804" y="38382"/>
                  </a:lnTo>
                  <a:lnTo>
                    <a:pt x="124370" y="38279"/>
                  </a:lnTo>
                  <a:lnTo>
                    <a:pt x="124936" y="38169"/>
                  </a:lnTo>
                  <a:lnTo>
                    <a:pt x="125495" y="38052"/>
                  </a:lnTo>
                  <a:lnTo>
                    <a:pt x="126048" y="37928"/>
                  </a:lnTo>
                  <a:lnTo>
                    <a:pt x="126600" y="37797"/>
                  </a:lnTo>
                  <a:lnTo>
                    <a:pt x="127153" y="37667"/>
                  </a:lnTo>
                  <a:lnTo>
                    <a:pt x="127699" y="37522"/>
                  </a:lnTo>
                  <a:lnTo>
                    <a:pt x="128085" y="37412"/>
                  </a:lnTo>
                  <a:lnTo>
                    <a:pt x="128471" y="37295"/>
                  </a:lnTo>
                  <a:lnTo>
                    <a:pt x="128851" y="37172"/>
                  </a:lnTo>
                  <a:lnTo>
                    <a:pt x="129224" y="37041"/>
                  </a:lnTo>
                  <a:lnTo>
                    <a:pt x="129590" y="36903"/>
                  </a:lnTo>
                  <a:lnTo>
                    <a:pt x="129950" y="36752"/>
                  </a:lnTo>
                  <a:lnTo>
                    <a:pt x="130302" y="36601"/>
                  </a:lnTo>
                  <a:lnTo>
                    <a:pt x="130655" y="36436"/>
                  </a:lnTo>
                  <a:lnTo>
                    <a:pt x="130995" y="36264"/>
                  </a:lnTo>
                  <a:lnTo>
                    <a:pt x="131334" y="36085"/>
                  </a:lnTo>
                  <a:lnTo>
                    <a:pt x="131667" y="35900"/>
                  </a:lnTo>
                  <a:lnTo>
                    <a:pt x="131994" y="35714"/>
                  </a:lnTo>
                  <a:lnTo>
                    <a:pt x="132313" y="35515"/>
                  </a:lnTo>
                  <a:lnTo>
                    <a:pt x="132626" y="35308"/>
                  </a:lnTo>
                  <a:lnTo>
                    <a:pt x="132932" y="35095"/>
                  </a:lnTo>
                  <a:lnTo>
                    <a:pt x="133239" y="34875"/>
                  </a:lnTo>
                  <a:lnTo>
                    <a:pt x="133532" y="34655"/>
                  </a:lnTo>
                  <a:lnTo>
                    <a:pt x="133825" y="34421"/>
                  </a:lnTo>
                  <a:lnTo>
                    <a:pt x="134111" y="34188"/>
                  </a:lnTo>
                  <a:lnTo>
                    <a:pt x="134391" y="33947"/>
                  </a:lnTo>
                  <a:lnTo>
                    <a:pt x="134664" y="33699"/>
                  </a:lnTo>
                  <a:lnTo>
                    <a:pt x="134930" y="33445"/>
                  </a:lnTo>
                  <a:lnTo>
                    <a:pt x="135190" y="33184"/>
                  </a:lnTo>
                  <a:lnTo>
                    <a:pt x="135449" y="32922"/>
                  </a:lnTo>
                  <a:lnTo>
                    <a:pt x="135696" y="32654"/>
                  </a:lnTo>
                  <a:lnTo>
                    <a:pt x="135942" y="32379"/>
                  </a:lnTo>
                  <a:lnTo>
                    <a:pt x="136175" y="32097"/>
                  </a:lnTo>
                  <a:lnTo>
                    <a:pt x="136408" y="31815"/>
                  </a:lnTo>
                  <a:lnTo>
                    <a:pt x="136634" y="31527"/>
                  </a:lnTo>
                  <a:lnTo>
                    <a:pt x="136854" y="31238"/>
                  </a:lnTo>
                  <a:lnTo>
                    <a:pt x="137067" y="30935"/>
                  </a:lnTo>
                  <a:lnTo>
                    <a:pt x="137274" y="30633"/>
                  </a:lnTo>
                  <a:lnTo>
                    <a:pt x="137480" y="30330"/>
                  </a:lnTo>
                  <a:lnTo>
                    <a:pt x="137673" y="30021"/>
                  </a:lnTo>
                  <a:lnTo>
                    <a:pt x="137866" y="29704"/>
                  </a:lnTo>
                  <a:lnTo>
                    <a:pt x="138046" y="29388"/>
                  </a:lnTo>
                  <a:lnTo>
                    <a:pt x="138226" y="29065"/>
                  </a:lnTo>
                  <a:lnTo>
                    <a:pt x="138392" y="28742"/>
                  </a:lnTo>
                  <a:lnTo>
                    <a:pt x="138559" y="28412"/>
                  </a:lnTo>
                  <a:lnTo>
                    <a:pt x="138718" y="28082"/>
                  </a:lnTo>
                  <a:lnTo>
                    <a:pt x="138872" y="27752"/>
                  </a:lnTo>
                  <a:lnTo>
                    <a:pt x="139018" y="27415"/>
                  </a:lnTo>
                  <a:lnTo>
                    <a:pt x="139158" y="27071"/>
                  </a:lnTo>
                  <a:lnTo>
                    <a:pt x="139298" y="26727"/>
                  </a:lnTo>
                  <a:lnTo>
                    <a:pt x="139424" y="26383"/>
                  </a:lnTo>
                  <a:lnTo>
                    <a:pt x="139544" y="26040"/>
                  </a:lnTo>
                  <a:lnTo>
                    <a:pt x="139664" y="25689"/>
                  </a:lnTo>
                  <a:lnTo>
                    <a:pt x="139770" y="25338"/>
                  </a:lnTo>
                  <a:lnTo>
                    <a:pt x="139877" y="24981"/>
                  </a:lnTo>
                  <a:lnTo>
                    <a:pt x="139977" y="24623"/>
                  </a:lnTo>
                  <a:lnTo>
                    <a:pt x="140063" y="24266"/>
                  </a:lnTo>
                  <a:lnTo>
                    <a:pt x="140150" y="23908"/>
                  </a:lnTo>
                  <a:lnTo>
                    <a:pt x="140230" y="23550"/>
                  </a:lnTo>
                  <a:lnTo>
                    <a:pt x="140303" y="23186"/>
                  </a:lnTo>
                  <a:lnTo>
                    <a:pt x="140370" y="22822"/>
                  </a:lnTo>
                  <a:lnTo>
                    <a:pt x="140430" y="22457"/>
                  </a:lnTo>
                  <a:lnTo>
                    <a:pt x="140483" y="22093"/>
                  </a:lnTo>
                  <a:lnTo>
                    <a:pt x="140529" y="21728"/>
                  </a:lnTo>
                  <a:lnTo>
                    <a:pt x="140576" y="21364"/>
                  </a:lnTo>
                  <a:lnTo>
                    <a:pt x="140609" y="20993"/>
                  </a:lnTo>
                  <a:lnTo>
                    <a:pt x="140636" y="20628"/>
                  </a:lnTo>
                  <a:lnTo>
                    <a:pt x="140663" y="20257"/>
                  </a:lnTo>
                  <a:lnTo>
                    <a:pt x="140676" y="19893"/>
                  </a:lnTo>
                  <a:lnTo>
                    <a:pt x="140689" y="19521"/>
                  </a:lnTo>
                  <a:lnTo>
                    <a:pt x="140689" y="19157"/>
                  </a:lnTo>
                  <a:lnTo>
                    <a:pt x="140689" y="18785"/>
                  </a:lnTo>
                  <a:lnTo>
                    <a:pt x="140676" y="18421"/>
                  </a:lnTo>
                  <a:lnTo>
                    <a:pt x="140663" y="18050"/>
                  </a:lnTo>
                  <a:lnTo>
                    <a:pt x="140643" y="17685"/>
                  </a:lnTo>
                  <a:lnTo>
                    <a:pt x="140609" y="17321"/>
                  </a:lnTo>
                  <a:lnTo>
                    <a:pt x="140576" y="16957"/>
                  </a:lnTo>
                  <a:lnTo>
                    <a:pt x="140536" y="16592"/>
                  </a:lnTo>
                  <a:lnTo>
                    <a:pt x="140490" y="16228"/>
                  </a:lnTo>
                  <a:lnTo>
                    <a:pt x="140436" y="15870"/>
                  </a:lnTo>
                  <a:lnTo>
                    <a:pt x="140376" y="15506"/>
                  </a:lnTo>
                  <a:lnTo>
                    <a:pt x="140310" y="15148"/>
                  </a:lnTo>
                  <a:lnTo>
                    <a:pt x="140236" y="14791"/>
                  </a:lnTo>
                  <a:lnTo>
                    <a:pt x="140157" y="14440"/>
                  </a:lnTo>
                  <a:lnTo>
                    <a:pt x="140070" y="14082"/>
                  </a:lnTo>
                  <a:lnTo>
                    <a:pt x="139977" y="13732"/>
                  </a:lnTo>
                  <a:lnTo>
                    <a:pt x="139877" y="13388"/>
                  </a:lnTo>
                  <a:lnTo>
                    <a:pt x="139770" y="13037"/>
                  </a:lnTo>
                  <a:lnTo>
                    <a:pt x="139657" y="12693"/>
                  </a:lnTo>
                  <a:lnTo>
                    <a:pt x="139537" y="12357"/>
                  </a:lnTo>
                  <a:lnTo>
                    <a:pt x="139411" y="12020"/>
                  </a:lnTo>
                  <a:lnTo>
                    <a:pt x="139278" y="11683"/>
                  </a:lnTo>
                  <a:lnTo>
                    <a:pt x="139145" y="11353"/>
                  </a:lnTo>
                  <a:lnTo>
                    <a:pt x="138998" y="11023"/>
                  </a:lnTo>
                  <a:lnTo>
                    <a:pt x="138845" y="10693"/>
                  </a:lnTo>
                  <a:lnTo>
                    <a:pt x="138685" y="10369"/>
                  </a:lnTo>
                  <a:lnTo>
                    <a:pt x="138519" y="10053"/>
                  </a:lnTo>
                  <a:lnTo>
                    <a:pt x="138352" y="9737"/>
                  </a:lnTo>
                  <a:lnTo>
                    <a:pt x="138172" y="9427"/>
                  </a:lnTo>
                  <a:lnTo>
                    <a:pt x="137986" y="9118"/>
                  </a:lnTo>
                  <a:lnTo>
                    <a:pt x="137793" y="8815"/>
                  </a:lnTo>
                  <a:lnTo>
                    <a:pt x="137600" y="8513"/>
                  </a:lnTo>
                  <a:lnTo>
                    <a:pt x="137393" y="8224"/>
                  </a:lnTo>
                  <a:lnTo>
                    <a:pt x="137180" y="7928"/>
                  </a:lnTo>
                  <a:lnTo>
                    <a:pt x="136961" y="7647"/>
                  </a:lnTo>
                  <a:lnTo>
                    <a:pt x="136734" y="7365"/>
                  </a:lnTo>
                  <a:lnTo>
                    <a:pt x="136508" y="7090"/>
                  </a:lnTo>
                  <a:lnTo>
                    <a:pt x="136268" y="6815"/>
                  </a:lnTo>
                  <a:lnTo>
                    <a:pt x="136022" y="6546"/>
                  </a:lnTo>
                  <a:lnTo>
                    <a:pt x="135769" y="6292"/>
                  </a:lnTo>
                  <a:lnTo>
                    <a:pt x="135509" y="6031"/>
                  </a:lnTo>
                  <a:lnTo>
                    <a:pt x="135249" y="5783"/>
                  </a:lnTo>
                  <a:lnTo>
                    <a:pt x="134976" y="5536"/>
                  </a:lnTo>
                  <a:lnTo>
                    <a:pt x="134697" y="5302"/>
                  </a:lnTo>
                  <a:lnTo>
                    <a:pt x="134411" y="5068"/>
                  </a:lnTo>
                  <a:lnTo>
                    <a:pt x="134118" y="4841"/>
                  </a:lnTo>
                  <a:lnTo>
                    <a:pt x="133818" y="4621"/>
                  </a:lnTo>
                  <a:lnTo>
                    <a:pt x="133512" y="4408"/>
                  </a:lnTo>
                  <a:lnTo>
                    <a:pt x="133199" y="4202"/>
                  </a:lnTo>
                  <a:lnTo>
                    <a:pt x="132879" y="3995"/>
                  </a:lnTo>
                  <a:lnTo>
                    <a:pt x="132553" y="3803"/>
                  </a:lnTo>
                  <a:lnTo>
                    <a:pt x="132220" y="3617"/>
                  </a:lnTo>
                  <a:lnTo>
                    <a:pt x="131880" y="3438"/>
                  </a:lnTo>
                  <a:lnTo>
                    <a:pt x="131534" y="3260"/>
                  </a:lnTo>
                  <a:lnTo>
                    <a:pt x="131175" y="3095"/>
                  </a:lnTo>
                  <a:lnTo>
                    <a:pt x="130815" y="2937"/>
                  </a:lnTo>
                  <a:lnTo>
                    <a:pt x="130449" y="2785"/>
                  </a:lnTo>
                  <a:lnTo>
                    <a:pt x="130076" y="2641"/>
                  </a:lnTo>
                  <a:lnTo>
                    <a:pt x="129690" y="2510"/>
                  </a:lnTo>
                  <a:lnTo>
                    <a:pt x="129304" y="2380"/>
                  </a:lnTo>
                  <a:lnTo>
                    <a:pt x="128904" y="2263"/>
                  </a:lnTo>
                  <a:lnTo>
                    <a:pt x="128505" y="2146"/>
                  </a:lnTo>
                  <a:lnTo>
                    <a:pt x="128092" y="2043"/>
                  </a:lnTo>
                  <a:lnTo>
                    <a:pt x="127679" y="1946"/>
                  </a:lnTo>
                  <a:lnTo>
                    <a:pt x="127573" y="1919"/>
                  </a:lnTo>
                  <a:lnTo>
                    <a:pt x="127473" y="1885"/>
                  </a:lnTo>
                  <a:lnTo>
                    <a:pt x="127373" y="1843"/>
                  </a:lnTo>
                  <a:lnTo>
                    <a:pt x="127286" y="1795"/>
                  </a:lnTo>
                  <a:lnTo>
                    <a:pt x="127206" y="1740"/>
                  </a:lnTo>
                  <a:lnTo>
                    <a:pt x="127133" y="1678"/>
                  </a:lnTo>
                  <a:lnTo>
                    <a:pt x="127060" y="1616"/>
                  </a:lnTo>
                  <a:lnTo>
                    <a:pt x="126993" y="1554"/>
                  </a:lnTo>
                  <a:lnTo>
                    <a:pt x="122279" y="1541"/>
                  </a:lnTo>
                  <a:lnTo>
                    <a:pt x="117559" y="1520"/>
                  </a:lnTo>
                  <a:lnTo>
                    <a:pt x="108117" y="1465"/>
                  </a:lnTo>
                  <a:lnTo>
                    <a:pt x="98676" y="1403"/>
                  </a:lnTo>
                  <a:lnTo>
                    <a:pt x="89234" y="1334"/>
                  </a:lnTo>
                  <a:lnTo>
                    <a:pt x="79793" y="1259"/>
                  </a:lnTo>
                  <a:lnTo>
                    <a:pt x="70345" y="1190"/>
                  </a:lnTo>
                  <a:lnTo>
                    <a:pt x="60904" y="1135"/>
                  </a:lnTo>
                  <a:lnTo>
                    <a:pt x="56183" y="1114"/>
                  </a:lnTo>
                  <a:lnTo>
                    <a:pt x="51456" y="1094"/>
                  </a:lnTo>
                  <a:lnTo>
                    <a:pt x="50910" y="1087"/>
                  </a:lnTo>
                  <a:lnTo>
                    <a:pt x="50350" y="1080"/>
                  </a:lnTo>
                  <a:lnTo>
                    <a:pt x="49212" y="1053"/>
                  </a:lnTo>
                  <a:lnTo>
                    <a:pt x="48060" y="1011"/>
                  </a:lnTo>
                  <a:lnTo>
                    <a:pt x="46881" y="956"/>
                  </a:lnTo>
                  <a:lnTo>
                    <a:pt x="45690" y="894"/>
                  </a:lnTo>
                  <a:lnTo>
                    <a:pt x="44478" y="819"/>
                  </a:lnTo>
                  <a:lnTo>
                    <a:pt x="42008" y="661"/>
                  </a:lnTo>
                  <a:lnTo>
                    <a:pt x="39491" y="489"/>
                  </a:lnTo>
                  <a:lnTo>
                    <a:pt x="36941" y="324"/>
                  </a:lnTo>
                  <a:lnTo>
                    <a:pt x="35656" y="248"/>
                  </a:lnTo>
                  <a:lnTo>
                    <a:pt x="34371" y="179"/>
                  </a:lnTo>
                  <a:lnTo>
                    <a:pt x="33085" y="117"/>
                  </a:lnTo>
                  <a:lnTo>
                    <a:pt x="31794" y="69"/>
                  </a:lnTo>
                  <a:lnTo>
                    <a:pt x="30509" y="35"/>
                  </a:lnTo>
                  <a:lnTo>
                    <a:pt x="29224" y="7"/>
                  </a:lnTo>
                  <a:lnTo>
                    <a:pt x="2858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-696725" y="-464100"/>
              <a:ext cx="314950" cy="311675"/>
            </a:xfrm>
            <a:custGeom>
              <a:avLst/>
              <a:gdLst/>
              <a:ahLst/>
              <a:cxnLst/>
              <a:rect l="l" t="t" r="r" b="b"/>
              <a:pathLst>
                <a:path w="12598" h="12467" extrusionOk="0">
                  <a:moveTo>
                    <a:pt x="3663" y="3515"/>
                  </a:moveTo>
                  <a:lnTo>
                    <a:pt x="3729" y="3556"/>
                  </a:lnTo>
                  <a:lnTo>
                    <a:pt x="3796" y="3590"/>
                  </a:lnTo>
                  <a:lnTo>
                    <a:pt x="3862" y="3618"/>
                  </a:lnTo>
                  <a:lnTo>
                    <a:pt x="3942" y="3645"/>
                  </a:lnTo>
                  <a:lnTo>
                    <a:pt x="4015" y="3666"/>
                  </a:lnTo>
                  <a:lnTo>
                    <a:pt x="4102" y="3680"/>
                  </a:lnTo>
                  <a:lnTo>
                    <a:pt x="4189" y="3686"/>
                  </a:lnTo>
                  <a:lnTo>
                    <a:pt x="4282" y="3693"/>
                  </a:lnTo>
                  <a:lnTo>
                    <a:pt x="4628" y="3686"/>
                  </a:lnTo>
                  <a:lnTo>
                    <a:pt x="5008" y="3680"/>
                  </a:lnTo>
                  <a:lnTo>
                    <a:pt x="5407" y="3686"/>
                  </a:lnTo>
                  <a:lnTo>
                    <a:pt x="5827" y="3700"/>
                  </a:lnTo>
                  <a:lnTo>
                    <a:pt x="6040" y="3714"/>
                  </a:lnTo>
                  <a:lnTo>
                    <a:pt x="6259" y="3728"/>
                  </a:lnTo>
                  <a:lnTo>
                    <a:pt x="6472" y="3748"/>
                  </a:lnTo>
                  <a:lnTo>
                    <a:pt x="6685" y="3776"/>
                  </a:lnTo>
                  <a:lnTo>
                    <a:pt x="6905" y="3803"/>
                  </a:lnTo>
                  <a:lnTo>
                    <a:pt x="7118" y="3845"/>
                  </a:lnTo>
                  <a:lnTo>
                    <a:pt x="7325" y="3886"/>
                  </a:lnTo>
                  <a:lnTo>
                    <a:pt x="7531" y="3934"/>
                  </a:lnTo>
                  <a:lnTo>
                    <a:pt x="7737" y="3996"/>
                  </a:lnTo>
                  <a:lnTo>
                    <a:pt x="7931" y="4058"/>
                  </a:lnTo>
                  <a:lnTo>
                    <a:pt x="8124" y="4133"/>
                  </a:lnTo>
                  <a:lnTo>
                    <a:pt x="8303" y="4216"/>
                  </a:lnTo>
                  <a:lnTo>
                    <a:pt x="8483" y="4305"/>
                  </a:lnTo>
                  <a:lnTo>
                    <a:pt x="8650" y="4408"/>
                  </a:lnTo>
                  <a:lnTo>
                    <a:pt x="8809" y="4518"/>
                  </a:lnTo>
                  <a:lnTo>
                    <a:pt x="8956" y="4642"/>
                  </a:lnTo>
                  <a:lnTo>
                    <a:pt x="9096" y="4773"/>
                  </a:lnTo>
                  <a:lnTo>
                    <a:pt x="9156" y="4842"/>
                  </a:lnTo>
                  <a:lnTo>
                    <a:pt x="9216" y="4917"/>
                  </a:lnTo>
                  <a:lnTo>
                    <a:pt x="9275" y="4993"/>
                  </a:lnTo>
                  <a:lnTo>
                    <a:pt x="9329" y="5075"/>
                  </a:lnTo>
                  <a:lnTo>
                    <a:pt x="9382" y="5158"/>
                  </a:lnTo>
                  <a:lnTo>
                    <a:pt x="9429" y="5240"/>
                  </a:lnTo>
                  <a:lnTo>
                    <a:pt x="9469" y="5330"/>
                  </a:lnTo>
                  <a:lnTo>
                    <a:pt x="9509" y="5419"/>
                  </a:lnTo>
                  <a:lnTo>
                    <a:pt x="9548" y="5515"/>
                  </a:lnTo>
                  <a:lnTo>
                    <a:pt x="9582" y="5619"/>
                  </a:lnTo>
                  <a:lnTo>
                    <a:pt x="9608" y="5715"/>
                  </a:lnTo>
                  <a:lnTo>
                    <a:pt x="9628" y="5825"/>
                  </a:lnTo>
                  <a:lnTo>
                    <a:pt x="9648" y="5935"/>
                  </a:lnTo>
                  <a:lnTo>
                    <a:pt x="9668" y="6045"/>
                  </a:lnTo>
                  <a:lnTo>
                    <a:pt x="9682" y="6251"/>
                  </a:lnTo>
                  <a:lnTo>
                    <a:pt x="9688" y="6451"/>
                  </a:lnTo>
                  <a:lnTo>
                    <a:pt x="9675" y="6650"/>
                  </a:lnTo>
                  <a:lnTo>
                    <a:pt x="9648" y="6842"/>
                  </a:lnTo>
                  <a:lnTo>
                    <a:pt x="9608" y="7021"/>
                  </a:lnTo>
                  <a:lnTo>
                    <a:pt x="9562" y="7200"/>
                  </a:lnTo>
                  <a:lnTo>
                    <a:pt x="9502" y="7372"/>
                  </a:lnTo>
                  <a:lnTo>
                    <a:pt x="9429" y="7537"/>
                  </a:lnTo>
                  <a:lnTo>
                    <a:pt x="9349" y="7695"/>
                  </a:lnTo>
                  <a:lnTo>
                    <a:pt x="9256" y="7846"/>
                  </a:lnTo>
                  <a:lnTo>
                    <a:pt x="9149" y="7991"/>
                  </a:lnTo>
                  <a:lnTo>
                    <a:pt x="9042" y="8135"/>
                  </a:lnTo>
                  <a:lnTo>
                    <a:pt x="8923" y="8266"/>
                  </a:lnTo>
                  <a:lnTo>
                    <a:pt x="8796" y="8390"/>
                  </a:lnTo>
                  <a:lnTo>
                    <a:pt x="8656" y="8506"/>
                  </a:lnTo>
                  <a:lnTo>
                    <a:pt x="8516" y="8623"/>
                  </a:lnTo>
                  <a:lnTo>
                    <a:pt x="8370" y="8726"/>
                  </a:lnTo>
                  <a:lnTo>
                    <a:pt x="8217" y="8823"/>
                  </a:lnTo>
                  <a:lnTo>
                    <a:pt x="8057" y="8912"/>
                  </a:lnTo>
                  <a:lnTo>
                    <a:pt x="7891" y="8995"/>
                  </a:lnTo>
                  <a:lnTo>
                    <a:pt x="7724" y="9070"/>
                  </a:lnTo>
                  <a:lnTo>
                    <a:pt x="7558" y="9132"/>
                  </a:lnTo>
                  <a:lnTo>
                    <a:pt x="7385" y="9194"/>
                  </a:lnTo>
                  <a:lnTo>
                    <a:pt x="7205" y="9242"/>
                  </a:lnTo>
                  <a:lnTo>
                    <a:pt x="7025" y="9290"/>
                  </a:lnTo>
                  <a:lnTo>
                    <a:pt x="6845" y="9325"/>
                  </a:lnTo>
                  <a:lnTo>
                    <a:pt x="6665" y="9352"/>
                  </a:lnTo>
                  <a:lnTo>
                    <a:pt x="6486" y="9373"/>
                  </a:lnTo>
                  <a:lnTo>
                    <a:pt x="6306" y="9380"/>
                  </a:lnTo>
                  <a:lnTo>
                    <a:pt x="6126" y="9387"/>
                  </a:lnTo>
                  <a:lnTo>
                    <a:pt x="5946" y="9380"/>
                  </a:lnTo>
                  <a:lnTo>
                    <a:pt x="5773" y="9366"/>
                  </a:lnTo>
                  <a:lnTo>
                    <a:pt x="5620" y="9345"/>
                  </a:lnTo>
                  <a:lnTo>
                    <a:pt x="5474" y="9325"/>
                  </a:lnTo>
                  <a:lnTo>
                    <a:pt x="5327" y="9297"/>
                  </a:lnTo>
                  <a:lnTo>
                    <a:pt x="5187" y="9270"/>
                  </a:lnTo>
                  <a:lnTo>
                    <a:pt x="5054" y="9235"/>
                  </a:lnTo>
                  <a:lnTo>
                    <a:pt x="4928" y="9194"/>
                  </a:lnTo>
                  <a:lnTo>
                    <a:pt x="4801" y="9153"/>
                  </a:lnTo>
                  <a:lnTo>
                    <a:pt x="4681" y="9112"/>
                  </a:lnTo>
                  <a:lnTo>
                    <a:pt x="4561" y="9057"/>
                  </a:lnTo>
                  <a:lnTo>
                    <a:pt x="4448" y="9008"/>
                  </a:lnTo>
                  <a:lnTo>
                    <a:pt x="4342" y="8953"/>
                  </a:lnTo>
                  <a:lnTo>
                    <a:pt x="4235" y="8891"/>
                  </a:lnTo>
                  <a:lnTo>
                    <a:pt x="4135" y="8830"/>
                  </a:lnTo>
                  <a:lnTo>
                    <a:pt x="4035" y="8761"/>
                  </a:lnTo>
                  <a:lnTo>
                    <a:pt x="3942" y="8692"/>
                  </a:lnTo>
                  <a:lnTo>
                    <a:pt x="3856" y="8623"/>
                  </a:lnTo>
                  <a:lnTo>
                    <a:pt x="3769" y="8548"/>
                  </a:lnTo>
                  <a:lnTo>
                    <a:pt x="3689" y="8465"/>
                  </a:lnTo>
                  <a:lnTo>
                    <a:pt x="3609" y="8390"/>
                  </a:lnTo>
                  <a:lnTo>
                    <a:pt x="3536" y="8307"/>
                  </a:lnTo>
                  <a:lnTo>
                    <a:pt x="3470" y="8218"/>
                  </a:lnTo>
                  <a:lnTo>
                    <a:pt x="3403" y="8135"/>
                  </a:lnTo>
                  <a:lnTo>
                    <a:pt x="3336" y="8039"/>
                  </a:lnTo>
                  <a:lnTo>
                    <a:pt x="3283" y="7949"/>
                  </a:lnTo>
                  <a:lnTo>
                    <a:pt x="3223" y="7853"/>
                  </a:lnTo>
                  <a:lnTo>
                    <a:pt x="3177" y="7757"/>
                  </a:lnTo>
                  <a:lnTo>
                    <a:pt x="3130" y="7661"/>
                  </a:lnTo>
                  <a:lnTo>
                    <a:pt x="3083" y="7558"/>
                  </a:lnTo>
                  <a:lnTo>
                    <a:pt x="3003" y="7351"/>
                  </a:lnTo>
                  <a:lnTo>
                    <a:pt x="2944" y="7138"/>
                  </a:lnTo>
                  <a:lnTo>
                    <a:pt x="2897" y="6925"/>
                  </a:lnTo>
                  <a:lnTo>
                    <a:pt x="2857" y="6705"/>
                  </a:lnTo>
                  <a:lnTo>
                    <a:pt x="2837" y="6478"/>
                  </a:lnTo>
                  <a:lnTo>
                    <a:pt x="2830" y="6244"/>
                  </a:lnTo>
                  <a:lnTo>
                    <a:pt x="2830" y="6017"/>
                  </a:lnTo>
                  <a:lnTo>
                    <a:pt x="2850" y="5784"/>
                  </a:lnTo>
                  <a:lnTo>
                    <a:pt x="2877" y="5543"/>
                  </a:lnTo>
                  <a:lnTo>
                    <a:pt x="2917" y="5309"/>
                  </a:lnTo>
                  <a:lnTo>
                    <a:pt x="2970" y="5075"/>
                  </a:lnTo>
                  <a:lnTo>
                    <a:pt x="3037" y="4842"/>
                  </a:lnTo>
                  <a:lnTo>
                    <a:pt x="3117" y="4615"/>
                  </a:lnTo>
                  <a:lnTo>
                    <a:pt x="3203" y="4388"/>
                  </a:lnTo>
                  <a:lnTo>
                    <a:pt x="3303" y="4161"/>
                  </a:lnTo>
                  <a:lnTo>
                    <a:pt x="3410" y="3941"/>
                  </a:lnTo>
                  <a:lnTo>
                    <a:pt x="3529" y="3728"/>
                  </a:lnTo>
                  <a:lnTo>
                    <a:pt x="3663" y="3515"/>
                  </a:lnTo>
                  <a:close/>
                  <a:moveTo>
                    <a:pt x="5687" y="1"/>
                  </a:moveTo>
                  <a:lnTo>
                    <a:pt x="5547" y="8"/>
                  </a:lnTo>
                  <a:lnTo>
                    <a:pt x="5261" y="35"/>
                  </a:lnTo>
                  <a:lnTo>
                    <a:pt x="4981" y="77"/>
                  </a:lnTo>
                  <a:lnTo>
                    <a:pt x="4701" y="138"/>
                  </a:lnTo>
                  <a:lnTo>
                    <a:pt x="4428" y="207"/>
                  </a:lnTo>
                  <a:lnTo>
                    <a:pt x="4162" y="297"/>
                  </a:lnTo>
                  <a:lnTo>
                    <a:pt x="3902" y="393"/>
                  </a:lnTo>
                  <a:lnTo>
                    <a:pt x="3649" y="510"/>
                  </a:lnTo>
                  <a:lnTo>
                    <a:pt x="3396" y="640"/>
                  </a:lnTo>
                  <a:lnTo>
                    <a:pt x="3157" y="778"/>
                  </a:lnTo>
                  <a:lnTo>
                    <a:pt x="2917" y="929"/>
                  </a:lnTo>
                  <a:lnTo>
                    <a:pt x="2690" y="1094"/>
                  </a:lnTo>
                  <a:lnTo>
                    <a:pt x="2471" y="1266"/>
                  </a:lnTo>
                  <a:lnTo>
                    <a:pt x="2258" y="1452"/>
                  </a:lnTo>
                  <a:lnTo>
                    <a:pt x="2051" y="1644"/>
                  </a:lnTo>
                  <a:lnTo>
                    <a:pt x="1852" y="1851"/>
                  </a:lnTo>
                  <a:lnTo>
                    <a:pt x="1658" y="2064"/>
                  </a:lnTo>
                  <a:lnTo>
                    <a:pt x="1479" y="2284"/>
                  </a:lnTo>
                  <a:lnTo>
                    <a:pt x="1306" y="2511"/>
                  </a:lnTo>
                  <a:lnTo>
                    <a:pt x="1146" y="2751"/>
                  </a:lnTo>
                  <a:lnTo>
                    <a:pt x="993" y="2992"/>
                  </a:lnTo>
                  <a:lnTo>
                    <a:pt x="846" y="3246"/>
                  </a:lnTo>
                  <a:lnTo>
                    <a:pt x="713" y="3508"/>
                  </a:lnTo>
                  <a:lnTo>
                    <a:pt x="593" y="3769"/>
                  </a:lnTo>
                  <a:lnTo>
                    <a:pt x="480" y="4037"/>
                  </a:lnTo>
                  <a:lnTo>
                    <a:pt x="380" y="4312"/>
                  </a:lnTo>
                  <a:lnTo>
                    <a:pt x="287" y="4587"/>
                  </a:lnTo>
                  <a:lnTo>
                    <a:pt x="214" y="4869"/>
                  </a:lnTo>
                  <a:lnTo>
                    <a:pt x="147" y="5151"/>
                  </a:lnTo>
                  <a:lnTo>
                    <a:pt x="94" y="5440"/>
                  </a:lnTo>
                  <a:lnTo>
                    <a:pt x="47" y="5729"/>
                  </a:lnTo>
                  <a:lnTo>
                    <a:pt x="21" y="6024"/>
                  </a:lnTo>
                  <a:lnTo>
                    <a:pt x="14" y="6189"/>
                  </a:lnTo>
                  <a:lnTo>
                    <a:pt x="7" y="6361"/>
                  </a:lnTo>
                  <a:lnTo>
                    <a:pt x="1" y="6526"/>
                  </a:lnTo>
                  <a:lnTo>
                    <a:pt x="7" y="6691"/>
                  </a:lnTo>
                  <a:lnTo>
                    <a:pt x="14" y="6849"/>
                  </a:lnTo>
                  <a:lnTo>
                    <a:pt x="27" y="7014"/>
                  </a:lnTo>
                  <a:lnTo>
                    <a:pt x="41" y="7173"/>
                  </a:lnTo>
                  <a:lnTo>
                    <a:pt x="60" y="7331"/>
                  </a:lnTo>
                  <a:lnTo>
                    <a:pt x="80" y="7489"/>
                  </a:lnTo>
                  <a:lnTo>
                    <a:pt x="114" y="7640"/>
                  </a:lnTo>
                  <a:lnTo>
                    <a:pt x="140" y="7791"/>
                  </a:lnTo>
                  <a:lnTo>
                    <a:pt x="180" y="7943"/>
                  </a:lnTo>
                  <a:lnTo>
                    <a:pt x="220" y="8094"/>
                  </a:lnTo>
                  <a:lnTo>
                    <a:pt x="260" y="8245"/>
                  </a:lnTo>
                  <a:lnTo>
                    <a:pt x="307" y="8390"/>
                  </a:lnTo>
                  <a:lnTo>
                    <a:pt x="360" y="8534"/>
                  </a:lnTo>
                  <a:lnTo>
                    <a:pt x="413" y="8671"/>
                  </a:lnTo>
                  <a:lnTo>
                    <a:pt x="473" y="8816"/>
                  </a:lnTo>
                  <a:lnTo>
                    <a:pt x="600" y="9091"/>
                  </a:lnTo>
                  <a:lnTo>
                    <a:pt x="740" y="9352"/>
                  </a:lnTo>
                  <a:lnTo>
                    <a:pt x="893" y="9613"/>
                  </a:lnTo>
                  <a:lnTo>
                    <a:pt x="1059" y="9861"/>
                  </a:lnTo>
                  <a:lnTo>
                    <a:pt x="1239" y="10095"/>
                  </a:lnTo>
                  <a:lnTo>
                    <a:pt x="1425" y="10329"/>
                  </a:lnTo>
                  <a:lnTo>
                    <a:pt x="1625" y="10549"/>
                  </a:lnTo>
                  <a:lnTo>
                    <a:pt x="1838" y="10755"/>
                  </a:lnTo>
                  <a:lnTo>
                    <a:pt x="2058" y="10954"/>
                  </a:lnTo>
                  <a:lnTo>
                    <a:pt x="2291" y="11140"/>
                  </a:lnTo>
                  <a:lnTo>
                    <a:pt x="2531" y="11319"/>
                  </a:lnTo>
                  <a:lnTo>
                    <a:pt x="2777" y="11484"/>
                  </a:lnTo>
                  <a:lnTo>
                    <a:pt x="3037" y="11642"/>
                  </a:lnTo>
                  <a:lnTo>
                    <a:pt x="3303" y="11779"/>
                  </a:lnTo>
                  <a:lnTo>
                    <a:pt x="3576" y="11910"/>
                  </a:lnTo>
                  <a:lnTo>
                    <a:pt x="3856" y="12027"/>
                  </a:lnTo>
                  <a:lnTo>
                    <a:pt x="4142" y="12130"/>
                  </a:lnTo>
                  <a:lnTo>
                    <a:pt x="4435" y="12219"/>
                  </a:lnTo>
                  <a:lnTo>
                    <a:pt x="4728" y="12295"/>
                  </a:lnTo>
                  <a:lnTo>
                    <a:pt x="5034" y="12364"/>
                  </a:lnTo>
                  <a:lnTo>
                    <a:pt x="5340" y="12412"/>
                  </a:lnTo>
                  <a:lnTo>
                    <a:pt x="5647" y="12446"/>
                  </a:lnTo>
                  <a:lnTo>
                    <a:pt x="5960" y="12467"/>
                  </a:lnTo>
                  <a:lnTo>
                    <a:pt x="6286" y="12467"/>
                  </a:lnTo>
                  <a:lnTo>
                    <a:pt x="6612" y="12460"/>
                  </a:lnTo>
                  <a:lnTo>
                    <a:pt x="6938" y="12433"/>
                  </a:lnTo>
                  <a:lnTo>
                    <a:pt x="7258" y="12384"/>
                  </a:lnTo>
                  <a:lnTo>
                    <a:pt x="7578" y="12329"/>
                  </a:lnTo>
                  <a:lnTo>
                    <a:pt x="7891" y="12254"/>
                  </a:lnTo>
                  <a:lnTo>
                    <a:pt x="8204" y="12171"/>
                  </a:lnTo>
                  <a:lnTo>
                    <a:pt x="8503" y="12068"/>
                  </a:lnTo>
                  <a:lnTo>
                    <a:pt x="8803" y="11951"/>
                  </a:lnTo>
                  <a:lnTo>
                    <a:pt x="9096" y="11827"/>
                  </a:lnTo>
                  <a:lnTo>
                    <a:pt x="9382" y="11683"/>
                  </a:lnTo>
                  <a:lnTo>
                    <a:pt x="9662" y="11525"/>
                  </a:lnTo>
                  <a:lnTo>
                    <a:pt x="9928" y="11360"/>
                  </a:lnTo>
                  <a:lnTo>
                    <a:pt x="10188" y="11181"/>
                  </a:lnTo>
                  <a:lnTo>
                    <a:pt x="10441" y="10982"/>
                  </a:lnTo>
                  <a:lnTo>
                    <a:pt x="10680" y="10782"/>
                  </a:lnTo>
                  <a:lnTo>
                    <a:pt x="10907" y="10562"/>
                  </a:lnTo>
                  <a:lnTo>
                    <a:pt x="11020" y="10452"/>
                  </a:lnTo>
                  <a:lnTo>
                    <a:pt x="11126" y="10335"/>
                  </a:lnTo>
                  <a:lnTo>
                    <a:pt x="11226" y="10219"/>
                  </a:lnTo>
                  <a:lnTo>
                    <a:pt x="11326" y="10095"/>
                  </a:lnTo>
                  <a:lnTo>
                    <a:pt x="11426" y="9971"/>
                  </a:lnTo>
                  <a:lnTo>
                    <a:pt x="11519" y="9847"/>
                  </a:lnTo>
                  <a:lnTo>
                    <a:pt x="11613" y="9717"/>
                  </a:lnTo>
                  <a:lnTo>
                    <a:pt x="11699" y="9586"/>
                  </a:lnTo>
                  <a:lnTo>
                    <a:pt x="11786" y="9455"/>
                  </a:lnTo>
                  <a:lnTo>
                    <a:pt x="11866" y="9318"/>
                  </a:lnTo>
                  <a:lnTo>
                    <a:pt x="11939" y="9180"/>
                  </a:lnTo>
                  <a:lnTo>
                    <a:pt x="12012" y="9036"/>
                  </a:lnTo>
                  <a:lnTo>
                    <a:pt x="12085" y="8891"/>
                  </a:lnTo>
                  <a:lnTo>
                    <a:pt x="12145" y="8747"/>
                  </a:lnTo>
                  <a:lnTo>
                    <a:pt x="12205" y="8596"/>
                  </a:lnTo>
                  <a:lnTo>
                    <a:pt x="12265" y="8445"/>
                  </a:lnTo>
                  <a:lnTo>
                    <a:pt x="12318" y="8293"/>
                  </a:lnTo>
                  <a:lnTo>
                    <a:pt x="12365" y="8135"/>
                  </a:lnTo>
                  <a:lnTo>
                    <a:pt x="12412" y="7977"/>
                  </a:lnTo>
                  <a:lnTo>
                    <a:pt x="12451" y="7819"/>
                  </a:lnTo>
                  <a:lnTo>
                    <a:pt x="12485" y="7661"/>
                  </a:lnTo>
                  <a:lnTo>
                    <a:pt x="12518" y="7496"/>
                  </a:lnTo>
                  <a:lnTo>
                    <a:pt x="12538" y="7331"/>
                  </a:lnTo>
                  <a:lnTo>
                    <a:pt x="12565" y="7159"/>
                  </a:lnTo>
                  <a:lnTo>
                    <a:pt x="12578" y="6987"/>
                  </a:lnTo>
                  <a:lnTo>
                    <a:pt x="12591" y="6815"/>
                  </a:lnTo>
                  <a:lnTo>
                    <a:pt x="12598" y="6643"/>
                  </a:lnTo>
                  <a:lnTo>
                    <a:pt x="12598" y="6471"/>
                  </a:lnTo>
                  <a:lnTo>
                    <a:pt x="12591" y="6292"/>
                  </a:lnTo>
                  <a:lnTo>
                    <a:pt x="12585" y="6114"/>
                  </a:lnTo>
                  <a:lnTo>
                    <a:pt x="12571" y="5949"/>
                  </a:lnTo>
                  <a:lnTo>
                    <a:pt x="12558" y="5790"/>
                  </a:lnTo>
                  <a:lnTo>
                    <a:pt x="12538" y="5632"/>
                  </a:lnTo>
                  <a:lnTo>
                    <a:pt x="12511" y="5481"/>
                  </a:lnTo>
                  <a:lnTo>
                    <a:pt x="12485" y="5337"/>
                  </a:lnTo>
                  <a:lnTo>
                    <a:pt x="12451" y="5192"/>
                  </a:lnTo>
                  <a:lnTo>
                    <a:pt x="12418" y="5048"/>
                  </a:lnTo>
                  <a:lnTo>
                    <a:pt x="12385" y="4910"/>
                  </a:lnTo>
                  <a:lnTo>
                    <a:pt x="12338" y="4773"/>
                  </a:lnTo>
                  <a:lnTo>
                    <a:pt x="12298" y="4642"/>
                  </a:lnTo>
                  <a:lnTo>
                    <a:pt x="12252" y="4512"/>
                  </a:lnTo>
                  <a:lnTo>
                    <a:pt x="12198" y="4388"/>
                  </a:lnTo>
                  <a:lnTo>
                    <a:pt x="12145" y="4264"/>
                  </a:lnTo>
                  <a:lnTo>
                    <a:pt x="12085" y="4140"/>
                  </a:lnTo>
                  <a:lnTo>
                    <a:pt x="12025" y="4023"/>
                  </a:lnTo>
                  <a:lnTo>
                    <a:pt x="11965" y="3913"/>
                  </a:lnTo>
                  <a:lnTo>
                    <a:pt x="11826" y="3693"/>
                  </a:lnTo>
                  <a:lnTo>
                    <a:pt x="11679" y="3487"/>
                  </a:lnTo>
                  <a:lnTo>
                    <a:pt x="11519" y="3288"/>
                  </a:lnTo>
                  <a:lnTo>
                    <a:pt x="11353" y="3102"/>
                  </a:lnTo>
                  <a:lnTo>
                    <a:pt x="11173" y="2930"/>
                  </a:lnTo>
                  <a:lnTo>
                    <a:pt x="10987" y="2765"/>
                  </a:lnTo>
                  <a:lnTo>
                    <a:pt x="10794" y="2607"/>
                  </a:lnTo>
                  <a:lnTo>
                    <a:pt x="10587" y="2463"/>
                  </a:lnTo>
                  <a:lnTo>
                    <a:pt x="10374" y="2332"/>
                  </a:lnTo>
                  <a:lnTo>
                    <a:pt x="10154" y="2201"/>
                  </a:lnTo>
                  <a:lnTo>
                    <a:pt x="9928" y="2084"/>
                  </a:lnTo>
                  <a:lnTo>
                    <a:pt x="9695" y="1981"/>
                  </a:lnTo>
                  <a:lnTo>
                    <a:pt x="9455" y="1878"/>
                  </a:lnTo>
                  <a:lnTo>
                    <a:pt x="9209" y="1789"/>
                  </a:lnTo>
                  <a:lnTo>
                    <a:pt x="8963" y="1706"/>
                  </a:lnTo>
                  <a:lnTo>
                    <a:pt x="8710" y="1631"/>
                  </a:lnTo>
                  <a:lnTo>
                    <a:pt x="8450" y="1562"/>
                  </a:lnTo>
                  <a:lnTo>
                    <a:pt x="8190" y="1500"/>
                  </a:lnTo>
                  <a:lnTo>
                    <a:pt x="7924" y="1452"/>
                  </a:lnTo>
                  <a:lnTo>
                    <a:pt x="7658" y="1404"/>
                  </a:lnTo>
                  <a:lnTo>
                    <a:pt x="7391" y="1362"/>
                  </a:lnTo>
                  <a:lnTo>
                    <a:pt x="7118" y="1328"/>
                  </a:lnTo>
                  <a:lnTo>
                    <a:pt x="6852" y="1300"/>
                  </a:lnTo>
                  <a:lnTo>
                    <a:pt x="6579" y="1273"/>
                  </a:lnTo>
                  <a:lnTo>
                    <a:pt x="6619" y="1170"/>
                  </a:lnTo>
                  <a:lnTo>
                    <a:pt x="6645" y="1067"/>
                  </a:lnTo>
                  <a:lnTo>
                    <a:pt x="6659" y="957"/>
                  </a:lnTo>
                  <a:lnTo>
                    <a:pt x="6659" y="847"/>
                  </a:lnTo>
                  <a:lnTo>
                    <a:pt x="6652" y="737"/>
                  </a:lnTo>
                  <a:lnTo>
                    <a:pt x="6632" y="634"/>
                  </a:lnTo>
                  <a:lnTo>
                    <a:pt x="6599" y="530"/>
                  </a:lnTo>
                  <a:lnTo>
                    <a:pt x="6559" y="427"/>
                  </a:lnTo>
                  <a:lnTo>
                    <a:pt x="6506" y="338"/>
                  </a:lnTo>
                  <a:lnTo>
                    <a:pt x="6439" y="255"/>
                  </a:lnTo>
                  <a:lnTo>
                    <a:pt x="6366" y="180"/>
                  </a:lnTo>
                  <a:lnTo>
                    <a:pt x="6279" y="118"/>
                  </a:lnTo>
                  <a:lnTo>
                    <a:pt x="6233" y="90"/>
                  </a:lnTo>
                  <a:lnTo>
                    <a:pt x="6186" y="63"/>
                  </a:lnTo>
                  <a:lnTo>
                    <a:pt x="6133" y="42"/>
                  </a:lnTo>
                  <a:lnTo>
                    <a:pt x="6080" y="28"/>
                  </a:lnTo>
                  <a:lnTo>
                    <a:pt x="6020" y="15"/>
                  </a:lnTo>
                  <a:lnTo>
                    <a:pt x="596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-961900" y="-4005175"/>
              <a:ext cx="544350" cy="560575"/>
            </a:xfrm>
            <a:custGeom>
              <a:avLst/>
              <a:gdLst/>
              <a:ahLst/>
              <a:cxnLst/>
              <a:rect l="l" t="t" r="r" b="b"/>
              <a:pathLst>
                <a:path w="21774" h="22423" extrusionOk="0">
                  <a:moveTo>
                    <a:pt x="11693" y="2489"/>
                  </a:moveTo>
                  <a:lnTo>
                    <a:pt x="11899" y="2503"/>
                  </a:lnTo>
                  <a:lnTo>
                    <a:pt x="12099" y="2510"/>
                  </a:lnTo>
                  <a:lnTo>
                    <a:pt x="12305" y="2531"/>
                  </a:lnTo>
                  <a:lnTo>
                    <a:pt x="12505" y="2558"/>
                  </a:lnTo>
                  <a:lnTo>
                    <a:pt x="12698" y="2586"/>
                  </a:lnTo>
                  <a:lnTo>
                    <a:pt x="12891" y="2620"/>
                  </a:lnTo>
                  <a:lnTo>
                    <a:pt x="13078" y="2661"/>
                  </a:lnTo>
                  <a:lnTo>
                    <a:pt x="13264" y="2703"/>
                  </a:lnTo>
                  <a:lnTo>
                    <a:pt x="13451" y="2751"/>
                  </a:lnTo>
                  <a:lnTo>
                    <a:pt x="13630" y="2806"/>
                  </a:lnTo>
                  <a:lnTo>
                    <a:pt x="13810" y="2868"/>
                  </a:lnTo>
                  <a:lnTo>
                    <a:pt x="13983" y="2929"/>
                  </a:lnTo>
                  <a:lnTo>
                    <a:pt x="14156" y="2998"/>
                  </a:lnTo>
                  <a:lnTo>
                    <a:pt x="14323" y="3074"/>
                  </a:lnTo>
                  <a:lnTo>
                    <a:pt x="14489" y="3150"/>
                  </a:lnTo>
                  <a:lnTo>
                    <a:pt x="14656" y="3232"/>
                  </a:lnTo>
                  <a:lnTo>
                    <a:pt x="14816" y="3315"/>
                  </a:lnTo>
                  <a:lnTo>
                    <a:pt x="14969" y="3404"/>
                  </a:lnTo>
                  <a:lnTo>
                    <a:pt x="15122" y="3500"/>
                  </a:lnTo>
                  <a:lnTo>
                    <a:pt x="15275" y="3596"/>
                  </a:lnTo>
                  <a:lnTo>
                    <a:pt x="15421" y="3700"/>
                  </a:lnTo>
                  <a:lnTo>
                    <a:pt x="15568" y="3810"/>
                  </a:lnTo>
                  <a:lnTo>
                    <a:pt x="15708" y="3920"/>
                  </a:lnTo>
                  <a:lnTo>
                    <a:pt x="15848" y="4030"/>
                  </a:lnTo>
                  <a:lnTo>
                    <a:pt x="15981" y="4147"/>
                  </a:lnTo>
                  <a:lnTo>
                    <a:pt x="16114" y="4270"/>
                  </a:lnTo>
                  <a:lnTo>
                    <a:pt x="16240" y="4394"/>
                  </a:lnTo>
                  <a:lnTo>
                    <a:pt x="16367" y="4518"/>
                  </a:lnTo>
                  <a:lnTo>
                    <a:pt x="16493" y="4648"/>
                  </a:lnTo>
                  <a:lnTo>
                    <a:pt x="16613" y="4786"/>
                  </a:lnTo>
                  <a:lnTo>
                    <a:pt x="16726" y="4924"/>
                  </a:lnTo>
                  <a:lnTo>
                    <a:pt x="16840" y="5061"/>
                  </a:lnTo>
                  <a:lnTo>
                    <a:pt x="16953" y="5205"/>
                  </a:lnTo>
                  <a:lnTo>
                    <a:pt x="17059" y="5350"/>
                  </a:lnTo>
                  <a:lnTo>
                    <a:pt x="17159" y="5501"/>
                  </a:lnTo>
                  <a:lnTo>
                    <a:pt x="17259" y="5652"/>
                  </a:lnTo>
                  <a:lnTo>
                    <a:pt x="17359" y="5804"/>
                  </a:lnTo>
                  <a:lnTo>
                    <a:pt x="17545" y="6120"/>
                  </a:lnTo>
                  <a:lnTo>
                    <a:pt x="17712" y="6443"/>
                  </a:lnTo>
                  <a:lnTo>
                    <a:pt x="17872" y="6773"/>
                  </a:lnTo>
                  <a:lnTo>
                    <a:pt x="18018" y="7117"/>
                  </a:lnTo>
                  <a:lnTo>
                    <a:pt x="18151" y="7461"/>
                  </a:lnTo>
                  <a:lnTo>
                    <a:pt x="18271" y="7818"/>
                  </a:lnTo>
                  <a:lnTo>
                    <a:pt x="18371" y="8176"/>
                  </a:lnTo>
                  <a:lnTo>
                    <a:pt x="18464" y="8540"/>
                  </a:lnTo>
                  <a:lnTo>
                    <a:pt x="18544" y="8912"/>
                  </a:lnTo>
                  <a:lnTo>
                    <a:pt x="18611" y="9283"/>
                  </a:lnTo>
                  <a:lnTo>
                    <a:pt x="18657" y="9661"/>
                  </a:lnTo>
                  <a:lnTo>
                    <a:pt x="18697" y="10039"/>
                  </a:lnTo>
                  <a:lnTo>
                    <a:pt x="18724" y="10417"/>
                  </a:lnTo>
                  <a:lnTo>
                    <a:pt x="18731" y="10796"/>
                  </a:lnTo>
                  <a:lnTo>
                    <a:pt x="18731" y="11181"/>
                  </a:lnTo>
                  <a:lnTo>
                    <a:pt x="18711" y="11559"/>
                  </a:lnTo>
                  <a:lnTo>
                    <a:pt x="18677" y="11944"/>
                  </a:lnTo>
                  <a:lnTo>
                    <a:pt x="18631" y="12322"/>
                  </a:lnTo>
                  <a:lnTo>
                    <a:pt x="18571" y="12693"/>
                  </a:lnTo>
                  <a:lnTo>
                    <a:pt x="18491" y="13071"/>
                  </a:lnTo>
                  <a:lnTo>
                    <a:pt x="18404" y="13436"/>
                  </a:lnTo>
                  <a:lnTo>
                    <a:pt x="18298" y="13800"/>
                  </a:lnTo>
                  <a:lnTo>
                    <a:pt x="18185" y="14165"/>
                  </a:lnTo>
                  <a:lnTo>
                    <a:pt x="18051" y="14515"/>
                  </a:lnTo>
                  <a:lnTo>
                    <a:pt x="17978" y="14694"/>
                  </a:lnTo>
                  <a:lnTo>
                    <a:pt x="17898" y="14866"/>
                  </a:lnTo>
                  <a:lnTo>
                    <a:pt x="17818" y="15038"/>
                  </a:lnTo>
                  <a:lnTo>
                    <a:pt x="17739" y="15203"/>
                  </a:lnTo>
                  <a:lnTo>
                    <a:pt x="17652" y="15368"/>
                  </a:lnTo>
                  <a:lnTo>
                    <a:pt x="17559" y="15533"/>
                  </a:lnTo>
                  <a:lnTo>
                    <a:pt x="17466" y="15698"/>
                  </a:lnTo>
                  <a:lnTo>
                    <a:pt x="17366" y="15863"/>
                  </a:lnTo>
                  <a:lnTo>
                    <a:pt x="17266" y="16021"/>
                  </a:lnTo>
                  <a:lnTo>
                    <a:pt x="17159" y="16172"/>
                  </a:lnTo>
                  <a:lnTo>
                    <a:pt x="17053" y="16331"/>
                  </a:lnTo>
                  <a:lnTo>
                    <a:pt x="16940" y="16482"/>
                  </a:lnTo>
                  <a:lnTo>
                    <a:pt x="16820" y="16626"/>
                  </a:lnTo>
                  <a:lnTo>
                    <a:pt x="16700" y="16771"/>
                  </a:lnTo>
                  <a:lnTo>
                    <a:pt x="16573" y="16915"/>
                  </a:lnTo>
                  <a:lnTo>
                    <a:pt x="16447" y="17059"/>
                  </a:lnTo>
                  <a:lnTo>
                    <a:pt x="16314" y="17197"/>
                  </a:lnTo>
                  <a:lnTo>
                    <a:pt x="16181" y="17328"/>
                  </a:lnTo>
                  <a:lnTo>
                    <a:pt x="16041" y="17458"/>
                  </a:lnTo>
                  <a:lnTo>
                    <a:pt x="15894" y="17589"/>
                  </a:lnTo>
                  <a:lnTo>
                    <a:pt x="15748" y="17713"/>
                  </a:lnTo>
                  <a:lnTo>
                    <a:pt x="15595" y="17830"/>
                  </a:lnTo>
                  <a:lnTo>
                    <a:pt x="15441" y="17946"/>
                  </a:lnTo>
                  <a:lnTo>
                    <a:pt x="15282" y="18063"/>
                  </a:lnTo>
                  <a:lnTo>
                    <a:pt x="15115" y="18173"/>
                  </a:lnTo>
                  <a:lnTo>
                    <a:pt x="14949" y="18277"/>
                  </a:lnTo>
                  <a:lnTo>
                    <a:pt x="14776" y="18380"/>
                  </a:lnTo>
                  <a:lnTo>
                    <a:pt x="14603" y="18476"/>
                  </a:lnTo>
                  <a:lnTo>
                    <a:pt x="14423" y="18572"/>
                  </a:lnTo>
                  <a:lnTo>
                    <a:pt x="14243" y="18662"/>
                  </a:lnTo>
                  <a:lnTo>
                    <a:pt x="14057" y="18751"/>
                  </a:lnTo>
                  <a:lnTo>
                    <a:pt x="13863" y="18833"/>
                  </a:lnTo>
                  <a:lnTo>
                    <a:pt x="13670" y="18909"/>
                  </a:lnTo>
                  <a:lnTo>
                    <a:pt x="13471" y="18985"/>
                  </a:lnTo>
                  <a:lnTo>
                    <a:pt x="13271" y="19053"/>
                  </a:lnTo>
                  <a:lnTo>
                    <a:pt x="13058" y="19115"/>
                  </a:lnTo>
                  <a:lnTo>
                    <a:pt x="12851" y="19177"/>
                  </a:lnTo>
                  <a:lnTo>
                    <a:pt x="12638" y="19232"/>
                  </a:lnTo>
                  <a:lnTo>
                    <a:pt x="12419" y="19280"/>
                  </a:lnTo>
                  <a:lnTo>
                    <a:pt x="12192" y="19322"/>
                  </a:lnTo>
                  <a:lnTo>
                    <a:pt x="11966" y="19363"/>
                  </a:lnTo>
                  <a:lnTo>
                    <a:pt x="11733" y="19397"/>
                  </a:lnTo>
                  <a:lnTo>
                    <a:pt x="11540" y="19425"/>
                  </a:lnTo>
                  <a:lnTo>
                    <a:pt x="11340" y="19445"/>
                  </a:lnTo>
                  <a:lnTo>
                    <a:pt x="11140" y="19459"/>
                  </a:lnTo>
                  <a:lnTo>
                    <a:pt x="10947" y="19466"/>
                  </a:lnTo>
                  <a:lnTo>
                    <a:pt x="10561" y="19466"/>
                  </a:lnTo>
                  <a:lnTo>
                    <a:pt x="10368" y="19459"/>
                  </a:lnTo>
                  <a:lnTo>
                    <a:pt x="10175" y="19445"/>
                  </a:lnTo>
                  <a:lnTo>
                    <a:pt x="9982" y="19432"/>
                  </a:lnTo>
                  <a:lnTo>
                    <a:pt x="9795" y="19411"/>
                  </a:lnTo>
                  <a:lnTo>
                    <a:pt x="9602" y="19384"/>
                  </a:lnTo>
                  <a:lnTo>
                    <a:pt x="9416" y="19349"/>
                  </a:lnTo>
                  <a:lnTo>
                    <a:pt x="9229" y="19315"/>
                  </a:lnTo>
                  <a:lnTo>
                    <a:pt x="9050" y="19274"/>
                  </a:lnTo>
                  <a:lnTo>
                    <a:pt x="8863" y="19225"/>
                  </a:lnTo>
                  <a:lnTo>
                    <a:pt x="8683" y="19177"/>
                  </a:lnTo>
                  <a:lnTo>
                    <a:pt x="8504" y="19122"/>
                  </a:lnTo>
                  <a:lnTo>
                    <a:pt x="8324" y="19060"/>
                  </a:lnTo>
                  <a:lnTo>
                    <a:pt x="8151" y="18998"/>
                  </a:lnTo>
                  <a:lnTo>
                    <a:pt x="7971" y="18930"/>
                  </a:lnTo>
                  <a:lnTo>
                    <a:pt x="7804" y="18854"/>
                  </a:lnTo>
                  <a:lnTo>
                    <a:pt x="7631" y="18778"/>
                  </a:lnTo>
                  <a:lnTo>
                    <a:pt x="7465" y="18696"/>
                  </a:lnTo>
                  <a:lnTo>
                    <a:pt x="7292" y="18613"/>
                  </a:lnTo>
                  <a:lnTo>
                    <a:pt x="7132" y="18524"/>
                  </a:lnTo>
                  <a:lnTo>
                    <a:pt x="6966" y="18428"/>
                  </a:lnTo>
                  <a:lnTo>
                    <a:pt x="6806" y="18332"/>
                  </a:lnTo>
                  <a:lnTo>
                    <a:pt x="6653" y="18235"/>
                  </a:lnTo>
                  <a:lnTo>
                    <a:pt x="6493" y="18125"/>
                  </a:lnTo>
                  <a:lnTo>
                    <a:pt x="6340" y="18015"/>
                  </a:lnTo>
                  <a:lnTo>
                    <a:pt x="6186" y="17905"/>
                  </a:lnTo>
                  <a:lnTo>
                    <a:pt x="6040" y="17788"/>
                  </a:lnTo>
                  <a:lnTo>
                    <a:pt x="5894" y="17671"/>
                  </a:lnTo>
                  <a:lnTo>
                    <a:pt x="5754" y="17548"/>
                  </a:lnTo>
                  <a:lnTo>
                    <a:pt x="5614" y="17424"/>
                  </a:lnTo>
                  <a:lnTo>
                    <a:pt x="5474" y="17293"/>
                  </a:lnTo>
                  <a:lnTo>
                    <a:pt x="5341" y="17156"/>
                  </a:lnTo>
                  <a:lnTo>
                    <a:pt x="5208" y="17025"/>
                  </a:lnTo>
                  <a:lnTo>
                    <a:pt x="5075" y="16881"/>
                  </a:lnTo>
                  <a:lnTo>
                    <a:pt x="4948" y="16736"/>
                  </a:lnTo>
                  <a:lnTo>
                    <a:pt x="4828" y="16592"/>
                  </a:lnTo>
                  <a:lnTo>
                    <a:pt x="4708" y="16448"/>
                  </a:lnTo>
                  <a:lnTo>
                    <a:pt x="4589" y="16296"/>
                  </a:lnTo>
                  <a:lnTo>
                    <a:pt x="4475" y="16138"/>
                  </a:lnTo>
                  <a:lnTo>
                    <a:pt x="4362" y="15980"/>
                  </a:lnTo>
                  <a:lnTo>
                    <a:pt x="4256" y="15822"/>
                  </a:lnTo>
                  <a:lnTo>
                    <a:pt x="4156" y="15657"/>
                  </a:lnTo>
                  <a:lnTo>
                    <a:pt x="4056" y="15492"/>
                  </a:lnTo>
                  <a:lnTo>
                    <a:pt x="3956" y="15327"/>
                  </a:lnTo>
                  <a:lnTo>
                    <a:pt x="3863" y="15155"/>
                  </a:lnTo>
                  <a:lnTo>
                    <a:pt x="3776" y="14983"/>
                  </a:lnTo>
                  <a:lnTo>
                    <a:pt x="3690" y="14804"/>
                  </a:lnTo>
                  <a:lnTo>
                    <a:pt x="3603" y="14625"/>
                  </a:lnTo>
                  <a:lnTo>
                    <a:pt x="3530" y="14447"/>
                  </a:lnTo>
                  <a:lnTo>
                    <a:pt x="3450" y="14268"/>
                  </a:lnTo>
                  <a:lnTo>
                    <a:pt x="3383" y="14082"/>
                  </a:lnTo>
                  <a:lnTo>
                    <a:pt x="3317" y="13897"/>
                  </a:lnTo>
                  <a:lnTo>
                    <a:pt x="3250" y="13704"/>
                  </a:lnTo>
                  <a:lnTo>
                    <a:pt x="3190" y="13518"/>
                  </a:lnTo>
                  <a:lnTo>
                    <a:pt x="3137" y="13326"/>
                  </a:lnTo>
                  <a:lnTo>
                    <a:pt x="3090" y="13133"/>
                  </a:lnTo>
                  <a:lnTo>
                    <a:pt x="3044" y="12934"/>
                  </a:lnTo>
                  <a:lnTo>
                    <a:pt x="3004" y="12735"/>
                  </a:lnTo>
                  <a:lnTo>
                    <a:pt x="2964" y="12535"/>
                  </a:lnTo>
                  <a:lnTo>
                    <a:pt x="2924" y="12308"/>
                  </a:lnTo>
                  <a:lnTo>
                    <a:pt x="2897" y="12074"/>
                  </a:lnTo>
                  <a:lnTo>
                    <a:pt x="2871" y="11841"/>
                  </a:lnTo>
                  <a:lnTo>
                    <a:pt x="2857" y="11614"/>
                  </a:lnTo>
                  <a:lnTo>
                    <a:pt x="2851" y="11380"/>
                  </a:lnTo>
                  <a:lnTo>
                    <a:pt x="2844" y="11153"/>
                  </a:lnTo>
                  <a:lnTo>
                    <a:pt x="2851" y="10926"/>
                  </a:lnTo>
                  <a:lnTo>
                    <a:pt x="2864" y="10699"/>
                  </a:lnTo>
                  <a:lnTo>
                    <a:pt x="2884" y="10472"/>
                  </a:lnTo>
                  <a:lnTo>
                    <a:pt x="2911" y="10245"/>
                  </a:lnTo>
                  <a:lnTo>
                    <a:pt x="2944" y="10019"/>
                  </a:lnTo>
                  <a:lnTo>
                    <a:pt x="2977" y="9799"/>
                  </a:lnTo>
                  <a:lnTo>
                    <a:pt x="3024" y="9572"/>
                  </a:lnTo>
                  <a:lnTo>
                    <a:pt x="3077" y="9352"/>
                  </a:lnTo>
                  <a:lnTo>
                    <a:pt x="3137" y="9132"/>
                  </a:lnTo>
                  <a:lnTo>
                    <a:pt x="3197" y="8918"/>
                  </a:lnTo>
                  <a:lnTo>
                    <a:pt x="3264" y="8698"/>
                  </a:lnTo>
                  <a:lnTo>
                    <a:pt x="3343" y="8485"/>
                  </a:lnTo>
                  <a:lnTo>
                    <a:pt x="3423" y="8279"/>
                  </a:lnTo>
                  <a:lnTo>
                    <a:pt x="3510" y="8066"/>
                  </a:lnTo>
                  <a:lnTo>
                    <a:pt x="3603" y="7860"/>
                  </a:lnTo>
                  <a:lnTo>
                    <a:pt x="3696" y="7653"/>
                  </a:lnTo>
                  <a:lnTo>
                    <a:pt x="3803" y="7454"/>
                  </a:lnTo>
                  <a:lnTo>
                    <a:pt x="3909" y="7254"/>
                  </a:lnTo>
                  <a:lnTo>
                    <a:pt x="4023" y="7055"/>
                  </a:lnTo>
                  <a:lnTo>
                    <a:pt x="4136" y="6863"/>
                  </a:lnTo>
                  <a:lnTo>
                    <a:pt x="4262" y="6670"/>
                  </a:lnTo>
                  <a:lnTo>
                    <a:pt x="4389" y="6477"/>
                  </a:lnTo>
                  <a:lnTo>
                    <a:pt x="4515" y="6292"/>
                  </a:lnTo>
                  <a:lnTo>
                    <a:pt x="4655" y="6113"/>
                  </a:lnTo>
                  <a:lnTo>
                    <a:pt x="4795" y="5934"/>
                  </a:lnTo>
                  <a:lnTo>
                    <a:pt x="4941" y="5755"/>
                  </a:lnTo>
                  <a:lnTo>
                    <a:pt x="5088" y="5584"/>
                  </a:lnTo>
                  <a:lnTo>
                    <a:pt x="5241" y="5419"/>
                  </a:lnTo>
                  <a:lnTo>
                    <a:pt x="5394" y="5254"/>
                  </a:lnTo>
                  <a:lnTo>
                    <a:pt x="5561" y="5089"/>
                  </a:lnTo>
                  <a:lnTo>
                    <a:pt x="5720" y="4937"/>
                  </a:lnTo>
                  <a:lnTo>
                    <a:pt x="5887" y="4779"/>
                  </a:lnTo>
                  <a:lnTo>
                    <a:pt x="6060" y="4635"/>
                  </a:lnTo>
                  <a:lnTo>
                    <a:pt x="6233" y="4490"/>
                  </a:lnTo>
                  <a:lnTo>
                    <a:pt x="6413" y="4346"/>
                  </a:lnTo>
                  <a:lnTo>
                    <a:pt x="6593" y="4208"/>
                  </a:lnTo>
                  <a:lnTo>
                    <a:pt x="6779" y="4078"/>
                  </a:lnTo>
                  <a:lnTo>
                    <a:pt x="6966" y="3954"/>
                  </a:lnTo>
                  <a:lnTo>
                    <a:pt x="7159" y="3830"/>
                  </a:lnTo>
                  <a:lnTo>
                    <a:pt x="7352" y="3713"/>
                  </a:lnTo>
                  <a:lnTo>
                    <a:pt x="7545" y="3603"/>
                  </a:lnTo>
                  <a:lnTo>
                    <a:pt x="7745" y="3493"/>
                  </a:lnTo>
                  <a:lnTo>
                    <a:pt x="7944" y="3390"/>
                  </a:lnTo>
                  <a:lnTo>
                    <a:pt x="8144" y="3294"/>
                  </a:lnTo>
                  <a:lnTo>
                    <a:pt x="8350" y="3205"/>
                  </a:lnTo>
                  <a:lnTo>
                    <a:pt x="8557" y="3122"/>
                  </a:lnTo>
                  <a:lnTo>
                    <a:pt x="8763" y="3040"/>
                  </a:lnTo>
                  <a:lnTo>
                    <a:pt x="8976" y="2964"/>
                  </a:lnTo>
                  <a:lnTo>
                    <a:pt x="9189" y="2895"/>
                  </a:lnTo>
                  <a:lnTo>
                    <a:pt x="9402" y="2833"/>
                  </a:lnTo>
                  <a:lnTo>
                    <a:pt x="9615" y="2778"/>
                  </a:lnTo>
                  <a:lnTo>
                    <a:pt x="9835" y="2723"/>
                  </a:lnTo>
                  <a:lnTo>
                    <a:pt x="10055" y="2682"/>
                  </a:lnTo>
                  <a:lnTo>
                    <a:pt x="10275" y="2641"/>
                  </a:lnTo>
                  <a:lnTo>
                    <a:pt x="10494" y="2613"/>
                  </a:lnTo>
                  <a:lnTo>
                    <a:pt x="10714" y="2586"/>
                  </a:lnTo>
                  <a:lnTo>
                    <a:pt x="10940" y="2565"/>
                  </a:lnTo>
                  <a:lnTo>
                    <a:pt x="11160" y="2558"/>
                  </a:lnTo>
                  <a:lnTo>
                    <a:pt x="11253" y="2551"/>
                  </a:lnTo>
                  <a:lnTo>
                    <a:pt x="11340" y="2538"/>
                  </a:lnTo>
                  <a:lnTo>
                    <a:pt x="11413" y="2517"/>
                  </a:lnTo>
                  <a:lnTo>
                    <a:pt x="11480" y="2489"/>
                  </a:lnTo>
                  <a:close/>
                  <a:moveTo>
                    <a:pt x="11959" y="0"/>
                  </a:moveTo>
                  <a:lnTo>
                    <a:pt x="11693" y="14"/>
                  </a:lnTo>
                  <a:lnTo>
                    <a:pt x="11420" y="35"/>
                  </a:lnTo>
                  <a:lnTo>
                    <a:pt x="11154" y="69"/>
                  </a:lnTo>
                  <a:lnTo>
                    <a:pt x="10887" y="110"/>
                  </a:lnTo>
                  <a:lnTo>
                    <a:pt x="10614" y="165"/>
                  </a:lnTo>
                  <a:lnTo>
                    <a:pt x="10348" y="227"/>
                  </a:lnTo>
                  <a:lnTo>
                    <a:pt x="10075" y="303"/>
                  </a:lnTo>
                  <a:lnTo>
                    <a:pt x="9802" y="385"/>
                  </a:lnTo>
                  <a:lnTo>
                    <a:pt x="9536" y="482"/>
                  </a:lnTo>
                  <a:lnTo>
                    <a:pt x="9263" y="592"/>
                  </a:lnTo>
                  <a:lnTo>
                    <a:pt x="8990" y="709"/>
                  </a:lnTo>
                  <a:lnTo>
                    <a:pt x="8896" y="764"/>
                  </a:lnTo>
                  <a:lnTo>
                    <a:pt x="8817" y="819"/>
                  </a:lnTo>
                  <a:lnTo>
                    <a:pt x="8743" y="880"/>
                  </a:lnTo>
                  <a:lnTo>
                    <a:pt x="8683" y="949"/>
                  </a:lnTo>
                  <a:lnTo>
                    <a:pt x="8630" y="1018"/>
                  </a:lnTo>
                  <a:lnTo>
                    <a:pt x="8583" y="1087"/>
                  </a:lnTo>
                  <a:lnTo>
                    <a:pt x="8550" y="1162"/>
                  </a:lnTo>
                  <a:lnTo>
                    <a:pt x="8524" y="1238"/>
                  </a:lnTo>
                  <a:lnTo>
                    <a:pt x="8277" y="1286"/>
                  </a:lnTo>
                  <a:lnTo>
                    <a:pt x="8037" y="1341"/>
                  </a:lnTo>
                  <a:lnTo>
                    <a:pt x="7798" y="1403"/>
                  </a:lnTo>
                  <a:lnTo>
                    <a:pt x="7558" y="1465"/>
                  </a:lnTo>
                  <a:lnTo>
                    <a:pt x="7325" y="1534"/>
                  </a:lnTo>
                  <a:lnTo>
                    <a:pt x="7092" y="1609"/>
                  </a:lnTo>
                  <a:lnTo>
                    <a:pt x="6866" y="1692"/>
                  </a:lnTo>
                  <a:lnTo>
                    <a:pt x="6633" y="1774"/>
                  </a:lnTo>
                  <a:lnTo>
                    <a:pt x="6406" y="1864"/>
                  </a:lnTo>
                  <a:lnTo>
                    <a:pt x="6186" y="1960"/>
                  </a:lnTo>
                  <a:lnTo>
                    <a:pt x="5960" y="2056"/>
                  </a:lnTo>
                  <a:lnTo>
                    <a:pt x="5747" y="2159"/>
                  </a:lnTo>
                  <a:lnTo>
                    <a:pt x="5527" y="2269"/>
                  </a:lnTo>
                  <a:lnTo>
                    <a:pt x="5314" y="2379"/>
                  </a:lnTo>
                  <a:lnTo>
                    <a:pt x="5108" y="2496"/>
                  </a:lnTo>
                  <a:lnTo>
                    <a:pt x="4901" y="2613"/>
                  </a:lnTo>
                  <a:lnTo>
                    <a:pt x="4695" y="2744"/>
                  </a:lnTo>
                  <a:lnTo>
                    <a:pt x="4495" y="2874"/>
                  </a:lnTo>
                  <a:lnTo>
                    <a:pt x="4296" y="3005"/>
                  </a:lnTo>
                  <a:lnTo>
                    <a:pt x="4102" y="3143"/>
                  </a:lnTo>
                  <a:lnTo>
                    <a:pt x="3909" y="3287"/>
                  </a:lnTo>
                  <a:lnTo>
                    <a:pt x="3723" y="3431"/>
                  </a:lnTo>
                  <a:lnTo>
                    <a:pt x="3537" y="3583"/>
                  </a:lnTo>
                  <a:lnTo>
                    <a:pt x="3357" y="3734"/>
                  </a:lnTo>
                  <a:lnTo>
                    <a:pt x="3184" y="3899"/>
                  </a:lnTo>
                  <a:lnTo>
                    <a:pt x="3011" y="4057"/>
                  </a:lnTo>
                  <a:lnTo>
                    <a:pt x="2837" y="4222"/>
                  </a:lnTo>
                  <a:lnTo>
                    <a:pt x="2678" y="4394"/>
                  </a:lnTo>
                  <a:lnTo>
                    <a:pt x="2511" y="4573"/>
                  </a:lnTo>
                  <a:lnTo>
                    <a:pt x="2358" y="4745"/>
                  </a:lnTo>
                  <a:lnTo>
                    <a:pt x="2205" y="4930"/>
                  </a:lnTo>
                  <a:lnTo>
                    <a:pt x="2058" y="5116"/>
                  </a:lnTo>
                  <a:lnTo>
                    <a:pt x="1912" y="5302"/>
                  </a:lnTo>
                  <a:lnTo>
                    <a:pt x="1772" y="5494"/>
                  </a:lnTo>
                  <a:lnTo>
                    <a:pt x="1639" y="5694"/>
                  </a:lnTo>
                  <a:lnTo>
                    <a:pt x="1512" y="5893"/>
                  </a:lnTo>
                  <a:lnTo>
                    <a:pt x="1386" y="6099"/>
                  </a:lnTo>
                  <a:lnTo>
                    <a:pt x="1266" y="6306"/>
                  </a:lnTo>
                  <a:lnTo>
                    <a:pt x="1146" y="6512"/>
                  </a:lnTo>
                  <a:lnTo>
                    <a:pt x="1040" y="6725"/>
                  </a:lnTo>
                  <a:lnTo>
                    <a:pt x="933" y="6945"/>
                  </a:lnTo>
                  <a:lnTo>
                    <a:pt x="833" y="7165"/>
                  </a:lnTo>
                  <a:lnTo>
                    <a:pt x="740" y="7385"/>
                  </a:lnTo>
                  <a:lnTo>
                    <a:pt x="647" y="7612"/>
                  </a:lnTo>
                  <a:lnTo>
                    <a:pt x="560" y="7846"/>
                  </a:lnTo>
                  <a:lnTo>
                    <a:pt x="487" y="8073"/>
                  </a:lnTo>
                  <a:lnTo>
                    <a:pt x="414" y="8313"/>
                  </a:lnTo>
                  <a:lnTo>
                    <a:pt x="347" y="8547"/>
                  </a:lnTo>
                  <a:lnTo>
                    <a:pt x="281" y="8788"/>
                  </a:lnTo>
                  <a:lnTo>
                    <a:pt x="227" y="9035"/>
                  </a:lnTo>
                  <a:lnTo>
                    <a:pt x="181" y="9283"/>
                  </a:lnTo>
                  <a:lnTo>
                    <a:pt x="134" y="9530"/>
                  </a:lnTo>
                  <a:lnTo>
                    <a:pt x="94" y="9785"/>
                  </a:lnTo>
                  <a:lnTo>
                    <a:pt x="68" y="10039"/>
                  </a:lnTo>
                  <a:lnTo>
                    <a:pt x="41" y="10300"/>
                  </a:lnTo>
                  <a:lnTo>
                    <a:pt x="21" y="10562"/>
                  </a:lnTo>
                  <a:lnTo>
                    <a:pt x="8" y="10823"/>
                  </a:lnTo>
                  <a:lnTo>
                    <a:pt x="1" y="11091"/>
                  </a:lnTo>
                  <a:lnTo>
                    <a:pt x="1" y="11359"/>
                  </a:lnTo>
                  <a:lnTo>
                    <a:pt x="14" y="11628"/>
                  </a:lnTo>
                  <a:lnTo>
                    <a:pt x="28" y="11903"/>
                  </a:lnTo>
                  <a:lnTo>
                    <a:pt x="48" y="12178"/>
                  </a:lnTo>
                  <a:lnTo>
                    <a:pt x="74" y="12453"/>
                  </a:lnTo>
                  <a:lnTo>
                    <a:pt x="114" y="12735"/>
                  </a:lnTo>
                  <a:lnTo>
                    <a:pt x="154" y="13016"/>
                  </a:lnTo>
                  <a:lnTo>
                    <a:pt x="207" y="13298"/>
                  </a:lnTo>
                  <a:lnTo>
                    <a:pt x="261" y="13573"/>
                  </a:lnTo>
                  <a:lnTo>
                    <a:pt x="321" y="13848"/>
                  </a:lnTo>
                  <a:lnTo>
                    <a:pt x="394" y="14117"/>
                  </a:lnTo>
                  <a:lnTo>
                    <a:pt x="467" y="14385"/>
                  </a:lnTo>
                  <a:lnTo>
                    <a:pt x="554" y="14653"/>
                  </a:lnTo>
                  <a:lnTo>
                    <a:pt x="640" y="14914"/>
                  </a:lnTo>
                  <a:lnTo>
                    <a:pt x="733" y="15175"/>
                  </a:lnTo>
                  <a:lnTo>
                    <a:pt x="833" y="15430"/>
                  </a:lnTo>
                  <a:lnTo>
                    <a:pt x="940" y="15684"/>
                  </a:lnTo>
                  <a:lnTo>
                    <a:pt x="1046" y="15932"/>
                  </a:lnTo>
                  <a:lnTo>
                    <a:pt x="1166" y="16179"/>
                  </a:lnTo>
                  <a:lnTo>
                    <a:pt x="1286" y="16427"/>
                  </a:lnTo>
                  <a:lnTo>
                    <a:pt x="1413" y="16668"/>
                  </a:lnTo>
                  <a:lnTo>
                    <a:pt x="1546" y="16901"/>
                  </a:lnTo>
                  <a:lnTo>
                    <a:pt x="1686" y="17135"/>
                  </a:lnTo>
                  <a:lnTo>
                    <a:pt x="1832" y="17362"/>
                  </a:lnTo>
                  <a:lnTo>
                    <a:pt x="1978" y="17589"/>
                  </a:lnTo>
                  <a:lnTo>
                    <a:pt x="2132" y="17809"/>
                  </a:lnTo>
                  <a:lnTo>
                    <a:pt x="2291" y="18029"/>
                  </a:lnTo>
                  <a:lnTo>
                    <a:pt x="2451" y="18242"/>
                  </a:lnTo>
                  <a:lnTo>
                    <a:pt x="2618" y="18448"/>
                  </a:lnTo>
                  <a:lnTo>
                    <a:pt x="2791" y="18655"/>
                  </a:lnTo>
                  <a:lnTo>
                    <a:pt x="2964" y="18854"/>
                  </a:lnTo>
                  <a:lnTo>
                    <a:pt x="3150" y="19047"/>
                  </a:lnTo>
                  <a:lnTo>
                    <a:pt x="3330" y="19239"/>
                  </a:lnTo>
                  <a:lnTo>
                    <a:pt x="3523" y="19425"/>
                  </a:lnTo>
                  <a:lnTo>
                    <a:pt x="3716" y="19610"/>
                  </a:lnTo>
                  <a:lnTo>
                    <a:pt x="3909" y="19782"/>
                  </a:lnTo>
                  <a:lnTo>
                    <a:pt x="4116" y="19954"/>
                  </a:lnTo>
                  <a:lnTo>
                    <a:pt x="4316" y="20126"/>
                  </a:lnTo>
                  <a:lnTo>
                    <a:pt x="4529" y="20284"/>
                  </a:lnTo>
                  <a:lnTo>
                    <a:pt x="4742" y="20442"/>
                  </a:lnTo>
                  <a:lnTo>
                    <a:pt x="4955" y="20594"/>
                  </a:lnTo>
                  <a:lnTo>
                    <a:pt x="5174" y="20738"/>
                  </a:lnTo>
                  <a:lnTo>
                    <a:pt x="5394" y="20882"/>
                  </a:lnTo>
                  <a:lnTo>
                    <a:pt x="5621" y="21013"/>
                  </a:lnTo>
                  <a:lnTo>
                    <a:pt x="5854" y="21144"/>
                  </a:lnTo>
                  <a:lnTo>
                    <a:pt x="6087" y="21268"/>
                  </a:lnTo>
                  <a:lnTo>
                    <a:pt x="6320" y="21384"/>
                  </a:lnTo>
                  <a:lnTo>
                    <a:pt x="6559" y="21501"/>
                  </a:lnTo>
                  <a:lnTo>
                    <a:pt x="6799" y="21604"/>
                  </a:lnTo>
                  <a:lnTo>
                    <a:pt x="7039" y="21708"/>
                  </a:lnTo>
                  <a:lnTo>
                    <a:pt x="7285" y="21797"/>
                  </a:lnTo>
                  <a:lnTo>
                    <a:pt x="7531" y="21886"/>
                  </a:lnTo>
                  <a:lnTo>
                    <a:pt x="7784" y="21969"/>
                  </a:lnTo>
                  <a:lnTo>
                    <a:pt x="8037" y="22045"/>
                  </a:lnTo>
                  <a:lnTo>
                    <a:pt x="8291" y="22113"/>
                  </a:lnTo>
                  <a:lnTo>
                    <a:pt x="8550" y="22175"/>
                  </a:lnTo>
                  <a:lnTo>
                    <a:pt x="8810" y="22230"/>
                  </a:lnTo>
                  <a:lnTo>
                    <a:pt x="9070" y="22278"/>
                  </a:lnTo>
                  <a:lnTo>
                    <a:pt x="9329" y="22320"/>
                  </a:lnTo>
                  <a:lnTo>
                    <a:pt x="9596" y="22354"/>
                  </a:lnTo>
                  <a:lnTo>
                    <a:pt x="9862" y="22381"/>
                  </a:lnTo>
                  <a:lnTo>
                    <a:pt x="10128" y="22402"/>
                  </a:lnTo>
                  <a:lnTo>
                    <a:pt x="10395" y="22416"/>
                  </a:lnTo>
                  <a:lnTo>
                    <a:pt x="10667" y="22423"/>
                  </a:lnTo>
                  <a:lnTo>
                    <a:pt x="10940" y="22423"/>
                  </a:lnTo>
                  <a:lnTo>
                    <a:pt x="11213" y="22409"/>
                  </a:lnTo>
                  <a:lnTo>
                    <a:pt x="11486" y="22395"/>
                  </a:lnTo>
                  <a:lnTo>
                    <a:pt x="11759" y="22375"/>
                  </a:lnTo>
                  <a:lnTo>
                    <a:pt x="12032" y="22340"/>
                  </a:lnTo>
                  <a:lnTo>
                    <a:pt x="12312" y="22299"/>
                  </a:lnTo>
                  <a:lnTo>
                    <a:pt x="12598" y="22251"/>
                  </a:lnTo>
                  <a:lnTo>
                    <a:pt x="12878" y="22196"/>
                  </a:lnTo>
                  <a:lnTo>
                    <a:pt x="13158" y="22134"/>
                  </a:lnTo>
                  <a:lnTo>
                    <a:pt x="13431" y="22065"/>
                  </a:lnTo>
                  <a:lnTo>
                    <a:pt x="13704" y="21989"/>
                  </a:lnTo>
                  <a:lnTo>
                    <a:pt x="13977" y="21900"/>
                  </a:lnTo>
                  <a:lnTo>
                    <a:pt x="14243" y="21811"/>
                  </a:lnTo>
                  <a:lnTo>
                    <a:pt x="14509" y="21714"/>
                  </a:lnTo>
                  <a:lnTo>
                    <a:pt x="14769" y="21611"/>
                  </a:lnTo>
                  <a:lnTo>
                    <a:pt x="15022" y="21508"/>
                  </a:lnTo>
                  <a:lnTo>
                    <a:pt x="15275" y="21391"/>
                  </a:lnTo>
                  <a:lnTo>
                    <a:pt x="15528" y="21268"/>
                  </a:lnTo>
                  <a:lnTo>
                    <a:pt x="15774" y="21144"/>
                  </a:lnTo>
                  <a:lnTo>
                    <a:pt x="16014" y="21013"/>
                  </a:lnTo>
                  <a:lnTo>
                    <a:pt x="16254" y="20876"/>
                  </a:lnTo>
                  <a:lnTo>
                    <a:pt x="16487" y="20731"/>
                  </a:lnTo>
                  <a:lnTo>
                    <a:pt x="16720" y="20580"/>
                  </a:lnTo>
                  <a:lnTo>
                    <a:pt x="16946" y="20422"/>
                  </a:lnTo>
                  <a:lnTo>
                    <a:pt x="17166" y="20264"/>
                  </a:lnTo>
                  <a:lnTo>
                    <a:pt x="17386" y="20099"/>
                  </a:lnTo>
                  <a:lnTo>
                    <a:pt x="17599" y="19927"/>
                  </a:lnTo>
                  <a:lnTo>
                    <a:pt x="17812" y="19748"/>
                  </a:lnTo>
                  <a:lnTo>
                    <a:pt x="18012" y="19569"/>
                  </a:lnTo>
                  <a:lnTo>
                    <a:pt x="18218" y="19384"/>
                  </a:lnTo>
                  <a:lnTo>
                    <a:pt x="18411" y="19191"/>
                  </a:lnTo>
                  <a:lnTo>
                    <a:pt x="18604" y="18998"/>
                  </a:lnTo>
                  <a:lnTo>
                    <a:pt x="18791" y="18799"/>
                  </a:lnTo>
                  <a:lnTo>
                    <a:pt x="18970" y="18593"/>
                  </a:lnTo>
                  <a:lnTo>
                    <a:pt x="19143" y="18387"/>
                  </a:lnTo>
                  <a:lnTo>
                    <a:pt x="19317" y="18173"/>
                  </a:lnTo>
                  <a:lnTo>
                    <a:pt x="19483" y="17960"/>
                  </a:lnTo>
                  <a:lnTo>
                    <a:pt x="19643" y="17740"/>
                  </a:lnTo>
                  <a:lnTo>
                    <a:pt x="19803" y="17513"/>
                  </a:lnTo>
                  <a:lnTo>
                    <a:pt x="19949" y="17286"/>
                  </a:lnTo>
                  <a:lnTo>
                    <a:pt x="20096" y="17053"/>
                  </a:lnTo>
                  <a:lnTo>
                    <a:pt x="20235" y="16819"/>
                  </a:lnTo>
                  <a:lnTo>
                    <a:pt x="20369" y="16578"/>
                  </a:lnTo>
                  <a:lnTo>
                    <a:pt x="20502" y="16338"/>
                  </a:lnTo>
                  <a:lnTo>
                    <a:pt x="20622" y="16090"/>
                  </a:lnTo>
                  <a:lnTo>
                    <a:pt x="20741" y="15842"/>
                  </a:lnTo>
                  <a:lnTo>
                    <a:pt x="20855" y="15588"/>
                  </a:lnTo>
                  <a:lnTo>
                    <a:pt x="20954" y="15334"/>
                  </a:lnTo>
                  <a:lnTo>
                    <a:pt x="21054" y="15072"/>
                  </a:lnTo>
                  <a:lnTo>
                    <a:pt x="21148" y="14811"/>
                  </a:lnTo>
                  <a:lnTo>
                    <a:pt x="21234" y="14550"/>
                  </a:lnTo>
                  <a:lnTo>
                    <a:pt x="21321" y="14282"/>
                  </a:lnTo>
                  <a:lnTo>
                    <a:pt x="21394" y="14013"/>
                  </a:lnTo>
                  <a:lnTo>
                    <a:pt x="21460" y="13745"/>
                  </a:lnTo>
                  <a:lnTo>
                    <a:pt x="21520" y="13470"/>
                  </a:lnTo>
                  <a:lnTo>
                    <a:pt x="21574" y="13195"/>
                  </a:lnTo>
                  <a:lnTo>
                    <a:pt x="21627" y="12913"/>
                  </a:lnTo>
                  <a:lnTo>
                    <a:pt x="21667" y="12631"/>
                  </a:lnTo>
                  <a:lnTo>
                    <a:pt x="21700" y="12349"/>
                  </a:lnTo>
                  <a:lnTo>
                    <a:pt x="21727" y="12068"/>
                  </a:lnTo>
                  <a:lnTo>
                    <a:pt x="21753" y="11786"/>
                  </a:lnTo>
                  <a:lnTo>
                    <a:pt x="21767" y="11497"/>
                  </a:lnTo>
                  <a:lnTo>
                    <a:pt x="21773" y="11208"/>
                  </a:lnTo>
                  <a:lnTo>
                    <a:pt x="21773" y="10919"/>
                  </a:lnTo>
                  <a:lnTo>
                    <a:pt x="21767" y="10624"/>
                  </a:lnTo>
                  <a:lnTo>
                    <a:pt x="21747" y="10335"/>
                  </a:lnTo>
                  <a:lnTo>
                    <a:pt x="21727" y="10039"/>
                  </a:lnTo>
                  <a:lnTo>
                    <a:pt x="21700" y="9744"/>
                  </a:lnTo>
                  <a:lnTo>
                    <a:pt x="21660" y="9448"/>
                  </a:lnTo>
                  <a:lnTo>
                    <a:pt x="21614" y="9152"/>
                  </a:lnTo>
                  <a:lnTo>
                    <a:pt x="21567" y="8877"/>
                  </a:lnTo>
                  <a:lnTo>
                    <a:pt x="21507" y="8609"/>
                  </a:lnTo>
                  <a:lnTo>
                    <a:pt x="21447" y="8334"/>
                  </a:lnTo>
                  <a:lnTo>
                    <a:pt x="21374" y="8066"/>
                  </a:lnTo>
                  <a:lnTo>
                    <a:pt x="21301" y="7798"/>
                  </a:lnTo>
                  <a:lnTo>
                    <a:pt x="21214" y="7529"/>
                  </a:lnTo>
                  <a:lnTo>
                    <a:pt x="21128" y="7261"/>
                  </a:lnTo>
                  <a:lnTo>
                    <a:pt x="21028" y="7000"/>
                  </a:lnTo>
                  <a:lnTo>
                    <a:pt x="20928" y="6739"/>
                  </a:lnTo>
                  <a:lnTo>
                    <a:pt x="20815" y="6484"/>
                  </a:lnTo>
                  <a:lnTo>
                    <a:pt x="20701" y="6230"/>
                  </a:lnTo>
                  <a:lnTo>
                    <a:pt x="20582" y="5976"/>
                  </a:lnTo>
                  <a:lnTo>
                    <a:pt x="20455" y="5721"/>
                  </a:lnTo>
                  <a:lnTo>
                    <a:pt x="20322" y="5474"/>
                  </a:lnTo>
                  <a:lnTo>
                    <a:pt x="20189" y="5233"/>
                  </a:lnTo>
                  <a:lnTo>
                    <a:pt x="20042" y="4992"/>
                  </a:lnTo>
                  <a:lnTo>
                    <a:pt x="19896" y="4752"/>
                  </a:lnTo>
                  <a:lnTo>
                    <a:pt x="19743" y="4525"/>
                  </a:lnTo>
                  <a:lnTo>
                    <a:pt x="19583" y="4291"/>
                  </a:lnTo>
                  <a:lnTo>
                    <a:pt x="19416" y="4064"/>
                  </a:lnTo>
                  <a:lnTo>
                    <a:pt x="19250" y="3844"/>
                  </a:lnTo>
                  <a:lnTo>
                    <a:pt x="19077" y="3631"/>
                  </a:lnTo>
                  <a:lnTo>
                    <a:pt x="18897" y="3418"/>
                  </a:lnTo>
                  <a:lnTo>
                    <a:pt x="18717" y="3211"/>
                  </a:lnTo>
                  <a:lnTo>
                    <a:pt x="18531" y="3005"/>
                  </a:lnTo>
                  <a:lnTo>
                    <a:pt x="18338" y="2813"/>
                  </a:lnTo>
                  <a:lnTo>
                    <a:pt x="18145" y="2620"/>
                  </a:lnTo>
                  <a:lnTo>
                    <a:pt x="17945" y="2428"/>
                  </a:lnTo>
                  <a:lnTo>
                    <a:pt x="17739" y="2249"/>
                  </a:lnTo>
                  <a:lnTo>
                    <a:pt x="17532" y="2077"/>
                  </a:lnTo>
                  <a:lnTo>
                    <a:pt x="17319" y="1905"/>
                  </a:lnTo>
                  <a:lnTo>
                    <a:pt x="17106" y="1740"/>
                  </a:lnTo>
                  <a:lnTo>
                    <a:pt x="16886" y="1582"/>
                  </a:lnTo>
                  <a:lnTo>
                    <a:pt x="16667" y="1431"/>
                  </a:lnTo>
                  <a:lnTo>
                    <a:pt x="16440" y="1286"/>
                  </a:lnTo>
                  <a:lnTo>
                    <a:pt x="16214" y="1149"/>
                  </a:lnTo>
                  <a:lnTo>
                    <a:pt x="15981" y="1018"/>
                  </a:lnTo>
                  <a:lnTo>
                    <a:pt x="15748" y="894"/>
                  </a:lnTo>
                  <a:lnTo>
                    <a:pt x="15508" y="777"/>
                  </a:lnTo>
                  <a:lnTo>
                    <a:pt x="15268" y="667"/>
                  </a:lnTo>
                  <a:lnTo>
                    <a:pt x="15029" y="571"/>
                  </a:lnTo>
                  <a:lnTo>
                    <a:pt x="14782" y="475"/>
                  </a:lnTo>
                  <a:lnTo>
                    <a:pt x="14536" y="385"/>
                  </a:lnTo>
                  <a:lnTo>
                    <a:pt x="14290" y="310"/>
                  </a:lnTo>
                  <a:lnTo>
                    <a:pt x="14037" y="241"/>
                  </a:lnTo>
                  <a:lnTo>
                    <a:pt x="13784" y="179"/>
                  </a:lnTo>
                  <a:lnTo>
                    <a:pt x="13524" y="131"/>
                  </a:lnTo>
                  <a:lnTo>
                    <a:pt x="13264" y="83"/>
                  </a:lnTo>
                  <a:lnTo>
                    <a:pt x="13011" y="48"/>
                  </a:lnTo>
                  <a:lnTo>
                    <a:pt x="12745" y="21"/>
                  </a:lnTo>
                  <a:lnTo>
                    <a:pt x="12485" y="7"/>
                  </a:lnTo>
                  <a:lnTo>
                    <a:pt x="122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-625975" y="-376250"/>
              <a:ext cx="171475" cy="146825"/>
            </a:xfrm>
            <a:custGeom>
              <a:avLst/>
              <a:gdLst/>
              <a:ahLst/>
              <a:cxnLst/>
              <a:rect l="l" t="t" r="r" b="b"/>
              <a:pathLst>
                <a:path w="6859" h="5873" extrusionOk="0">
                  <a:moveTo>
                    <a:pt x="833" y="1"/>
                  </a:moveTo>
                  <a:lnTo>
                    <a:pt x="699" y="214"/>
                  </a:lnTo>
                  <a:lnTo>
                    <a:pt x="580" y="427"/>
                  </a:lnTo>
                  <a:lnTo>
                    <a:pt x="473" y="647"/>
                  </a:lnTo>
                  <a:lnTo>
                    <a:pt x="373" y="874"/>
                  </a:lnTo>
                  <a:lnTo>
                    <a:pt x="287" y="1101"/>
                  </a:lnTo>
                  <a:lnTo>
                    <a:pt x="207" y="1328"/>
                  </a:lnTo>
                  <a:lnTo>
                    <a:pt x="140" y="1561"/>
                  </a:lnTo>
                  <a:lnTo>
                    <a:pt x="87" y="1795"/>
                  </a:lnTo>
                  <a:lnTo>
                    <a:pt x="47" y="2029"/>
                  </a:lnTo>
                  <a:lnTo>
                    <a:pt x="20" y="2270"/>
                  </a:lnTo>
                  <a:lnTo>
                    <a:pt x="0" y="2503"/>
                  </a:lnTo>
                  <a:lnTo>
                    <a:pt x="0" y="2730"/>
                  </a:lnTo>
                  <a:lnTo>
                    <a:pt x="7" y="2964"/>
                  </a:lnTo>
                  <a:lnTo>
                    <a:pt x="27" y="3191"/>
                  </a:lnTo>
                  <a:lnTo>
                    <a:pt x="67" y="3411"/>
                  </a:lnTo>
                  <a:lnTo>
                    <a:pt x="114" y="3624"/>
                  </a:lnTo>
                  <a:lnTo>
                    <a:pt x="173" y="3837"/>
                  </a:lnTo>
                  <a:lnTo>
                    <a:pt x="253" y="4044"/>
                  </a:lnTo>
                  <a:lnTo>
                    <a:pt x="300" y="4147"/>
                  </a:lnTo>
                  <a:lnTo>
                    <a:pt x="347" y="4243"/>
                  </a:lnTo>
                  <a:lnTo>
                    <a:pt x="393" y="4339"/>
                  </a:lnTo>
                  <a:lnTo>
                    <a:pt x="453" y="4435"/>
                  </a:lnTo>
                  <a:lnTo>
                    <a:pt x="506" y="4525"/>
                  </a:lnTo>
                  <a:lnTo>
                    <a:pt x="573" y="4621"/>
                  </a:lnTo>
                  <a:lnTo>
                    <a:pt x="640" y="4704"/>
                  </a:lnTo>
                  <a:lnTo>
                    <a:pt x="706" y="4793"/>
                  </a:lnTo>
                  <a:lnTo>
                    <a:pt x="779" y="4876"/>
                  </a:lnTo>
                  <a:lnTo>
                    <a:pt x="859" y="4951"/>
                  </a:lnTo>
                  <a:lnTo>
                    <a:pt x="939" y="5034"/>
                  </a:lnTo>
                  <a:lnTo>
                    <a:pt x="1026" y="5109"/>
                  </a:lnTo>
                  <a:lnTo>
                    <a:pt x="1112" y="5178"/>
                  </a:lnTo>
                  <a:lnTo>
                    <a:pt x="1205" y="5247"/>
                  </a:lnTo>
                  <a:lnTo>
                    <a:pt x="1305" y="5316"/>
                  </a:lnTo>
                  <a:lnTo>
                    <a:pt x="1405" y="5377"/>
                  </a:lnTo>
                  <a:lnTo>
                    <a:pt x="1512" y="5439"/>
                  </a:lnTo>
                  <a:lnTo>
                    <a:pt x="1618" y="5494"/>
                  </a:lnTo>
                  <a:lnTo>
                    <a:pt x="1731" y="5543"/>
                  </a:lnTo>
                  <a:lnTo>
                    <a:pt x="1851" y="5598"/>
                  </a:lnTo>
                  <a:lnTo>
                    <a:pt x="1971" y="5639"/>
                  </a:lnTo>
                  <a:lnTo>
                    <a:pt x="2098" y="5680"/>
                  </a:lnTo>
                  <a:lnTo>
                    <a:pt x="2224" y="5721"/>
                  </a:lnTo>
                  <a:lnTo>
                    <a:pt x="2357" y="5756"/>
                  </a:lnTo>
                  <a:lnTo>
                    <a:pt x="2497" y="5783"/>
                  </a:lnTo>
                  <a:lnTo>
                    <a:pt x="2644" y="5811"/>
                  </a:lnTo>
                  <a:lnTo>
                    <a:pt x="2790" y="5831"/>
                  </a:lnTo>
                  <a:lnTo>
                    <a:pt x="2943" y="5852"/>
                  </a:lnTo>
                  <a:lnTo>
                    <a:pt x="3116" y="5866"/>
                  </a:lnTo>
                  <a:lnTo>
                    <a:pt x="3296" y="5873"/>
                  </a:lnTo>
                  <a:lnTo>
                    <a:pt x="3476" y="5866"/>
                  </a:lnTo>
                  <a:lnTo>
                    <a:pt x="3656" y="5859"/>
                  </a:lnTo>
                  <a:lnTo>
                    <a:pt x="3835" y="5838"/>
                  </a:lnTo>
                  <a:lnTo>
                    <a:pt x="4015" y="5811"/>
                  </a:lnTo>
                  <a:lnTo>
                    <a:pt x="4195" y="5776"/>
                  </a:lnTo>
                  <a:lnTo>
                    <a:pt x="4375" y="5728"/>
                  </a:lnTo>
                  <a:lnTo>
                    <a:pt x="4555" y="5680"/>
                  </a:lnTo>
                  <a:lnTo>
                    <a:pt x="4728" y="5618"/>
                  </a:lnTo>
                  <a:lnTo>
                    <a:pt x="4894" y="5556"/>
                  </a:lnTo>
                  <a:lnTo>
                    <a:pt x="5061" y="5481"/>
                  </a:lnTo>
                  <a:lnTo>
                    <a:pt x="5227" y="5398"/>
                  </a:lnTo>
                  <a:lnTo>
                    <a:pt x="5387" y="5309"/>
                  </a:lnTo>
                  <a:lnTo>
                    <a:pt x="5540" y="5212"/>
                  </a:lnTo>
                  <a:lnTo>
                    <a:pt x="5686" y="5109"/>
                  </a:lnTo>
                  <a:lnTo>
                    <a:pt x="5826" y="4992"/>
                  </a:lnTo>
                  <a:lnTo>
                    <a:pt x="5966" y="4876"/>
                  </a:lnTo>
                  <a:lnTo>
                    <a:pt x="6093" y="4752"/>
                  </a:lnTo>
                  <a:lnTo>
                    <a:pt x="6212" y="4621"/>
                  </a:lnTo>
                  <a:lnTo>
                    <a:pt x="6319" y="4477"/>
                  </a:lnTo>
                  <a:lnTo>
                    <a:pt x="6426" y="4332"/>
                  </a:lnTo>
                  <a:lnTo>
                    <a:pt x="6519" y="4181"/>
                  </a:lnTo>
                  <a:lnTo>
                    <a:pt x="6599" y="4023"/>
                  </a:lnTo>
                  <a:lnTo>
                    <a:pt x="6672" y="3858"/>
                  </a:lnTo>
                  <a:lnTo>
                    <a:pt x="6732" y="3686"/>
                  </a:lnTo>
                  <a:lnTo>
                    <a:pt x="6778" y="3507"/>
                  </a:lnTo>
                  <a:lnTo>
                    <a:pt x="6818" y="3328"/>
                  </a:lnTo>
                  <a:lnTo>
                    <a:pt x="6845" y="3136"/>
                  </a:lnTo>
                  <a:lnTo>
                    <a:pt x="6858" y="2937"/>
                  </a:lnTo>
                  <a:lnTo>
                    <a:pt x="6852" y="2737"/>
                  </a:lnTo>
                  <a:lnTo>
                    <a:pt x="6838" y="2531"/>
                  </a:lnTo>
                  <a:lnTo>
                    <a:pt x="6818" y="2421"/>
                  </a:lnTo>
                  <a:lnTo>
                    <a:pt x="6798" y="2311"/>
                  </a:lnTo>
                  <a:lnTo>
                    <a:pt x="6778" y="2201"/>
                  </a:lnTo>
                  <a:lnTo>
                    <a:pt x="6752" y="2105"/>
                  </a:lnTo>
                  <a:lnTo>
                    <a:pt x="6718" y="2001"/>
                  </a:lnTo>
                  <a:lnTo>
                    <a:pt x="6679" y="1905"/>
                  </a:lnTo>
                  <a:lnTo>
                    <a:pt x="6639" y="1816"/>
                  </a:lnTo>
                  <a:lnTo>
                    <a:pt x="6599" y="1726"/>
                  </a:lnTo>
                  <a:lnTo>
                    <a:pt x="6552" y="1644"/>
                  </a:lnTo>
                  <a:lnTo>
                    <a:pt x="6499" y="1561"/>
                  </a:lnTo>
                  <a:lnTo>
                    <a:pt x="6445" y="1479"/>
                  </a:lnTo>
                  <a:lnTo>
                    <a:pt x="6386" y="1403"/>
                  </a:lnTo>
                  <a:lnTo>
                    <a:pt x="6326" y="1328"/>
                  </a:lnTo>
                  <a:lnTo>
                    <a:pt x="6266" y="1259"/>
                  </a:lnTo>
                  <a:lnTo>
                    <a:pt x="6126" y="1128"/>
                  </a:lnTo>
                  <a:lnTo>
                    <a:pt x="5979" y="1004"/>
                  </a:lnTo>
                  <a:lnTo>
                    <a:pt x="5820" y="894"/>
                  </a:lnTo>
                  <a:lnTo>
                    <a:pt x="5653" y="791"/>
                  </a:lnTo>
                  <a:lnTo>
                    <a:pt x="5473" y="702"/>
                  </a:lnTo>
                  <a:lnTo>
                    <a:pt x="5294" y="619"/>
                  </a:lnTo>
                  <a:lnTo>
                    <a:pt x="5101" y="544"/>
                  </a:lnTo>
                  <a:lnTo>
                    <a:pt x="4907" y="482"/>
                  </a:lnTo>
                  <a:lnTo>
                    <a:pt x="4701" y="420"/>
                  </a:lnTo>
                  <a:lnTo>
                    <a:pt x="4495" y="372"/>
                  </a:lnTo>
                  <a:lnTo>
                    <a:pt x="4288" y="331"/>
                  </a:lnTo>
                  <a:lnTo>
                    <a:pt x="4075" y="289"/>
                  </a:lnTo>
                  <a:lnTo>
                    <a:pt x="3855" y="262"/>
                  </a:lnTo>
                  <a:lnTo>
                    <a:pt x="3642" y="234"/>
                  </a:lnTo>
                  <a:lnTo>
                    <a:pt x="3429" y="214"/>
                  </a:lnTo>
                  <a:lnTo>
                    <a:pt x="3210" y="200"/>
                  </a:lnTo>
                  <a:lnTo>
                    <a:pt x="2997" y="186"/>
                  </a:lnTo>
                  <a:lnTo>
                    <a:pt x="2577" y="172"/>
                  </a:lnTo>
                  <a:lnTo>
                    <a:pt x="2178" y="166"/>
                  </a:lnTo>
                  <a:lnTo>
                    <a:pt x="1798" y="172"/>
                  </a:lnTo>
                  <a:lnTo>
                    <a:pt x="1452" y="179"/>
                  </a:lnTo>
                  <a:lnTo>
                    <a:pt x="1359" y="172"/>
                  </a:lnTo>
                  <a:lnTo>
                    <a:pt x="1272" y="166"/>
                  </a:lnTo>
                  <a:lnTo>
                    <a:pt x="1185" y="152"/>
                  </a:lnTo>
                  <a:lnTo>
                    <a:pt x="1112" y="131"/>
                  </a:lnTo>
                  <a:lnTo>
                    <a:pt x="1032" y="104"/>
                  </a:lnTo>
                  <a:lnTo>
                    <a:pt x="966" y="76"/>
                  </a:lnTo>
                  <a:lnTo>
                    <a:pt x="899" y="42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-3033100" y="-3239550"/>
              <a:ext cx="2506175" cy="1181125"/>
            </a:xfrm>
            <a:custGeom>
              <a:avLst/>
              <a:gdLst/>
              <a:ahLst/>
              <a:cxnLst/>
              <a:rect l="l" t="t" r="r" b="b"/>
              <a:pathLst>
                <a:path w="100247" h="47245" extrusionOk="0">
                  <a:moveTo>
                    <a:pt x="29523" y="7970"/>
                  </a:moveTo>
                  <a:lnTo>
                    <a:pt x="29530" y="8039"/>
                  </a:lnTo>
                  <a:lnTo>
                    <a:pt x="29543" y="8114"/>
                  </a:lnTo>
                  <a:lnTo>
                    <a:pt x="29563" y="8183"/>
                  </a:lnTo>
                  <a:lnTo>
                    <a:pt x="29583" y="8252"/>
                  </a:lnTo>
                  <a:lnTo>
                    <a:pt x="29643" y="8396"/>
                  </a:lnTo>
                  <a:lnTo>
                    <a:pt x="29710" y="8540"/>
                  </a:lnTo>
                  <a:lnTo>
                    <a:pt x="30256" y="9565"/>
                  </a:lnTo>
                  <a:lnTo>
                    <a:pt x="30808" y="10583"/>
                  </a:lnTo>
                  <a:lnTo>
                    <a:pt x="31374" y="11593"/>
                  </a:lnTo>
                  <a:lnTo>
                    <a:pt x="31947" y="12597"/>
                  </a:lnTo>
                  <a:lnTo>
                    <a:pt x="32533" y="13601"/>
                  </a:lnTo>
                  <a:lnTo>
                    <a:pt x="33125" y="14598"/>
                  </a:lnTo>
                  <a:lnTo>
                    <a:pt x="33725" y="15595"/>
                  </a:lnTo>
                  <a:lnTo>
                    <a:pt x="34324" y="16585"/>
                  </a:lnTo>
                  <a:lnTo>
                    <a:pt x="34936" y="17575"/>
                  </a:lnTo>
                  <a:lnTo>
                    <a:pt x="35549" y="18566"/>
                  </a:lnTo>
                  <a:lnTo>
                    <a:pt x="36781" y="20532"/>
                  </a:lnTo>
                  <a:lnTo>
                    <a:pt x="38006" y="22492"/>
                  </a:lnTo>
                  <a:lnTo>
                    <a:pt x="39231" y="24458"/>
                  </a:lnTo>
                  <a:lnTo>
                    <a:pt x="39550" y="24981"/>
                  </a:lnTo>
                  <a:lnTo>
                    <a:pt x="39863" y="25524"/>
                  </a:lnTo>
                  <a:lnTo>
                    <a:pt x="40509" y="26624"/>
                  </a:lnTo>
                  <a:lnTo>
                    <a:pt x="40836" y="27181"/>
                  </a:lnTo>
                  <a:lnTo>
                    <a:pt x="41168" y="27738"/>
                  </a:lnTo>
                  <a:lnTo>
                    <a:pt x="41501" y="28302"/>
                  </a:lnTo>
                  <a:lnTo>
                    <a:pt x="41848" y="28852"/>
                  </a:lnTo>
                  <a:lnTo>
                    <a:pt x="42200" y="29402"/>
                  </a:lnTo>
                  <a:lnTo>
                    <a:pt x="42567" y="29945"/>
                  </a:lnTo>
                  <a:lnTo>
                    <a:pt x="42753" y="30206"/>
                  </a:lnTo>
                  <a:lnTo>
                    <a:pt x="42940" y="30475"/>
                  </a:lnTo>
                  <a:lnTo>
                    <a:pt x="43133" y="30729"/>
                  </a:lnTo>
                  <a:lnTo>
                    <a:pt x="43332" y="30983"/>
                  </a:lnTo>
                  <a:lnTo>
                    <a:pt x="43532" y="31238"/>
                  </a:lnTo>
                  <a:lnTo>
                    <a:pt x="43732" y="31485"/>
                  </a:lnTo>
                  <a:lnTo>
                    <a:pt x="43938" y="31726"/>
                  </a:lnTo>
                  <a:lnTo>
                    <a:pt x="44151" y="31967"/>
                  </a:lnTo>
                  <a:lnTo>
                    <a:pt x="44371" y="32194"/>
                  </a:lnTo>
                  <a:lnTo>
                    <a:pt x="44591" y="32421"/>
                  </a:lnTo>
                  <a:lnTo>
                    <a:pt x="44810" y="32641"/>
                  </a:lnTo>
                  <a:lnTo>
                    <a:pt x="45044" y="32854"/>
                  </a:lnTo>
                  <a:lnTo>
                    <a:pt x="44751" y="33074"/>
                  </a:lnTo>
                  <a:lnTo>
                    <a:pt x="44458" y="33301"/>
                  </a:lnTo>
                  <a:lnTo>
                    <a:pt x="44178" y="33534"/>
                  </a:lnTo>
                  <a:lnTo>
                    <a:pt x="43912" y="33775"/>
                  </a:lnTo>
                  <a:lnTo>
                    <a:pt x="43645" y="34029"/>
                  </a:lnTo>
                  <a:lnTo>
                    <a:pt x="43392" y="34284"/>
                  </a:lnTo>
                  <a:lnTo>
                    <a:pt x="43146" y="34552"/>
                  </a:lnTo>
                  <a:lnTo>
                    <a:pt x="42913" y="34820"/>
                  </a:lnTo>
                  <a:lnTo>
                    <a:pt x="42687" y="35102"/>
                  </a:lnTo>
                  <a:lnTo>
                    <a:pt x="42473" y="35384"/>
                  </a:lnTo>
                  <a:lnTo>
                    <a:pt x="42267" y="35680"/>
                  </a:lnTo>
                  <a:lnTo>
                    <a:pt x="42074" y="35975"/>
                  </a:lnTo>
                  <a:lnTo>
                    <a:pt x="41894" y="36278"/>
                  </a:lnTo>
                  <a:lnTo>
                    <a:pt x="41728" y="36587"/>
                  </a:lnTo>
                  <a:lnTo>
                    <a:pt x="41575" y="36904"/>
                  </a:lnTo>
                  <a:lnTo>
                    <a:pt x="41428" y="37220"/>
                  </a:lnTo>
                  <a:lnTo>
                    <a:pt x="41302" y="37550"/>
                  </a:lnTo>
                  <a:lnTo>
                    <a:pt x="41188" y="37880"/>
                  </a:lnTo>
                  <a:lnTo>
                    <a:pt x="41089" y="38217"/>
                  </a:lnTo>
                  <a:lnTo>
                    <a:pt x="41002" y="38554"/>
                  </a:lnTo>
                  <a:lnTo>
                    <a:pt x="40969" y="38726"/>
                  </a:lnTo>
                  <a:lnTo>
                    <a:pt x="40935" y="38898"/>
                  </a:lnTo>
                  <a:lnTo>
                    <a:pt x="40902" y="39070"/>
                  </a:lnTo>
                  <a:lnTo>
                    <a:pt x="40882" y="39248"/>
                  </a:lnTo>
                  <a:lnTo>
                    <a:pt x="40862" y="39427"/>
                  </a:lnTo>
                  <a:lnTo>
                    <a:pt x="40842" y="39599"/>
                  </a:lnTo>
                  <a:lnTo>
                    <a:pt x="40829" y="39778"/>
                  </a:lnTo>
                  <a:lnTo>
                    <a:pt x="40822" y="39956"/>
                  </a:lnTo>
                  <a:lnTo>
                    <a:pt x="40822" y="40135"/>
                  </a:lnTo>
                  <a:lnTo>
                    <a:pt x="40822" y="40321"/>
                  </a:lnTo>
                  <a:lnTo>
                    <a:pt x="40822" y="40500"/>
                  </a:lnTo>
                  <a:lnTo>
                    <a:pt x="40836" y="40678"/>
                  </a:lnTo>
                  <a:lnTo>
                    <a:pt x="40849" y="40864"/>
                  </a:lnTo>
                  <a:lnTo>
                    <a:pt x="40869" y="41050"/>
                  </a:lnTo>
                  <a:lnTo>
                    <a:pt x="40889" y="41235"/>
                  </a:lnTo>
                  <a:lnTo>
                    <a:pt x="40915" y="41421"/>
                  </a:lnTo>
                  <a:lnTo>
                    <a:pt x="40949" y="41607"/>
                  </a:lnTo>
                  <a:lnTo>
                    <a:pt x="40989" y="41792"/>
                  </a:lnTo>
                  <a:lnTo>
                    <a:pt x="41029" y="41978"/>
                  </a:lnTo>
                  <a:lnTo>
                    <a:pt x="41075" y="42164"/>
                  </a:lnTo>
                  <a:lnTo>
                    <a:pt x="41128" y="42356"/>
                  </a:lnTo>
                  <a:lnTo>
                    <a:pt x="41188" y="42542"/>
                  </a:lnTo>
                  <a:lnTo>
                    <a:pt x="41248" y="42734"/>
                  </a:lnTo>
                  <a:lnTo>
                    <a:pt x="41315" y="42927"/>
                  </a:lnTo>
                  <a:lnTo>
                    <a:pt x="41335" y="42961"/>
                  </a:lnTo>
                  <a:lnTo>
                    <a:pt x="41355" y="42996"/>
                  </a:lnTo>
                  <a:lnTo>
                    <a:pt x="41401" y="43058"/>
                  </a:lnTo>
                  <a:lnTo>
                    <a:pt x="41455" y="43106"/>
                  </a:lnTo>
                  <a:lnTo>
                    <a:pt x="41508" y="43168"/>
                  </a:lnTo>
                  <a:lnTo>
                    <a:pt x="41508" y="43168"/>
                  </a:lnTo>
                  <a:lnTo>
                    <a:pt x="36714" y="43113"/>
                  </a:lnTo>
                  <a:lnTo>
                    <a:pt x="31927" y="43064"/>
                  </a:lnTo>
                  <a:lnTo>
                    <a:pt x="27140" y="43037"/>
                  </a:lnTo>
                  <a:lnTo>
                    <a:pt x="24743" y="43023"/>
                  </a:lnTo>
                  <a:lnTo>
                    <a:pt x="22346" y="43016"/>
                  </a:lnTo>
                  <a:lnTo>
                    <a:pt x="17558" y="43016"/>
                  </a:lnTo>
                  <a:lnTo>
                    <a:pt x="15161" y="43023"/>
                  </a:lnTo>
                  <a:lnTo>
                    <a:pt x="12764" y="43037"/>
                  </a:lnTo>
                  <a:lnTo>
                    <a:pt x="10367" y="43051"/>
                  </a:lnTo>
                  <a:lnTo>
                    <a:pt x="7977" y="43078"/>
                  </a:lnTo>
                  <a:lnTo>
                    <a:pt x="5580" y="43106"/>
                  </a:lnTo>
                  <a:lnTo>
                    <a:pt x="3183" y="43147"/>
                  </a:lnTo>
                  <a:lnTo>
                    <a:pt x="3170" y="42714"/>
                  </a:lnTo>
                  <a:lnTo>
                    <a:pt x="3163" y="42281"/>
                  </a:lnTo>
                  <a:lnTo>
                    <a:pt x="3163" y="41854"/>
                  </a:lnTo>
                  <a:lnTo>
                    <a:pt x="3163" y="41428"/>
                  </a:lnTo>
                  <a:lnTo>
                    <a:pt x="3170" y="41009"/>
                  </a:lnTo>
                  <a:lnTo>
                    <a:pt x="3183" y="40582"/>
                  </a:lnTo>
                  <a:lnTo>
                    <a:pt x="3197" y="40170"/>
                  </a:lnTo>
                  <a:lnTo>
                    <a:pt x="3216" y="39757"/>
                  </a:lnTo>
                  <a:lnTo>
                    <a:pt x="3243" y="39345"/>
                  </a:lnTo>
                  <a:lnTo>
                    <a:pt x="3270" y="38932"/>
                  </a:lnTo>
                  <a:lnTo>
                    <a:pt x="3303" y="38526"/>
                  </a:lnTo>
                  <a:lnTo>
                    <a:pt x="3343" y="38128"/>
                  </a:lnTo>
                  <a:lnTo>
                    <a:pt x="3383" y="37722"/>
                  </a:lnTo>
                  <a:lnTo>
                    <a:pt x="3430" y="37323"/>
                  </a:lnTo>
                  <a:lnTo>
                    <a:pt x="3483" y="36931"/>
                  </a:lnTo>
                  <a:lnTo>
                    <a:pt x="3536" y="36539"/>
                  </a:lnTo>
                  <a:lnTo>
                    <a:pt x="3596" y="36147"/>
                  </a:lnTo>
                  <a:lnTo>
                    <a:pt x="3663" y="35762"/>
                  </a:lnTo>
                  <a:lnTo>
                    <a:pt x="3729" y="35377"/>
                  </a:lnTo>
                  <a:lnTo>
                    <a:pt x="3796" y="34992"/>
                  </a:lnTo>
                  <a:lnTo>
                    <a:pt x="3876" y="34614"/>
                  </a:lnTo>
                  <a:lnTo>
                    <a:pt x="3956" y="34243"/>
                  </a:lnTo>
                  <a:lnTo>
                    <a:pt x="4035" y="33864"/>
                  </a:lnTo>
                  <a:lnTo>
                    <a:pt x="4122" y="33493"/>
                  </a:lnTo>
                  <a:lnTo>
                    <a:pt x="4215" y="33129"/>
                  </a:lnTo>
                  <a:lnTo>
                    <a:pt x="4308" y="32757"/>
                  </a:lnTo>
                  <a:lnTo>
                    <a:pt x="4408" y="32393"/>
                  </a:lnTo>
                  <a:lnTo>
                    <a:pt x="4515" y="32035"/>
                  </a:lnTo>
                  <a:lnTo>
                    <a:pt x="4621" y="31678"/>
                  </a:lnTo>
                  <a:lnTo>
                    <a:pt x="4735" y="31320"/>
                  </a:lnTo>
                  <a:lnTo>
                    <a:pt x="4848" y="30970"/>
                  </a:lnTo>
                  <a:lnTo>
                    <a:pt x="4968" y="30619"/>
                  </a:lnTo>
                  <a:lnTo>
                    <a:pt x="5087" y="30268"/>
                  </a:lnTo>
                  <a:lnTo>
                    <a:pt x="5214" y="29925"/>
                  </a:lnTo>
                  <a:lnTo>
                    <a:pt x="5340" y="29581"/>
                  </a:lnTo>
                  <a:lnTo>
                    <a:pt x="5474" y="29244"/>
                  </a:lnTo>
                  <a:lnTo>
                    <a:pt x="5613" y="28907"/>
                  </a:lnTo>
                  <a:lnTo>
                    <a:pt x="5753" y="28570"/>
                  </a:lnTo>
                  <a:lnTo>
                    <a:pt x="5900" y="28233"/>
                  </a:lnTo>
                  <a:lnTo>
                    <a:pt x="6046" y="27903"/>
                  </a:lnTo>
                  <a:lnTo>
                    <a:pt x="6193" y="27580"/>
                  </a:lnTo>
                  <a:lnTo>
                    <a:pt x="6353" y="27257"/>
                  </a:lnTo>
                  <a:lnTo>
                    <a:pt x="6506" y="26934"/>
                  </a:lnTo>
                  <a:lnTo>
                    <a:pt x="6672" y="26610"/>
                  </a:lnTo>
                  <a:lnTo>
                    <a:pt x="6832" y="26294"/>
                  </a:lnTo>
                  <a:lnTo>
                    <a:pt x="7005" y="25978"/>
                  </a:lnTo>
                  <a:lnTo>
                    <a:pt x="7171" y="25668"/>
                  </a:lnTo>
                  <a:lnTo>
                    <a:pt x="7351" y="25352"/>
                  </a:lnTo>
                  <a:lnTo>
                    <a:pt x="7524" y="25050"/>
                  </a:lnTo>
                  <a:lnTo>
                    <a:pt x="7711" y="24740"/>
                  </a:lnTo>
                  <a:lnTo>
                    <a:pt x="8084" y="24142"/>
                  </a:lnTo>
                  <a:lnTo>
                    <a:pt x="8463" y="23544"/>
                  </a:lnTo>
                  <a:lnTo>
                    <a:pt x="8863" y="22966"/>
                  </a:lnTo>
                  <a:lnTo>
                    <a:pt x="9275" y="22389"/>
                  </a:lnTo>
                  <a:lnTo>
                    <a:pt x="9695" y="21825"/>
                  </a:lnTo>
                  <a:lnTo>
                    <a:pt x="10128" y="21268"/>
                  </a:lnTo>
                  <a:lnTo>
                    <a:pt x="10574" y="20725"/>
                  </a:lnTo>
                  <a:lnTo>
                    <a:pt x="11027" y="20188"/>
                  </a:lnTo>
                  <a:lnTo>
                    <a:pt x="11493" y="19659"/>
                  </a:lnTo>
                  <a:lnTo>
                    <a:pt x="11972" y="19143"/>
                  </a:lnTo>
                  <a:lnTo>
                    <a:pt x="12465" y="18634"/>
                  </a:lnTo>
                  <a:lnTo>
                    <a:pt x="12964" y="18139"/>
                  </a:lnTo>
                  <a:lnTo>
                    <a:pt x="13470" y="17651"/>
                  </a:lnTo>
                  <a:lnTo>
                    <a:pt x="13990" y="17170"/>
                  </a:lnTo>
                  <a:lnTo>
                    <a:pt x="14522" y="16695"/>
                  </a:lnTo>
                  <a:lnTo>
                    <a:pt x="15055" y="16235"/>
                  </a:lnTo>
                  <a:lnTo>
                    <a:pt x="15607" y="15781"/>
                  </a:lnTo>
                  <a:lnTo>
                    <a:pt x="16160" y="15341"/>
                  </a:lnTo>
                  <a:lnTo>
                    <a:pt x="16726" y="14901"/>
                  </a:lnTo>
                  <a:lnTo>
                    <a:pt x="17299" y="14474"/>
                  </a:lnTo>
                  <a:lnTo>
                    <a:pt x="17885" y="14055"/>
                  </a:lnTo>
                  <a:lnTo>
                    <a:pt x="18471" y="13649"/>
                  </a:lnTo>
                  <a:lnTo>
                    <a:pt x="19070" y="13250"/>
                  </a:lnTo>
                  <a:lnTo>
                    <a:pt x="19676" y="12852"/>
                  </a:lnTo>
                  <a:lnTo>
                    <a:pt x="20288" y="12474"/>
                  </a:lnTo>
                  <a:lnTo>
                    <a:pt x="20907" y="12095"/>
                  </a:lnTo>
                  <a:lnTo>
                    <a:pt x="21540" y="11731"/>
                  </a:lnTo>
                  <a:lnTo>
                    <a:pt x="22172" y="11373"/>
                  </a:lnTo>
                  <a:lnTo>
                    <a:pt x="22812" y="11023"/>
                  </a:lnTo>
                  <a:lnTo>
                    <a:pt x="23458" y="10679"/>
                  </a:lnTo>
                  <a:lnTo>
                    <a:pt x="24110" y="10349"/>
                  </a:lnTo>
                  <a:lnTo>
                    <a:pt x="24769" y="10019"/>
                  </a:lnTo>
                  <a:lnTo>
                    <a:pt x="25435" y="9703"/>
                  </a:lnTo>
                  <a:lnTo>
                    <a:pt x="26101" y="9393"/>
                  </a:lnTo>
                  <a:lnTo>
                    <a:pt x="26773" y="9091"/>
                  </a:lnTo>
                  <a:lnTo>
                    <a:pt x="27459" y="8802"/>
                  </a:lnTo>
                  <a:lnTo>
                    <a:pt x="28138" y="8513"/>
                  </a:lnTo>
                  <a:lnTo>
                    <a:pt x="28831" y="8238"/>
                  </a:lnTo>
                  <a:lnTo>
                    <a:pt x="29523" y="7970"/>
                  </a:lnTo>
                  <a:close/>
                  <a:moveTo>
                    <a:pt x="52221" y="33252"/>
                  </a:moveTo>
                  <a:lnTo>
                    <a:pt x="52481" y="33259"/>
                  </a:lnTo>
                  <a:lnTo>
                    <a:pt x="52734" y="33273"/>
                  </a:lnTo>
                  <a:lnTo>
                    <a:pt x="52980" y="33301"/>
                  </a:lnTo>
                  <a:lnTo>
                    <a:pt x="53227" y="33328"/>
                  </a:lnTo>
                  <a:lnTo>
                    <a:pt x="53466" y="33363"/>
                  </a:lnTo>
                  <a:lnTo>
                    <a:pt x="53706" y="33404"/>
                  </a:lnTo>
                  <a:lnTo>
                    <a:pt x="53939" y="33452"/>
                  </a:lnTo>
                  <a:lnTo>
                    <a:pt x="54172" y="33500"/>
                  </a:lnTo>
                  <a:lnTo>
                    <a:pt x="54398" y="33562"/>
                  </a:lnTo>
                  <a:lnTo>
                    <a:pt x="54625" y="33631"/>
                  </a:lnTo>
                  <a:lnTo>
                    <a:pt x="54844" y="33699"/>
                  </a:lnTo>
                  <a:lnTo>
                    <a:pt x="55058" y="33775"/>
                  </a:lnTo>
                  <a:lnTo>
                    <a:pt x="55271" y="33858"/>
                  </a:lnTo>
                  <a:lnTo>
                    <a:pt x="55484" y="33947"/>
                  </a:lnTo>
                  <a:lnTo>
                    <a:pt x="55683" y="34043"/>
                  </a:lnTo>
                  <a:lnTo>
                    <a:pt x="55890" y="34139"/>
                  </a:lnTo>
                  <a:lnTo>
                    <a:pt x="56083" y="34249"/>
                  </a:lnTo>
                  <a:lnTo>
                    <a:pt x="56283" y="34360"/>
                  </a:lnTo>
                  <a:lnTo>
                    <a:pt x="56469" y="34470"/>
                  </a:lnTo>
                  <a:lnTo>
                    <a:pt x="56655" y="34593"/>
                  </a:lnTo>
                  <a:lnTo>
                    <a:pt x="56842" y="34717"/>
                  </a:lnTo>
                  <a:lnTo>
                    <a:pt x="57022" y="34848"/>
                  </a:lnTo>
                  <a:lnTo>
                    <a:pt x="57195" y="34978"/>
                  </a:lnTo>
                  <a:lnTo>
                    <a:pt x="57368" y="35123"/>
                  </a:lnTo>
                  <a:lnTo>
                    <a:pt x="57534" y="35267"/>
                  </a:lnTo>
                  <a:lnTo>
                    <a:pt x="57701" y="35412"/>
                  </a:lnTo>
                  <a:lnTo>
                    <a:pt x="57861" y="35563"/>
                  </a:lnTo>
                  <a:lnTo>
                    <a:pt x="58020" y="35721"/>
                  </a:lnTo>
                  <a:lnTo>
                    <a:pt x="58174" y="35886"/>
                  </a:lnTo>
                  <a:lnTo>
                    <a:pt x="58327" y="36051"/>
                  </a:lnTo>
                  <a:lnTo>
                    <a:pt x="58473" y="36216"/>
                  </a:lnTo>
                  <a:lnTo>
                    <a:pt x="58613" y="36388"/>
                  </a:lnTo>
                  <a:lnTo>
                    <a:pt x="58753" y="36567"/>
                  </a:lnTo>
                  <a:lnTo>
                    <a:pt x="58886" y="36745"/>
                  </a:lnTo>
                  <a:lnTo>
                    <a:pt x="59019" y="36931"/>
                  </a:lnTo>
                  <a:lnTo>
                    <a:pt x="59146" y="37117"/>
                  </a:lnTo>
                  <a:lnTo>
                    <a:pt x="59272" y="37309"/>
                  </a:lnTo>
                  <a:lnTo>
                    <a:pt x="59392" y="37502"/>
                  </a:lnTo>
                  <a:lnTo>
                    <a:pt x="59512" y="37701"/>
                  </a:lnTo>
                  <a:lnTo>
                    <a:pt x="59625" y="37901"/>
                  </a:lnTo>
                  <a:lnTo>
                    <a:pt x="59738" y="38100"/>
                  </a:lnTo>
                  <a:lnTo>
                    <a:pt x="59845" y="38306"/>
                  </a:lnTo>
                  <a:lnTo>
                    <a:pt x="59945" y="38513"/>
                  </a:lnTo>
                  <a:lnTo>
                    <a:pt x="60045" y="38726"/>
                  </a:lnTo>
                  <a:lnTo>
                    <a:pt x="60138" y="38939"/>
                  </a:lnTo>
                  <a:lnTo>
                    <a:pt x="60231" y="39159"/>
                  </a:lnTo>
                  <a:lnTo>
                    <a:pt x="60318" y="39379"/>
                  </a:lnTo>
                  <a:lnTo>
                    <a:pt x="60404" y="39599"/>
                  </a:lnTo>
                  <a:lnTo>
                    <a:pt x="60484" y="39819"/>
                  </a:lnTo>
                  <a:lnTo>
                    <a:pt x="60564" y="40046"/>
                  </a:lnTo>
                  <a:lnTo>
                    <a:pt x="60637" y="40273"/>
                  </a:lnTo>
                  <a:lnTo>
                    <a:pt x="60777" y="40733"/>
                  </a:lnTo>
                  <a:lnTo>
                    <a:pt x="60897" y="41201"/>
                  </a:lnTo>
                  <a:lnTo>
                    <a:pt x="61003" y="41675"/>
                  </a:lnTo>
                  <a:lnTo>
                    <a:pt x="61097" y="42150"/>
                  </a:lnTo>
                  <a:lnTo>
                    <a:pt x="61176" y="42638"/>
                  </a:lnTo>
                  <a:lnTo>
                    <a:pt x="61243" y="43126"/>
                  </a:lnTo>
                  <a:lnTo>
                    <a:pt x="61250" y="43202"/>
                  </a:lnTo>
                  <a:lnTo>
                    <a:pt x="61270" y="43278"/>
                  </a:lnTo>
                  <a:lnTo>
                    <a:pt x="61296" y="43339"/>
                  </a:lnTo>
                  <a:lnTo>
                    <a:pt x="61330" y="43408"/>
                  </a:lnTo>
                  <a:lnTo>
                    <a:pt x="61330" y="43408"/>
                  </a:lnTo>
                  <a:lnTo>
                    <a:pt x="56669" y="43353"/>
                  </a:lnTo>
                  <a:lnTo>
                    <a:pt x="52001" y="43298"/>
                  </a:lnTo>
                  <a:lnTo>
                    <a:pt x="47341" y="43243"/>
                  </a:lnTo>
                  <a:lnTo>
                    <a:pt x="42680" y="43188"/>
                  </a:lnTo>
                  <a:lnTo>
                    <a:pt x="42740" y="43085"/>
                  </a:lnTo>
                  <a:lnTo>
                    <a:pt x="42766" y="43030"/>
                  </a:lnTo>
                  <a:lnTo>
                    <a:pt x="42793" y="42975"/>
                  </a:lnTo>
                  <a:lnTo>
                    <a:pt x="42820" y="42913"/>
                  </a:lnTo>
                  <a:lnTo>
                    <a:pt x="42833" y="42844"/>
                  </a:lnTo>
                  <a:lnTo>
                    <a:pt x="42846" y="42776"/>
                  </a:lnTo>
                  <a:lnTo>
                    <a:pt x="42846" y="42707"/>
                  </a:lnTo>
                  <a:lnTo>
                    <a:pt x="42853" y="42459"/>
                  </a:lnTo>
                  <a:lnTo>
                    <a:pt x="42860" y="42212"/>
                  </a:lnTo>
                  <a:lnTo>
                    <a:pt x="42880" y="41964"/>
                  </a:lnTo>
                  <a:lnTo>
                    <a:pt x="42900" y="41724"/>
                  </a:lnTo>
                  <a:lnTo>
                    <a:pt x="42920" y="41483"/>
                  </a:lnTo>
                  <a:lnTo>
                    <a:pt x="42953" y="41242"/>
                  </a:lnTo>
                  <a:lnTo>
                    <a:pt x="42993" y="41009"/>
                  </a:lnTo>
                  <a:lnTo>
                    <a:pt x="43033" y="40775"/>
                  </a:lnTo>
                  <a:lnTo>
                    <a:pt x="43079" y="40541"/>
                  </a:lnTo>
                  <a:lnTo>
                    <a:pt x="43133" y="40314"/>
                  </a:lnTo>
                  <a:lnTo>
                    <a:pt x="43186" y="40080"/>
                  </a:lnTo>
                  <a:lnTo>
                    <a:pt x="43246" y="39860"/>
                  </a:lnTo>
                  <a:lnTo>
                    <a:pt x="43312" y="39640"/>
                  </a:lnTo>
                  <a:lnTo>
                    <a:pt x="43386" y="39420"/>
                  </a:lnTo>
                  <a:lnTo>
                    <a:pt x="43466" y="39200"/>
                  </a:lnTo>
                  <a:lnTo>
                    <a:pt x="43545" y="38987"/>
                  </a:lnTo>
                  <a:lnTo>
                    <a:pt x="43632" y="38774"/>
                  </a:lnTo>
                  <a:lnTo>
                    <a:pt x="43719" y="38568"/>
                  </a:lnTo>
                  <a:lnTo>
                    <a:pt x="43818" y="38361"/>
                  </a:lnTo>
                  <a:lnTo>
                    <a:pt x="43918" y="38162"/>
                  </a:lnTo>
                  <a:lnTo>
                    <a:pt x="44018" y="37962"/>
                  </a:lnTo>
                  <a:lnTo>
                    <a:pt x="44131" y="37763"/>
                  </a:lnTo>
                  <a:lnTo>
                    <a:pt x="44245" y="37571"/>
                  </a:lnTo>
                  <a:lnTo>
                    <a:pt x="44358" y="37385"/>
                  </a:lnTo>
                  <a:lnTo>
                    <a:pt x="44484" y="37192"/>
                  </a:lnTo>
                  <a:lnTo>
                    <a:pt x="44611" y="37014"/>
                  </a:lnTo>
                  <a:lnTo>
                    <a:pt x="44737" y="36835"/>
                  </a:lnTo>
                  <a:lnTo>
                    <a:pt x="44870" y="36656"/>
                  </a:lnTo>
                  <a:lnTo>
                    <a:pt x="45010" y="36484"/>
                  </a:lnTo>
                  <a:lnTo>
                    <a:pt x="45150" y="36319"/>
                  </a:lnTo>
                  <a:lnTo>
                    <a:pt x="45297" y="36154"/>
                  </a:lnTo>
                  <a:lnTo>
                    <a:pt x="45450" y="35989"/>
                  </a:lnTo>
                  <a:lnTo>
                    <a:pt x="45603" y="35831"/>
                  </a:lnTo>
                  <a:lnTo>
                    <a:pt x="45763" y="35680"/>
                  </a:lnTo>
                  <a:lnTo>
                    <a:pt x="45922" y="35535"/>
                  </a:lnTo>
                  <a:lnTo>
                    <a:pt x="46089" y="35384"/>
                  </a:lnTo>
                  <a:lnTo>
                    <a:pt x="46255" y="35246"/>
                  </a:lnTo>
                  <a:lnTo>
                    <a:pt x="46428" y="35109"/>
                  </a:lnTo>
                  <a:lnTo>
                    <a:pt x="46602" y="34978"/>
                  </a:lnTo>
                  <a:lnTo>
                    <a:pt x="46781" y="34848"/>
                  </a:lnTo>
                  <a:lnTo>
                    <a:pt x="46961" y="34724"/>
                  </a:lnTo>
                  <a:lnTo>
                    <a:pt x="47148" y="34607"/>
                  </a:lnTo>
                  <a:lnTo>
                    <a:pt x="47341" y="34490"/>
                  </a:lnTo>
                  <a:lnTo>
                    <a:pt x="47534" y="34380"/>
                  </a:lnTo>
                  <a:lnTo>
                    <a:pt x="47727" y="34277"/>
                  </a:lnTo>
                  <a:lnTo>
                    <a:pt x="47927" y="34174"/>
                  </a:lnTo>
                  <a:lnTo>
                    <a:pt x="48126" y="34078"/>
                  </a:lnTo>
                  <a:lnTo>
                    <a:pt x="48333" y="33988"/>
                  </a:lnTo>
                  <a:lnTo>
                    <a:pt x="48539" y="33906"/>
                  </a:lnTo>
                  <a:lnTo>
                    <a:pt x="48746" y="33823"/>
                  </a:lnTo>
                  <a:lnTo>
                    <a:pt x="48959" y="33748"/>
                  </a:lnTo>
                  <a:lnTo>
                    <a:pt x="49178" y="33679"/>
                  </a:lnTo>
                  <a:lnTo>
                    <a:pt x="49398" y="33610"/>
                  </a:lnTo>
                  <a:lnTo>
                    <a:pt x="49618" y="33548"/>
                  </a:lnTo>
                  <a:lnTo>
                    <a:pt x="49837" y="33493"/>
                  </a:lnTo>
                  <a:lnTo>
                    <a:pt x="50064" y="33445"/>
                  </a:lnTo>
                  <a:lnTo>
                    <a:pt x="50297" y="33404"/>
                  </a:lnTo>
                  <a:lnTo>
                    <a:pt x="50523" y="33363"/>
                  </a:lnTo>
                  <a:lnTo>
                    <a:pt x="50763" y="33328"/>
                  </a:lnTo>
                  <a:lnTo>
                    <a:pt x="50996" y="33301"/>
                  </a:lnTo>
                  <a:lnTo>
                    <a:pt x="51236" y="33280"/>
                  </a:lnTo>
                  <a:lnTo>
                    <a:pt x="51475" y="33266"/>
                  </a:lnTo>
                  <a:lnTo>
                    <a:pt x="51715" y="33252"/>
                  </a:lnTo>
                  <a:close/>
                  <a:moveTo>
                    <a:pt x="58154" y="3026"/>
                  </a:moveTo>
                  <a:lnTo>
                    <a:pt x="58753" y="3033"/>
                  </a:lnTo>
                  <a:lnTo>
                    <a:pt x="59352" y="3047"/>
                  </a:lnTo>
                  <a:lnTo>
                    <a:pt x="59951" y="3060"/>
                  </a:lnTo>
                  <a:lnTo>
                    <a:pt x="60544" y="3088"/>
                  </a:lnTo>
                  <a:lnTo>
                    <a:pt x="61143" y="3115"/>
                  </a:lnTo>
                  <a:lnTo>
                    <a:pt x="61742" y="3150"/>
                  </a:lnTo>
                  <a:lnTo>
                    <a:pt x="62342" y="3184"/>
                  </a:lnTo>
                  <a:lnTo>
                    <a:pt x="62934" y="3232"/>
                  </a:lnTo>
                  <a:lnTo>
                    <a:pt x="63533" y="3280"/>
                  </a:lnTo>
                  <a:lnTo>
                    <a:pt x="64126" y="3335"/>
                  </a:lnTo>
                  <a:lnTo>
                    <a:pt x="64719" y="3397"/>
                  </a:lnTo>
                  <a:lnTo>
                    <a:pt x="65311" y="3473"/>
                  </a:lnTo>
                  <a:lnTo>
                    <a:pt x="65904" y="3542"/>
                  </a:lnTo>
                  <a:lnTo>
                    <a:pt x="66496" y="3624"/>
                  </a:lnTo>
                  <a:lnTo>
                    <a:pt x="67082" y="3714"/>
                  </a:lnTo>
                  <a:lnTo>
                    <a:pt x="67675" y="3810"/>
                  </a:lnTo>
                  <a:lnTo>
                    <a:pt x="68261" y="3913"/>
                  </a:lnTo>
                  <a:lnTo>
                    <a:pt x="68847" y="4023"/>
                  </a:lnTo>
                  <a:lnTo>
                    <a:pt x="69426" y="4140"/>
                  </a:lnTo>
                  <a:lnTo>
                    <a:pt x="70005" y="4264"/>
                  </a:lnTo>
                  <a:lnTo>
                    <a:pt x="70585" y="4394"/>
                  </a:lnTo>
                  <a:lnTo>
                    <a:pt x="71164" y="4532"/>
                  </a:lnTo>
                  <a:lnTo>
                    <a:pt x="71736" y="4676"/>
                  </a:lnTo>
                  <a:lnTo>
                    <a:pt x="72309" y="4828"/>
                  </a:lnTo>
                  <a:lnTo>
                    <a:pt x="72882" y="4993"/>
                  </a:lnTo>
                  <a:lnTo>
                    <a:pt x="73448" y="5158"/>
                  </a:lnTo>
                  <a:lnTo>
                    <a:pt x="74014" y="5336"/>
                  </a:lnTo>
                  <a:lnTo>
                    <a:pt x="74573" y="5522"/>
                  </a:lnTo>
                  <a:lnTo>
                    <a:pt x="75132" y="5714"/>
                  </a:lnTo>
                  <a:lnTo>
                    <a:pt x="75691" y="5921"/>
                  </a:lnTo>
                  <a:lnTo>
                    <a:pt x="76244" y="6127"/>
                  </a:lnTo>
                  <a:lnTo>
                    <a:pt x="76790" y="6347"/>
                  </a:lnTo>
                  <a:lnTo>
                    <a:pt x="77343" y="6574"/>
                  </a:lnTo>
                  <a:lnTo>
                    <a:pt x="77882" y="6815"/>
                  </a:lnTo>
                  <a:lnTo>
                    <a:pt x="78421" y="7055"/>
                  </a:lnTo>
                  <a:lnTo>
                    <a:pt x="78954" y="7310"/>
                  </a:lnTo>
                  <a:lnTo>
                    <a:pt x="79487" y="7578"/>
                  </a:lnTo>
                  <a:lnTo>
                    <a:pt x="80019" y="7846"/>
                  </a:lnTo>
                  <a:lnTo>
                    <a:pt x="80539" y="8128"/>
                  </a:lnTo>
                  <a:lnTo>
                    <a:pt x="81058" y="8424"/>
                  </a:lnTo>
                  <a:lnTo>
                    <a:pt x="81577" y="8726"/>
                  </a:lnTo>
                  <a:lnTo>
                    <a:pt x="82090" y="9036"/>
                  </a:lnTo>
                  <a:lnTo>
                    <a:pt x="82596" y="9359"/>
                  </a:lnTo>
                  <a:lnTo>
                    <a:pt x="83095" y="9689"/>
                  </a:lnTo>
                  <a:lnTo>
                    <a:pt x="83595" y="10033"/>
                  </a:lnTo>
                  <a:lnTo>
                    <a:pt x="84087" y="10383"/>
                  </a:lnTo>
                  <a:lnTo>
                    <a:pt x="84573" y="10741"/>
                  </a:lnTo>
                  <a:lnTo>
                    <a:pt x="85053" y="11119"/>
                  </a:lnTo>
                  <a:lnTo>
                    <a:pt x="85532" y="11497"/>
                  </a:lnTo>
                  <a:lnTo>
                    <a:pt x="86005" y="11896"/>
                  </a:lnTo>
                  <a:lnTo>
                    <a:pt x="86471" y="12302"/>
                  </a:lnTo>
                  <a:lnTo>
                    <a:pt x="86911" y="12694"/>
                  </a:lnTo>
                  <a:lnTo>
                    <a:pt x="87337" y="13092"/>
                  </a:lnTo>
                  <a:lnTo>
                    <a:pt x="87743" y="13491"/>
                  </a:lnTo>
                  <a:lnTo>
                    <a:pt x="88149" y="13904"/>
                  </a:lnTo>
                  <a:lnTo>
                    <a:pt x="88535" y="14316"/>
                  </a:lnTo>
                  <a:lnTo>
                    <a:pt x="88908" y="14729"/>
                  </a:lnTo>
                  <a:lnTo>
                    <a:pt x="89274" y="15148"/>
                  </a:lnTo>
                  <a:lnTo>
                    <a:pt x="89627" y="15575"/>
                  </a:lnTo>
                  <a:lnTo>
                    <a:pt x="89973" y="16008"/>
                  </a:lnTo>
                  <a:lnTo>
                    <a:pt x="90306" y="16441"/>
                  </a:lnTo>
                  <a:lnTo>
                    <a:pt x="90626" y="16874"/>
                  </a:lnTo>
                  <a:lnTo>
                    <a:pt x="90939" y="17314"/>
                  </a:lnTo>
                  <a:lnTo>
                    <a:pt x="91238" y="17761"/>
                  </a:lnTo>
                  <a:lnTo>
                    <a:pt x="91525" y="18215"/>
                  </a:lnTo>
                  <a:lnTo>
                    <a:pt x="91804" y="18662"/>
                  </a:lnTo>
                  <a:lnTo>
                    <a:pt x="92077" y="19123"/>
                  </a:lnTo>
                  <a:lnTo>
                    <a:pt x="92337" y="19583"/>
                  </a:lnTo>
                  <a:lnTo>
                    <a:pt x="92590" y="20044"/>
                  </a:lnTo>
                  <a:lnTo>
                    <a:pt x="92830" y="20511"/>
                  </a:lnTo>
                  <a:lnTo>
                    <a:pt x="93063" y="20986"/>
                  </a:lnTo>
                  <a:lnTo>
                    <a:pt x="93289" y="21460"/>
                  </a:lnTo>
                  <a:lnTo>
                    <a:pt x="93502" y="21935"/>
                  </a:lnTo>
                  <a:lnTo>
                    <a:pt x="93709" y="22416"/>
                  </a:lnTo>
                  <a:lnTo>
                    <a:pt x="93908" y="22897"/>
                  </a:lnTo>
                  <a:lnTo>
                    <a:pt x="94101" y="23386"/>
                  </a:lnTo>
                  <a:lnTo>
                    <a:pt x="94281" y="23874"/>
                  </a:lnTo>
                  <a:lnTo>
                    <a:pt x="94461" y="24369"/>
                  </a:lnTo>
                  <a:lnTo>
                    <a:pt x="94627" y="24864"/>
                  </a:lnTo>
                  <a:lnTo>
                    <a:pt x="94787" y="25366"/>
                  </a:lnTo>
                  <a:lnTo>
                    <a:pt x="94940" y="25868"/>
                  </a:lnTo>
                  <a:lnTo>
                    <a:pt x="95087" y="26370"/>
                  </a:lnTo>
                  <a:lnTo>
                    <a:pt x="95227" y="26879"/>
                  </a:lnTo>
                  <a:lnTo>
                    <a:pt x="95360" y="27387"/>
                  </a:lnTo>
                  <a:lnTo>
                    <a:pt x="95486" y="27903"/>
                  </a:lnTo>
                  <a:lnTo>
                    <a:pt x="95606" y="28412"/>
                  </a:lnTo>
                  <a:lnTo>
                    <a:pt x="95719" y="28934"/>
                  </a:lnTo>
                  <a:lnTo>
                    <a:pt x="95826" y="29450"/>
                  </a:lnTo>
                  <a:lnTo>
                    <a:pt x="95932" y="29973"/>
                  </a:lnTo>
                  <a:lnTo>
                    <a:pt x="96026" y="30495"/>
                  </a:lnTo>
                  <a:lnTo>
                    <a:pt x="96119" y="31025"/>
                  </a:lnTo>
                  <a:lnTo>
                    <a:pt x="96205" y="31547"/>
                  </a:lnTo>
                  <a:lnTo>
                    <a:pt x="96285" y="32077"/>
                  </a:lnTo>
                  <a:lnTo>
                    <a:pt x="96365" y="32613"/>
                  </a:lnTo>
                  <a:lnTo>
                    <a:pt x="96438" y="33142"/>
                  </a:lnTo>
                  <a:lnTo>
                    <a:pt x="96505" y="33679"/>
                  </a:lnTo>
                  <a:lnTo>
                    <a:pt x="96565" y="34222"/>
                  </a:lnTo>
                  <a:lnTo>
                    <a:pt x="96632" y="34758"/>
                  </a:lnTo>
                  <a:lnTo>
                    <a:pt x="96685" y="35302"/>
                  </a:lnTo>
                  <a:lnTo>
                    <a:pt x="96785" y="36381"/>
                  </a:lnTo>
                  <a:lnTo>
                    <a:pt x="96878" y="37474"/>
                  </a:lnTo>
                  <a:lnTo>
                    <a:pt x="96951" y="38574"/>
                  </a:lnTo>
                  <a:lnTo>
                    <a:pt x="97024" y="39675"/>
                  </a:lnTo>
                  <a:lnTo>
                    <a:pt x="97078" y="40782"/>
                  </a:lnTo>
                  <a:lnTo>
                    <a:pt x="97131" y="41889"/>
                  </a:lnTo>
                  <a:lnTo>
                    <a:pt x="97178" y="42996"/>
                  </a:lnTo>
                  <a:lnTo>
                    <a:pt x="97224" y="44110"/>
                  </a:lnTo>
                  <a:lnTo>
                    <a:pt x="96785" y="44178"/>
                  </a:lnTo>
                  <a:lnTo>
                    <a:pt x="96572" y="44220"/>
                  </a:lnTo>
                  <a:lnTo>
                    <a:pt x="96352" y="44268"/>
                  </a:lnTo>
                  <a:lnTo>
                    <a:pt x="96305" y="44185"/>
                  </a:lnTo>
                  <a:lnTo>
                    <a:pt x="96252" y="44110"/>
                  </a:lnTo>
                  <a:lnTo>
                    <a:pt x="96199" y="44034"/>
                  </a:lnTo>
                  <a:lnTo>
                    <a:pt x="96145" y="43958"/>
                  </a:lnTo>
                  <a:lnTo>
                    <a:pt x="96079" y="43896"/>
                  </a:lnTo>
                  <a:lnTo>
                    <a:pt x="96012" y="43828"/>
                  </a:lnTo>
                  <a:lnTo>
                    <a:pt x="95939" y="43773"/>
                  </a:lnTo>
                  <a:lnTo>
                    <a:pt x="95866" y="43718"/>
                  </a:lnTo>
                  <a:lnTo>
                    <a:pt x="95786" y="43669"/>
                  </a:lnTo>
                  <a:lnTo>
                    <a:pt x="95699" y="43621"/>
                  </a:lnTo>
                  <a:lnTo>
                    <a:pt x="95606" y="43587"/>
                  </a:lnTo>
                  <a:lnTo>
                    <a:pt x="95513" y="43553"/>
                  </a:lnTo>
                  <a:lnTo>
                    <a:pt x="95406" y="43532"/>
                  </a:lnTo>
                  <a:lnTo>
                    <a:pt x="95300" y="43511"/>
                  </a:lnTo>
                  <a:lnTo>
                    <a:pt x="95193" y="43498"/>
                  </a:lnTo>
                  <a:lnTo>
                    <a:pt x="95074" y="43498"/>
                  </a:lnTo>
                  <a:lnTo>
                    <a:pt x="93103" y="43518"/>
                  </a:lnTo>
                  <a:lnTo>
                    <a:pt x="91139" y="43539"/>
                  </a:lnTo>
                  <a:lnTo>
                    <a:pt x="87203" y="43559"/>
                  </a:lnTo>
                  <a:lnTo>
                    <a:pt x="83262" y="43566"/>
                  </a:lnTo>
                  <a:lnTo>
                    <a:pt x="79327" y="43559"/>
                  </a:lnTo>
                  <a:lnTo>
                    <a:pt x="75385" y="43546"/>
                  </a:lnTo>
                  <a:lnTo>
                    <a:pt x="71450" y="43518"/>
                  </a:lnTo>
                  <a:lnTo>
                    <a:pt x="67508" y="43477"/>
                  </a:lnTo>
                  <a:lnTo>
                    <a:pt x="63567" y="43429"/>
                  </a:lnTo>
                  <a:lnTo>
                    <a:pt x="63580" y="43367"/>
                  </a:lnTo>
                  <a:lnTo>
                    <a:pt x="63607" y="43291"/>
                  </a:lnTo>
                  <a:lnTo>
                    <a:pt x="63627" y="43216"/>
                  </a:lnTo>
                  <a:lnTo>
                    <a:pt x="63647" y="43126"/>
                  </a:lnTo>
                  <a:lnTo>
                    <a:pt x="63667" y="42796"/>
                  </a:lnTo>
                  <a:lnTo>
                    <a:pt x="63680" y="42473"/>
                  </a:lnTo>
                  <a:lnTo>
                    <a:pt x="63680" y="42150"/>
                  </a:lnTo>
                  <a:lnTo>
                    <a:pt x="63673" y="41827"/>
                  </a:lnTo>
                  <a:lnTo>
                    <a:pt x="63653" y="41504"/>
                  </a:lnTo>
                  <a:lnTo>
                    <a:pt x="63627" y="41187"/>
                  </a:lnTo>
                  <a:lnTo>
                    <a:pt x="63593" y="40871"/>
                  </a:lnTo>
                  <a:lnTo>
                    <a:pt x="63547" y="40562"/>
                  </a:lnTo>
                  <a:lnTo>
                    <a:pt x="63494" y="40252"/>
                  </a:lnTo>
                  <a:lnTo>
                    <a:pt x="63434" y="39943"/>
                  </a:lnTo>
                  <a:lnTo>
                    <a:pt x="63360" y="39633"/>
                  </a:lnTo>
                  <a:lnTo>
                    <a:pt x="63280" y="39331"/>
                  </a:lnTo>
                  <a:lnTo>
                    <a:pt x="63194" y="39035"/>
                  </a:lnTo>
                  <a:lnTo>
                    <a:pt x="63101" y="38739"/>
                  </a:lnTo>
                  <a:lnTo>
                    <a:pt x="63001" y="38444"/>
                  </a:lnTo>
                  <a:lnTo>
                    <a:pt x="62888" y="38155"/>
                  </a:lnTo>
                  <a:lnTo>
                    <a:pt x="62768" y="37866"/>
                  </a:lnTo>
                  <a:lnTo>
                    <a:pt x="62648" y="37584"/>
                  </a:lnTo>
                  <a:lnTo>
                    <a:pt x="62515" y="37309"/>
                  </a:lnTo>
                  <a:lnTo>
                    <a:pt x="62375" y="37034"/>
                  </a:lnTo>
                  <a:lnTo>
                    <a:pt x="62228" y="36759"/>
                  </a:lnTo>
                  <a:lnTo>
                    <a:pt x="62075" y="36491"/>
                  </a:lnTo>
                  <a:lnTo>
                    <a:pt x="61916" y="36230"/>
                  </a:lnTo>
                  <a:lnTo>
                    <a:pt x="61749" y="35968"/>
                  </a:lnTo>
                  <a:lnTo>
                    <a:pt x="61576" y="35714"/>
                  </a:lnTo>
                  <a:lnTo>
                    <a:pt x="61396" y="35467"/>
                  </a:lnTo>
                  <a:lnTo>
                    <a:pt x="61210" y="35219"/>
                  </a:lnTo>
                  <a:lnTo>
                    <a:pt x="61023" y="34978"/>
                  </a:lnTo>
                  <a:lnTo>
                    <a:pt x="60824" y="34745"/>
                  </a:lnTo>
                  <a:lnTo>
                    <a:pt x="60624" y="34511"/>
                  </a:lnTo>
                  <a:lnTo>
                    <a:pt x="60411" y="34291"/>
                  </a:lnTo>
                  <a:lnTo>
                    <a:pt x="60198" y="34071"/>
                  </a:lnTo>
                  <a:lnTo>
                    <a:pt x="59985" y="33851"/>
                  </a:lnTo>
                  <a:lnTo>
                    <a:pt x="59758" y="33644"/>
                  </a:lnTo>
                  <a:lnTo>
                    <a:pt x="59532" y="33438"/>
                  </a:lnTo>
                  <a:lnTo>
                    <a:pt x="59292" y="33239"/>
                  </a:lnTo>
                  <a:lnTo>
                    <a:pt x="59059" y="33046"/>
                  </a:lnTo>
                  <a:lnTo>
                    <a:pt x="58813" y="32861"/>
                  </a:lnTo>
                  <a:lnTo>
                    <a:pt x="58566" y="32682"/>
                  </a:lnTo>
                  <a:lnTo>
                    <a:pt x="58313" y="32510"/>
                  </a:lnTo>
                  <a:lnTo>
                    <a:pt x="58060" y="32338"/>
                  </a:lnTo>
                  <a:lnTo>
                    <a:pt x="57801" y="32180"/>
                  </a:lnTo>
                  <a:lnTo>
                    <a:pt x="57541" y="32022"/>
                  </a:lnTo>
                  <a:lnTo>
                    <a:pt x="57268" y="31877"/>
                  </a:lnTo>
                  <a:lnTo>
                    <a:pt x="57002" y="31733"/>
                  </a:lnTo>
                  <a:lnTo>
                    <a:pt x="56729" y="31602"/>
                  </a:lnTo>
                  <a:lnTo>
                    <a:pt x="56449" y="31472"/>
                  </a:lnTo>
                  <a:lnTo>
                    <a:pt x="56169" y="31355"/>
                  </a:lnTo>
                  <a:lnTo>
                    <a:pt x="55890" y="31238"/>
                  </a:lnTo>
                  <a:lnTo>
                    <a:pt x="55603" y="31135"/>
                  </a:lnTo>
                  <a:lnTo>
                    <a:pt x="55311" y="31038"/>
                  </a:lnTo>
                  <a:lnTo>
                    <a:pt x="55024" y="30949"/>
                  </a:lnTo>
                  <a:lnTo>
                    <a:pt x="54731" y="30867"/>
                  </a:lnTo>
                  <a:lnTo>
                    <a:pt x="54432" y="30791"/>
                  </a:lnTo>
                  <a:lnTo>
                    <a:pt x="54132" y="30722"/>
                  </a:lnTo>
                  <a:lnTo>
                    <a:pt x="53832" y="30660"/>
                  </a:lnTo>
                  <a:lnTo>
                    <a:pt x="53533" y="30612"/>
                  </a:lnTo>
                  <a:lnTo>
                    <a:pt x="53233" y="30571"/>
                  </a:lnTo>
                  <a:lnTo>
                    <a:pt x="52927" y="30537"/>
                  </a:lnTo>
                  <a:lnTo>
                    <a:pt x="52621" y="30516"/>
                  </a:lnTo>
                  <a:lnTo>
                    <a:pt x="52314" y="30495"/>
                  </a:lnTo>
                  <a:lnTo>
                    <a:pt x="52008" y="30488"/>
                  </a:lnTo>
                  <a:lnTo>
                    <a:pt x="51695" y="30495"/>
                  </a:lnTo>
                  <a:lnTo>
                    <a:pt x="51389" y="30502"/>
                  </a:lnTo>
                  <a:lnTo>
                    <a:pt x="51096" y="30523"/>
                  </a:lnTo>
                  <a:lnTo>
                    <a:pt x="50803" y="30550"/>
                  </a:lnTo>
                  <a:lnTo>
                    <a:pt x="50510" y="30592"/>
                  </a:lnTo>
                  <a:lnTo>
                    <a:pt x="50217" y="30640"/>
                  </a:lnTo>
                  <a:lnTo>
                    <a:pt x="49924" y="30695"/>
                  </a:lnTo>
                  <a:lnTo>
                    <a:pt x="49631" y="30757"/>
                  </a:lnTo>
                  <a:lnTo>
                    <a:pt x="49338" y="30825"/>
                  </a:lnTo>
                  <a:lnTo>
                    <a:pt x="49045" y="30901"/>
                  </a:lnTo>
                  <a:lnTo>
                    <a:pt x="48752" y="30990"/>
                  </a:lnTo>
                  <a:lnTo>
                    <a:pt x="48466" y="31087"/>
                  </a:lnTo>
                  <a:lnTo>
                    <a:pt x="48173" y="31183"/>
                  </a:lnTo>
                  <a:lnTo>
                    <a:pt x="47887" y="31293"/>
                  </a:lnTo>
                  <a:lnTo>
                    <a:pt x="47607" y="31410"/>
                  </a:lnTo>
                  <a:lnTo>
                    <a:pt x="47321" y="31534"/>
                  </a:lnTo>
                  <a:lnTo>
                    <a:pt x="47041" y="31664"/>
                  </a:lnTo>
                  <a:lnTo>
                    <a:pt x="46768" y="31802"/>
                  </a:lnTo>
                  <a:lnTo>
                    <a:pt x="46508" y="31506"/>
                  </a:lnTo>
                  <a:lnTo>
                    <a:pt x="46249" y="31203"/>
                  </a:lnTo>
                  <a:lnTo>
                    <a:pt x="46002" y="30887"/>
                  </a:lnTo>
                  <a:lnTo>
                    <a:pt x="45756" y="30571"/>
                  </a:lnTo>
                  <a:lnTo>
                    <a:pt x="45516" y="30241"/>
                  </a:lnTo>
                  <a:lnTo>
                    <a:pt x="45283" y="29911"/>
                  </a:lnTo>
                  <a:lnTo>
                    <a:pt x="45057" y="29574"/>
                  </a:lnTo>
                  <a:lnTo>
                    <a:pt x="44830" y="29230"/>
                  </a:lnTo>
                  <a:lnTo>
                    <a:pt x="44611" y="28879"/>
                  </a:lnTo>
                  <a:lnTo>
                    <a:pt x="44391" y="28522"/>
                  </a:lnTo>
                  <a:lnTo>
                    <a:pt x="44178" y="28164"/>
                  </a:lnTo>
                  <a:lnTo>
                    <a:pt x="43965" y="27800"/>
                  </a:lnTo>
                  <a:lnTo>
                    <a:pt x="43559" y="27071"/>
                  </a:lnTo>
                  <a:lnTo>
                    <a:pt x="43153" y="26328"/>
                  </a:lnTo>
                  <a:lnTo>
                    <a:pt x="42760" y="25579"/>
                  </a:lnTo>
                  <a:lnTo>
                    <a:pt x="42380" y="24830"/>
                  </a:lnTo>
                  <a:lnTo>
                    <a:pt x="41621" y="23344"/>
                  </a:lnTo>
                  <a:lnTo>
                    <a:pt x="41242" y="22609"/>
                  </a:lnTo>
                  <a:lnTo>
                    <a:pt x="40869" y="21893"/>
                  </a:lnTo>
                  <a:lnTo>
                    <a:pt x="40489" y="21199"/>
                  </a:lnTo>
                  <a:lnTo>
                    <a:pt x="40296" y="20855"/>
                  </a:lnTo>
                  <a:lnTo>
                    <a:pt x="40103" y="20518"/>
                  </a:lnTo>
                  <a:lnTo>
                    <a:pt x="39124" y="18827"/>
                  </a:lnTo>
                  <a:lnTo>
                    <a:pt x="38159" y="17128"/>
                  </a:lnTo>
                  <a:lnTo>
                    <a:pt x="37187" y="15423"/>
                  </a:lnTo>
                  <a:lnTo>
                    <a:pt x="36215" y="13732"/>
                  </a:lnTo>
                  <a:lnTo>
                    <a:pt x="35722" y="12886"/>
                  </a:lnTo>
                  <a:lnTo>
                    <a:pt x="35229" y="12040"/>
                  </a:lnTo>
                  <a:lnTo>
                    <a:pt x="34723" y="11208"/>
                  </a:lnTo>
                  <a:lnTo>
                    <a:pt x="34217" y="10369"/>
                  </a:lnTo>
                  <a:lnTo>
                    <a:pt x="33705" y="9544"/>
                  </a:lnTo>
                  <a:lnTo>
                    <a:pt x="33185" y="8719"/>
                  </a:lnTo>
                  <a:lnTo>
                    <a:pt x="32659" y="7901"/>
                  </a:lnTo>
                  <a:lnTo>
                    <a:pt x="32120" y="7090"/>
                  </a:lnTo>
                  <a:lnTo>
                    <a:pt x="32100" y="7083"/>
                  </a:lnTo>
                  <a:lnTo>
                    <a:pt x="32073" y="7062"/>
                  </a:lnTo>
                  <a:lnTo>
                    <a:pt x="32639" y="6883"/>
                  </a:lnTo>
                  <a:lnTo>
                    <a:pt x="33205" y="6698"/>
                  </a:lnTo>
                  <a:lnTo>
                    <a:pt x="33771" y="6526"/>
                  </a:lnTo>
                  <a:lnTo>
                    <a:pt x="34344" y="6354"/>
                  </a:lnTo>
                  <a:lnTo>
                    <a:pt x="34910" y="6182"/>
                  </a:lnTo>
                  <a:lnTo>
                    <a:pt x="35482" y="6024"/>
                  </a:lnTo>
                  <a:lnTo>
                    <a:pt x="36055" y="5866"/>
                  </a:lnTo>
                  <a:lnTo>
                    <a:pt x="36628" y="5714"/>
                  </a:lnTo>
                  <a:lnTo>
                    <a:pt x="37207" y="5563"/>
                  </a:lnTo>
                  <a:lnTo>
                    <a:pt x="37779" y="5419"/>
                  </a:lnTo>
                  <a:lnTo>
                    <a:pt x="38359" y="5281"/>
                  </a:lnTo>
                  <a:lnTo>
                    <a:pt x="38931" y="5144"/>
                  </a:lnTo>
                  <a:lnTo>
                    <a:pt x="39511" y="5013"/>
                  </a:lnTo>
                  <a:lnTo>
                    <a:pt x="40090" y="4889"/>
                  </a:lnTo>
                  <a:lnTo>
                    <a:pt x="40669" y="4766"/>
                  </a:lnTo>
                  <a:lnTo>
                    <a:pt x="41248" y="4649"/>
                  </a:lnTo>
                  <a:lnTo>
                    <a:pt x="41828" y="4532"/>
                  </a:lnTo>
                  <a:lnTo>
                    <a:pt x="42407" y="4422"/>
                  </a:lnTo>
                  <a:lnTo>
                    <a:pt x="42986" y="4319"/>
                  </a:lnTo>
                  <a:lnTo>
                    <a:pt x="43559" y="4222"/>
                  </a:lnTo>
                  <a:lnTo>
                    <a:pt x="44138" y="4126"/>
                  </a:lnTo>
                  <a:lnTo>
                    <a:pt x="44717" y="4030"/>
                  </a:lnTo>
                  <a:lnTo>
                    <a:pt x="45297" y="3947"/>
                  </a:lnTo>
                  <a:lnTo>
                    <a:pt x="45869" y="3865"/>
                  </a:lnTo>
                  <a:lnTo>
                    <a:pt x="47021" y="3707"/>
                  </a:lnTo>
                  <a:lnTo>
                    <a:pt x="48173" y="3569"/>
                  </a:lnTo>
                  <a:lnTo>
                    <a:pt x="49311" y="3452"/>
                  </a:lnTo>
                  <a:lnTo>
                    <a:pt x="50450" y="3349"/>
                  </a:lnTo>
                  <a:lnTo>
                    <a:pt x="51622" y="3253"/>
                  </a:lnTo>
                  <a:lnTo>
                    <a:pt x="52800" y="3177"/>
                  </a:lnTo>
                  <a:lnTo>
                    <a:pt x="53393" y="3143"/>
                  </a:lnTo>
                  <a:lnTo>
                    <a:pt x="53986" y="3115"/>
                  </a:lnTo>
                  <a:lnTo>
                    <a:pt x="54578" y="3088"/>
                  </a:lnTo>
                  <a:lnTo>
                    <a:pt x="55171" y="3067"/>
                  </a:lnTo>
                  <a:lnTo>
                    <a:pt x="55770" y="3047"/>
                  </a:lnTo>
                  <a:lnTo>
                    <a:pt x="56363" y="3040"/>
                  </a:lnTo>
                  <a:lnTo>
                    <a:pt x="56962" y="3026"/>
                  </a:lnTo>
                  <a:close/>
                  <a:moveTo>
                    <a:pt x="57741" y="1"/>
                  </a:moveTo>
                  <a:lnTo>
                    <a:pt x="57075" y="7"/>
                  </a:lnTo>
                  <a:lnTo>
                    <a:pt x="56409" y="14"/>
                  </a:lnTo>
                  <a:lnTo>
                    <a:pt x="55743" y="28"/>
                  </a:lnTo>
                  <a:lnTo>
                    <a:pt x="55077" y="49"/>
                  </a:lnTo>
                  <a:lnTo>
                    <a:pt x="54418" y="76"/>
                  </a:lnTo>
                  <a:lnTo>
                    <a:pt x="53753" y="111"/>
                  </a:lnTo>
                  <a:lnTo>
                    <a:pt x="53093" y="145"/>
                  </a:lnTo>
                  <a:lnTo>
                    <a:pt x="52428" y="186"/>
                  </a:lnTo>
                  <a:lnTo>
                    <a:pt x="51768" y="234"/>
                  </a:lnTo>
                  <a:lnTo>
                    <a:pt x="51109" y="283"/>
                  </a:lnTo>
                  <a:lnTo>
                    <a:pt x="50450" y="344"/>
                  </a:lnTo>
                  <a:lnTo>
                    <a:pt x="49798" y="399"/>
                  </a:lnTo>
                  <a:lnTo>
                    <a:pt x="49145" y="468"/>
                  </a:lnTo>
                  <a:lnTo>
                    <a:pt x="48492" y="537"/>
                  </a:lnTo>
                  <a:lnTo>
                    <a:pt x="47454" y="654"/>
                  </a:lnTo>
                  <a:lnTo>
                    <a:pt x="46408" y="791"/>
                  </a:lnTo>
                  <a:lnTo>
                    <a:pt x="45356" y="943"/>
                  </a:lnTo>
                  <a:lnTo>
                    <a:pt x="44298" y="1108"/>
                  </a:lnTo>
                  <a:lnTo>
                    <a:pt x="43232" y="1286"/>
                  </a:lnTo>
                  <a:lnTo>
                    <a:pt x="42161" y="1486"/>
                  </a:lnTo>
                  <a:lnTo>
                    <a:pt x="41082" y="1692"/>
                  </a:lnTo>
                  <a:lnTo>
                    <a:pt x="40003" y="1926"/>
                  </a:lnTo>
                  <a:lnTo>
                    <a:pt x="38918" y="2167"/>
                  </a:lnTo>
                  <a:lnTo>
                    <a:pt x="37833" y="2428"/>
                  </a:lnTo>
                  <a:lnTo>
                    <a:pt x="36747" y="2703"/>
                  </a:lnTo>
                  <a:lnTo>
                    <a:pt x="35662" y="2992"/>
                  </a:lnTo>
                  <a:lnTo>
                    <a:pt x="34577" y="3301"/>
                  </a:lnTo>
                  <a:lnTo>
                    <a:pt x="33491" y="3624"/>
                  </a:lnTo>
                  <a:lnTo>
                    <a:pt x="32946" y="3796"/>
                  </a:lnTo>
                  <a:lnTo>
                    <a:pt x="32406" y="3968"/>
                  </a:lnTo>
                  <a:lnTo>
                    <a:pt x="31867" y="4147"/>
                  </a:lnTo>
                  <a:lnTo>
                    <a:pt x="31328" y="4326"/>
                  </a:lnTo>
                  <a:lnTo>
                    <a:pt x="30788" y="4511"/>
                  </a:lnTo>
                  <a:lnTo>
                    <a:pt x="30256" y="4697"/>
                  </a:lnTo>
                  <a:lnTo>
                    <a:pt x="29716" y="4889"/>
                  </a:lnTo>
                  <a:lnTo>
                    <a:pt x="29184" y="5089"/>
                  </a:lnTo>
                  <a:lnTo>
                    <a:pt x="28651" y="5295"/>
                  </a:lnTo>
                  <a:lnTo>
                    <a:pt x="28125" y="5501"/>
                  </a:lnTo>
                  <a:lnTo>
                    <a:pt x="27592" y="5708"/>
                  </a:lnTo>
                  <a:lnTo>
                    <a:pt x="27066" y="5921"/>
                  </a:lnTo>
                  <a:lnTo>
                    <a:pt x="26540" y="6141"/>
                  </a:lnTo>
                  <a:lnTo>
                    <a:pt x="26021" y="6368"/>
                  </a:lnTo>
                  <a:lnTo>
                    <a:pt x="25495" y="6595"/>
                  </a:lnTo>
                  <a:lnTo>
                    <a:pt x="24976" y="6828"/>
                  </a:lnTo>
                  <a:lnTo>
                    <a:pt x="24463" y="7062"/>
                  </a:lnTo>
                  <a:lnTo>
                    <a:pt x="23950" y="7303"/>
                  </a:lnTo>
                  <a:lnTo>
                    <a:pt x="23438" y="7550"/>
                  </a:lnTo>
                  <a:lnTo>
                    <a:pt x="22932" y="7798"/>
                  </a:lnTo>
                  <a:lnTo>
                    <a:pt x="22426" y="8052"/>
                  </a:lnTo>
                  <a:lnTo>
                    <a:pt x="21926" y="8307"/>
                  </a:lnTo>
                  <a:lnTo>
                    <a:pt x="21427" y="8568"/>
                  </a:lnTo>
                  <a:lnTo>
                    <a:pt x="20927" y="8836"/>
                  </a:lnTo>
                  <a:lnTo>
                    <a:pt x="20435" y="9111"/>
                  </a:lnTo>
                  <a:lnTo>
                    <a:pt x="19949" y="9386"/>
                  </a:lnTo>
                  <a:lnTo>
                    <a:pt x="19463" y="9668"/>
                  </a:lnTo>
                  <a:lnTo>
                    <a:pt x="18977" y="9950"/>
                  </a:lnTo>
                  <a:lnTo>
                    <a:pt x="18504" y="10239"/>
                  </a:lnTo>
                  <a:lnTo>
                    <a:pt x="18031" y="10535"/>
                  </a:lnTo>
                  <a:lnTo>
                    <a:pt x="17558" y="10830"/>
                  </a:lnTo>
                  <a:lnTo>
                    <a:pt x="17092" y="11140"/>
                  </a:lnTo>
                  <a:lnTo>
                    <a:pt x="16633" y="11442"/>
                  </a:lnTo>
                  <a:lnTo>
                    <a:pt x="16173" y="11758"/>
                  </a:lnTo>
                  <a:lnTo>
                    <a:pt x="15721" y="12075"/>
                  </a:lnTo>
                  <a:lnTo>
                    <a:pt x="15275" y="12398"/>
                  </a:lnTo>
                  <a:lnTo>
                    <a:pt x="14828" y="12721"/>
                  </a:lnTo>
                  <a:lnTo>
                    <a:pt x="14389" y="13051"/>
                  </a:lnTo>
                  <a:lnTo>
                    <a:pt x="13956" y="13388"/>
                  </a:lnTo>
                  <a:lnTo>
                    <a:pt x="13530" y="13725"/>
                  </a:lnTo>
                  <a:lnTo>
                    <a:pt x="13104" y="14069"/>
                  </a:lnTo>
                  <a:lnTo>
                    <a:pt x="12684" y="14419"/>
                  </a:lnTo>
                  <a:lnTo>
                    <a:pt x="12272" y="14777"/>
                  </a:lnTo>
                  <a:lnTo>
                    <a:pt x="11866" y="15134"/>
                  </a:lnTo>
                  <a:lnTo>
                    <a:pt x="11466" y="15499"/>
                  </a:lnTo>
                  <a:lnTo>
                    <a:pt x="11067" y="15863"/>
                  </a:lnTo>
                  <a:lnTo>
                    <a:pt x="10680" y="16235"/>
                  </a:lnTo>
                  <a:lnTo>
                    <a:pt x="10294" y="16613"/>
                  </a:lnTo>
                  <a:lnTo>
                    <a:pt x="9915" y="16998"/>
                  </a:lnTo>
                  <a:lnTo>
                    <a:pt x="9542" y="17383"/>
                  </a:lnTo>
                  <a:lnTo>
                    <a:pt x="9176" y="17775"/>
                  </a:lnTo>
                  <a:lnTo>
                    <a:pt x="8816" y="18174"/>
                  </a:lnTo>
                  <a:lnTo>
                    <a:pt x="8463" y="18579"/>
                  </a:lnTo>
                  <a:lnTo>
                    <a:pt x="8117" y="18985"/>
                  </a:lnTo>
                  <a:lnTo>
                    <a:pt x="7777" y="19398"/>
                  </a:lnTo>
                  <a:lnTo>
                    <a:pt x="7444" y="19810"/>
                  </a:lnTo>
                  <a:lnTo>
                    <a:pt x="7118" y="20230"/>
                  </a:lnTo>
                  <a:lnTo>
                    <a:pt x="6805" y="20656"/>
                  </a:lnTo>
                  <a:lnTo>
                    <a:pt x="6492" y="21089"/>
                  </a:lnTo>
                  <a:lnTo>
                    <a:pt x="6186" y="21522"/>
                  </a:lnTo>
                  <a:lnTo>
                    <a:pt x="5893" y="21969"/>
                  </a:lnTo>
                  <a:lnTo>
                    <a:pt x="5600" y="22409"/>
                  </a:lnTo>
                  <a:lnTo>
                    <a:pt x="5320" y="22863"/>
                  </a:lnTo>
                  <a:lnTo>
                    <a:pt x="5048" y="23317"/>
                  </a:lnTo>
                  <a:lnTo>
                    <a:pt x="4781" y="23777"/>
                  </a:lnTo>
                  <a:lnTo>
                    <a:pt x="4522" y="24245"/>
                  </a:lnTo>
                  <a:lnTo>
                    <a:pt x="4275" y="24719"/>
                  </a:lnTo>
                  <a:lnTo>
                    <a:pt x="4029" y="25194"/>
                  </a:lnTo>
                  <a:lnTo>
                    <a:pt x="3796" y="25675"/>
                  </a:lnTo>
                  <a:lnTo>
                    <a:pt x="3569" y="26163"/>
                  </a:lnTo>
                  <a:lnTo>
                    <a:pt x="3356" y="26652"/>
                  </a:lnTo>
                  <a:lnTo>
                    <a:pt x="3150" y="27147"/>
                  </a:lnTo>
                  <a:lnTo>
                    <a:pt x="2950" y="27649"/>
                  </a:lnTo>
                  <a:lnTo>
                    <a:pt x="2757" y="28157"/>
                  </a:lnTo>
                  <a:lnTo>
                    <a:pt x="2577" y="28666"/>
                  </a:lnTo>
                  <a:lnTo>
                    <a:pt x="2404" y="29182"/>
                  </a:lnTo>
                  <a:lnTo>
                    <a:pt x="2244" y="29705"/>
                  </a:lnTo>
                  <a:lnTo>
                    <a:pt x="2091" y="30234"/>
                  </a:lnTo>
                  <a:lnTo>
                    <a:pt x="1945" y="30763"/>
                  </a:lnTo>
                  <a:lnTo>
                    <a:pt x="1812" y="31300"/>
                  </a:lnTo>
                  <a:lnTo>
                    <a:pt x="1685" y="31843"/>
                  </a:lnTo>
                  <a:lnTo>
                    <a:pt x="1572" y="32393"/>
                  </a:lnTo>
                  <a:lnTo>
                    <a:pt x="1465" y="32950"/>
                  </a:lnTo>
                  <a:lnTo>
                    <a:pt x="1372" y="33507"/>
                  </a:lnTo>
                  <a:lnTo>
                    <a:pt x="1286" y="34071"/>
                  </a:lnTo>
                  <a:lnTo>
                    <a:pt x="1212" y="34635"/>
                  </a:lnTo>
                  <a:lnTo>
                    <a:pt x="1152" y="35212"/>
                  </a:lnTo>
                  <a:lnTo>
                    <a:pt x="1099" y="35790"/>
                  </a:lnTo>
                  <a:lnTo>
                    <a:pt x="1053" y="36374"/>
                  </a:lnTo>
                  <a:lnTo>
                    <a:pt x="1019" y="36965"/>
                  </a:lnTo>
                  <a:lnTo>
                    <a:pt x="999" y="37564"/>
                  </a:lnTo>
                  <a:lnTo>
                    <a:pt x="986" y="38162"/>
                  </a:lnTo>
                  <a:lnTo>
                    <a:pt x="993" y="38767"/>
                  </a:lnTo>
                  <a:lnTo>
                    <a:pt x="999" y="39379"/>
                  </a:lnTo>
                  <a:lnTo>
                    <a:pt x="1026" y="39998"/>
                  </a:lnTo>
                  <a:lnTo>
                    <a:pt x="1059" y="40623"/>
                  </a:lnTo>
                  <a:lnTo>
                    <a:pt x="1106" y="41249"/>
                  </a:lnTo>
                  <a:lnTo>
                    <a:pt x="1159" y="41882"/>
                  </a:lnTo>
                  <a:lnTo>
                    <a:pt x="1232" y="42521"/>
                  </a:lnTo>
                  <a:lnTo>
                    <a:pt x="1312" y="43168"/>
                  </a:lnTo>
                  <a:lnTo>
                    <a:pt x="866" y="43168"/>
                  </a:lnTo>
                  <a:lnTo>
                    <a:pt x="760" y="43174"/>
                  </a:lnTo>
                  <a:lnTo>
                    <a:pt x="660" y="43188"/>
                  </a:lnTo>
                  <a:lnTo>
                    <a:pt x="567" y="43216"/>
                  </a:lnTo>
                  <a:lnTo>
                    <a:pt x="480" y="43250"/>
                  </a:lnTo>
                  <a:lnTo>
                    <a:pt x="407" y="43291"/>
                  </a:lnTo>
                  <a:lnTo>
                    <a:pt x="333" y="43339"/>
                  </a:lnTo>
                  <a:lnTo>
                    <a:pt x="267" y="43394"/>
                  </a:lnTo>
                  <a:lnTo>
                    <a:pt x="214" y="43449"/>
                  </a:lnTo>
                  <a:lnTo>
                    <a:pt x="160" y="43518"/>
                  </a:lnTo>
                  <a:lnTo>
                    <a:pt x="120" y="43587"/>
                  </a:lnTo>
                  <a:lnTo>
                    <a:pt x="80" y="43663"/>
                  </a:lnTo>
                  <a:lnTo>
                    <a:pt x="54" y="43738"/>
                  </a:lnTo>
                  <a:lnTo>
                    <a:pt x="27" y="43821"/>
                  </a:lnTo>
                  <a:lnTo>
                    <a:pt x="14" y="43903"/>
                  </a:lnTo>
                  <a:lnTo>
                    <a:pt x="7" y="43986"/>
                  </a:lnTo>
                  <a:lnTo>
                    <a:pt x="1" y="44068"/>
                  </a:lnTo>
                  <a:lnTo>
                    <a:pt x="7" y="44151"/>
                  </a:lnTo>
                  <a:lnTo>
                    <a:pt x="21" y="44240"/>
                  </a:lnTo>
                  <a:lnTo>
                    <a:pt x="34" y="44323"/>
                  </a:lnTo>
                  <a:lnTo>
                    <a:pt x="60" y="44405"/>
                  </a:lnTo>
                  <a:lnTo>
                    <a:pt x="94" y="44481"/>
                  </a:lnTo>
                  <a:lnTo>
                    <a:pt x="127" y="44556"/>
                  </a:lnTo>
                  <a:lnTo>
                    <a:pt x="174" y="44632"/>
                  </a:lnTo>
                  <a:lnTo>
                    <a:pt x="220" y="44701"/>
                  </a:lnTo>
                  <a:lnTo>
                    <a:pt x="280" y="44763"/>
                  </a:lnTo>
                  <a:lnTo>
                    <a:pt x="347" y="44825"/>
                  </a:lnTo>
                  <a:lnTo>
                    <a:pt x="413" y="44880"/>
                  </a:lnTo>
                  <a:lnTo>
                    <a:pt x="493" y="44928"/>
                  </a:lnTo>
                  <a:lnTo>
                    <a:pt x="573" y="44962"/>
                  </a:lnTo>
                  <a:lnTo>
                    <a:pt x="666" y="44997"/>
                  </a:lnTo>
                  <a:lnTo>
                    <a:pt x="760" y="45024"/>
                  </a:lnTo>
                  <a:lnTo>
                    <a:pt x="866" y="45038"/>
                  </a:lnTo>
                  <a:lnTo>
                    <a:pt x="2324" y="45175"/>
                  </a:lnTo>
                  <a:lnTo>
                    <a:pt x="3789" y="45306"/>
                  </a:lnTo>
                  <a:lnTo>
                    <a:pt x="5247" y="45430"/>
                  </a:lnTo>
                  <a:lnTo>
                    <a:pt x="6712" y="45553"/>
                  </a:lnTo>
                  <a:lnTo>
                    <a:pt x="8177" y="45670"/>
                  </a:lnTo>
                  <a:lnTo>
                    <a:pt x="9642" y="45780"/>
                  </a:lnTo>
                  <a:lnTo>
                    <a:pt x="11106" y="45890"/>
                  </a:lnTo>
                  <a:lnTo>
                    <a:pt x="12578" y="45994"/>
                  </a:lnTo>
                  <a:lnTo>
                    <a:pt x="14043" y="46090"/>
                  </a:lnTo>
                  <a:lnTo>
                    <a:pt x="15508" y="46179"/>
                  </a:lnTo>
                  <a:lnTo>
                    <a:pt x="16979" y="46269"/>
                  </a:lnTo>
                  <a:lnTo>
                    <a:pt x="18451" y="46358"/>
                  </a:lnTo>
                  <a:lnTo>
                    <a:pt x="19922" y="46434"/>
                  </a:lnTo>
                  <a:lnTo>
                    <a:pt x="21393" y="46509"/>
                  </a:lnTo>
                  <a:lnTo>
                    <a:pt x="22865" y="46578"/>
                  </a:lnTo>
                  <a:lnTo>
                    <a:pt x="24336" y="46647"/>
                  </a:lnTo>
                  <a:lnTo>
                    <a:pt x="27279" y="46771"/>
                  </a:lnTo>
                  <a:lnTo>
                    <a:pt x="30229" y="46874"/>
                  </a:lnTo>
                  <a:lnTo>
                    <a:pt x="33179" y="46963"/>
                  </a:lnTo>
                  <a:lnTo>
                    <a:pt x="36128" y="47046"/>
                  </a:lnTo>
                  <a:lnTo>
                    <a:pt x="39084" y="47107"/>
                  </a:lnTo>
                  <a:lnTo>
                    <a:pt x="42034" y="47156"/>
                  </a:lnTo>
                  <a:lnTo>
                    <a:pt x="44990" y="47197"/>
                  </a:lnTo>
                  <a:lnTo>
                    <a:pt x="47947" y="47224"/>
                  </a:lnTo>
                  <a:lnTo>
                    <a:pt x="50896" y="47238"/>
                  </a:lnTo>
                  <a:lnTo>
                    <a:pt x="53852" y="47245"/>
                  </a:lnTo>
                  <a:lnTo>
                    <a:pt x="56809" y="47245"/>
                  </a:lnTo>
                  <a:lnTo>
                    <a:pt x="59765" y="47231"/>
                  </a:lnTo>
                  <a:lnTo>
                    <a:pt x="62714" y="47211"/>
                  </a:lnTo>
                  <a:lnTo>
                    <a:pt x="65664" y="47183"/>
                  </a:lnTo>
                  <a:lnTo>
                    <a:pt x="68620" y="47149"/>
                  </a:lnTo>
                  <a:lnTo>
                    <a:pt x="71563" y="47107"/>
                  </a:lnTo>
                  <a:lnTo>
                    <a:pt x="74513" y="47059"/>
                  </a:lnTo>
                  <a:lnTo>
                    <a:pt x="77456" y="47011"/>
                  </a:lnTo>
                  <a:lnTo>
                    <a:pt x="83342" y="46894"/>
                  </a:lnTo>
                  <a:lnTo>
                    <a:pt x="89214" y="46771"/>
                  </a:lnTo>
                  <a:lnTo>
                    <a:pt x="95074" y="46640"/>
                  </a:lnTo>
                  <a:lnTo>
                    <a:pt x="95153" y="46640"/>
                  </a:lnTo>
                  <a:lnTo>
                    <a:pt x="95233" y="46633"/>
                  </a:lnTo>
                  <a:lnTo>
                    <a:pt x="95386" y="46612"/>
                  </a:lnTo>
                  <a:lnTo>
                    <a:pt x="95533" y="46571"/>
                  </a:lnTo>
                  <a:lnTo>
                    <a:pt x="95666" y="46523"/>
                  </a:lnTo>
                  <a:lnTo>
                    <a:pt x="95786" y="46454"/>
                  </a:lnTo>
                  <a:lnTo>
                    <a:pt x="95899" y="46379"/>
                  </a:lnTo>
                  <a:lnTo>
                    <a:pt x="96006" y="46296"/>
                  </a:lnTo>
                  <a:lnTo>
                    <a:pt x="96092" y="46200"/>
                  </a:lnTo>
                  <a:lnTo>
                    <a:pt x="96765" y="46289"/>
                  </a:lnTo>
                  <a:lnTo>
                    <a:pt x="97104" y="46337"/>
                  </a:lnTo>
                  <a:lnTo>
                    <a:pt x="97437" y="46379"/>
                  </a:lnTo>
                  <a:lnTo>
                    <a:pt x="97777" y="46413"/>
                  </a:lnTo>
                  <a:lnTo>
                    <a:pt x="98116" y="46440"/>
                  </a:lnTo>
                  <a:lnTo>
                    <a:pt x="98456" y="46447"/>
                  </a:lnTo>
                  <a:lnTo>
                    <a:pt x="98629" y="46447"/>
                  </a:lnTo>
                  <a:lnTo>
                    <a:pt x="98802" y="46440"/>
                  </a:lnTo>
                  <a:lnTo>
                    <a:pt x="98929" y="46427"/>
                  </a:lnTo>
                  <a:lnTo>
                    <a:pt x="99048" y="46399"/>
                  </a:lnTo>
                  <a:lnTo>
                    <a:pt x="99162" y="46358"/>
                  </a:lnTo>
                  <a:lnTo>
                    <a:pt x="99268" y="46310"/>
                  </a:lnTo>
                  <a:lnTo>
                    <a:pt x="99361" y="46248"/>
                  </a:lnTo>
                  <a:lnTo>
                    <a:pt x="99441" y="46179"/>
                  </a:lnTo>
                  <a:lnTo>
                    <a:pt x="99521" y="46104"/>
                  </a:lnTo>
                  <a:lnTo>
                    <a:pt x="99588" y="46028"/>
                  </a:lnTo>
                  <a:lnTo>
                    <a:pt x="99654" y="45980"/>
                  </a:lnTo>
                  <a:lnTo>
                    <a:pt x="99728" y="45925"/>
                  </a:lnTo>
                  <a:lnTo>
                    <a:pt x="99788" y="45870"/>
                  </a:lnTo>
                  <a:lnTo>
                    <a:pt x="99854" y="45815"/>
                  </a:lnTo>
                  <a:lnTo>
                    <a:pt x="99907" y="45753"/>
                  </a:lnTo>
                  <a:lnTo>
                    <a:pt x="99967" y="45684"/>
                  </a:lnTo>
                  <a:lnTo>
                    <a:pt x="100014" y="45615"/>
                  </a:lnTo>
                  <a:lnTo>
                    <a:pt x="100061" y="45540"/>
                  </a:lnTo>
                  <a:lnTo>
                    <a:pt x="100100" y="45457"/>
                  </a:lnTo>
                  <a:lnTo>
                    <a:pt x="100140" y="45375"/>
                  </a:lnTo>
                  <a:lnTo>
                    <a:pt x="100174" y="45285"/>
                  </a:lnTo>
                  <a:lnTo>
                    <a:pt x="100200" y="45196"/>
                  </a:lnTo>
                  <a:lnTo>
                    <a:pt x="100220" y="45093"/>
                  </a:lnTo>
                  <a:lnTo>
                    <a:pt x="100234" y="44990"/>
                  </a:lnTo>
                  <a:lnTo>
                    <a:pt x="100247" y="44887"/>
                  </a:lnTo>
                  <a:lnTo>
                    <a:pt x="100247" y="44770"/>
                  </a:lnTo>
                  <a:lnTo>
                    <a:pt x="100247" y="43546"/>
                  </a:lnTo>
                  <a:lnTo>
                    <a:pt x="100240" y="42322"/>
                  </a:lnTo>
                  <a:lnTo>
                    <a:pt x="100227" y="41105"/>
                  </a:lnTo>
                  <a:lnTo>
                    <a:pt x="100194" y="39895"/>
                  </a:lnTo>
                  <a:lnTo>
                    <a:pt x="100147" y="38684"/>
                  </a:lnTo>
                  <a:lnTo>
                    <a:pt x="100114" y="38079"/>
                  </a:lnTo>
                  <a:lnTo>
                    <a:pt x="100081" y="37474"/>
                  </a:lnTo>
                  <a:lnTo>
                    <a:pt x="100047" y="36876"/>
                  </a:lnTo>
                  <a:lnTo>
                    <a:pt x="100007" y="36278"/>
                  </a:lnTo>
                  <a:lnTo>
                    <a:pt x="99961" y="35680"/>
                  </a:lnTo>
                  <a:lnTo>
                    <a:pt x="99907" y="35088"/>
                  </a:lnTo>
                  <a:lnTo>
                    <a:pt x="99854" y="34497"/>
                  </a:lnTo>
                  <a:lnTo>
                    <a:pt x="99788" y="33906"/>
                  </a:lnTo>
                  <a:lnTo>
                    <a:pt x="99721" y="33314"/>
                  </a:lnTo>
                  <a:lnTo>
                    <a:pt x="99654" y="32723"/>
                  </a:lnTo>
                  <a:lnTo>
                    <a:pt x="99574" y="32139"/>
                  </a:lnTo>
                  <a:lnTo>
                    <a:pt x="99495" y="31554"/>
                  </a:lnTo>
                  <a:lnTo>
                    <a:pt x="99401" y="30977"/>
                  </a:lnTo>
                  <a:lnTo>
                    <a:pt x="99308" y="30399"/>
                  </a:lnTo>
                  <a:lnTo>
                    <a:pt x="99208" y="29821"/>
                  </a:lnTo>
                  <a:lnTo>
                    <a:pt x="99102" y="29251"/>
                  </a:lnTo>
                  <a:lnTo>
                    <a:pt x="98989" y="28680"/>
                  </a:lnTo>
                  <a:lnTo>
                    <a:pt x="98869" y="28109"/>
                  </a:lnTo>
                  <a:lnTo>
                    <a:pt x="98736" y="27545"/>
                  </a:lnTo>
                  <a:lnTo>
                    <a:pt x="98602" y="26982"/>
                  </a:lnTo>
                  <a:lnTo>
                    <a:pt x="98463" y="26418"/>
                  </a:lnTo>
                  <a:lnTo>
                    <a:pt x="98309" y="25861"/>
                  </a:lnTo>
                  <a:lnTo>
                    <a:pt x="98156" y="25311"/>
                  </a:lnTo>
                  <a:lnTo>
                    <a:pt x="97990" y="24761"/>
                  </a:lnTo>
                  <a:lnTo>
                    <a:pt x="97817" y="24211"/>
                  </a:lnTo>
                  <a:lnTo>
                    <a:pt x="97637" y="23667"/>
                  </a:lnTo>
                  <a:lnTo>
                    <a:pt x="97451" y="23124"/>
                  </a:lnTo>
                  <a:lnTo>
                    <a:pt x="97251" y="22588"/>
                  </a:lnTo>
                  <a:lnTo>
                    <a:pt x="97051" y="22052"/>
                  </a:lnTo>
                  <a:lnTo>
                    <a:pt x="96831" y="21522"/>
                  </a:lnTo>
                  <a:lnTo>
                    <a:pt x="96612" y="21000"/>
                  </a:lnTo>
                  <a:lnTo>
                    <a:pt x="96379" y="20470"/>
                  </a:lnTo>
                  <a:lnTo>
                    <a:pt x="96139" y="19954"/>
                  </a:lnTo>
                  <a:lnTo>
                    <a:pt x="95886" y="19439"/>
                  </a:lnTo>
                  <a:lnTo>
                    <a:pt x="95626" y="18923"/>
                  </a:lnTo>
                  <a:lnTo>
                    <a:pt x="95360" y="18421"/>
                  </a:lnTo>
                  <a:lnTo>
                    <a:pt x="95080" y="17912"/>
                  </a:lnTo>
                  <a:lnTo>
                    <a:pt x="94787" y="17417"/>
                  </a:lnTo>
                  <a:lnTo>
                    <a:pt x="94488" y="16922"/>
                  </a:lnTo>
                  <a:lnTo>
                    <a:pt x="94181" y="16427"/>
                  </a:lnTo>
                  <a:lnTo>
                    <a:pt x="93862" y="15946"/>
                  </a:lnTo>
                  <a:lnTo>
                    <a:pt x="93529" y="15465"/>
                  </a:lnTo>
                  <a:lnTo>
                    <a:pt x="93189" y="14983"/>
                  </a:lnTo>
                  <a:lnTo>
                    <a:pt x="92836" y="14509"/>
                  </a:lnTo>
                  <a:lnTo>
                    <a:pt x="92470" y="14041"/>
                  </a:lnTo>
                  <a:lnTo>
                    <a:pt x="92097" y="13581"/>
                  </a:lnTo>
                  <a:lnTo>
                    <a:pt x="91704" y="13120"/>
                  </a:lnTo>
                  <a:lnTo>
                    <a:pt x="91312" y="12666"/>
                  </a:lnTo>
                  <a:lnTo>
                    <a:pt x="90899" y="12219"/>
                  </a:lnTo>
                  <a:lnTo>
                    <a:pt x="90479" y="11779"/>
                  </a:lnTo>
                  <a:lnTo>
                    <a:pt x="90040" y="11339"/>
                  </a:lnTo>
                  <a:lnTo>
                    <a:pt x="89594" y="10906"/>
                  </a:lnTo>
                  <a:lnTo>
                    <a:pt x="89134" y="10479"/>
                  </a:lnTo>
                  <a:lnTo>
                    <a:pt x="88668" y="10053"/>
                  </a:lnTo>
                  <a:lnTo>
                    <a:pt x="88142" y="9606"/>
                  </a:lnTo>
                  <a:lnTo>
                    <a:pt x="87610" y="9166"/>
                  </a:lnTo>
                  <a:lnTo>
                    <a:pt x="87077" y="8740"/>
                  </a:lnTo>
                  <a:lnTo>
                    <a:pt x="86538" y="8320"/>
                  </a:lnTo>
                  <a:lnTo>
                    <a:pt x="85992" y="7922"/>
                  </a:lnTo>
                  <a:lnTo>
                    <a:pt x="85439" y="7530"/>
                  </a:lnTo>
                  <a:lnTo>
                    <a:pt x="84880" y="7152"/>
                  </a:lnTo>
                  <a:lnTo>
                    <a:pt x="84320" y="6780"/>
                  </a:lnTo>
                  <a:lnTo>
                    <a:pt x="83755" y="6423"/>
                  </a:lnTo>
                  <a:lnTo>
                    <a:pt x="83182" y="6079"/>
                  </a:lnTo>
                  <a:lnTo>
                    <a:pt x="82603" y="5742"/>
                  </a:lnTo>
                  <a:lnTo>
                    <a:pt x="82023" y="5419"/>
                  </a:lnTo>
                  <a:lnTo>
                    <a:pt x="81437" y="5109"/>
                  </a:lnTo>
                  <a:lnTo>
                    <a:pt x="80845" y="4807"/>
                  </a:lnTo>
                  <a:lnTo>
                    <a:pt x="80252" y="4518"/>
                  </a:lnTo>
                  <a:lnTo>
                    <a:pt x="79653" y="4236"/>
                  </a:lnTo>
                  <a:lnTo>
                    <a:pt x="79054" y="3968"/>
                  </a:lnTo>
                  <a:lnTo>
                    <a:pt x="78448" y="3707"/>
                  </a:lnTo>
                  <a:lnTo>
                    <a:pt x="77835" y="3459"/>
                  </a:lnTo>
                  <a:lnTo>
                    <a:pt x="77223" y="3219"/>
                  </a:lnTo>
                  <a:lnTo>
                    <a:pt x="76604" y="2985"/>
                  </a:lnTo>
                  <a:lnTo>
                    <a:pt x="75984" y="2765"/>
                  </a:lnTo>
                  <a:lnTo>
                    <a:pt x="75365" y="2552"/>
                  </a:lnTo>
                  <a:lnTo>
                    <a:pt x="74733" y="2352"/>
                  </a:lnTo>
                  <a:lnTo>
                    <a:pt x="74107" y="2160"/>
                  </a:lnTo>
                  <a:lnTo>
                    <a:pt x="73474" y="1981"/>
                  </a:lnTo>
                  <a:lnTo>
                    <a:pt x="72835" y="1802"/>
                  </a:lnTo>
                  <a:lnTo>
                    <a:pt x="72202" y="1637"/>
                  </a:lnTo>
                  <a:lnTo>
                    <a:pt x="71557" y="1486"/>
                  </a:lnTo>
                  <a:lnTo>
                    <a:pt x="70917" y="1335"/>
                  </a:lnTo>
                  <a:lnTo>
                    <a:pt x="70272" y="1197"/>
                  </a:lnTo>
                  <a:lnTo>
                    <a:pt x="69626" y="1066"/>
                  </a:lnTo>
                  <a:lnTo>
                    <a:pt x="68973" y="943"/>
                  </a:lnTo>
                  <a:lnTo>
                    <a:pt x="68321" y="833"/>
                  </a:lnTo>
                  <a:lnTo>
                    <a:pt x="67668" y="723"/>
                  </a:lnTo>
                  <a:lnTo>
                    <a:pt x="67016" y="626"/>
                  </a:lnTo>
                  <a:lnTo>
                    <a:pt x="66357" y="537"/>
                  </a:lnTo>
                  <a:lnTo>
                    <a:pt x="65697" y="448"/>
                  </a:lnTo>
                  <a:lnTo>
                    <a:pt x="65038" y="379"/>
                  </a:lnTo>
                  <a:lnTo>
                    <a:pt x="64379" y="310"/>
                  </a:lnTo>
                  <a:lnTo>
                    <a:pt x="63720" y="248"/>
                  </a:lnTo>
                  <a:lnTo>
                    <a:pt x="63054" y="193"/>
                  </a:lnTo>
                  <a:lnTo>
                    <a:pt x="62395" y="145"/>
                  </a:lnTo>
                  <a:lnTo>
                    <a:pt x="61729" y="104"/>
                  </a:lnTo>
                  <a:lnTo>
                    <a:pt x="61063" y="69"/>
                  </a:lnTo>
                  <a:lnTo>
                    <a:pt x="60404" y="42"/>
                  </a:lnTo>
                  <a:lnTo>
                    <a:pt x="59738" y="21"/>
                  </a:lnTo>
                  <a:lnTo>
                    <a:pt x="59072" y="7"/>
                  </a:lnTo>
                  <a:lnTo>
                    <a:pt x="5840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-818900" y="-3898600"/>
              <a:ext cx="282825" cy="320275"/>
            </a:xfrm>
            <a:custGeom>
              <a:avLst/>
              <a:gdLst/>
              <a:ahLst/>
              <a:cxnLst/>
              <a:rect l="l" t="t" r="r" b="b"/>
              <a:pathLst>
                <a:path w="11313" h="12811" extrusionOk="0">
                  <a:moveTo>
                    <a:pt x="7018" y="2043"/>
                  </a:moveTo>
                  <a:lnTo>
                    <a:pt x="7185" y="2056"/>
                  </a:lnTo>
                  <a:lnTo>
                    <a:pt x="7298" y="2070"/>
                  </a:lnTo>
                  <a:lnTo>
                    <a:pt x="7411" y="2091"/>
                  </a:lnTo>
                  <a:lnTo>
                    <a:pt x="7518" y="2118"/>
                  </a:lnTo>
                  <a:lnTo>
                    <a:pt x="7624" y="2146"/>
                  </a:lnTo>
                  <a:lnTo>
                    <a:pt x="7724" y="2187"/>
                  </a:lnTo>
                  <a:lnTo>
                    <a:pt x="7817" y="2228"/>
                  </a:lnTo>
                  <a:lnTo>
                    <a:pt x="7910" y="2276"/>
                  </a:lnTo>
                  <a:lnTo>
                    <a:pt x="8004" y="2324"/>
                  </a:lnTo>
                  <a:lnTo>
                    <a:pt x="8090" y="2379"/>
                  </a:lnTo>
                  <a:lnTo>
                    <a:pt x="8170" y="2441"/>
                  </a:lnTo>
                  <a:lnTo>
                    <a:pt x="8250" y="2510"/>
                  </a:lnTo>
                  <a:lnTo>
                    <a:pt x="8330" y="2579"/>
                  </a:lnTo>
                  <a:lnTo>
                    <a:pt x="8403" y="2648"/>
                  </a:lnTo>
                  <a:lnTo>
                    <a:pt x="8470" y="2723"/>
                  </a:lnTo>
                  <a:lnTo>
                    <a:pt x="8536" y="2806"/>
                  </a:lnTo>
                  <a:lnTo>
                    <a:pt x="8603" y="2888"/>
                  </a:lnTo>
                  <a:lnTo>
                    <a:pt x="8663" y="2971"/>
                  </a:lnTo>
                  <a:lnTo>
                    <a:pt x="8716" y="3060"/>
                  </a:lnTo>
                  <a:lnTo>
                    <a:pt x="8769" y="3150"/>
                  </a:lnTo>
                  <a:lnTo>
                    <a:pt x="8816" y="3246"/>
                  </a:lnTo>
                  <a:lnTo>
                    <a:pt x="8909" y="3438"/>
                  </a:lnTo>
                  <a:lnTo>
                    <a:pt x="8989" y="3638"/>
                  </a:lnTo>
                  <a:lnTo>
                    <a:pt x="9049" y="3844"/>
                  </a:lnTo>
                  <a:lnTo>
                    <a:pt x="9102" y="4057"/>
                  </a:lnTo>
                  <a:lnTo>
                    <a:pt x="9142" y="4277"/>
                  </a:lnTo>
                  <a:lnTo>
                    <a:pt x="9169" y="4490"/>
                  </a:lnTo>
                  <a:lnTo>
                    <a:pt x="9175" y="4697"/>
                  </a:lnTo>
                  <a:lnTo>
                    <a:pt x="9182" y="4903"/>
                  </a:lnTo>
                  <a:lnTo>
                    <a:pt x="9175" y="5116"/>
                  </a:lnTo>
                  <a:lnTo>
                    <a:pt x="9169" y="5329"/>
                  </a:lnTo>
                  <a:lnTo>
                    <a:pt x="9109" y="5288"/>
                  </a:lnTo>
                  <a:lnTo>
                    <a:pt x="9049" y="5254"/>
                  </a:lnTo>
                  <a:lnTo>
                    <a:pt x="8989" y="5226"/>
                  </a:lnTo>
                  <a:lnTo>
                    <a:pt x="8922" y="5199"/>
                  </a:lnTo>
                  <a:lnTo>
                    <a:pt x="8856" y="5171"/>
                  </a:lnTo>
                  <a:lnTo>
                    <a:pt x="8789" y="5157"/>
                  </a:lnTo>
                  <a:lnTo>
                    <a:pt x="8709" y="5144"/>
                  </a:lnTo>
                  <a:lnTo>
                    <a:pt x="8636" y="5130"/>
                  </a:lnTo>
                  <a:lnTo>
                    <a:pt x="8430" y="5102"/>
                  </a:lnTo>
                  <a:lnTo>
                    <a:pt x="8217" y="5075"/>
                  </a:lnTo>
                  <a:lnTo>
                    <a:pt x="8010" y="5054"/>
                  </a:lnTo>
                  <a:lnTo>
                    <a:pt x="7804" y="5020"/>
                  </a:lnTo>
                  <a:lnTo>
                    <a:pt x="7717" y="4958"/>
                  </a:lnTo>
                  <a:lnTo>
                    <a:pt x="7677" y="4930"/>
                  </a:lnTo>
                  <a:lnTo>
                    <a:pt x="7631" y="4910"/>
                  </a:lnTo>
                  <a:lnTo>
                    <a:pt x="7504" y="4862"/>
                  </a:lnTo>
                  <a:lnTo>
                    <a:pt x="7371" y="4814"/>
                  </a:lnTo>
                  <a:lnTo>
                    <a:pt x="7238" y="4772"/>
                  </a:lnTo>
                  <a:lnTo>
                    <a:pt x="7105" y="4738"/>
                  </a:lnTo>
                  <a:lnTo>
                    <a:pt x="6825" y="4669"/>
                  </a:lnTo>
                  <a:lnTo>
                    <a:pt x="6545" y="4614"/>
                  </a:lnTo>
                  <a:lnTo>
                    <a:pt x="6253" y="4573"/>
                  </a:lnTo>
                  <a:lnTo>
                    <a:pt x="5960" y="4539"/>
                  </a:lnTo>
                  <a:lnTo>
                    <a:pt x="5667" y="4518"/>
                  </a:lnTo>
                  <a:lnTo>
                    <a:pt x="5367" y="4497"/>
                  </a:lnTo>
                  <a:lnTo>
                    <a:pt x="5061" y="4490"/>
                  </a:lnTo>
                  <a:lnTo>
                    <a:pt x="4761" y="4477"/>
                  </a:lnTo>
                  <a:lnTo>
                    <a:pt x="4162" y="4470"/>
                  </a:lnTo>
                  <a:lnTo>
                    <a:pt x="3576" y="4463"/>
                  </a:lnTo>
                  <a:lnTo>
                    <a:pt x="3290" y="4463"/>
                  </a:lnTo>
                  <a:lnTo>
                    <a:pt x="3017" y="4449"/>
                  </a:lnTo>
                  <a:lnTo>
                    <a:pt x="3143" y="4263"/>
                  </a:lnTo>
                  <a:lnTo>
                    <a:pt x="3276" y="4078"/>
                  </a:lnTo>
                  <a:lnTo>
                    <a:pt x="3416" y="3899"/>
                  </a:lnTo>
                  <a:lnTo>
                    <a:pt x="3556" y="3727"/>
                  </a:lnTo>
                  <a:lnTo>
                    <a:pt x="3702" y="3555"/>
                  </a:lnTo>
                  <a:lnTo>
                    <a:pt x="3849" y="3383"/>
                  </a:lnTo>
                  <a:lnTo>
                    <a:pt x="4009" y="3225"/>
                  </a:lnTo>
                  <a:lnTo>
                    <a:pt x="4162" y="3067"/>
                  </a:lnTo>
                  <a:lnTo>
                    <a:pt x="4222" y="3108"/>
                  </a:lnTo>
                  <a:lnTo>
                    <a:pt x="4282" y="3156"/>
                  </a:lnTo>
                  <a:lnTo>
                    <a:pt x="4348" y="3191"/>
                  </a:lnTo>
                  <a:lnTo>
                    <a:pt x="4408" y="3225"/>
                  </a:lnTo>
                  <a:lnTo>
                    <a:pt x="4481" y="3246"/>
                  </a:lnTo>
                  <a:lnTo>
                    <a:pt x="4548" y="3266"/>
                  </a:lnTo>
                  <a:lnTo>
                    <a:pt x="4621" y="3280"/>
                  </a:lnTo>
                  <a:lnTo>
                    <a:pt x="4688" y="3287"/>
                  </a:lnTo>
                  <a:lnTo>
                    <a:pt x="4761" y="3294"/>
                  </a:lnTo>
                  <a:lnTo>
                    <a:pt x="4834" y="3287"/>
                  </a:lnTo>
                  <a:lnTo>
                    <a:pt x="4908" y="3273"/>
                  </a:lnTo>
                  <a:lnTo>
                    <a:pt x="4981" y="3253"/>
                  </a:lnTo>
                  <a:lnTo>
                    <a:pt x="5047" y="3218"/>
                  </a:lnTo>
                  <a:lnTo>
                    <a:pt x="5114" y="3184"/>
                  </a:lnTo>
                  <a:lnTo>
                    <a:pt x="5187" y="3143"/>
                  </a:lnTo>
                  <a:lnTo>
                    <a:pt x="5247" y="3088"/>
                  </a:lnTo>
                  <a:lnTo>
                    <a:pt x="5473" y="2868"/>
                  </a:lnTo>
                  <a:lnTo>
                    <a:pt x="5687" y="2661"/>
                  </a:lnTo>
                  <a:lnTo>
                    <a:pt x="5786" y="2565"/>
                  </a:lnTo>
                  <a:lnTo>
                    <a:pt x="5893" y="2476"/>
                  </a:lnTo>
                  <a:lnTo>
                    <a:pt x="5999" y="2393"/>
                  </a:lnTo>
                  <a:lnTo>
                    <a:pt x="6106" y="2318"/>
                  </a:lnTo>
                  <a:lnTo>
                    <a:pt x="6219" y="2242"/>
                  </a:lnTo>
                  <a:lnTo>
                    <a:pt x="6332" y="2187"/>
                  </a:lnTo>
                  <a:lnTo>
                    <a:pt x="6459" y="2132"/>
                  </a:lnTo>
                  <a:lnTo>
                    <a:pt x="6585" y="2091"/>
                  </a:lnTo>
                  <a:lnTo>
                    <a:pt x="6719" y="2063"/>
                  </a:lnTo>
                  <a:lnTo>
                    <a:pt x="6865" y="2049"/>
                  </a:lnTo>
                  <a:lnTo>
                    <a:pt x="7018" y="2043"/>
                  </a:lnTo>
                  <a:close/>
                  <a:moveTo>
                    <a:pt x="2184" y="6560"/>
                  </a:moveTo>
                  <a:lnTo>
                    <a:pt x="2258" y="6636"/>
                  </a:lnTo>
                  <a:lnTo>
                    <a:pt x="2337" y="6698"/>
                  </a:lnTo>
                  <a:lnTo>
                    <a:pt x="2417" y="6759"/>
                  </a:lnTo>
                  <a:lnTo>
                    <a:pt x="2511" y="6814"/>
                  </a:lnTo>
                  <a:lnTo>
                    <a:pt x="2604" y="6863"/>
                  </a:lnTo>
                  <a:lnTo>
                    <a:pt x="2704" y="6904"/>
                  </a:lnTo>
                  <a:lnTo>
                    <a:pt x="2810" y="6931"/>
                  </a:lnTo>
                  <a:lnTo>
                    <a:pt x="2930" y="6959"/>
                  </a:lnTo>
                  <a:lnTo>
                    <a:pt x="4055" y="7089"/>
                  </a:lnTo>
                  <a:lnTo>
                    <a:pt x="4055" y="7193"/>
                  </a:lnTo>
                  <a:lnTo>
                    <a:pt x="4055" y="7303"/>
                  </a:lnTo>
                  <a:lnTo>
                    <a:pt x="4062" y="7413"/>
                  </a:lnTo>
                  <a:lnTo>
                    <a:pt x="4075" y="7523"/>
                  </a:lnTo>
                  <a:lnTo>
                    <a:pt x="4089" y="7626"/>
                  </a:lnTo>
                  <a:lnTo>
                    <a:pt x="4109" y="7736"/>
                  </a:lnTo>
                  <a:lnTo>
                    <a:pt x="4162" y="7949"/>
                  </a:lnTo>
                  <a:lnTo>
                    <a:pt x="4228" y="8162"/>
                  </a:lnTo>
                  <a:lnTo>
                    <a:pt x="4308" y="8375"/>
                  </a:lnTo>
                  <a:lnTo>
                    <a:pt x="4402" y="8582"/>
                  </a:lnTo>
                  <a:lnTo>
                    <a:pt x="4501" y="8781"/>
                  </a:lnTo>
                  <a:lnTo>
                    <a:pt x="4561" y="8884"/>
                  </a:lnTo>
                  <a:lnTo>
                    <a:pt x="4628" y="8973"/>
                  </a:lnTo>
                  <a:lnTo>
                    <a:pt x="4688" y="9056"/>
                  </a:lnTo>
                  <a:lnTo>
                    <a:pt x="4761" y="9125"/>
                  </a:lnTo>
                  <a:lnTo>
                    <a:pt x="4834" y="9187"/>
                  </a:lnTo>
                  <a:lnTo>
                    <a:pt x="4908" y="9242"/>
                  </a:lnTo>
                  <a:lnTo>
                    <a:pt x="4987" y="9290"/>
                  </a:lnTo>
                  <a:lnTo>
                    <a:pt x="5067" y="9331"/>
                  </a:lnTo>
                  <a:lnTo>
                    <a:pt x="5147" y="9359"/>
                  </a:lnTo>
                  <a:lnTo>
                    <a:pt x="5227" y="9379"/>
                  </a:lnTo>
                  <a:lnTo>
                    <a:pt x="5314" y="9393"/>
                  </a:lnTo>
                  <a:lnTo>
                    <a:pt x="5400" y="9407"/>
                  </a:lnTo>
                  <a:lnTo>
                    <a:pt x="5480" y="9407"/>
                  </a:lnTo>
                  <a:lnTo>
                    <a:pt x="5567" y="9400"/>
                  </a:lnTo>
                  <a:lnTo>
                    <a:pt x="5653" y="9386"/>
                  </a:lnTo>
                  <a:lnTo>
                    <a:pt x="5733" y="9365"/>
                  </a:lnTo>
                  <a:lnTo>
                    <a:pt x="5820" y="9338"/>
                  </a:lnTo>
                  <a:lnTo>
                    <a:pt x="5900" y="9310"/>
                  </a:lnTo>
                  <a:lnTo>
                    <a:pt x="5980" y="9276"/>
                  </a:lnTo>
                  <a:lnTo>
                    <a:pt x="6059" y="9228"/>
                  </a:lnTo>
                  <a:lnTo>
                    <a:pt x="6133" y="9187"/>
                  </a:lnTo>
                  <a:lnTo>
                    <a:pt x="6206" y="9132"/>
                  </a:lnTo>
                  <a:lnTo>
                    <a:pt x="6272" y="9077"/>
                  </a:lnTo>
                  <a:lnTo>
                    <a:pt x="6339" y="9015"/>
                  </a:lnTo>
                  <a:lnTo>
                    <a:pt x="6399" y="8946"/>
                  </a:lnTo>
                  <a:lnTo>
                    <a:pt x="6459" y="8877"/>
                  </a:lnTo>
                  <a:lnTo>
                    <a:pt x="6512" y="8802"/>
                  </a:lnTo>
                  <a:lnTo>
                    <a:pt x="6559" y="8726"/>
                  </a:lnTo>
                  <a:lnTo>
                    <a:pt x="6605" y="8643"/>
                  </a:lnTo>
                  <a:lnTo>
                    <a:pt x="6639" y="8561"/>
                  </a:lnTo>
                  <a:lnTo>
                    <a:pt x="6672" y="8472"/>
                  </a:lnTo>
                  <a:lnTo>
                    <a:pt x="6699" y="8382"/>
                  </a:lnTo>
                  <a:lnTo>
                    <a:pt x="6812" y="8300"/>
                  </a:lnTo>
                  <a:lnTo>
                    <a:pt x="6918" y="8203"/>
                  </a:lnTo>
                  <a:lnTo>
                    <a:pt x="7012" y="8100"/>
                  </a:lnTo>
                  <a:lnTo>
                    <a:pt x="7091" y="7990"/>
                  </a:lnTo>
                  <a:lnTo>
                    <a:pt x="7165" y="7873"/>
                  </a:lnTo>
                  <a:lnTo>
                    <a:pt x="7225" y="7750"/>
                  </a:lnTo>
                  <a:lnTo>
                    <a:pt x="7278" y="7619"/>
                  </a:lnTo>
                  <a:lnTo>
                    <a:pt x="7318" y="7481"/>
                  </a:lnTo>
                  <a:lnTo>
                    <a:pt x="7637" y="7523"/>
                  </a:lnTo>
                  <a:lnTo>
                    <a:pt x="7964" y="7564"/>
                  </a:lnTo>
                  <a:lnTo>
                    <a:pt x="8297" y="7598"/>
                  </a:lnTo>
                  <a:lnTo>
                    <a:pt x="8636" y="7640"/>
                  </a:lnTo>
                  <a:lnTo>
                    <a:pt x="8676" y="7640"/>
                  </a:lnTo>
                  <a:lnTo>
                    <a:pt x="8596" y="7832"/>
                  </a:lnTo>
                  <a:lnTo>
                    <a:pt x="8516" y="8018"/>
                  </a:lnTo>
                  <a:lnTo>
                    <a:pt x="8430" y="8203"/>
                  </a:lnTo>
                  <a:lnTo>
                    <a:pt x="8337" y="8389"/>
                  </a:lnTo>
                  <a:lnTo>
                    <a:pt x="8237" y="8568"/>
                  </a:lnTo>
                  <a:lnTo>
                    <a:pt x="8130" y="8740"/>
                  </a:lnTo>
                  <a:lnTo>
                    <a:pt x="8024" y="8912"/>
                  </a:lnTo>
                  <a:lnTo>
                    <a:pt x="7910" y="9070"/>
                  </a:lnTo>
                  <a:lnTo>
                    <a:pt x="7791" y="9228"/>
                  </a:lnTo>
                  <a:lnTo>
                    <a:pt x="7671" y="9379"/>
                  </a:lnTo>
                  <a:lnTo>
                    <a:pt x="7544" y="9530"/>
                  </a:lnTo>
                  <a:lnTo>
                    <a:pt x="7411" y="9668"/>
                  </a:lnTo>
                  <a:lnTo>
                    <a:pt x="7271" y="9799"/>
                  </a:lnTo>
                  <a:lnTo>
                    <a:pt x="7125" y="9922"/>
                  </a:lnTo>
                  <a:lnTo>
                    <a:pt x="6978" y="10039"/>
                  </a:lnTo>
                  <a:lnTo>
                    <a:pt x="6825" y="10142"/>
                  </a:lnTo>
                  <a:lnTo>
                    <a:pt x="6719" y="10211"/>
                  </a:lnTo>
                  <a:lnTo>
                    <a:pt x="6612" y="10280"/>
                  </a:lnTo>
                  <a:lnTo>
                    <a:pt x="6506" y="10335"/>
                  </a:lnTo>
                  <a:lnTo>
                    <a:pt x="6399" y="10390"/>
                  </a:lnTo>
                  <a:lnTo>
                    <a:pt x="6292" y="10431"/>
                  </a:lnTo>
                  <a:lnTo>
                    <a:pt x="6186" y="10479"/>
                  </a:lnTo>
                  <a:lnTo>
                    <a:pt x="6079" y="10514"/>
                  </a:lnTo>
                  <a:lnTo>
                    <a:pt x="5973" y="10541"/>
                  </a:lnTo>
                  <a:lnTo>
                    <a:pt x="5860" y="10569"/>
                  </a:lnTo>
                  <a:lnTo>
                    <a:pt x="5753" y="10589"/>
                  </a:lnTo>
                  <a:lnTo>
                    <a:pt x="5647" y="10610"/>
                  </a:lnTo>
                  <a:lnTo>
                    <a:pt x="5540" y="10617"/>
                  </a:lnTo>
                  <a:lnTo>
                    <a:pt x="5434" y="10624"/>
                  </a:lnTo>
                  <a:lnTo>
                    <a:pt x="5327" y="10631"/>
                  </a:lnTo>
                  <a:lnTo>
                    <a:pt x="5227" y="10631"/>
                  </a:lnTo>
                  <a:lnTo>
                    <a:pt x="5121" y="10624"/>
                  </a:lnTo>
                  <a:lnTo>
                    <a:pt x="5014" y="10610"/>
                  </a:lnTo>
                  <a:lnTo>
                    <a:pt x="4914" y="10596"/>
                  </a:lnTo>
                  <a:lnTo>
                    <a:pt x="4808" y="10576"/>
                  </a:lnTo>
                  <a:lnTo>
                    <a:pt x="4708" y="10548"/>
                  </a:lnTo>
                  <a:lnTo>
                    <a:pt x="4508" y="10493"/>
                  </a:lnTo>
                  <a:lnTo>
                    <a:pt x="4315" y="10417"/>
                  </a:lnTo>
                  <a:lnTo>
                    <a:pt x="4122" y="10328"/>
                  </a:lnTo>
                  <a:lnTo>
                    <a:pt x="3935" y="10225"/>
                  </a:lnTo>
                  <a:lnTo>
                    <a:pt x="3756" y="10108"/>
                  </a:lnTo>
                  <a:lnTo>
                    <a:pt x="3583" y="9984"/>
                  </a:lnTo>
                  <a:lnTo>
                    <a:pt x="3416" y="9840"/>
                  </a:lnTo>
                  <a:lnTo>
                    <a:pt x="3256" y="9689"/>
                  </a:lnTo>
                  <a:lnTo>
                    <a:pt x="3103" y="9530"/>
                  </a:lnTo>
                  <a:lnTo>
                    <a:pt x="2963" y="9359"/>
                  </a:lnTo>
                  <a:lnTo>
                    <a:pt x="2830" y="9180"/>
                  </a:lnTo>
                  <a:lnTo>
                    <a:pt x="2704" y="8987"/>
                  </a:lnTo>
                  <a:lnTo>
                    <a:pt x="2597" y="8795"/>
                  </a:lnTo>
                  <a:lnTo>
                    <a:pt x="2491" y="8588"/>
                  </a:lnTo>
                  <a:lnTo>
                    <a:pt x="2404" y="8382"/>
                  </a:lnTo>
                  <a:lnTo>
                    <a:pt x="2324" y="8162"/>
                  </a:lnTo>
                  <a:lnTo>
                    <a:pt x="2258" y="7949"/>
                  </a:lnTo>
                  <a:lnTo>
                    <a:pt x="2204" y="7722"/>
                  </a:lnTo>
                  <a:lnTo>
                    <a:pt x="2171" y="7495"/>
                  </a:lnTo>
                  <a:lnTo>
                    <a:pt x="2144" y="7268"/>
                  </a:lnTo>
                  <a:lnTo>
                    <a:pt x="2138" y="7034"/>
                  </a:lnTo>
                  <a:lnTo>
                    <a:pt x="2138" y="6801"/>
                  </a:lnTo>
                  <a:lnTo>
                    <a:pt x="2144" y="6739"/>
                  </a:lnTo>
                  <a:lnTo>
                    <a:pt x="2164" y="6684"/>
                  </a:lnTo>
                  <a:lnTo>
                    <a:pt x="2178" y="6622"/>
                  </a:lnTo>
                  <a:lnTo>
                    <a:pt x="2184" y="6560"/>
                  </a:lnTo>
                  <a:close/>
                  <a:moveTo>
                    <a:pt x="6732" y="0"/>
                  </a:moveTo>
                  <a:lnTo>
                    <a:pt x="6519" y="7"/>
                  </a:lnTo>
                  <a:lnTo>
                    <a:pt x="6306" y="28"/>
                  </a:lnTo>
                  <a:lnTo>
                    <a:pt x="6093" y="55"/>
                  </a:lnTo>
                  <a:lnTo>
                    <a:pt x="5893" y="97"/>
                  </a:lnTo>
                  <a:lnTo>
                    <a:pt x="5693" y="145"/>
                  </a:lnTo>
                  <a:lnTo>
                    <a:pt x="5500" y="200"/>
                  </a:lnTo>
                  <a:lnTo>
                    <a:pt x="5314" y="275"/>
                  </a:lnTo>
                  <a:lnTo>
                    <a:pt x="5134" y="358"/>
                  </a:lnTo>
                  <a:lnTo>
                    <a:pt x="4967" y="454"/>
                  </a:lnTo>
                  <a:lnTo>
                    <a:pt x="4808" y="557"/>
                  </a:lnTo>
                  <a:lnTo>
                    <a:pt x="4734" y="619"/>
                  </a:lnTo>
                  <a:lnTo>
                    <a:pt x="4661" y="674"/>
                  </a:lnTo>
                  <a:lnTo>
                    <a:pt x="4595" y="743"/>
                  </a:lnTo>
                  <a:lnTo>
                    <a:pt x="4528" y="805"/>
                  </a:lnTo>
                  <a:lnTo>
                    <a:pt x="4461" y="881"/>
                  </a:lnTo>
                  <a:lnTo>
                    <a:pt x="4402" y="949"/>
                  </a:lnTo>
                  <a:lnTo>
                    <a:pt x="4348" y="1025"/>
                  </a:lnTo>
                  <a:lnTo>
                    <a:pt x="4288" y="1107"/>
                  </a:lnTo>
                  <a:lnTo>
                    <a:pt x="4142" y="1156"/>
                  </a:lnTo>
                  <a:lnTo>
                    <a:pt x="3995" y="1204"/>
                  </a:lnTo>
                  <a:lnTo>
                    <a:pt x="3856" y="1259"/>
                  </a:lnTo>
                  <a:lnTo>
                    <a:pt x="3709" y="1314"/>
                  </a:lnTo>
                  <a:lnTo>
                    <a:pt x="3569" y="1376"/>
                  </a:lnTo>
                  <a:lnTo>
                    <a:pt x="3429" y="1444"/>
                  </a:lnTo>
                  <a:lnTo>
                    <a:pt x="3296" y="1513"/>
                  </a:lnTo>
                  <a:lnTo>
                    <a:pt x="3163" y="1582"/>
                  </a:lnTo>
                  <a:lnTo>
                    <a:pt x="3030" y="1664"/>
                  </a:lnTo>
                  <a:lnTo>
                    <a:pt x="2897" y="1740"/>
                  </a:lnTo>
                  <a:lnTo>
                    <a:pt x="2770" y="1823"/>
                  </a:lnTo>
                  <a:lnTo>
                    <a:pt x="2644" y="1912"/>
                  </a:lnTo>
                  <a:lnTo>
                    <a:pt x="2404" y="2098"/>
                  </a:lnTo>
                  <a:lnTo>
                    <a:pt x="2164" y="2297"/>
                  </a:lnTo>
                  <a:lnTo>
                    <a:pt x="1945" y="2503"/>
                  </a:lnTo>
                  <a:lnTo>
                    <a:pt x="1732" y="2723"/>
                  </a:lnTo>
                  <a:lnTo>
                    <a:pt x="1525" y="2957"/>
                  </a:lnTo>
                  <a:lnTo>
                    <a:pt x="1332" y="3198"/>
                  </a:lnTo>
                  <a:lnTo>
                    <a:pt x="1152" y="3445"/>
                  </a:lnTo>
                  <a:lnTo>
                    <a:pt x="979" y="3707"/>
                  </a:lnTo>
                  <a:lnTo>
                    <a:pt x="826" y="3975"/>
                  </a:lnTo>
                  <a:lnTo>
                    <a:pt x="680" y="4250"/>
                  </a:lnTo>
                  <a:lnTo>
                    <a:pt x="546" y="4532"/>
                  </a:lnTo>
                  <a:lnTo>
                    <a:pt x="427" y="4820"/>
                  </a:lnTo>
                  <a:lnTo>
                    <a:pt x="327" y="5116"/>
                  </a:lnTo>
                  <a:lnTo>
                    <a:pt x="233" y="5412"/>
                  </a:lnTo>
                  <a:lnTo>
                    <a:pt x="160" y="5714"/>
                  </a:lnTo>
                  <a:lnTo>
                    <a:pt x="94" y="6024"/>
                  </a:lnTo>
                  <a:lnTo>
                    <a:pt x="47" y="6333"/>
                  </a:lnTo>
                  <a:lnTo>
                    <a:pt x="20" y="6643"/>
                  </a:lnTo>
                  <a:lnTo>
                    <a:pt x="7" y="6801"/>
                  </a:lnTo>
                  <a:lnTo>
                    <a:pt x="7" y="6959"/>
                  </a:lnTo>
                  <a:lnTo>
                    <a:pt x="0" y="7117"/>
                  </a:lnTo>
                  <a:lnTo>
                    <a:pt x="7" y="7275"/>
                  </a:lnTo>
                  <a:lnTo>
                    <a:pt x="14" y="7433"/>
                  </a:lnTo>
                  <a:lnTo>
                    <a:pt x="20" y="7591"/>
                  </a:lnTo>
                  <a:lnTo>
                    <a:pt x="40" y="7750"/>
                  </a:lnTo>
                  <a:lnTo>
                    <a:pt x="60" y="7908"/>
                  </a:lnTo>
                  <a:lnTo>
                    <a:pt x="80" y="8066"/>
                  </a:lnTo>
                  <a:lnTo>
                    <a:pt x="107" y="8224"/>
                  </a:lnTo>
                  <a:lnTo>
                    <a:pt x="140" y="8375"/>
                  </a:lnTo>
                  <a:lnTo>
                    <a:pt x="180" y="8533"/>
                  </a:lnTo>
                  <a:lnTo>
                    <a:pt x="220" y="8692"/>
                  </a:lnTo>
                  <a:lnTo>
                    <a:pt x="267" y="8843"/>
                  </a:lnTo>
                  <a:lnTo>
                    <a:pt x="320" y="9001"/>
                  </a:lnTo>
                  <a:lnTo>
                    <a:pt x="373" y="9152"/>
                  </a:lnTo>
                  <a:lnTo>
                    <a:pt x="433" y="9310"/>
                  </a:lnTo>
                  <a:lnTo>
                    <a:pt x="500" y="9469"/>
                  </a:lnTo>
                  <a:lnTo>
                    <a:pt x="566" y="9620"/>
                  </a:lnTo>
                  <a:lnTo>
                    <a:pt x="640" y="9764"/>
                  </a:lnTo>
                  <a:lnTo>
                    <a:pt x="720" y="9915"/>
                  </a:lnTo>
                  <a:lnTo>
                    <a:pt x="799" y="10053"/>
                  </a:lnTo>
                  <a:lnTo>
                    <a:pt x="879" y="10197"/>
                  </a:lnTo>
                  <a:lnTo>
                    <a:pt x="966" y="10335"/>
                  </a:lnTo>
                  <a:lnTo>
                    <a:pt x="1059" y="10466"/>
                  </a:lnTo>
                  <a:lnTo>
                    <a:pt x="1152" y="10596"/>
                  </a:lnTo>
                  <a:lnTo>
                    <a:pt x="1246" y="10720"/>
                  </a:lnTo>
                  <a:lnTo>
                    <a:pt x="1345" y="10844"/>
                  </a:lnTo>
                  <a:lnTo>
                    <a:pt x="1445" y="10967"/>
                  </a:lnTo>
                  <a:lnTo>
                    <a:pt x="1552" y="11084"/>
                  </a:lnTo>
                  <a:lnTo>
                    <a:pt x="1665" y="11201"/>
                  </a:lnTo>
                  <a:lnTo>
                    <a:pt x="1772" y="11311"/>
                  </a:lnTo>
                  <a:lnTo>
                    <a:pt x="1885" y="11414"/>
                  </a:lnTo>
                  <a:lnTo>
                    <a:pt x="2005" y="11518"/>
                  </a:lnTo>
                  <a:lnTo>
                    <a:pt x="2118" y="11621"/>
                  </a:lnTo>
                  <a:lnTo>
                    <a:pt x="2238" y="11717"/>
                  </a:lnTo>
                  <a:lnTo>
                    <a:pt x="2364" y="11806"/>
                  </a:lnTo>
                  <a:lnTo>
                    <a:pt x="2491" y="11896"/>
                  </a:lnTo>
                  <a:lnTo>
                    <a:pt x="2617" y="11978"/>
                  </a:lnTo>
                  <a:lnTo>
                    <a:pt x="2744" y="12061"/>
                  </a:lnTo>
                  <a:lnTo>
                    <a:pt x="2877" y="12136"/>
                  </a:lnTo>
                  <a:lnTo>
                    <a:pt x="3010" y="12212"/>
                  </a:lnTo>
                  <a:lnTo>
                    <a:pt x="3143" y="12281"/>
                  </a:lnTo>
                  <a:lnTo>
                    <a:pt x="3276" y="12343"/>
                  </a:lnTo>
                  <a:lnTo>
                    <a:pt x="3416" y="12405"/>
                  </a:lnTo>
                  <a:lnTo>
                    <a:pt x="3549" y="12466"/>
                  </a:lnTo>
                  <a:lnTo>
                    <a:pt x="3696" y="12515"/>
                  </a:lnTo>
                  <a:lnTo>
                    <a:pt x="3836" y="12563"/>
                  </a:lnTo>
                  <a:lnTo>
                    <a:pt x="3975" y="12611"/>
                  </a:lnTo>
                  <a:lnTo>
                    <a:pt x="4122" y="12652"/>
                  </a:lnTo>
                  <a:lnTo>
                    <a:pt x="4262" y="12686"/>
                  </a:lnTo>
                  <a:lnTo>
                    <a:pt x="4408" y="12721"/>
                  </a:lnTo>
                  <a:lnTo>
                    <a:pt x="4555" y="12741"/>
                  </a:lnTo>
                  <a:lnTo>
                    <a:pt x="4701" y="12769"/>
                  </a:lnTo>
                  <a:lnTo>
                    <a:pt x="4848" y="12783"/>
                  </a:lnTo>
                  <a:lnTo>
                    <a:pt x="4994" y="12796"/>
                  </a:lnTo>
                  <a:lnTo>
                    <a:pt x="5141" y="12810"/>
                  </a:lnTo>
                  <a:lnTo>
                    <a:pt x="5587" y="12810"/>
                  </a:lnTo>
                  <a:lnTo>
                    <a:pt x="5740" y="12796"/>
                  </a:lnTo>
                  <a:lnTo>
                    <a:pt x="5886" y="12783"/>
                  </a:lnTo>
                  <a:lnTo>
                    <a:pt x="6033" y="12762"/>
                  </a:lnTo>
                  <a:lnTo>
                    <a:pt x="6179" y="12741"/>
                  </a:lnTo>
                  <a:lnTo>
                    <a:pt x="6332" y="12707"/>
                  </a:lnTo>
                  <a:lnTo>
                    <a:pt x="6479" y="12673"/>
                  </a:lnTo>
                  <a:lnTo>
                    <a:pt x="6625" y="12631"/>
                  </a:lnTo>
                  <a:lnTo>
                    <a:pt x="6772" y="12590"/>
                  </a:lnTo>
                  <a:lnTo>
                    <a:pt x="6918" y="12542"/>
                  </a:lnTo>
                  <a:lnTo>
                    <a:pt x="7058" y="12487"/>
                  </a:lnTo>
                  <a:lnTo>
                    <a:pt x="7205" y="12425"/>
                  </a:lnTo>
                  <a:lnTo>
                    <a:pt x="7344" y="12356"/>
                  </a:lnTo>
                  <a:lnTo>
                    <a:pt x="7491" y="12288"/>
                  </a:lnTo>
                  <a:lnTo>
                    <a:pt x="7631" y="12212"/>
                  </a:lnTo>
                  <a:lnTo>
                    <a:pt x="7771" y="12130"/>
                  </a:lnTo>
                  <a:lnTo>
                    <a:pt x="7904" y="12040"/>
                  </a:lnTo>
                  <a:lnTo>
                    <a:pt x="8044" y="11951"/>
                  </a:lnTo>
                  <a:lnTo>
                    <a:pt x="8177" y="11854"/>
                  </a:lnTo>
                  <a:lnTo>
                    <a:pt x="8310" y="11751"/>
                  </a:lnTo>
                  <a:lnTo>
                    <a:pt x="8443" y="11641"/>
                  </a:lnTo>
                  <a:lnTo>
                    <a:pt x="8563" y="11531"/>
                  </a:lnTo>
                  <a:lnTo>
                    <a:pt x="8683" y="11421"/>
                  </a:lnTo>
                  <a:lnTo>
                    <a:pt x="8803" y="11304"/>
                  </a:lnTo>
                  <a:lnTo>
                    <a:pt x="8916" y="11188"/>
                  </a:lnTo>
                  <a:lnTo>
                    <a:pt x="9142" y="10940"/>
                  </a:lnTo>
                  <a:lnTo>
                    <a:pt x="9355" y="10672"/>
                  </a:lnTo>
                  <a:lnTo>
                    <a:pt x="9562" y="10397"/>
                  </a:lnTo>
                  <a:lnTo>
                    <a:pt x="9761" y="10108"/>
                  </a:lnTo>
                  <a:lnTo>
                    <a:pt x="9954" y="9812"/>
                  </a:lnTo>
                  <a:lnTo>
                    <a:pt x="10128" y="9503"/>
                  </a:lnTo>
                  <a:lnTo>
                    <a:pt x="10301" y="9180"/>
                  </a:lnTo>
                  <a:lnTo>
                    <a:pt x="10454" y="8850"/>
                  </a:lnTo>
                  <a:lnTo>
                    <a:pt x="10600" y="8520"/>
                  </a:lnTo>
                  <a:lnTo>
                    <a:pt x="10733" y="8176"/>
                  </a:lnTo>
                  <a:lnTo>
                    <a:pt x="10853" y="7825"/>
                  </a:lnTo>
                  <a:lnTo>
                    <a:pt x="10960" y="7475"/>
                  </a:lnTo>
                  <a:lnTo>
                    <a:pt x="11053" y="7117"/>
                  </a:lnTo>
                  <a:lnTo>
                    <a:pt x="11133" y="6759"/>
                  </a:lnTo>
                  <a:lnTo>
                    <a:pt x="11200" y="6402"/>
                  </a:lnTo>
                  <a:lnTo>
                    <a:pt x="11253" y="6037"/>
                  </a:lnTo>
                  <a:lnTo>
                    <a:pt x="11286" y="5673"/>
                  </a:lnTo>
                  <a:lnTo>
                    <a:pt x="11299" y="5494"/>
                  </a:lnTo>
                  <a:lnTo>
                    <a:pt x="11306" y="5315"/>
                  </a:lnTo>
                  <a:lnTo>
                    <a:pt x="11313" y="5137"/>
                  </a:lnTo>
                  <a:lnTo>
                    <a:pt x="11313" y="4951"/>
                  </a:lnTo>
                  <a:lnTo>
                    <a:pt x="11306" y="4772"/>
                  </a:lnTo>
                  <a:lnTo>
                    <a:pt x="11293" y="4600"/>
                  </a:lnTo>
                  <a:lnTo>
                    <a:pt x="11279" y="4422"/>
                  </a:lnTo>
                  <a:lnTo>
                    <a:pt x="11266" y="4243"/>
                  </a:lnTo>
                  <a:lnTo>
                    <a:pt x="11240" y="4071"/>
                  </a:lnTo>
                  <a:lnTo>
                    <a:pt x="11213" y="3892"/>
                  </a:lnTo>
                  <a:lnTo>
                    <a:pt x="11186" y="3720"/>
                  </a:lnTo>
                  <a:lnTo>
                    <a:pt x="11146" y="3548"/>
                  </a:lnTo>
                  <a:lnTo>
                    <a:pt x="11106" y="3383"/>
                  </a:lnTo>
                  <a:lnTo>
                    <a:pt x="11060" y="3211"/>
                  </a:lnTo>
                  <a:lnTo>
                    <a:pt x="11013" y="3046"/>
                  </a:lnTo>
                  <a:lnTo>
                    <a:pt x="10960" y="2881"/>
                  </a:lnTo>
                  <a:lnTo>
                    <a:pt x="10893" y="2723"/>
                  </a:lnTo>
                  <a:lnTo>
                    <a:pt x="10833" y="2558"/>
                  </a:lnTo>
                  <a:lnTo>
                    <a:pt x="10760" y="2400"/>
                  </a:lnTo>
                  <a:lnTo>
                    <a:pt x="10687" y="2249"/>
                  </a:lnTo>
                  <a:lnTo>
                    <a:pt x="10607" y="2098"/>
                  </a:lnTo>
                  <a:lnTo>
                    <a:pt x="10520" y="1946"/>
                  </a:lnTo>
                  <a:lnTo>
                    <a:pt x="10427" y="1795"/>
                  </a:lnTo>
                  <a:lnTo>
                    <a:pt x="10334" y="1651"/>
                  </a:lnTo>
                  <a:lnTo>
                    <a:pt x="10234" y="1513"/>
                  </a:lnTo>
                  <a:lnTo>
                    <a:pt x="10128" y="1369"/>
                  </a:lnTo>
                  <a:lnTo>
                    <a:pt x="10008" y="1231"/>
                  </a:lnTo>
                  <a:lnTo>
                    <a:pt x="9875" y="1101"/>
                  </a:lnTo>
                  <a:lnTo>
                    <a:pt x="9728" y="970"/>
                  </a:lnTo>
                  <a:lnTo>
                    <a:pt x="9568" y="853"/>
                  </a:lnTo>
                  <a:lnTo>
                    <a:pt x="9409" y="743"/>
                  </a:lnTo>
                  <a:lnTo>
                    <a:pt x="9229" y="633"/>
                  </a:lnTo>
                  <a:lnTo>
                    <a:pt x="9049" y="537"/>
                  </a:lnTo>
                  <a:lnTo>
                    <a:pt x="8856" y="447"/>
                  </a:lnTo>
                  <a:lnTo>
                    <a:pt x="8663" y="365"/>
                  </a:lnTo>
                  <a:lnTo>
                    <a:pt x="8456" y="289"/>
                  </a:lnTo>
                  <a:lnTo>
                    <a:pt x="8250" y="220"/>
                  </a:lnTo>
                  <a:lnTo>
                    <a:pt x="8037" y="165"/>
                  </a:lnTo>
                  <a:lnTo>
                    <a:pt x="7824" y="110"/>
                  </a:lnTo>
                  <a:lnTo>
                    <a:pt x="7604" y="76"/>
                  </a:lnTo>
                  <a:lnTo>
                    <a:pt x="7384" y="42"/>
                  </a:lnTo>
                  <a:lnTo>
                    <a:pt x="7171" y="21"/>
                  </a:lnTo>
                  <a:lnTo>
                    <a:pt x="6952" y="7"/>
                  </a:lnTo>
                  <a:lnTo>
                    <a:pt x="673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-743500" y="-3847550"/>
              <a:ext cx="154175" cy="82200"/>
            </a:xfrm>
            <a:custGeom>
              <a:avLst/>
              <a:gdLst/>
              <a:ahLst/>
              <a:cxnLst/>
              <a:rect l="l" t="t" r="r" b="b"/>
              <a:pathLst>
                <a:path w="6167" h="3288" extrusionOk="0">
                  <a:moveTo>
                    <a:pt x="4002" y="1"/>
                  </a:moveTo>
                  <a:lnTo>
                    <a:pt x="3849" y="7"/>
                  </a:lnTo>
                  <a:lnTo>
                    <a:pt x="3703" y="21"/>
                  </a:lnTo>
                  <a:lnTo>
                    <a:pt x="3569" y="49"/>
                  </a:lnTo>
                  <a:lnTo>
                    <a:pt x="3443" y="90"/>
                  </a:lnTo>
                  <a:lnTo>
                    <a:pt x="3316" y="145"/>
                  </a:lnTo>
                  <a:lnTo>
                    <a:pt x="3203" y="200"/>
                  </a:lnTo>
                  <a:lnTo>
                    <a:pt x="3090" y="276"/>
                  </a:lnTo>
                  <a:lnTo>
                    <a:pt x="2983" y="351"/>
                  </a:lnTo>
                  <a:lnTo>
                    <a:pt x="2877" y="434"/>
                  </a:lnTo>
                  <a:lnTo>
                    <a:pt x="2770" y="523"/>
                  </a:lnTo>
                  <a:lnTo>
                    <a:pt x="2671" y="619"/>
                  </a:lnTo>
                  <a:lnTo>
                    <a:pt x="2457" y="826"/>
                  </a:lnTo>
                  <a:lnTo>
                    <a:pt x="2231" y="1046"/>
                  </a:lnTo>
                  <a:lnTo>
                    <a:pt x="2171" y="1101"/>
                  </a:lnTo>
                  <a:lnTo>
                    <a:pt x="2098" y="1142"/>
                  </a:lnTo>
                  <a:lnTo>
                    <a:pt x="2031" y="1176"/>
                  </a:lnTo>
                  <a:lnTo>
                    <a:pt x="1965" y="1211"/>
                  </a:lnTo>
                  <a:lnTo>
                    <a:pt x="1892" y="1231"/>
                  </a:lnTo>
                  <a:lnTo>
                    <a:pt x="1818" y="1245"/>
                  </a:lnTo>
                  <a:lnTo>
                    <a:pt x="1745" y="1252"/>
                  </a:lnTo>
                  <a:lnTo>
                    <a:pt x="1672" y="1245"/>
                  </a:lnTo>
                  <a:lnTo>
                    <a:pt x="1605" y="1238"/>
                  </a:lnTo>
                  <a:lnTo>
                    <a:pt x="1532" y="1224"/>
                  </a:lnTo>
                  <a:lnTo>
                    <a:pt x="1465" y="1204"/>
                  </a:lnTo>
                  <a:lnTo>
                    <a:pt x="1392" y="1183"/>
                  </a:lnTo>
                  <a:lnTo>
                    <a:pt x="1332" y="1149"/>
                  </a:lnTo>
                  <a:lnTo>
                    <a:pt x="1266" y="1114"/>
                  </a:lnTo>
                  <a:lnTo>
                    <a:pt x="1206" y="1066"/>
                  </a:lnTo>
                  <a:lnTo>
                    <a:pt x="1146" y="1025"/>
                  </a:lnTo>
                  <a:lnTo>
                    <a:pt x="993" y="1183"/>
                  </a:lnTo>
                  <a:lnTo>
                    <a:pt x="833" y="1341"/>
                  </a:lnTo>
                  <a:lnTo>
                    <a:pt x="686" y="1513"/>
                  </a:lnTo>
                  <a:lnTo>
                    <a:pt x="540" y="1685"/>
                  </a:lnTo>
                  <a:lnTo>
                    <a:pt x="400" y="1857"/>
                  </a:lnTo>
                  <a:lnTo>
                    <a:pt x="260" y="2036"/>
                  </a:lnTo>
                  <a:lnTo>
                    <a:pt x="127" y="2221"/>
                  </a:lnTo>
                  <a:lnTo>
                    <a:pt x="1" y="2407"/>
                  </a:lnTo>
                  <a:lnTo>
                    <a:pt x="274" y="2421"/>
                  </a:lnTo>
                  <a:lnTo>
                    <a:pt x="560" y="2421"/>
                  </a:lnTo>
                  <a:lnTo>
                    <a:pt x="1146" y="2428"/>
                  </a:lnTo>
                  <a:lnTo>
                    <a:pt x="1745" y="2435"/>
                  </a:lnTo>
                  <a:lnTo>
                    <a:pt x="2045" y="2448"/>
                  </a:lnTo>
                  <a:lnTo>
                    <a:pt x="2351" y="2455"/>
                  </a:lnTo>
                  <a:lnTo>
                    <a:pt x="2651" y="2476"/>
                  </a:lnTo>
                  <a:lnTo>
                    <a:pt x="2944" y="2497"/>
                  </a:lnTo>
                  <a:lnTo>
                    <a:pt x="3237" y="2531"/>
                  </a:lnTo>
                  <a:lnTo>
                    <a:pt x="3529" y="2572"/>
                  </a:lnTo>
                  <a:lnTo>
                    <a:pt x="3809" y="2627"/>
                  </a:lnTo>
                  <a:lnTo>
                    <a:pt x="4089" y="2696"/>
                  </a:lnTo>
                  <a:lnTo>
                    <a:pt x="4222" y="2730"/>
                  </a:lnTo>
                  <a:lnTo>
                    <a:pt x="4355" y="2772"/>
                  </a:lnTo>
                  <a:lnTo>
                    <a:pt x="4488" y="2820"/>
                  </a:lnTo>
                  <a:lnTo>
                    <a:pt x="4615" y="2868"/>
                  </a:lnTo>
                  <a:lnTo>
                    <a:pt x="4661" y="2888"/>
                  </a:lnTo>
                  <a:lnTo>
                    <a:pt x="4701" y="2916"/>
                  </a:lnTo>
                  <a:lnTo>
                    <a:pt x="4788" y="2978"/>
                  </a:lnTo>
                  <a:lnTo>
                    <a:pt x="4994" y="3012"/>
                  </a:lnTo>
                  <a:lnTo>
                    <a:pt x="5201" y="3033"/>
                  </a:lnTo>
                  <a:lnTo>
                    <a:pt x="5414" y="3060"/>
                  </a:lnTo>
                  <a:lnTo>
                    <a:pt x="5620" y="3088"/>
                  </a:lnTo>
                  <a:lnTo>
                    <a:pt x="5693" y="3102"/>
                  </a:lnTo>
                  <a:lnTo>
                    <a:pt x="5773" y="3115"/>
                  </a:lnTo>
                  <a:lnTo>
                    <a:pt x="5840" y="3129"/>
                  </a:lnTo>
                  <a:lnTo>
                    <a:pt x="5906" y="3157"/>
                  </a:lnTo>
                  <a:lnTo>
                    <a:pt x="5973" y="3184"/>
                  </a:lnTo>
                  <a:lnTo>
                    <a:pt x="6033" y="3212"/>
                  </a:lnTo>
                  <a:lnTo>
                    <a:pt x="6093" y="3246"/>
                  </a:lnTo>
                  <a:lnTo>
                    <a:pt x="6153" y="3287"/>
                  </a:lnTo>
                  <a:lnTo>
                    <a:pt x="6159" y="3074"/>
                  </a:lnTo>
                  <a:lnTo>
                    <a:pt x="6166" y="2861"/>
                  </a:lnTo>
                  <a:lnTo>
                    <a:pt x="6159" y="2655"/>
                  </a:lnTo>
                  <a:lnTo>
                    <a:pt x="6153" y="2448"/>
                  </a:lnTo>
                  <a:lnTo>
                    <a:pt x="6126" y="2235"/>
                  </a:lnTo>
                  <a:lnTo>
                    <a:pt x="6086" y="2015"/>
                  </a:lnTo>
                  <a:lnTo>
                    <a:pt x="6033" y="1802"/>
                  </a:lnTo>
                  <a:lnTo>
                    <a:pt x="5973" y="1596"/>
                  </a:lnTo>
                  <a:lnTo>
                    <a:pt x="5893" y="1396"/>
                  </a:lnTo>
                  <a:lnTo>
                    <a:pt x="5800" y="1204"/>
                  </a:lnTo>
                  <a:lnTo>
                    <a:pt x="5753" y="1108"/>
                  </a:lnTo>
                  <a:lnTo>
                    <a:pt x="5700" y="1018"/>
                  </a:lnTo>
                  <a:lnTo>
                    <a:pt x="5647" y="929"/>
                  </a:lnTo>
                  <a:lnTo>
                    <a:pt x="5587" y="846"/>
                  </a:lnTo>
                  <a:lnTo>
                    <a:pt x="5520" y="764"/>
                  </a:lnTo>
                  <a:lnTo>
                    <a:pt x="5454" y="681"/>
                  </a:lnTo>
                  <a:lnTo>
                    <a:pt x="5387" y="606"/>
                  </a:lnTo>
                  <a:lnTo>
                    <a:pt x="5314" y="537"/>
                  </a:lnTo>
                  <a:lnTo>
                    <a:pt x="5234" y="468"/>
                  </a:lnTo>
                  <a:lnTo>
                    <a:pt x="5154" y="399"/>
                  </a:lnTo>
                  <a:lnTo>
                    <a:pt x="5074" y="337"/>
                  </a:lnTo>
                  <a:lnTo>
                    <a:pt x="4988" y="282"/>
                  </a:lnTo>
                  <a:lnTo>
                    <a:pt x="4894" y="234"/>
                  </a:lnTo>
                  <a:lnTo>
                    <a:pt x="4801" y="186"/>
                  </a:lnTo>
                  <a:lnTo>
                    <a:pt x="4708" y="145"/>
                  </a:lnTo>
                  <a:lnTo>
                    <a:pt x="4608" y="104"/>
                  </a:lnTo>
                  <a:lnTo>
                    <a:pt x="4502" y="76"/>
                  </a:lnTo>
                  <a:lnTo>
                    <a:pt x="4395" y="49"/>
                  </a:lnTo>
                  <a:lnTo>
                    <a:pt x="4282" y="28"/>
                  </a:lnTo>
                  <a:lnTo>
                    <a:pt x="4169" y="14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-765475" y="-3734600"/>
              <a:ext cx="163500" cy="101775"/>
            </a:xfrm>
            <a:custGeom>
              <a:avLst/>
              <a:gdLst/>
              <a:ahLst/>
              <a:cxnLst/>
              <a:rect l="l" t="t" r="r" b="b"/>
              <a:pathLst>
                <a:path w="6540" h="4071" extrusionOk="0">
                  <a:moveTo>
                    <a:pt x="47" y="0"/>
                  </a:moveTo>
                  <a:lnTo>
                    <a:pt x="41" y="62"/>
                  </a:lnTo>
                  <a:lnTo>
                    <a:pt x="27" y="124"/>
                  </a:lnTo>
                  <a:lnTo>
                    <a:pt x="7" y="179"/>
                  </a:lnTo>
                  <a:lnTo>
                    <a:pt x="1" y="241"/>
                  </a:lnTo>
                  <a:lnTo>
                    <a:pt x="1" y="474"/>
                  </a:lnTo>
                  <a:lnTo>
                    <a:pt x="7" y="708"/>
                  </a:lnTo>
                  <a:lnTo>
                    <a:pt x="34" y="935"/>
                  </a:lnTo>
                  <a:lnTo>
                    <a:pt x="67" y="1162"/>
                  </a:lnTo>
                  <a:lnTo>
                    <a:pt x="121" y="1389"/>
                  </a:lnTo>
                  <a:lnTo>
                    <a:pt x="187" y="1602"/>
                  </a:lnTo>
                  <a:lnTo>
                    <a:pt x="267" y="1822"/>
                  </a:lnTo>
                  <a:lnTo>
                    <a:pt x="354" y="2028"/>
                  </a:lnTo>
                  <a:lnTo>
                    <a:pt x="460" y="2235"/>
                  </a:lnTo>
                  <a:lnTo>
                    <a:pt x="567" y="2427"/>
                  </a:lnTo>
                  <a:lnTo>
                    <a:pt x="693" y="2620"/>
                  </a:lnTo>
                  <a:lnTo>
                    <a:pt x="826" y="2799"/>
                  </a:lnTo>
                  <a:lnTo>
                    <a:pt x="966" y="2970"/>
                  </a:lnTo>
                  <a:lnTo>
                    <a:pt x="1119" y="3129"/>
                  </a:lnTo>
                  <a:lnTo>
                    <a:pt x="1279" y="3280"/>
                  </a:lnTo>
                  <a:lnTo>
                    <a:pt x="1446" y="3424"/>
                  </a:lnTo>
                  <a:lnTo>
                    <a:pt x="1619" y="3548"/>
                  </a:lnTo>
                  <a:lnTo>
                    <a:pt x="1798" y="3665"/>
                  </a:lnTo>
                  <a:lnTo>
                    <a:pt x="1985" y="3768"/>
                  </a:lnTo>
                  <a:lnTo>
                    <a:pt x="2178" y="3857"/>
                  </a:lnTo>
                  <a:lnTo>
                    <a:pt x="2371" y="3933"/>
                  </a:lnTo>
                  <a:lnTo>
                    <a:pt x="2571" y="3988"/>
                  </a:lnTo>
                  <a:lnTo>
                    <a:pt x="2671" y="4016"/>
                  </a:lnTo>
                  <a:lnTo>
                    <a:pt x="2777" y="4036"/>
                  </a:lnTo>
                  <a:lnTo>
                    <a:pt x="2877" y="4050"/>
                  </a:lnTo>
                  <a:lnTo>
                    <a:pt x="2984" y="4064"/>
                  </a:lnTo>
                  <a:lnTo>
                    <a:pt x="3090" y="4071"/>
                  </a:lnTo>
                  <a:lnTo>
                    <a:pt x="3190" y="4071"/>
                  </a:lnTo>
                  <a:lnTo>
                    <a:pt x="3297" y="4064"/>
                  </a:lnTo>
                  <a:lnTo>
                    <a:pt x="3403" y="4057"/>
                  </a:lnTo>
                  <a:lnTo>
                    <a:pt x="3510" y="4050"/>
                  </a:lnTo>
                  <a:lnTo>
                    <a:pt x="3616" y="4029"/>
                  </a:lnTo>
                  <a:lnTo>
                    <a:pt x="3723" y="4009"/>
                  </a:lnTo>
                  <a:lnTo>
                    <a:pt x="3836" y="3981"/>
                  </a:lnTo>
                  <a:lnTo>
                    <a:pt x="3942" y="3954"/>
                  </a:lnTo>
                  <a:lnTo>
                    <a:pt x="4049" y="3919"/>
                  </a:lnTo>
                  <a:lnTo>
                    <a:pt x="4155" y="3871"/>
                  </a:lnTo>
                  <a:lnTo>
                    <a:pt x="4262" y="3830"/>
                  </a:lnTo>
                  <a:lnTo>
                    <a:pt x="4369" y="3775"/>
                  </a:lnTo>
                  <a:lnTo>
                    <a:pt x="4475" y="3720"/>
                  </a:lnTo>
                  <a:lnTo>
                    <a:pt x="4582" y="3651"/>
                  </a:lnTo>
                  <a:lnTo>
                    <a:pt x="4688" y="3582"/>
                  </a:lnTo>
                  <a:lnTo>
                    <a:pt x="4841" y="3479"/>
                  </a:lnTo>
                  <a:lnTo>
                    <a:pt x="4988" y="3362"/>
                  </a:lnTo>
                  <a:lnTo>
                    <a:pt x="5134" y="3239"/>
                  </a:lnTo>
                  <a:lnTo>
                    <a:pt x="5274" y="3108"/>
                  </a:lnTo>
                  <a:lnTo>
                    <a:pt x="5407" y="2970"/>
                  </a:lnTo>
                  <a:lnTo>
                    <a:pt x="5534" y="2819"/>
                  </a:lnTo>
                  <a:lnTo>
                    <a:pt x="5654" y="2668"/>
                  </a:lnTo>
                  <a:lnTo>
                    <a:pt x="5773" y="2510"/>
                  </a:lnTo>
                  <a:lnTo>
                    <a:pt x="5887" y="2352"/>
                  </a:lnTo>
                  <a:lnTo>
                    <a:pt x="5993" y="2180"/>
                  </a:lnTo>
                  <a:lnTo>
                    <a:pt x="6100" y="2008"/>
                  </a:lnTo>
                  <a:lnTo>
                    <a:pt x="6200" y="1829"/>
                  </a:lnTo>
                  <a:lnTo>
                    <a:pt x="6293" y="1643"/>
                  </a:lnTo>
                  <a:lnTo>
                    <a:pt x="6379" y="1458"/>
                  </a:lnTo>
                  <a:lnTo>
                    <a:pt x="6459" y="1272"/>
                  </a:lnTo>
                  <a:lnTo>
                    <a:pt x="6539" y="1080"/>
                  </a:lnTo>
                  <a:lnTo>
                    <a:pt x="6499" y="1080"/>
                  </a:lnTo>
                  <a:lnTo>
                    <a:pt x="6160" y="1038"/>
                  </a:lnTo>
                  <a:lnTo>
                    <a:pt x="5827" y="1004"/>
                  </a:lnTo>
                  <a:lnTo>
                    <a:pt x="5500" y="963"/>
                  </a:lnTo>
                  <a:lnTo>
                    <a:pt x="5181" y="921"/>
                  </a:lnTo>
                  <a:lnTo>
                    <a:pt x="5141" y="1059"/>
                  </a:lnTo>
                  <a:lnTo>
                    <a:pt x="5088" y="1190"/>
                  </a:lnTo>
                  <a:lnTo>
                    <a:pt x="5028" y="1313"/>
                  </a:lnTo>
                  <a:lnTo>
                    <a:pt x="4954" y="1430"/>
                  </a:lnTo>
                  <a:lnTo>
                    <a:pt x="4875" y="1540"/>
                  </a:lnTo>
                  <a:lnTo>
                    <a:pt x="4781" y="1643"/>
                  </a:lnTo>
                  <a:lnTo>
                    <a:pt x="4675" y="1740"/>
                  </a:lnTo>
                  <a:lnTo>
                    <a:pt x="4562" y="1822"/>
                  </a:lnTo>
                  <a:lnTo>
                    <a:pt x="4535" y="1912"/>
                  </a:lnTo>
                  <a:lnTo>
                    <a:pt x="4502" y="2001"/>
                  </a:lnTo>
                  <a:lnTo>
                    <a:pt x="4468" y="2083"/>
                  </a:lnTo>
                  <a:lnTo>
                    <a:pt x="4422" y="2166"/>
                  </a:lnTo>
                  <a:lnTo>
                    <a:pt x="4375" y="2242"/>
                  </a:lnTo>
                  <a:lnTo>
                    <a:pt x="4322" y="2317"/>
                  </a:lnTo>
                  <a:lnTo>
                    <a:pt x="4262" y="2386"/>
                  </a:lnTo>
                  <a:lnTo>
                    <a:pt x="4202" y="2455"/>
                  </a:lnTo>
                  <a:lnTo>
                    <a:pt x="4135" y="2517"/>
                  </a:lnTo>
                  <a:lnTo>
                    <a:pt x="4069" y="2572"/>
                  </a:lnTo>
                  <a:lnTo>
                    <a:pt x="3996" y="2627"/>
                  </a:lnTo>
                  <a:lnTo>
                    <a:pt x="3922" y="2668"/>
                  </a:lnTo>
                  <a:lnTo>
                    <a:pt x="3843" y="2716"/>
                  </a:lnTo>
                  <a:lnTo>
                    <a:pt x="3763" y="2750"/>
                  </a:lnTo>
                  <a:lnTo>
                    <a:pt x="3683" y="2778"/>
                  </a:lnTo>
                  <a:lnTo>
                    <a:pt x="3596" y="2805"/>
                  </a:lnTo>
                  <a:lnTo>
                    <a:pt x="3516" y="2826"/>
                  </a:lnTo>
                  <a:lnTo>
                    <a:pt x="3430" y="2840"/>
                  </a:lnTo>
                  <a:lnTo>
                    <a:pt x="3343" y="2847"/>
                  </a:lnTo>
                  <a:lnTo>
                    <a:pt x="3263" y="2847"/>
                  </a:lnTo>
                  <a:lnTo>
                    <a:pt x="3177" y="2833"/>
                  </a:lnTo>
                  <a:lnTo>
                    <a:pt x="3090" y="2819"/>
                  </a:lnTo>
                  <a:lnTo>
                    <a:pt x="3010" y="2799"/>
                  </a:lnTo>
                  <a:lnTo>
                    <a:pt x="2930" y="2771"/>
                  </a:lnTo>
                  <a:lnTo>
                    <a:pt x="2850" y="2730"/>
                  </a:lnTo>
                  <a:lnTo>
                    <a:pt x="2771" y="2682"/>
                  </a:lnTo>
                  <a:lnTo>
                    <a:pt x="2697" y="2627"/>
                  </a:lnTo>
                  <a:lnTo>
                    <a:pt x="2624" y="2565"/>
                  </a:lnTo>
                  <a:lnTo>
                    <a:pt x="2551" y="2496"/>
                  </a:lnTo>
                  <a:lnTo>
                    <a:pt x="2491" y="2413"/>
                  </a:lnTo>
                  <a:lnTo>
                    <a:pt x="2424" y="2324"/>
                  </a:lnTo>
                  <a:lnTo>
                    <a:pt x="2364" y="2221"/>
                  </a:lnTo>
                  <a:lnTo>
                    <a:pt x="2265" y="2022"/>
                  </a:lnTo>
                  <a:lnTo>
                    <a:pt x="2171" y="1815"/>
                  </a:lnTo>
                  <a:lnTo>
                    <a:pt x="2091" y="1602"/>
                  </a:lnTo>
                  <a:lnTo>
                    <a:pt x="2025" y="1389"/>
                  </a:lnTo>
                  <a:lnTo>
                    <a:pt x="1972" y="1176"/>
                  </a:lnTo>
                  <a:lnTo>
                    <a:pt x="1952" y="1066"/>
                  </a:lnTo>
                  <a:lnTo>
                    <a:pt x="1938" y="963"/>
                  </a:lnTo>
                  <a:lnTo>
                    <a:pt x="1925" y="853"/>
                  </a:lnTo>
                  <a:lnTo>
                    <a:pt x="1918" y="743"/>
                  </a:lnTo>
                  <a:lnTo>
                    <a:pt x="1918" y="633"/>
                  </a:lnTo>
                  <a:lnTo>
                    <a:pt x="1918" y="529"/>
                  </a:lnTo>
                  <a:lnTo>
                    <a:pt x="793" y="399"/>
                  </a:lnTo>
                  <a:lnTo>
                    <a:pt x="673" y="371"/>
                  </a:lnTo>
                  <a:lnTo>
                    <a:pt x="567" y="344"/>
                  </a:lnTo>
                  <a:lnTo>
                    <a:pt x="467" y="303"/>
                  </a:lnTo>
                  <a:lnTo>
                    <a:pt x="374" y="254"/>
                  </a:lnTo>
                  <a:lnTo>
                    <a:pt x="280" y="199"/>
                  </a:lnTo>
                  <a:lnTo>
                    <a:pt x="200" y="138"/>
                  </a:lnTo>
                  <a:lnTo>
                    <a:pt x="121" y="76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-2231275" y="-3163900"/>
              <a:ext cx="1628800" cy="1031050"/>
            </a:xfrm>
            <a:custGeom>
              <a:avLst/>
              <a:gdLst/>
              <a:ahLst/>
              <a:cxnLst/>
              <a:rect l="l" t="t" r="r" b="b"/>
              <a:pathLst>
                <a:path w="65152" h="41242" extrusionOk="0">
                  <a:moveTo>
                    <a:pt x="24889" y="0"/>
                  </a:moveTo>
                  <a:lnTo>
                    <a:pt x="24290" y="14"/>
                  </a:lnTo>
                  <a:lnTo>
                    <a:pt x="23697" y="21"/>
                  </a:lnTo>
                  <a:lnTo>
                    <a:pt x="23098" y="41"/>
                  </a:lnTo>
                  <a:lnTo>
                    <a:pt x="22505" y="62"/>
                  </a:lnTo>
                  <a:lnTo>
                    <a:pt x="21913" y="89"/>
                  </a:lnTo>
                  <a:lnTo>
                    <a:pt x="21320" y="117"/>
                  </a:lnTo>
                  <a:lnTo>
                    <a:pt x="20727" y="151"/>
                  </a:lnTo>
                  <a:lnTo>
                    <a:pt x="19549" y="227"/>
                  </a:lnTo>
                  <a:lnTo>
                    <a:pt x="18377" y="323"/>
                  </a:lnTo>
                  <a:lnTo>
                    <a:pt x="17238" y="426"/>
                  </a:lnTo>
                  <a:lnTo>
                    <a:pt x="16100" y="543"/>
                  </a:lnTo>
                  <a:lnTo>
                    <a:pt x="14948" y="681"/>
                  </a:lnTo>
                  <a:lnTo>
                    <a:pt x="13796" y="839"/>
                  </a:lnTo>
                  <a:lnTo>
                    <a:pt x="13224" y="921"/>
                  </a:lnTo>
                  <a:lnTo>
                    <a:pt x="12644" y="1004"/>
                  </a:lnTo>
                  <a:lnTo>
                    <a:pt x="12065" y="1100"/>
                  </a:lnTo>
                  <a:lnTo>
                    <a:pt x="11486" y="1196"/>
                  </a:lnTo>
                  <a:lnTo>
                    <a:pt x="10913" y="1293"/>
                  </a:lnTo>
                  <a:lnTo>
                    <a:pt x="10334" y="1396"/>
                  </a:lnTo>
                  <a:lnTo>
                    <a:pt x="9755" y="1506"/>
                  </a:lnTo>
                  <a:lnTo>
                    <a:pt x="9175" y="1623"/>
                  </a:lnTo>
                  <a:lnTo>
                    <a:pt x="8596" y="1740"/>
                  </a:lnTo>
                  <a:lnTo>
                    <a:pt x="8017" y="1863"/>
                  </a:lnTo>
                  <a:lnTo>
                    <a:pt x="7438" y="1987"/>
                  </a:lnTo>
                  <a:lnTo>
                    <a:pt x="6858" y="2118"/>
                  </a:lnTo>
                  <a:lnTo>
                    <a:pt x="6286" y="2255"/>
                  </a:lnTo>
                  <a:lnTo>
                    <a:pt x="5706" y="2393"/>
                  </a:lnTo>
                  <a:lnTo>
                    <a:pt x="5134" y="2537"/>
                  </a:lnTo>
                  <a:lnTo>
                    <a:pt x="4555" y="2688"/>
                  </a:lnTo>
                  <a:lnTo>
                    <a:pt x="3982" y="2840"/>
                  </a:lnTo>
                  <a:lnTo>
                    <a:pt x="3409" y="2998"/>
                  </a:lnTo>
                  <a:lnTo>
                    <a:pt x="2837" y="3156"/>
                  </a:lnTo>
                  <a:lnTo>
                    <a:pt x="2271" y="3328"/>
                  </a:lnTo>
                  <a:lnTo>
                    <a:pt x="1698" y="3500"/>
                  </a:lnTo>
                  <a:lnTo>
                    <a:pt x="1132" y="3672"/>
                  </a:lnTo>
                  <a:lnTo>
                    <a:pt x="566" y="3857"/>
                  </a:lnTo>
                  <a:lnTo>
                    <a:pt x="0" y="4036"/>
                  </a:lnTo>
                  <a:lnTo>
                    <a:pt x="27" y="4057"/>
                  </a:lnTo>
                  <a:lnTo>
                    <a:pt x="47" y="4064"/>
                  </a:lnTo>
                  <a:lnTo>
                    <a:pt x="586" y="4875"/>
                  </a:lnTo>
                  <a:lnTo>
                    <a:pt x="1112" y="5693"/>
                  </a:lnTo>
                  <a:lnTo>
                    <a:pt x="1632" y="6518"/>
                  </a:lnTo>
                  <a:lnTo>
                    <a:pt x="2144" y="7343"/>
                  </a:lnTo>
                  <a:lnTo>
                    <a:pt x="2650" y="8182"/>
                  </a:lnTo>
                  <a:lnTo>
                    <a:pt x="3156" y="9014"/>
                  </a:lnTo>
                  <a:lnTo>
                    <a:pt x="3649" y="9860"/>
                  </a:lnTo>
                  <a:lnTo>
                    <a:pt x="4142" y="10706"/>
                  </a:lnTo>
                  <a:lnTo>
                    <a:pt x="5114" y="12397"/>
                  </a:lnTo>
                  <a:lnTo>
                    <a:pt x="6086" y="14102"/>
                  </a:lnTo>
                  <a:lnTo>
                    <a:pt x="7051" y="15801"/>
                  </a:lnTo>
                  <a:lnTo>
                    <a:pt x="8030" y="17492"/>
                  </a:lnTo>
                  <a:lnTo>
                    <a:pt x="8223" y="17829"/>
                  </a:lnTo>
                  <a:lnTo>
                    <a:pt x="8416" y="18173"/>
                  </a:lnTo>
                  <a:lnTo>
                    <a:pt x="8796" y="18867"/>
                  </a:lnTo>
                  <a:lnTo>
                    <a:pt x="9169" y="19583"/>
                  </a:lnTo>
                  <a:lnTo>
                    <a:pt x="9548" y="20318"/>
                  </a:lnTo>
                  <a:lnTo>
                    <a:pt x="10307" y="21804"/>
                  </a:lnTo>
                  <a:lnTo>
                    <a:pt x="10687" y="22553"/>
                  </a:lnTo>
                  <a:lnTo>
                    <a:pt x="11080" y="23302"/>
                  </a:lnTo>
                  <a:lnTo>
                    <a:pt x="11486" y="24045"/>
                  </a:lnTo>
                  <a:lnTo>
                    <a:pt x="11892" y="24774"/>
                  </a:lnTo>
                  <a:lnTo>
                    <a:pt x="12105" y="25138"/>
                  </a:lnTo>
                  <a:lnTo>
                    <a:pt x="12318" y="25496"/>
                  </a:lnTo>
                  <a:lnTo>
                    <a:pt x="12538" y="25853"/>
                  </a:lnTo>
                  <a:lnTo>
                    <a:pt x="12757" y="26204"/>
                  </a:lnTo>
                  <a:lnTo>
                    <a:pt x="12984" y="26548"/>
                  </a:lnTo>
                  <a:lnTo>
                    <a:pt x="13210" y="26885"/>
                  </a:lnTo>
                  <a:lnTo>
                    <a:pt x="13443" y="27215"/>
                  </a:lnTo>
                  <a:lnTo>
                    <a:pt x="13683" y="27545"/>
                  </a:lnTo>
                  <a:lnTo>
                    <a:pt x="13929" y="27861"/>
                  </a:lnTo>
                  <a:lnTo>
                    <a:pt x="14176" y="28177"/>
                  </a:lnTo>
                  <a:lnTo>
                    <a:pt x="14435" y="28480"/>
                  </a:lnTo>
                  <a:lnTo>
                    <a:pt x="14695" y="28776"/>
                  </a:lnTo>
                  <a:lnTo>
                    <a:pt x="14968" y="28638"/>
                  </a:lnTo>
                  <a:lnTo>
                    <a:pt x="15248" y="28508"/>
                  </a:lnTo>
                  <a:lnTo>
                    <a:pt x="15534" y="28384"/>
                  </a:lnTo>
                  <a:lnTo>
                    <a:pt x="15814" y="28267"/>
                  </a:lnTo>
                  <a:lnTo>
                    <a:pt x="16100" y="28157"/>
                  </a:lnTo>
                  <a:lnTo>
                    <a:pt x="16393" y="28061"/>
                  </a:lnTo>
                  <a:lnTo>
                    <a:pt x="16679" y="27964"/>
                  </a:lnTo>
                  <a:lnTo>
                    <a:pt x="16972" y="27875"/>
                  </a:lnTo>
                  <a:lnTo>
                    <a:pt x="17265" y="27799"/>
                  </a:lnTo>
                  <a:lnTo>
                    <a:pt x="17558" y="27731"/>
                  </a:lnTo>
                  <a:lnTo>
                    <a:pt x="17851" y="27669"/>
                  </a:lnTo>
                  <a:lnTo>
                    <a:pt x="18144" y="27614"/>
                  </a:lnTo>
                  <a:lnTo>
                    <a:pt x="18437" y="27566"/>
                  </a:lnTo>
                  <a:lnTo>
                    <a:pt x="18730" y="27524"/>
                  </a:lnTo>
                  <a:lnTo>
                    <a:pt x="19023" y="27497"/>
                  </a:lnTo>
                  <a:lnTo>
                    <a:pt x="19316" y="27476"/>
                  </a:lnTo>
                  <a:lnTo>
                    <a:pt x="19622" y="27469"/>
                  </a:lnTo>
                  <a:lnTo>
                    <a:pt x="19935" y="27462"/>
                  </a:lnTo>
                  <a:lnTo>
                    <a:pt x="20241" y="27469"/>
                  </a:lnTo>
                  <a:lnTo>
                    <a:pt x="20548" y="27490"/>
                  </a:lnTo>
                  <a:lnTo>
                    <a:pt x="20854" y="27511"/>
                  </a:lnTo>
                  <a:lnTo>
                    <a:pt x="21160" y="27545"/>
                  </a:lnTo>
                  <a:lnTo>
                    <a:pt x="21460" y="27586"/>
                  </a:lnTo>
                  <a:lnTo>
                    <a:pt x="21759" y="27634"/>
                  </a:lnTo>
                  <a:lnTo>
                    <a:pt x="22059" y="27696"/>
                  </a:lnTo>
                  <a:lnTo>
                    <a:pt x="22359" y="27765"/>
                  </a:lnTo>
                  <a:lnTo>
                    <a:pt x="22658" y="27841"/>
                  </a:lnTo>
                  <a:lnTo>
                    <a:pt x="22951" y="27923"/>
                  </a:lnTo>
                  <a:lnTo>
                    <a:pt x="23238" y="28012"/>
                  </a:lnTo>
                  <a:lnTo>
                    <a:pt x="23530" y="28109"/>
                  </a:lnTo>
                  <a:lnTo>
                    <a:pt x="23817" y="28212"/>
                  </a:lnTo>
                  <a:lnTo>
                    <a:pt x="24096" y="28329"/>
                  </a:lnTo>
                  <a:lnTo>
                    <a:pt x="24376" y="28446"/>
                  </a:lnTo>
                  <a:lnTo>
                    <a:pt x="24656" y="28576"/>
                  </a:lnTo>
                  <a:lnTo>
                    <a:pt x="24929" y="28707"/>
                  </a:lnTo>
                  <a:lnTo>
                    <a:pt x="25195" y="28851"/>
                  </a:lnTo>
                  <a:lnTo>
                    <a:pt x="25468" y="28996"/>
                  </a:lnTo>
                  <a:lnTo>
                    <a:pt x="25728" y="29154"/>
                  </a:lnTo>
                  <a:lnTo>
                    <a:pt x="25987" y="29312"/>
                  </a:lnTo>
                  <a:lnTo>
                    <a:pt x="26240" y="29484"/>
                  </a:lnTo>
                  <a:lnTo>
                    <a:pt x="26493" y="29656"/>
                  </a:lnTo>
                  <a:lnTo>
                    <a:pt x="26740" y="29835"/>
                  </a:lnTo>
                  <a:lnTo>
                    <a:pt x="26986" y="30020"/>
                  </a:lnTo>
                  <a:lnTo>
                    <a:pt x="27219" y="30213"/>
                  </a:lnTo>
                  <a:lnTo>
                    <a:pt x="27459" y="30412"/>
                  </a:lnTo>
                  <a:lnTo>
                    <a:pt x="27685" y="30618"/>
                  </a:lnTo>
                  <a:lnTo>
                    <a:pt x="27912" y="30825"/>
                  </a:lnTo>
                  <a:lnTo>
                    <a:pt x="28125" y="31045"/>
                  </a:lnTo>
                  <a:lnTo>
                    <a:pt x="28338" y="31265"/>
                  </a:lnTo>
                  <a:lnTo>
                    <a:pt x="28551" y="31485"/>
                  </a:lnTo>
                  <a:lnTo>
                    <a:pt x="28751" y="31719"/>
                  </a:lnTo>
                  <a:lnTo>
                    <a:pt x="28950" y="31952"/>
                  </a:lnTo>
                  <a:lnTo>
                    <a:pt x="29137" y="32193"/>
                  </a:lnTo>
                  <a:lnTo>
                    <a:pt x="29323" y="32441"/>
                  </a:lnTo>
                  <a:lnTo>
                    <a:pt x="29503" y="32688"/>
                  </a:lnTo>
                  <a:lnTo>
                    <a:pt x="29676" y="32942"/>
                  </a:lnTo>
                  <a:lnTo>
                    <a:pt x="29843" y="33204"/>
                  </a:lnTo>
                  <a:lnTo>
                    <a:pt x="30002" y="33465"/>
                  </a:lnTo>
                  <a:lnTo>
                    <a:pt x="30155" y="33733"/>
                  </a:lnTo>
                  <a:lnTo>
                    <a:pt x="30302" y="34008"/>
                  </a:lnTo>
                  <a:lnTo>
                    <a:pt x="30442" y="34283"/>
                  </a:lnTo>
                  <a:lnTo>
                    <a:pt x="30575" y="34558"/>
                  </a:lnTo>
                  <a:lnTo>
                    <a:pt x="30695" y="34840"/>
                  </a:lnTo>
                  <a:lnTo>
                    <a:pt x="30815" y="35129"/>
                  </a:lnTo>
                  <a:lnTo>
                    <a:pt x="30928" y="35418"/>
                  </a:lnTo>
                  <a:lnTo>
                    <a:pt x="31028" y="35713"/>
                  </a:lnTo>
                  <a:lnTo>
                    <a:pt x="31121" y="36009"/>
                  </a:lnTo>
                  <a:lnTo>
                    <a:pt x="31207" y="36305"/>
                  </a:lnTo>
                  <a:lnTo>
                    <a:pt x="31287" y="36607"/>
                  </a:lnTo>
                  <a:lnTo>
                    <a:pt x="31361" y="36917"/>
                  </a:lnTo>
                  <a:lnTo>
                    <a:pt x="31421" y="37226"/>
                  </a:lnTo>
                  <a:lnTo>
                    <a:pt x="31474" y="37536"/>
                  </a:lnTo>
                  <a:lnTo>
                    <a:pt x="31520" y="37845"/>
                  </a:lnTo>
                  <a:lnTo>
                    <a:pt x="31554" y="38161"/>
                  </a:lnTo>
                  <a:lnTo>
                    <a:pt x="31580" y="38478"/>
                  </a:lnTo>
                  <a:lnTo>
                    <a:pt x="31600" y="38801"/>
                  </a:lnTo>
                  <a:lnTo>
                    <a:pt x="31607" y="39124"/>
                  </a:lnTo>
                  <a:lnTo>
                    <a:pt x="31607" y="39447"/>
                  </a:lnTo>
                  <a:lnTo>
                    <a:pt x="31594" y="39770"/>
                  </a:lnTo>
                  <a:lnTo>
                    <a:pt x="31574" y="40100"/>
                  </a:lnTo>
                  <a:lnTo>
                    <a:pt x="31554" y="40190"/>
                  </a:lnTo>
                  <a:lnTo>
                    <a:pt x="31534" y="40265"/>
                  </a:lnTo>
                  <a:lnTo>
                    <a:pt x="31507" y="40341"/>
                  </a:lnTo>
                  <a:lnTo>
                    <a:pt x="31494" y="40403"/>
                  </a:lnTo>
                  <a:lnTo>
                    <a:pt x="35435" y="40451"/>
                  </a:lnTo>
                  <a:lnTo>
                    <a:pt x="39377" y="40492"/>
                  </a:lnTo>
                  <a:lnTo>
                    <a:pt x="43312" y="40520"/>
                  </a:lnTo>
                  <a:lnTo>
                    <a:pt x="47254" y="40533"/>
                  </a:lnTo>
                  <a:lnTo>
                    <a:pt x="51189" y="40540"/>
                  </a:lnTo>
                  <a:lnTo>
                    <a:pt x="55130" y="40533"/>
                  </a:lnTo>
                  <a:lnTo>
                    <a:pt x="59066" y="40513"/>
                  </a:lnTo>
                  <a:lnTo>
                    <a:pt x="61030" y="40492"/>
                  </a:lnTo>
                  <a:lnTo>
                    <a:pt x="63001" y="40472"/>
                  </a:lnTo>
                  <a:lnTo>
                    <a:pt x="63120" y="40472"/>
                  </a:lnTo>
                  <a:lnTo>
                    <a:pt x="63227" y="40485"/>
                  </a:lnTo>
                  <a:lnTo>
                    <a:pt x="63333" y="40506"/>
                  </a:lnTo>
                  <a:lnTo>
                    <a:pt x="63440" y="40527"/>
                  </a:lnTo>
                  <a:lnTo>
                    <a:pt x="63533" y="40561"/>
                  </a:lnTo>
                  <a:lnTo>
                    <a:pt x="63626" y="40595"/>
                  </a:lnTo>
                  <a:lnTo>
                    <a:pt x="63713" y="40643"/>
                  </a:lnTo>
                  <a:lnTo>
                    <a:pt x="63793" y="40692"/>
                  </a:lnTo>
                  <a:lnTo>
                    <a:pt x="63866" y="40747"/>
                  </a:lnTo>
                  <a:lnTo>
                    <a:pt x="63939" y="40802"/>
                  </a:lnTo>
                  <a:lnTo>
                    <a:pt x="64006" y="40870"/>
                  </a:lnTo>
                  <a:lnTo>
                    <a:pt x="64072" y="40932"/>
                  </a:lnTo>
                  <a:lnTo>
                    <a:pt x="64126" y="41008"/>
                  </a:lnTo>
                  <a:lnTo>
                    <a:pt x="64179" y="41084"/>
                  </a:lnTo>
                  <a:lnTo>
                    <a:pt x="64232" y="41159"/>
                  </a:lnTo>
                  <a:lnTo>
                    <a:pt x="64279" y="41242"/>
                  </a:lnTo>
                  <a:lnTo>
                    <a:pt x="64499" y="41194"/>
                  </a:lnTo>
                  <a:lnTo>
                    <a:pt x="64712" y="41152"/>
                  </a:lnTo>
                  <a:lnTo>
                    <a:pt x="65151" y="41084"/>
                  </a:lnTo>
                  <a:lnTo>
                    <a:pt x="65105" y="39970"/>
                  </a:lnTo>
                  <a:lnTo>
                    <a:pt x="65058" y="38863"/>
                  </a:lnTo>
                  <a:lnTo>
                    <a:pt x="65005" y="37756"/>
                  </a:lnTo>
                  <a:lnTo>
                    <a:pt x="64951" y="36649"/>
                  </a:lnTo>
                  <a:lnTo>
                    <a:pt x="64878" y="35548"/>
                  </a:lnTo>
                  <a:lnTo>
                    <a:pt x="64805" y="34448"/>
                  </a:lnTo>
                  <a:lnTo>
                    <a:pt x="64712" y="33355"/>
                  </a:lnTo>
                  <a:lnTo>
                    <a:pt x="64612" y="32276"/>
                  </a:lnTo>
                  <a:lnTo>
                    <a:pt x="64559" y="31732"/>
                  </a:lnTo>
                  <a:lnTo>
                    <a:pt x="64492" y="31196"/>
                  </a:lnTo>
                  <a:lnTo>
                    <a:pt x="64432" y="30653"/>
                  </a:lnTo>
                  <a:lnTo>
                    <a:pt x="64365" y="30116"/>
                  </a:lnTo>
                  <a:lnTo>
                    <a:pt x="64292" y="29587"/>
                  </a:lnTo>
                  <a:lnTo>
                    <a:pt x="64212" y="29051"/>
                  </a:lnTo>
                  <a:lnTo>
                    <a:pt x="64132" y="28521"/>
                  </a:lnTo>
                  <a:lnTo>
                    <a:pt x="64046" y="27999"/>
                  </a:lnTo>
                  <a:lnTo>
                    <a:pt x="63953" y="27469"/>
                  </a:lnTo>
                  <a:lnTo>
                    <a:pt x="63859" y="26947"/>
                  </a:lnTo>
                  <a:lnTo>
                    <a:pt x="63753" y="26424"/>
                  </a:lnTo>
                  <a:lnTo>
                    <a:pt x="63646" y="25908"/>
                  </a:lnTo>
                  <a:lnTo>
                    <a:pt x="63533" y="25386"/>
                  </a:lnTo>
                  <a:lnTo>
                    <a:pt x="63413" y="24877"/>
                  </a:lnTo>
                  <a:lnTo>
                    <a:pt x="63287" y="24361"/>
                  </a:lnTo>
                  <a:lnTo>
                    <a:pt x="63154" y="23853"/>
                  </a:lnTo>
                  <a:lnTo>
                    <a:pt x="63014" y="23344"/>
                  </a:lnTo>
                  <a:lnTo>
                    <a:pt x="62867" y="22842"/>
                  </a:lnTo>
                  <a:lnTo>
                    <a:pt x="62714" y="22340"/>
                  </a:lnTo>
                  <a:lnTo>
                    <a:pt x="62554" y="21838"/>
                  </a:lnTo>
                  <a:lnTo>
                    <a:pt x="62388" y="21343"/>
                  </a:lnTo>
                  <a:lnTo>
                    <a:pt x="62208" y="20848"/>
                  </a:lnTo>
                  <a:lnTo>
                    <a:pt x="62028" y="20360"/>
                  </a:lnTo>
                  <a:lnTo>
                    <a:pt x="61835" y="19871"/>
                  </a:lnTo>
                  <a:lnTo>
                    <a:pt x="61636" y="19390"/>
                  </a:lnTo>
                  <a:lnTo>
                    <a:pt x="61429" y="18909"/>
                  </a:lnTo>
                  <a:lnTo>
                    <a:pt x="61216" y="18434"/>
                  </a:lnTo>
                  <a:lnTo>
                    <a:pt x="60990" y="17960"/>
                  </a:lnTo>
                  <a:lnTo>
                    <a:pt x="60757" y="17485"/>
                  </a:lnTo>
                  <a:lnTo>
                    <a:pt x="60517" y="17018"/>
                  </a:lnTo>
                  <a:lnTo>
                    <a:pt x="60264" y="16557"/>
                  </a:lnTo>
                  <a:lnTo>
                    <a:pt x="60004" y="16097"/>
                  </a:lnTo>
                  <a:lnTo>
                    <a:pt x="59731" y="15636"/>
                  </a:lnTo>
                  <a:lnTo>
                    <a:pt x="59452" y="15189"/>
                  </a:lnTo>
                  <a:lnTo>
                    <a:pt x="59165" y="14735"/>
                  </a:lnTo>
                  <a:lnTo>
                    <a:pt x="58866" y="14288"/>
                  </a:lnTo>
                  <a:lnTo>
                    <a:pt x="58553" y="13848"/>
                  </a:lnTo>
                  <a:lnTo>
                    <a:pt x="58233" y="13415"/>
                  </a:lnTo>
                  <a:lnTo>
                    <a:pt x="57900" y="12982"/>
                  </a:lnTo>
                  <a:lnTo>
                    <a:pt x="57554" y="12549"/>
                  </a:lnTo>
                  <a:lnTo>
                    <a:pt x="57201" y="12122"/>
                  </a:lnTo>
                  <a:lnTo>
                    <a:pt x="56835" y="11703"/>
                  </a:lnTo>
                  <a:lnTo>
                    <a:pt x="56462" y="11290"/>
                  </a:lnTo>
                  <a:lnTo>
                    <a:pt x="56076" y="10878"/>
                  </a:lnTo>
                  <a:lnTo>
                    <a:pt x="55670" y="10465"/>
                  </a:lnTo>
                  <a:lnTo>
                    <a:pt x="55264" y="10066"/>
                  </a:lnTo>
                  <a:lnTo>
                    <a:pt x="54838" y="9668"/>
                  </a:lnTo>
                  <a:lnTo>
                    <a:pt x="54398" y="9276"/>
                  </a:lnTo>
                  <a:lnTo>
                    <a:pt x="53932" y="8870"/>
                  </a:lnTo>
                  <a:lnTo>
                    <a:pt x="53459" y="8471"/>
                  </a:lnTo>
                  <a:lnTo>
                    <a:pt x="52980" y="8093"/>
                  </a:lnTo>
                  <a:lnTo>
                    <a:pt x="52500" y="7715"/>
                  </a:lnTo>
                  <a:lnTo>
                    <a:pt x="52014" y="7357"/>
                  </a:lnTo>
                  <a:lnTo>
                    <a:pt x="51522" y="7007"/>
                  </a:lnTo>
                  <a:lnTo>
                    <a:pt x="51022" y="6663"/>
                  </a:lnTo>
                  <a:lnTo>
                    <a:pt x="50523" y="6333"/>
                  </a:lnTo>
                  <a:lnTo>
                    <a:pt x="50017" y="6010"/>
                  </a:lnTo>
                  <a:lnTo>
                    <a:pt x="49504" y="5700"/>
                  </a:lnTo>
                  <a:lnTo>
                    <a:pt x="48985" y="5398"/>
                  </a:lnTo>
                  <a:lnTo>
                    <a:pt x="48466" y="5102"/>
                  </a:lnTo>
                  <a:lnTo>
                    <a:pt x="47946" y="4820"/>
                  </a:lnTo>
                  <a:lnTo>
                    <a:pt x="47414" y="4552"/>
                  </a:lnTo>
                  <a:lnTo>
                    <a:pt x="46881" y="4284"/>
                  </a:lnTo>
                  <a:lnTo>
                    <a:pt x="46348" y="4029"/>
                  </a:lnTo>
                  <a:lnTo>
                    <a:pt x="45809" y="3789"/>
                  </a:lnTo>
                  <a:lnTo>
                    <a:pt x="45270" y="3548"/>
                  </a:lnTo>
                  <a:lnTo>
                    <a:pt x="44717" y="3321"/>
                  </a:lnTo>
                  <a:lnTo>
                    <a:pt x="44171" y="3101"/>
                  </a:lnTo>
                  <a:lnTo>
                    <a:pt x="43618" y="2895"/>
                  </a:lnTo>
                  <a:lnTo>
                    <a:pt x="43059" y="2688"/>
                  </a:lnTo>
                  <a:lnTo>
                    <a:pt x="42500" y="2496"/>
                  </a:lnTo>
                  <a:lnTo>
                    <a:pt x="41941" y="2310"/>
                  </a:lnTo>
                  <a:lnTo>
                    <a:pt x="41375" y="2132"/>
                  </a:lnTo>
                  <a:lnTo>
                    <a:pt x="40809" y="1967"/>
                  </a:lnTo>
                  <a:lnTo>
                    <a:pt x="40236" y="1802"/>
                  </a:lnTo>
                  <a:lnTo>
                    <a:pt x="39663" y="1650"/>
                  </a:lnTo>
                  <a:lnTo>
                    <a:pt x="39091" y="1506"/>
                  </a:lnTo>
                  <a:lnTo>
                    <a:pt x="38512" y="1368"/>
                  </a:lnTo>
                  <a:lnTo>
                    <a:pt x="37932" y="1238"/>
                  </a:lnTo>
                  <a:lnTo>
                    <a:pt x="37353" y="1114"/>
                  </a:lnTo>
                  <a:lnTo>
                    <a:pt x="36774" y="997"/>
                  </a:lnTo>
                  <a:lnTo>
                    <a:pt x="36188" y="887"/>
                  </a:lnTo>
                  <a:lnTo>
                    <a:pt x="35602" y="784"/>
                  </a:lnTo>
                  <a:lnTo>
                    <a:pt x="35009" y="688"/>
                  </a:lnTo>
                  <a:lnTo>
                    <a:pt x="34423" y="598"/>
                  </a:lnTo>
                  <a:lnTo>
                    <a:pt x="33831" y="516"/>
                  </a:lnTo>
                  <a:lnTo>
                    <a:pt x="33238" y="447"/>
                  </a:lnTo>
                  <a:lnTo>
                    <a:pt x="32646" y="371"/>
                  </a:lnTo>
                  <a:lnTo>
                    <a:pt x="32053" y="309"/>
                  </a:lnTo>
                  <a:lnTo>
                    <a:pt x="31460" y="254"/>
                  </a:lnTo>
                  <a:lnTo>
                    <a:pt x="30861" y="206"/>
                  </a:lnTo>
                  <a:lnTo>
                    <a:pt x="30269" y="158"/>
                  </a:lnTo>
                  <a:lnTo>
                    <a:pt x="29669" y="124"/>
                  </a:lnTo>
                  <a:lnTo>
                    <a:pt x="29070" y="89"/>
                  </a:lnTo>
                  <a:lnTo>
                    <a:pt x="28471" y="62"/>
                  </a:lnTo>
                  <a:lnTo>
                    <a:pt x="27878" y="34"/>
                  </a:lnTo>
                  <a:lnTo>
                    <a:pt x="27279" y="21"/>
                  </a:lnTo>
                  <a:lnTo>
                    <a:pt x="26680" y="7"/>
                  </a:lnTo>
                  <a:lnTo>
                    <a:pt x="2608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-890800" y="-3942950"/>
              <a:ext cx="397175" cy="424450"/>
            </a:xfrm>
            <a:custGeom>
              <a:avLst/>
              <a:gdLst/>
              <a:ahLst/>
              <a:cxnLst/>
              <a:rect l="l" t="t" r="r" b="b"/>
              <a:pathLst>
                <a:path w="15887" h="16978" extrusionOk="0">
                  <a:moveTo>
                    <a:pt x="9608" y="1774"/>
                  </a:moveTo>
                  <a:lnTo>
                    <a:pt x="9828" y="1781"/>
                  </a:lnTo>
                  <a:lnTo>
                    <a:pt x="10047" y="1795"/>
                  </a:lnTo>
                  <a:lnTo>
                    <a:pt x="10260" y="1816"/>
                  </a:lnTo>
                  <a:lnTo>
                    <a:pt x="10480" y="1850"/>
                  </a:lnTo>
                  <a:lnTo>
                    <a:pt x="10700" y="1884"/>
                  </a:lnTo>
                  <a:lnTo>
                    <a:pt x="10913" y="1939"/>
                  </a:lnTo>
                  <a:lnTo>
                    <a:pt x="11126" y="1994"/>
                  </a:lnTo>
                  <a:lnTo>
                    <a:pt x="11332" y="2063"/>
                  </a:lnTo>
                  <a:lnTo>
                    <a:pt x="11539" y="2139"/>
                  </a:lnTo>
                  <a:lnTo>
                    <a:pt x="11732" y="2221"/>
                  </a:lnTo>
                  <a:lnTo>
                    <a:pt x="11925" y="2311"/>
                  </a:lnTo>
                  <a:lnTo>
                    <a:pt x="12105" y="2407"/>
                  </a:lnTo>
                  <a:lnTo>
                    <a:pt x="12285" y="2517"/>
                  </a:lnTo>
                  <a:lnTo>
                    <a:pt x="12444" y="2627"/>
                  </a:lnTo>
                  <a:lnTo>
                    <a:pt x="12604" y="2744"/>
                  </a:lnTo>
                  <a:lnTo>
                    <a:pt x="12751" y="2875"/>
                  </a:lnTo>
                  <a:lnTo>
                    <a:pt x="12884" y="3005"/>
                  </a:lnTo>
                  <a:lnTo>
                    <a:pt x="13004" y="3143"/>
                  </a:lnTo>
                  <a:lnTo>
                    <a:pt x="13110" y="3287"/>
                  </a:lnTo>
                  <a:lnTo>
                    <a:pt x="13210" y="3425"/>
                  </a:lnTo>
                  <a:lnTo>
                    <a:pt x="13303" y="3569"/>
                  </a:lnTo>
                  <a:lnTo>
                    <a:pt x="13396" y="3720"/>
                  </a:lnTo>
                  <a:lnTo>
                    <a:pt x="13483" y="3872"/>
                  </a:lnTo>
                  <a:lnTo>
                    <a:pt x="13563" y="4023"/>
                  </a:lnTo>
                  <a:lnTo>
                    <a:pt x="13636" y="4174"/>
                  </a:lnTo>
                  <a:lnTo>
                    <a:pt x="13709" y="4332"/>
                  </a:lnTo>
                  <a:lnTo>
                    <a:pt x="13769" y="4497"/>
                  </a:lnTo>
                  <a:lnTo>
                    <a:pt x="13836" y="4655"/>
                  </a:lnTo>
                  <a:lnTo>
                    <a:pt x="13889" y="4820"/>
                  </a:lnTo>
                  <a:lnTo>
                    <a:pt x="13936" y="4985"/>
                  </a:lnTo>
                  <a:lnTo>
                    <a:pt x="13982" y="5157"/>
                  </a:lnTo>
                  <a:lnTo>
                    <a:pt x="14022" y="5322"/>
                  </a:lnTo>
                  <a:lnTo>
                    <a:pt x="14062" y="5494"/>
                  </a:lnTo>
                  <a:lnTo>
                    <a:pt x="14089" y="5666"/>
                  </a:lnTo>
                  <a:lnTo>
                    <a:pt x="14116" y="5845"/>
                  </a:lnTo>
                  <a:lnTo>
                    <a:pt x="14142" y="6017"/>
                  </a:lnTo>
                  <a:lnTo>
                    <a:pt x="14155" y="6196"/>
                  </a:lnTo>
                  <a:lnTo>
                    <a:pt x="14169" y="6374"/>
                  </a:lnTo>
                  <a:lnTo>
                    <a:pt x="14182" y="6546"/>
                  </a:lnTo>
                  <a:lnTo>
                    <a:pt x="14189" y="6725"/>
                  </a:lnTo>
                  <a:lnTo>
                    <a:pt x="14189" y="6911"/>
                  </a:lnTo>
                  <a:lnTo>
                    <a:pt x="14182" y="7089"/>
                  </a:lnTo>
                  <a:lnTo>
                    <a:pt x="14175" y="7268"/>
                  </a:lnTo>
                  <a:lnTo>
                    <a:pt x="14162" y="7447"/>
                  </a:lnTo>
                  <a:lnTo>
                    <a:pt x="14129" y="7811"/>
                  </a:lnTo>
                  <a:lnTo>
                    <a:pt x="14076" y="8176"/>
                  </a:lnTo>
                  <a:lnTo>
                    <a:pt x="14009" y="8533"/>
                  </a:lnTo>
                  <a:lnTo>
                    <a:pt x="13929" y="8891"/>
                  </a:lnTo>
                  <a:lnTo>
                    <a:pt x="13836" y="9249"/>
                  </a:lnTo>
                  <a:lnTo>
                    <a:pt x="13729" y="9599"/>
                  </a:lnTo>
                  <a:lnTo>
                    <a:pt x="13609" y="9950"/>
                  </a:lnTo>
                  <a:lnTo>
                    <a:pt x="13476" y="10294"/>
                  </a:lnTo>
                  <a:lnTo>
                    <a:pt x="13330" y="10624"/>
                  </a:lnTo>
                  <a:lnTo>
                    <a:pt x="13177" y="10954"/>
                  </a:lnTo>
                  <a:lnTo>
                    <a:pt x="13004" y="11277"/>
                  </a:lnTo>
                  <a:lnTo>
                    <a:pt x="12830" y="11586"/>
                  </a:lnTo>
                  <a:lnTo>
                    <a:pt x="12637" y="11882"/>
                  </a:lnTo>
                  <a:lnTo>
                    <a:pt x="12438" y="12171"/>
                  </a:lnTo>
                  <a:lnTo>
                    <a:pt x="12231" y="12446"/>
                  </a:lnTo>
                  <a:lnTo>
                    <a:pt x="12018" y="12714"/>
                  </a:lnTo>
                  <a:lnTo>
                    <a:pt x="11792" y="12962"/>
                  </a:lnTo>
                  <a:lnTo>
                    <a:pt x="11679" y="13078"/>
                  </a:lnTo>
                  <a:lnTo>
                    <a:pt x="11559" y="13195"/>
                  </a:lnTo>
                  <a:lnTo>
                    <a:pt x="11439" y="13305"/>
                  </a:lnTo>
                  <a:lnTo>
                    <a:pt x="11319" y="13415"/>
                  </a:lnTo>
                  <a:lnTo>
                    <a:pt x="11186" y="13525"/>
                  </a:lnTo>
                  <a:lnTo>
                    <a:pt x="11053" y="13628"/>
                  </a:lnTo>
                  <a:lnTo>
                    <a:pt x="10920" y="13725"/>
                  </a:lnTo>
                  <a:lnTo>
                    <a:pt x="10780" y="13814"/>
                  </a:lnTo>
                  <a:lnTo>
                    <a:pt x="10647" y="13904"/>
                  </a:lnTo>
                  <a:lnTo>
                    <a:pt x="10507" y="13986"/>
                  </a:lnTo>
                  <a:lnTo>
                    <a:pt x="10367" y="14062"/>
                  </a:lnTo>
                  <a:lnTo>
                    <a:pt x="10220" y="14130"/>
                  </a:lnTo>
                  <a:lnTo>
                    <a:pt x="10081" y="14199"/>
                  </a:lnTo>
                  <a:lnTo>
                    <a:pt x="9934" y="14261"/>
                  </a:lnTo>
                  <a:lnTo>
                    <a:pt x="9794" y="14316"/>
                  </a:lnTo>
                  <a:lnTo>
                    <a:pt x="9648" y="14364"/>
                  </a:lnTo>
                  <a:lnTo>
                    <a:pt x="9501" y="14405"/>
                  </a:lnTo>
                  <a:lnTo>
                    <a:pt x="9355" y="14447"/>
                  </a:lnTo>
                  <a:lnTo>
                    <a:pt x="9208" y="14481"/>
                  </a:lnTo>
                  <a:lnTo>
                    <a:pt x="9055" y="14515"/>
                  </a:lnTo>
                  <a:lnTo>
                    <a:pt x="8909" y="14536"/>
                  </a:lnTo>
                  <a:lnTo>
                    <a:pt x="8762" y="14557"/>
                  </a:lnTo>
                  <a:lnTo>
                    <a:pt x="8616" y="14570"/>
                  </a:lnTo>
                  <a:lnTo>
                    <a:pt x="8463" y="14584"/>
                  </a:lnTo>
                  <a:lnTo>
                    <a:pt x="8017" y="14584"/>
                  </a:lnTo>
                  <a:lnTo>
                    <a:pt x="7870" y="14570"/>
                  </a:lnTo>
                  <a:lnTo>
                    <a:pt x="7724" y="14557"/>
                  </a:lnTo>
                  <a:lnTo>
                    <a:pt x="7577" y="14543"/>
                  </a:lnTo>
                  <a:lnTo>
                    <a:pt x="7431" y="14515"/>
                  </a:lnTo>
                  <a:lnTo>
                    <a:pt x="7284" y="14495"/>
                  </a:lnTo>
                  <a:lnTo>
                    <a:pt x="7138" y="14460"/>
                  </a:lnTo>
                  <a:lnTo>
                    <a:pt x="6998" y="14426"/>
                  </a:lnTo>
                  <a:lnTo>
                    <a:pt x="6851" y="14385"/>
                  </a:lnTo>
                  <a:lnTo>
                    <a:pt x="6712" y="14337"/>
                  </a:lnTo>
                  <a:lnTo>
                    <a:pt x="6572" y="14289"/>
                  </a:lnTo>
                  <a:lnTo>
                    <a:pt x="6425" y="14240"/>
                  </a:lnTo>
                  <a:lnTo>
                    <a:pt x="6292" y="14179"/>
                  </a:lnTo>
                  <a:lnTo>
                    <a:pt x="6152" y="14117"/>
                  </a:lnTo>
                  <a:lnTo>
                    <a:pt x="6019" y="14055"/>
                  </a:lnTo>
                  <a:lnTo>
                    <a:pt x="5886" y="13986"/>
                  </a:lnTo>
                  <a:lnTo>
                    <a:pt x="5753" y="13910"/>
                  </a:lnTo>
                  <a:lnTo>
                    <a:pt x="5620" y="13835"/>
                  </a:lnTo>
                  <a:lnTo>
                    <a:pt x="5493" y="13752"/>
                  </a:lnTo>
                  <a:lnTo>
                    <a:pt x="5367" y="13670"/>
                  </a:lnTo>
                  <a:lnTo>
                    <a:pt x="5240" y="13580"/>
                  </a:lnTo>
                  <a:lnTo>
                    <a:pt x="5114" y="13491"/>
                  </a:lnTo>
                  <a:lnTo>
                    <a:pt x="4994" y="13395"/>
                  </a:lnTo>
                  <a:lnTo>
                    <a:pt x="4881" y="13292"/>
                  </a:lnTo>
                  <a:lnTo>
                    <a:pt x="4761" y="13188"/>
                  </a:lnTo>
                  <a:lnTo>
                    <a:pt x="4648" y="13085"/>
                  </a:lnTo>
                  <a:lnTo>
                    <a:pt x="4541" y="12975"/>
                  </a:lnTo>
                  <a:lnTo>
                    <a:pt x="4428" y="12858"/>
                  </a:lnTo>
                  <a:lnTo>
                    <a:pt x="4321" y="12741"/>
                  </a:lnTo>
                  <a:lnTo>
                    <a:pt x="4221" y="12618"/>
                  </a:lnTo>
                  <a:lnTo>
                    <a:pt x="4122" y="12494"/>
                  </a:lnTo>
                  <a:lnTo>
                    <a:pt x="4028" y="12370"/>
                  </a:lnTo>
                  <a:lnTo>
                    <a:pt x="3935" y="12240"/>
                  </a:lnTo>
                  <a:lnTo>
                    <a:pt x="3842" y="12109"/>
                  </a:lnTo>
                  <a:lnTo>
                    <a:pt x="3755" y="11971"/>
                  </a:lnTo>
                  <a:lnTo>
                    <a:pt x="3675" y="11827"/>
                  </a:lnTo>
                  <a:lnTo>
                    <a:pt x="3596" y="11689"/>
                  </a:lnTo>
                  <a:lnTo>
                    <a:pt x="3516" y="11538"/>
                  </a:lnTo>
                  <a:lnTo>
                    <a:pt x="3442" y="11394"/>
                  </a:lnTo>
                  <a:lnTo>
                    <a:pt x="3376" y="11243"/>
                  </a:lnTo>
                  <a:lnTo>
                    <a:pt x="3309" y="11084"/>
                  </a:lnTo>
                  <a:lnTo>
                    <a:pt x="3249" y="10926"/>
                  </a:lnTo>
                  <a:lnTo>
                    <a:pt x="3196" y="10775"/>
                  </a:lnTo>
                  <a:lnTo>
                    <a:pt x="3143" y="10617"/>
                  </a:lnTo>
                  <a:lnTo>
                    <a:pt x="3096" y="10466"/>
                  </a:lnTo>
                  <a:lnTo>
                    <a:pt x="3056" y="10307"/>
                  </a:lnTo>
                  <a:lnTo>
                    <a:pt x="3016" y="10149"/>
                  </a:lnTo>
                  <a:lnTo>
                    <a:pt x="2983" y="9998"/>
                  </a:lnTo>
                  <a:lnTo>
                    <a:pt x="2956" y="9840"/>
                  </a:lnTo>
                  <a:lnTo>
                    <a:pt x="2936" y="9682"/>
                  </a:lnTo>
                  <a:lnTo>
                    <a:pt x="2916" y="9524"/>
                  </a:lnTo>
                  <a:lnTo>
                    <a:pt x="2896" y="9365"/>
                  </a:lnTo>
                  <a:lnTo>
                    <a:pt x="2890" y="9207"/>
                  </a:lnTo>
                  <a:lnTo>
                    <a:pt x="2883" y="9049"/>
                  </a:lnTo>
                  <a:lnTo>
                    <a:pt x="2876" y="8891"/>
                  </a:lnTo>
                  <a:lnTo>
                    <a:pt x="2883" y="8733"/>
                  </a:lnTo>
                  <a:lnTo>
                    <a:pt x="2883" y="8575"/>
                  </a:lnTo>
                  <a:lnTo>
                    <a:pt x="2896" y="8417"/>
                  </a:lnTo>
                  <a:lnTo>
                    <a:pt x="2923" y="8107"/>
                  </a:lnTo>
                  <a:lnTo>
                    <a:pt x="2970" y="7798"/>
                  </a:lnTo>
                  <a:lnTo>
                    <a:pt x="3036" y="7488"/>
                  </a:lnTo>
                  <a:lnTo>
                    <a:pt x="3109" y="7186"/>
                  </a:lnTo>
                  <a:lnTo>
                    <a:pt x="3203" y="6890"/>
                  </a:lnTo>
                  <a:lnTo>
                    <a:pt x="3303" y="6594"/>
                  </a:lnTo>
                  <a:lnTo>
                    <a:pt x="3422" y="6306"/>
                  </a:lnTo>
                  <a:lnTo>
                    <a:pt x="3556" y="6024"/>
                  </a:lnTo>
                  <a:lnTo>
                    <a:pt x="3702" y="5749"/>
                  </a:lnTo>
                  <a:lnTo>
                    <a:pt x="3855" y="5481"/>
                  </a:lnTo>
                  <a:lnTo>
                    <a:pt x="4028" y="5219"/>
                  </a:lnTo>
                  <a:lnTo>
                    <a:pt x="4208" y="4972"/>
                  </a:lnTo>
                  <a:lnTo>
                    <a:pt x="4401" y="4731"/>
                  </a:lnTo>
                  <a:lnTo>
                    <a:pt x="4608" y="4497"/>
                  </a:lnTo>
                  <a:lnTo>
                    <a:pt x="4821" y="4277"/>
                  </a:lnTo>
                  <a:lnTo>
                    <a:pt x="5040" y="4071"/>
                  </a:lnTo>
                  <a:lnTo>
                    <a:pt x="5280" y="3872"/>
                  </a:lnTo>
                  <a:lnTo>
                    <a:pt x="5520" y="3686"/>
                  </a:lnTo>
                  <a:lnTo>
                    <a:pt x="5646" y="3597"/>
                  </a:lnTo>
                  <a:lnTo>
                    <a:pt x="5773" y="3514"/>
                  </a:lnTo>
                  <a:lnTo>
                    <a:pt x="5906" y="3438"/>
                  </a:lnTo>
                  <a:lnTo>
                    <a:pt x="6039" y="3356"/>
                  </a:lnTo>
                  <a:lnTo>
                    <a:pt x="6172" y="3287"/>
                  </a:lnTo>
                  <a:lnTo>
                    <a:pt x="6305" y="3218"/>
                  </a:lnTo>
                  <a:lnTo>
                    <a:pt x="6445" y="3150"/>
                  </a:lnTo>
                  <a:lnTo>
                    <a:pt x="6585" y="3088"/>
                  </a:lnTo>
                  <a:lnTo>
                    <a:pt x="6732" y="3033"/>
                  </a:lnTo>
                  <a:lnTo>
                    <a:pt x="6871" y="2978"/>
                  </a:lnTo>
                  <a:lnTo>
                    <a:pt x="7018" y="2930"/>
                  </a:lnTo>
                  <a:lnTo>
                    <a:pt x="7164" y="2881"/>
                  </a:lnTo>
                  <a:lnTo>
                    <a:pt x="7224" y="2799"/>
                  </a:lnTo>
                  <a:lnTo>
                    <a:pt x="7278" y="2723"/>
                  </a:lnTo>
                  <a:lnTo>
                    <a:pt x="7337" y="2655"/>
                  </a:lnTo>
                  <a:lnTo>
                    <a:pt x="7404" y="2579"/>
                  </a:lnTo>
                  <a:lnTo>
                    <a:pt x="7471" y="2517"/>
                  </a:lnTo>
                  <a:lnTo>
                    <a:pt x="7537" y="2448"/>
                  </a:lnTo>
                  <a:lnTo>
                    <a:pt x="7610" y="2393"/>
                  </a:lnTo>
                  <a:lnTo>
                    <a:pt x="7684" y="2331"/>
                  </a:lnTo>
                  <a:lnTo>
                    <a:pt x="7843" y="2228"/>
                  </a:lnTo>
                  <a:lnTo>
                    <a:pt x="8010" y="2132"/>
                  </a:lnTo>
                  <a:lnTo>
                    <a:pt x="8190" y="2049"/>
                  </a:lnTo>
                  <a:lnTo>
                    <a:pt x="8376" y="1974"/>
                  </a:lnTo>
                  <a:lnTo>
                    <a:pt x="8569" y="1919"/>
                  </a:lnTo>
                  <a:lnTo>
                    <a:pt x="8769" y="1871"/>
                  </a:lnTo>
                  <a:lnTo>
                    <a:pt x="8969" y="1829"/>
                  </a:lnTo>
                  <a:lnTo>
                    <a:pt x="9182" y="1802"/>
                  </a:lnTo>
                  <a:lnTo>
                    <a:pt x="9395" y="1781"/>
                  </a:lnTo>
                  <a:lnTo>
                    <a:pt x="9608" y="1774"/>
                  </a:lnTo>
                  <a:close/>
                  <a:moveTo>
                    <a:pt x="8636" y="0"/>
                  </a:moveTo>
                  <a:lnTo>
                    <a:pt x="8569" y="28"/>
                  </a:lnTo>
                  <a:lnTo>
                    <a:pt x="8496" y="49"/>
                  </a:lnTo>
                  <a:lnTo>
                    <a:pt x="8409" y="62"/>
                  </a:lnTo>
                  <a:lnTo>
                    <a:pt x="8316" y="69"/>
                  </a:lnTo>
                  <a:lnTo>
                    <a:pt x="8096" y="76"/>
                  </a:lnTo>
                  <a:lnTo>
                    <a:pt x="7870" y="97"/>
                  </a:lnTo>
                  <a:lnTo>
                    <a:pt x="7650" y="124"/>
                  </a:lnTo>
                  <a:lnTo>
                    <a:pt x="7431" y="152"/>
                  </a:lnTo>
                  <a:lnTo>
                    <a:pt x="7211" y="193"/>
                  </a:lnTo>
                  <a:lnTo>
                    <a:pt x="6991" y="234"/>
                  </a:lnTo>
                  <a:lnTo>
                    <a:pt x="6771" y="289"/>
                  </a:lnTo>
                  <a:lnTo>
                    <a:pt x="6558" y="344"/>
                  </a:lnTo>
                  <a:lnTo>
                    <a:pt x="6345" y="406"/>
                  </a:lnTo>
                  <a:lnTo>
                    <a:pt x="6132" y="475"/>
                  </a:lnTo>
                  <a:lnTo>
                    <a:pt x="5919" y="551"/>
                  </a:lnTo>
                  <a:lnTo>
                    <a:pt x="5713" y="633"/>
                  </a:lnTo>
                  <a:lnTo>
                    <a:pt x="5506" y="716"/>
                  </a:lnTo>
                  <a:lnTo>
                    <a:pt x="5300" y="805"/>
                  </a:lnTo>
                  <a:lnTo>
                    <a:pt x="5100" y="901"/>
                  </a:lnTo>
                  <a:lnTo>
                    <a:pt x="4901" y="1004"/>
                  </a:lnTo>
                  <a:lnTo>
                    <a:pt x="4701" y="1114"/>
                  </a:lnTo>
                  <a:lnTo>
                    <a:pt x="4508" y="1224"/>
                  </a:lnTo>
                  <a:lnTo>
                    <a:pt x="4315" y="1341"/>
                  </a:lnTo>
                  <a:lnTo>
                    <a:pt x="4122" y="1465"/>
                  </a:lnTo>
                  <a:lnTo>
                    <a:pt x="3935" y="1589"/>
                  </a:lnTo>
                  <a:lnTo>
                    <a:pt x="3749" y="1719"/>
                  </a:lnTo>
                  <a:lnTo>
                    <a:pt x="3569" y="1857"/>
                  </a:lnTo>
                  <a:lnTo>
                    <a:pt x="3389" y="2001"/>
                  </a:lnTo>
                  <a:lnTo>
                    <a:pt x="3216" y="2146"/>
                  </a:lnTo>
                  <a:lnTo>
                    <a:pt x="3043" y="2290"/>
                  </a:lnTo>
                  <a:lnTo>
                    <a:pt x="2876" y="2448"/>
                  </a:lnTo>
                  <a:lnTo>
                    <a:pt x="2717" y="2600"/>
                  </a:lnTo>
                  <a:lnTo>
                    <a:pt x="2550" y="2765"/>
                  </a:lnTo>
                  <a:lnTo>
                    <a:pt x="2397" y="2930"/>
                  </a:lnTo>
                  <a:lnTo>
                    <a:pt x="2244" y="3095"/>
                  </a:lnTo>
                  <a:lnTo>
                    <a:pt x="2097" y="3266"/>
                  </a:lnTo>
                  <a:lnTo>
                    <a:pt x="1951" y="3445"/>
                  </a:lnTo>
                  <a:lnTo>
                    <a:pt x="1811" y="3624"/>
                  </a:lnTo>
                  <a:lnTo>
                    <a:pt x="1671" y="3803"/>
                  </a:lnTo>
                  <a:lnTo>
                    <a:pt x="1545" y="3988"/>
                  </a:lnTo>
                  <a:lnTo>
                    <a:pt x="1418" y="4181"/>
                  </a:lnTo>
                  <a:lnTo>
                    <a:pt x="1292" y="4374"/>
                  </a:lnTo>
                  <a:lnTo>
                    <a:pt x="1179" y="4566"/>
                  </a:lnTo>
                  <a:lnTo>
                    <a:pt x="1065" y="4765"/>
                  </a:lnTo>
                  <a:lnTo>
                    <a:pt x="959" y="4965"/>
                  </a:lnTo>
                  <a:lnTo>
                    <a:pt x="852" y="5164"/>
                  </a:lnTo>
                  <a:lnTo>
                    <a:pt x="759" y="5371"/>
                  </a:lnTo>
                  <a:lnTo>
                    <a:pt x="666" y="5577"/>
                  </a:lnTo>
                  <a:lnTo>
                    <a:pt x="579" y="5790"/>
                  </a:lnTo>
                  <a:lnTo>
                    <a:pt x="499" y="5996"/>
                  </a:lnTo>
                  <a:lnTo>
                    <a:pt x="420" y="6209"/>
                  </a:lnTo>
                  <a:lnTo>
                    <a:pt x="353" y="6429"/>
                  </a:lnTo>
                  <a:lnTo>
                    <a:pt x="293" y="6643"/>
                  </a:lnTo>
                  <a:lnTo>
                    <a:pt x="233" y="6863"/>
                  </a:lnTo>
                  <a:lnTo>
                    <a:pt x="180" y="7083"/>
                  </a:lnTo>
                  <a:lnTo>
                    <a:pt x="133" y="7310"/>
                  </a:lnTo>
                  <a:lnTo>
                    <a:pt x="100" y="7530"/>
                  </a:lnTo>
                  <a:lnTo>
                    <a:pt x="67" y="7756"/>
                  </a:lnTo>
                  <a:lnTo>
                    <a:pt x="40" y="7983"/>
                  </a:lnTo>
                  <a:lnTo>
                    <a:pt x="20" y="8210"/>
                  </a:lnTo>
                  <a:lnTo>
                    <a:pt x="7" y="8437"/>
                  </a:lnTo>
                  <a:lnTo>
                    <a:pt x="0" y="8664"/>
                  </a:lnTo>
                  <a:lnTo>
                    <a:pt x="7" y="8891"/>
                  </a:lnTo>
                  <a:lnTo>
                    <a:pt x="13" y="9125"/>
                  </a:lnTo>
                  <a:lnTo>
                    <a:pt x="27" y="9352"/>
                  </a:lnTo>
                  <a:lnTo>
                    <a:pt x="53" y="9585"/>
                  </a:lnTo>
                  <a:lnTo>
                    <a:pt x="80" y="9819"/>
                  </a:lnTo>
                  <a:lnTo>
                    <a:pt x="120" y="10046"/>
                  </a:lnTo>
                  <a:lnTo>
                    <a:pt x="160" y="10246"/>
                  </a:lnTo>
                  <a:lnTo>
                    <a:pt x="200" y="10445"/>
                  </a:lnTo>
                  <a:lnTo>
                    <a:pt x="246" y="10644"/>
                  </a:lnTo>
                  <a:lnTo>
                    <a:pt x="293" y="10837"/>
                  </a:lnTo>
                  <a:lnTo>
                    <a:pt x="346" y="11029"/>
                  </a:lnTo>
                  <a:lnTo>
                    <a:pt x="406" y="11215"/>
                  </a:lnTo>
                  <a:lnTo>
                    <a:pt x="473" y="11408"/>
                  </a:lnTo>
                  <a:lnTo>
                    <a:pt x="539" y="11593"/>
                  </a:lnTo>
                  <a:lnTo>
                    <a:pt x="606" y="11779"/>
                  </a:lnTo>
                  <a:lnTo>
                    <a:pt x="686" y="11958"/>
                  </a:lnTo>
                  <a:lnTo>
                    <a:pt x="759" y="12136"/>
                  </a:lnTo>
                  <a:lnTo>
                    <a:pt x="846" y="12315"/>
                  </a:lnTo>
                  <a:lnTo>
                    <a:pt x="932" y="12494"/>
                  </a:lnTo>
                  <a:lnTo>
                    <a:pt x="1019" y="12666"/>
                  </a:lnTo>
                  <a:lnTo>
                    <a:pt x="1112" y="12838"/>
                  </a:lnTo>
                  <a:lnTo>
                    <a:pt x="1212" y="13003"/>
                  </a:lnTo>
                  <a:lnTo>
                    <a:pt x="1312" y="13168"/>
                  </a:lnTo>
                  <a:lnTo>
                    <a:pt x="1412" y="13333"/>
                  </a:lnTo>
                  <a:lnTo>
                    <a:pt x="1518" y="13491"/>
                  </a:lnTo>
                  <a:lnTo>
                    <a:pt x="1631" y="13649"/>
                  </a:lnTo>
                  <a:lnTo>
                    <a:pt x="1745" y="13807"/>
                  </a:lnTo>
                  <a:lnTo>
                    <a:pt x="1864" y="13959"/>
                  </a:lnTo>
                  <a:lnTo>
                    <a:pt x="1984" y="14103"/>
                  </a:lnTo>
                  <a:lnTo>
                    <a:pt x="2104" y="14247"/>
                  </a:lnTo>
                  <a:lnTo>
                    <a:pt x="2231" y="14392"/>
                  </a:lnTo>
                  <a:lnTo>
                    <a:pt x="2364" y="14536"/>
                  </a:lnTo>
                  <a:lnTo>
                    <a:pt x="2497" y="14667"/>
                  </a:lnTo>
                  <a:lnTo>
                    <a:pt x="2630" y="14804"/>
                  </a:lnTo>
                  <a:lnTo>
                    <a:pt x="2770" y="14935"/>
                  </a:lnTo>
                  <a:lnTo>
                    <a:pt x="2910" y="15059"/>
                  </a:lnTo>
                  <a:lnTo>
                    <a:pt x="3050" y="15182"/>
                  </a:lnTo>
                  <a:lnTo>
                    <a:pt x="3196" y="15299"/>
                  </a:lnTo>
                  <a:lnTo>
                    <a:pt x="3342" y="15416"/>
                  </a:lnTo>
                  <a:lnTo>
                    <a:pt x="3496" y="15526"/>
                  </a:lnTo>
                  <a:lnTo>
                    <a:pt x="3649" y="15636"/>
                  </a:lnTo>
                  <a:lnTo>
                    <a:pt x="3809" y="15746"/>
                  </a:lnTo>
                  <a:lnTo>
                    <a:pt x="3962" y="15843"/>
                  </a:lnTo>
                  <a:lnTo>
                    <a:pt x="4122" y="15939"/>
                  </a:lnTo>
                  <a:lnTo>
                    <a:pt x="4288" y="16035"/>
                  </a:lnTo>
                  <a:lnTo>
                    <a:pt x="4448" y="16124"/>
                  </a:lnTo>
                  <a:lnTo>
                    <a:pt x="4621" y="16207"/>
                  </a:lnTo>
                  <a:lnTo>
                    <a:pt x="4787" y="16289"/>
                  </a:lnTo>
                  <a:lnTo>
                    <a:pt x="4960" y="16365"/>
                  </a:lnTo>
                  <a:lnTo>
                    <a:pt x="5127" y="16441"/>
                  </a:lnTo>
                  <a:lnTo>
                    <a:pt x="5307" y="16509"/>
                  </a:lnTo>
                  <a:lnTo>
                    <a:pt x="5480" y="16571"/>
                  </a:lnTo>
                  <a:lnTo>
                    <a:pt x="5660" y="16633"/>
                  </a:lnTo>
                  <a:lnTo>
                    <a:pt x="5839" y="16688"/>
                  </a:lnTo>
                  <a:lnTo>
                    <a:pt x="6019" y="16736"/>
                  </a:lnTo>
                  <a:lnTo>
                    <a:pt x="6206" y="16785"/>
                  </a:lnTo>
                  <a:lnTo>
                    <a:pt x="6385" y="16826"/>
                  </a:lnTo>
                  <a:lnTo>
                    <a:pt x="6572" y="16860"/>
                  </a:lnTo>
                  <a:lnTo>
                    <a:pt x="6758" y="16895"/>
                  </a:lnTo>
                  <a:lnTo>
                    <a:pt x="6951" y="16922"/>
                  </a:lnTo>
                  <a:lnTo>
                    <a:pt x="7138" y="16943"/>
                  </a:lnTo>
                  <a:lnTo>
                    <a:pt x="7331" y="16956"/>
                  </a:lnTo>
                  <a:lnTo>
                    <a:pt x="7524" y="16970"/>
                  </a:lnTo>
                  <a:lnTo>
                    <a:pt x="7717" y="16977"/>
                  </a:lnTo>
                  <a:lnTo>
                    <a:pt x="8103" y="16977"/>
                  </a:lnTo>
                  <a:lnTo>
                    <a:pt x="8296" y="16970"/>
                  </a:lnTo>
                  <a:lnTo>
                    <a:pt x="8496" y="16956"/>
                  </a:lnTo>
                  <a:lnTo>
                    <a:pt x="8696" y="16936"/>
                  </a:lnTo>
                  <a:lnTo>
                    <a:pt x="8889" y="16908"/>
                  </a:lnTo>
                  <a:lnTo>
                    <a:pt x="9122" y="16874"/>
                  </a:lnTo>
                  <a:lnTo>
                    <a:pt x="9348" y="16833"/>
                  </a:lnTo>
                  <a:lnTo>
                    <a:pt x="9575" y="16791"/>
                  </a:lnTo>
                  <a:lnTo>
                    <a:pt x="9794" y="16743"/>
                  </a:lnTo>
                  <a:lnTo>
                    <a:pt x="10007" y="16688"/>
                  </a:lnTo>
                  <a:lnTo>
                    <a:pt x="10214" y="16626"/>
                  </a:lnTo>
                  <a:lnTo>
                    <a:pt x="10427" y="16564"/>
                  </a:lnTo>
                  <a:lnTo>
                    <a:pt x="10627" y="16496"/>
                  </a:lnTo>
                  <a:lnTo>
                    <a:pt x="10826" y="16420"/>
                  </a:lnTo>
                  <a:lnTo>
                    <a:pt x="11019" y="16344"/>
                  </a:lnTo>
                  <a:lnTo>
                    <a:pt x="11213" y="16262"/>
                  </a:lnTo>
                  <a:lnTo>
                    <a:pt x="11399" y="16173"/>
                  </a:lnTo>
                  <a:lnTo>
                    <a:pt x="11579" y="16083"/>
                  </a:lnTo>
                  <a:lnTo>
                    <a:pt x="11759" y="15987"/>
                  </a:lnTo>
                  <a:lnTo>
                    <a:pt x="11932" y="15891"/>
                  </a:lnTo>
                  <a:lnTo>
                    <a:pt x="12105" y="15788"/>
                  </a:lnTo>
                  <a:lnTo>
                    <a:pt x="12271" y="15684"/>
                  </a:lnTo>
                  <a:lnTo>
                    <a:pt x="12438" y="15574"/>
                  </a:lnTo>
                  <a:lnTo>
                    <a:pt x="12597" y="15457"/>
                  </a:lnTo>
                  <a:lnTo>
                    <a:pt x="12751" y="15341"/>
                  </a:lnTo>
                  <a:lnTo>
                    <a:pt x="12904" y="15224"/>
                  </a:lnTo>
                  <a:lnTo>
                    <a:pt x="13050" y="15100"/>
                  </a:lnTo>
                  <a:lnTo>
                    <a:pt x="13197" y="14969"/>
                  </a:lnTo>
                  <a:lnTo>
                    <a:pt x="13337" y="14839"/>
                  </a:lnTo>
                  <a:lnTo>
                    <a:pt x="13470" y="14708"/>
                  </a:lnTo>
                  <a:lnTo>
                    <a:pt x="13603" y="14570"/>
                  </a:lnTo>
                  <a:lnTo>
                    <a:pt x="13729" y="14426"/>
                  </a:lnTo>
                  <a:lnTo>
                    <a:pt x="13856" y="14282"/>
                  </a:lnTo>
                  <a:lnTo>
                    <a:pt x="13976" y="14137"/>
                  </a:lnTo>
                  <a:lnTo>
                    <a:pt x="14096" y="13993"/>
                  </a:lnTo>
                  <a:lnTo>
                    <a:pt x="14209" y="13842"/>
                  </a:lnTo>
                  <a:lnTo>
                    <a:pt x="14315" y="13683"/>
                  </a:lnTo>
                  <a:lnTo>
                    <a:pt x="14422" y="13532"/>
                  </a:lnTo>
                  <a:lnTo>
                    <a:pt x="14522" y="13374"/>
                  </a:lnTo>
                  <a:lnTo>
                    <a:pt x="14622" y="13209"/>
                  </a:lnTo>
                  <a:lnTo>
                    <a:pt x="14715" y="13044"/>
                  </a:lnTo>
                  <a:lnTo>
                    <a:pt x="14808" y="12879"/>
                  </a:lnTo>
                  <a:lnTo>
                    <a:pt x="14895" y="12714"/>
                  </a:lnTo>
                  <a:lnTo>
                    <a:pt x="14974" y="12549"/>
                  </a:lnTo>
                  <a:lnTo>
                    <a:pt x="15054" y="12377"/>
                  </a:lnTo>
                  <a:lnTo>
                    <a:pt x="15134" y="12205"/>
                  </a:lnTo>
                  <a:lnTo>
                    <a:pt x="15207" y="12026"/>
                  </a:lnTo>
                  <a:lnTo>
                    <a:pt x="15341" y="11676"/>
                  </a:lnTo>
                  <a:lnTo>
                    <a:pt x="15454" y="11311"/>
                  </a:lnTo>
                  <a:lnTo>
                    <a:pt x="15560" y="10947"/>
                  </a:lnTo>
                  <a:lnTo>
                    <a:pt x="15647" y="10582"/>
                  </a:lnTo>
                  <a:lnTo>
                    <a:pt x="15727" y="10204"/>
                  </a:lnTo>
                  <a:lnTo>
                    <a:pt x="15787" y="9833"/>
                  </a:lnTo>
                  <a:lnTo>
                    <a:pt x="15833" y="9455"/>
                  </a:lnTo>
                  <a:lnTo>
                    <a:pt x="15867" y="9070"/>
                  </a:lnTo>
                  <a:lnTo>
                    <a:pt x="15887" y="8692"/>
                  </a:lnTo>
                  <a:lnTo>
                    <a:pt x="15887" y="8307"/>
                  </a:lnTo>
                  <a:lnTo>
                    <a:pt x="15880" y="7928"/>
                  </a:lnTo>
                  <a:lnTo>
                    <a:pt x="15853" y="7550"/>
                  </a:lnTo>
                  <a:lnTo>
                    <a:pt x="15813" y="7172"/>
                  </a:lnTo>
                  <a:lnTo>
                    <a:pt x="15767" y="6794"/>
                  </a:lnTo>
                  <a:lnTo>
                    <a:pt x="15700" y="6423"/>
                  </a:lnTo>
                  <a:lnTo>
                    <a:pt x="15620" y="6051"/>
                  </a:lnTo>
                  <a:lnTo>
                    <a:pt x="15527" y="5687"/>
                  </a:lnTo>
                  <a:lnTo>
                    <a:pt x="15427" y="5329"/>
                  </a:lnTo>
                  <a:lnTo>
                    <a:pt x="15307" y="4972"/>
                  </a:lnTo>
                  <a:lnTo>
                    <a:pt x="15174" y="4628"/>
                  </a:lnTo>
                  <a:lnTo>
                    <a:pt x="15028" y="4284"/>
                  </a:lnTo>
                  <a:lnTo>
                    <a:pt x="14868" y="3954"/>
                  </a:lnTo>
                  <a:lnTo>
                    <a:pt x="14701" y="3631"/>
                  </a:lnTo>
                  <a:lnTo>
                    <a:pt x="14515" y="3315"/>
                  </a:lnTo>
                  <a:lnTo>
                    <a:pt x="14415" y="3163"/>
                  </a:lnTo>
                  <a:lnTo>
                    <a:pt x="14315" y="3012"/>
                  </a:lnTo>
                  <a:lnTo>
                    <a:pt x="14215" y="2861"/>
                  </a:lnTo>
                  <a:lnTo>
                    <a:pt x="14109" y="2716"/>
                  </a:lnTo>
                  <a:lnTo>
                    <a:pt x="13996" y="2572"/>
                  </a:lnTo>
                  <a:lnTo>
                    <a:pt x="13882" y="2435"/>
                  </a:lnTo>
                  <a:lnTo>
                    <a:pt x="13769" y="2297"/>
                  </a:lnTo>
                  <a:lnTo>
                    <a:pt x="13649" y="2159"/>
                  </a:lnTo>
                  <a:lnTo>
                    <a:pt x="13523" y="2029"/>
                  </a:lnTo>
                  <a:lnTo>
                    <a:pt x="13396" y="1905"/>
                  </a:lnTo>
                  <a:lnTo>
                    <a:pt x="13270" y="1781"/>
                  </a:lnTo>
                  <a:lnTo>
                    <a:pt x="13137" y="1658"/>
                  </a:lnTo>
                  <a:lnTo>
                    <a:pt x="13004" y="1541"/>
                  </a:lnTo>
                  <a:lnTo>
                    <a:pt x="12864" y="1431"/>
                  </a:lnTo>
                  <a:lnTo>
                    <a:pt x="12724" y="1321"/>
                  </a:lnTo>
                  <a:lnTo>
                    <a:pt x="12577" y="1211"/>
                  </a:lnTo>
                  <a:lnTo>
                    <a:pt x="12431" y="1107"/>
                  </a:lnTo>
                  <a:lnTo>
                    <a:pt x="12278" y="1011"/>
                  </a:lnTo>
                  <a:lnTo>
                    <a:pt x="12125" y="915"/>
                  </a:lnTo>
                  <a:lnTo>
                    <a:pt x="11972" y="826"/>
                  </a:lnTo>
                  <a:lnTo>
                    <a:pt x="11812" y="743"/>
                  </a:lnTo>
                  <a:lnTo>
                    <a:pt x="11645" y="661"/>
                  </a:lnTo>
                  <a:lnTo>
                    <a:pt x="11479" y="585"/>
                  </a:lnTo>
                  <a:lnTo>
                    <a:pt x="11312" y="509"/>
                  </a:lnTo>
                  <a:lnTo>
                    <a:pt x="11139" y="440"/>
                  </a:lnTo>
                  <a:lnTo>
                    <a:pt x="10966" y="379"/>
                  </a:lnTo>
                  <a:lnTo>
                    <a:pt x="10786" y="317"/>
                  </a:lnTo>
                  <a:lnTo>
                    <a:pt x="10607" y="262"/>
                  </a:lnTo>
                  <a:lnTo>
                    <a:pt x="10420" y="214"/>
                  </a:lnTo>
                  <a:lnTo>
                    <a:pt x="10234" y="172"/>
                  </a:lnTo>
                  <a:lnTo>
                    <a:pt x="10047" y="131"/>
                  </a:lnTo>
                  <a:lnTo>
                    <a:pt x="9854" y="97"/>
                  </a:lnTo>
                  <a:lnTo>
                    <a:pt x="9661" y="69"/>
                  </a:lnTo>
                  <a:lnTo>
                    <a:pt x="9461" y="42"/>
                  </a:lnTo>
                  <a:lnTo>
                    <a:pt x="9255" y="21"/>
                  </a:lnTo>
                  <a:lnTo>
                    <a:pt x="9055" y="14"/>
                  </a:lnTo>
                  <a:lnTo>
                    <a:pt x="884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-1371025" y="-449475"/>
              <a:ext cx="312625" cy="317700"/>
            </a:xfrm>
            <a:custGeom>
              <a:avLst/>
              <a:gdLst/>
              <a:ahLst/>
              <a:cxnLst/>
              <a:rect l="l" t="t" r="r" b="b"/>
              <a:pathLst>
                <a:path w="12505" h="12708" extrusionOk="0">
                  <a:moveTo>
                    <a:pt x="6232" y="2538"/>
                  </a:moveTo>
                  <a:lnTo>
                    <a:pt x="6399" y="2544"/>
                  </a:lnTo>
                  <a:lnTo>
                    <a:pt x="6558" y="2551"/>
                  </a:lnTo>
                  <a:lnTo>
                    <a:pt x="6725" y="2565"/>
                  </a:lnTo>
                  <a:lnTo>
                    <a:pt x="6885" y="2586"/>
                  </a:lnTo>
                  <a:lnTo>
                    <a:pt x="7051" y="2613"/>
                  </a:lnTo>
                  <a:lnTo>
                    <a:pt x="7204" y="2654"/>
                  </a:lnTo>
                  <a:lnTo>
                    <a:pt x="7364" y="2696"/>
                  </a:lnTo>
                  <a:lnTo>
                    <a:pt x="7517" y="2744"/>
                  </a:lnTo>
                  <a:lnTo>
                    <a:pt x="7670" y="2799"/>
                  </a:lnTo>
                  <a:lnTo>
                    <a:pt x="7823" y="2861"/>
                  </a:lnTo>
                  <a:lnTo>
                    <a:pt x="7970" y="2930"/>
                  </a:lnTo>
                  <a:lnTo>
                    <a:pt x="8116" y="3005"/>
                  </a:lnTo>
                  <a:lnTo>
                    <a:pt x="8256" y="3095"/>
                  </a:lnTo>
                  <a:lnTo>
                    <a:pt x="8389" y="3184"/>
                  </a:lnTo>
                  <a:lnTo>
                    <a:pt x="8529" y="3287"/>
                  </a:lnTo>
                  <a:lnTo>
                    <a:pt x="8656" y="3397"/>
                  </a:lnTo>
                  <a:lnTo>
                    <a:pt x="8782" y="3514"/>
                  </a:lnTo>
                  <a:lnTo>
                    <a:pt x="8902" y="3638"/>
                  </a:lnTo>
                  <a:lnTo>
                    <a:pt x="9022" y="3775"/>
                  </a:lnTo>
                  <a:lnTo>
                    <a:pt x="9135" y="3920"/>
                  </a:lnTo>
                  <a:lnTo>
                    <a:pt x="9242" y="4071"/>
                  </a:lnTo>
                  <a:lnTo>
                    <a:pt x="9342" y="4229"/>
                  </a:lnTo>
                  <a:lnTo>
                    <a:pt x="9435" y="4387"/>
                  </a:lnTo>
                  <a:lnTo>
                    <a:pt x="9508" y="4552"/>
                  </a:lnTo>
                  <a:lnTo>
                    <a:pt x="9581" y="4724"/>
                  </a:lnTo>
                  <a:lnTo>
                    <a:pt x="9635" y="4896"/>
                  </a:lnTo>
                  <a:lnTo>
                    <a:pt x="9681" y="5068"/>
                  </a:lnTo>
                  <a:lnTo>
                    <a:pt x="9721" y="5240"/>
                  </a:lnTo>
                  <a:lnTo>
                    <a:pt x="9748" y="5419"/>
                  </a:lnTo>
                  <a:lnTo>
                    <a:pt x="9768" y="5597"/>
                  </a:lnTo>
                  <a:lnTo>
                    <a:pt x="9774" y="5783"/>
                  </a:lnTo>
                  <a:lnTo>
                    <a:pt x="9774" y="5962"/>
                  </a:lnTo>
                  <a:lnTo>
                    <a:pt x="9768" y="6141"/>
                  </a:lnTo>
                  <a:lnTo>
                    <a:pt x="9754" y="6326"/>
                  </a:lnTo>
                  <a:lnTo>
                    <a:pt x="9728" y="6505"/>
                  </a:lnTo>
                  <a:lnTo>
                    <a:pt x="9694" y="6684"/>
                  </a:lnTo>
                  <a:lnTo>
                    <a:pt x="9648" y="6863"/>
                  </a:lnTo>
                  <a:lnTo>
                    <a:pt x="9601" y="7034"/>
                  </a:lnTo>
                  <a:lnTo>
                    <a:pt x="9541" y="7213"/>
                  </a:lnTo>
                  <a:lnTo>
                    <a:pt x="9475" y="7385"/>
                  </a:lnTo>
                  <a:lnTo>
                    <a:pt x="9401" y="7550"/>
                  </a:lnTo>
                  <a:lnTo>
                    <a:pt x="9322" y="7715"/>
                  </a:lnTo>
                  <a:lnTo>
                    <a:pt x="9235" y="7880"/>
                  </a:lnTo>
                  <a:lnTo>
                    <a:pt x="9142" y="8031"/>
                  </a:lnTo>
                  <a:lnTo>
                    <a:pt x="9042" y="8190"/>
                  </a:lnTo>
                  <a:lnTo>
                    <a:pt x="8935" y="8334"/>
                  </a:lnTo>
                  <a:lnTo>
                    <a:pt x="8822" y="8478"/>
                  </a:lnTo>
                  <a:lnTo>
                    <a:pt x="8702" y="8616"/>
                  </a:lnTo>
                  <a:lnTo>
                    <a:pt x="8583" y="8740"/>
                  </a:lnTo>
                  <a:lnTo>
                    <a:pt x="8449" y="8863"/>
                  </a:lnTo>
                  <a:lnTo>
                    <a:pt x="8316" y="8980"/>
                  </a:lnTo>
                  <a:lnTo>
                    <a:pt x="8170" y="9090"/>
                  </a:lnTo>
                  <a:lnTo>
                    <a:pt x="8023" y="9193"/>
                  </a:lnTo>
                  <a:lnTo>
                    <a:pt x="7877" y="9283"/>
                  </a:lnTo>
                  <a:lnTo>
                    <a:pt x="7704" y="9379"/>
                  </a:lnTo>
                  <a:lnTo>
                    <a:pt x="7524" y="9455"/>
                  </a:lnTo>
                  <a:lnTo>
                    <a:pt x="7344" y="9524"/>
                  </a:lnTo>
                  <a:lnTo>
                    <a:pt x="7164" y="9572"/>
                  </a:lnTo>
                  <a:lnTo>
                    <a:pt x="6985" y="9613"/>
                  </a:lnTo>
                  <a:lnTo>
                    <a:pt x="6798" y="9640"/>
                  </a:lnTo>
                  <a:lnTo>
                    <a:pt x="6612" y="9661"/>
                  </a:lnTo>
                  <a:lnTo>
                    <a:pt x="6425" y="9661"/>
                  </a:lnTo>
                  <a:lnTo>
                    <a:pt x="6239" y="9654"/>
                  </a:lnTo>
                  <a:lnTo>
                    <a:pt x="6059" y="9640"/>
                  </a:lnTo>
                  <a:lnTo>
                    <a:pt x="5873" y="9606"/>
                  </a:lnTo>
                  <a:lnTo>
                    <a:pt x="5686" y="9572"/>
                  </a:lnTo>
                  <a:lnTo>
                    <a:pt x="5506" y="9524"/>
                  </a:lnTo>
                  <a:lnTo>
                    <a:pt x="5327" y="9462"/>
                  </a:lnTo>
                  <a:lnTo>
                    <a:pt x="5154" y="9393"/>
                  </a:lnTo>
                  <a:lnTo>
                    <a:pt x="4974" y="9317"/>
                  </a:lnTo>
                  <a:lnTo>
                    <a:pt x="4807" y="9228"/>
                  </a:lnTo>
                  <a:lnTo>
                    <a:pt x="4641" y="9132"/>
                  </a:lnTo>
                  <a:lnTo>
                    <a:pt x="4481" y="9028"/>
                  </a:lnTo>
                  <a:lnTo>
                    <a:pt x="4321" y="8918"/>
                  </a:lnTo>
                  <a:lnTo>
                    <a:pt x="4168" y="8802"/>
                  </a:lnTo>
                  <a:lnTo>
                    <a:pt x="4022" y="8678"/>
                  </a:lnTo>
                  <a:lnTo>
                    <a:pt x="3882" y="8540"/>
                  </a:lnTo>
                  <a:lnTo>
                    <a:pt x="3749" y="8403"/>
                  </a:lnTo>
                  <a:lnTo>
                    <a:pt x="3622" y="8258"/>
                  </a:lnTo>
                  <a:lnTo>
                    <a:pt x="3502" y="8107"/>
                  </a:lnTo>
                  <a:lnTo>
                    <a:pt x="3389" y="7949"/>
                  </a:lnTo>
                  <a:lnTo>
                    <a:pt x="3283" y="7784"/>
                  </a:lnTo>
                  <a:lnTo>
                    <a:pt x="3189" y="7619"/>
                  </a:lnTo>
                  <a:lnTo>
                    <a:pt x="3103" y="7447"/>
                  </a:lnTo>
                  <a:lnTo>
                    <a:pt x="3023" y="7268"/>
                  </a:lnTo>
                  <a:lnTo>
                    <a:pt x="2956" y="7089"/>
                  </a:lnTo>
                  <a:lnTo>
                    <a:pt x="2903" y="6931"/>
                  </a:lnTo>
                  <a:lnTo>
                    <a:pt x="2863" y="6773"/>
                  </a:lnTo>
                  <a:lnTo>
                    <a:pt x="2830" y="6615"/>
                  </a:lnTo>
                  <a:lnTo>
                    <a:pt x="2803" y="6457"/>
                  </a:lnTo>
                  <a:lnTo>
                    <a:pt x="2783" y="6306"/>
                  </a:lnTo>
                  <a:lnTo>
                    <a:pt x="2770" y="6147"/>
                  </a:lnTo>
                  <a:lnTo>
                    <a:pt x="2770" y="5996"/>
                  </a:lnTo>
                  <a:lnTo>
                    <a:pt x="2770" y="5845"/>
                  </a:lnTo>
                  <a:lnTo>
                    <a:pt x="2783" y="5694"/>
                  </a:lnTo>
                  <a:lnTo>
                    <a:pt x="2803" y="5549"/>
                  </a:lnTo>
                  <a:lnTo>
                    <a:pt x="2830" y="5398"/>
                  </a:lnTo>
                  <a:lnTo>
                    <a:pt x="2856" y="5254"/>
                  </a:lnTo>
                  <a:lnTo>
                    <a:pt x="2896" y="5109"/>
                  </a:lnTo>
                  <a:lnTo>
                    <a:pt x="2943" y="4972"/>
                  </a:lnTo>
                  <a:lnTo>
                    <a:pt x="2990" y="4827"/>
                  </a:lnTo>
                  <a:lnTo>
                    <a:pt x="3050" y="4690"/>
                  </a:lnTo>
                  <a:lnTo>
                    <a:pt x="3109" y="4552"/>
                  </a:lnTo>
                  <a:lnTo>
                    <a:pt x="3176" y="4422"/>
                  </a:lnTo>
                  <a:lnTo>
                    <a:pt x="3249" y="4291"/>
                  </a:lnTo>
                  <a:lnTo>
                    <a:pt x="3329" y="4160"/>
                  </a:lnTo>
                  <a:lnTo>
                    <a:pt x="3409" y="4030"/>
                  </a:lnTo>
                  <a:lnTo>
                    <a:pt x="3496" y="3906"/>
                  </a:lnTo>
                  <a:lnTo>
                    <a:pt x="3589" y="3789"/>
                  </a:lnTo>
                  <a:lnTo>
                    <a:pt x="3682" y="3665"/>
                  </a:lnTo>
                  <a:lnTo>
                    <a:pt x="3782" y="3548"/>
                  </a:lnTo>
                  <a:lnTo>
                    <a:pt x="3882" y="3438"/>
                  </a:lnTo>
                  <a:lnTo>
                    <a:pt x="3988" y="3328"/>
                  </a:lnTo>
                  <a:lnTo>
                    <a:pt x="4102" y="3218"/>
                  </a:lnTo>
                  <a:lnTo>
                    <a:pt x="4215" y="3115"/>
                  </a:lnTo>
                  <a:lnTo>
                    <a:pt x="4335" y="3012"/>
                  </a:lnTo>
                  <a:lnTo>
                    <a:pt x="4454" y="2916"/>
                  </a:lnTo>
                  <a:lnTo>
                    <a:pt x="4574" y="2820"/>
                  </a:lnTo>
                  <a:lnTo>
                    <a:pt x="4741" y="2771"/>
                  </a:lnTo>
                  <a:lnTo>
                    <a:pt x="4901" y="2723"/>
                  </a:lnTo>
                  <a:lnTo>
                    <a:pt x="5067" y="2682"/>
                  </a:lnTo>
                  <a:lnTo>
                    <a:pt x="5233" y="2648"/>
                  </a:lnTo>
                  <a:lnTo>
                    <a:pt x="5400" y="2613"/>
                  </a:lnTo>
                  <a:lnTo>
                    <a:pt x="5566" y="2586"/>
                  </a:lnTo>
                  <a:lnTo>
                    <a:pt x="5733" y="2565"/>
                  </a:lnTo>
                  <a:lnTo>
                    <a:pt x="5899" y="2551"/>
                  </a:lnTo>
                  <a:lnTo>
                    <a:pt x="6066" y="2544"/>
                  </a:lnTo>
                  <a:lnTo>
                    <a:pt x="6232" y="2538"/>
                  </a:lnTo>
                  <a:close/>
                  <a:moveTo>
                    <a:pt x="6292" y="0"/>
                  </a:moveTo>
                  <a:lnTo>
                    <a:pt x="5999" y="7"/>
                  </a:lnTo>
                  <a:lnTo>
                    <a:pt x="5706" y="28"/>
                  </a:lnTo>
                  <a:lnTo>
                    <a:pt x="5420" y="62"/>
                  </a:lnTo>
                  <a:lnTo>
                    <a:pt x="5134" y="117"/>
                  </a:lnTo>
                  <a:lnTo>
                    <a:pt x="4847" y="186"/>
                  </a:lnTo>
                  <a:lnTo>
                    <a:pt x="4568" y="269"/>
                  </a:lnTo>
                  <a:lnTo>
                    <a:pt x="4434" y="310"/>
                  </a:lnTo>
                  <a:lnTo>
                    <a:pt x="4295" y="365"/>
                  </a:lnTo>
                  <a:lnTo>
                    <a:pt x="4161" y="420"/>
                  </a:lnTo>
                  <a:lnTo>
                    <a:pt x="4028" y="482"/>
                  </a:lnTo>
                  <a:lnTo>
                    <a:pt x="3895" y="544"/>
                  </a:lnTo>
                  <a:lnTo>
                    <a:pt x="3769" y="605"/>
                  </a:lnTo>
                  <a:lnTo>
                    <a:pt x="3635" y="681"/>
                  </a:lnTo>
                  <a:lnTo>
                    <a:pt x="3509" y="757"/>
                  </a:lnTo>
                  <a:lnTo>
                    <a:pt x="3303" y="860"/>
                  </a:lnTo>
                  <a:lnTo>
                    <a:pt x="3103" y="970"/>
                  </a:lnTo>
                  <a:lnTo>
                    <a:pt x="2903" y="1087"/>
                  </a:lnTo>
                  <a:lnTo>
                    <a:pt x="2710" y="1217"/>
                  </a:lnTo>
                  <a:lnTo>
                    <a:pt x="2524" y="1348"/>
                  </a:lnTo>
                  <a:lnTo>
                    <a:pt x="2344" y="1492"/>
                  </a:lnTo>
                  <a:lnTo>
                    <a:pt x="2164" y="1637"/>
                  </a:lnTo>
                  <a:lnTo>
                    <a:pt x="1991" y="1795"/>
                  </a:lnTo>
                  <a:lnTo>
                    <a:pt x="1824" y="1953"/>
                  </a:lnTo>
                  <a:lnTo>
                    <a:pt x="1658" y="2118"/>
                  </a:lnTo>
                  <a:lnTo>
                    <a:pt x="1505" y="2297"/>
                  </a:lnTo>
                  <a:lnTo>
                    <a:pt x="1358" y="2476"/>
                  </a:lnTo>
                  <a:lnTo>
                    <a:pt x="1212" y="2661"/>
                  </a:lnTo>
                  <a:lnTo>
                    <a:pt x="1079" y="2847"/>
                  </a:lnTo>
                  <a:lnTo>
                    <a:pt x="946" y="3046"/>
                  </a:lnTo>
                  <a:lnTo>
                    <a:pt x="826" y="3246"/>
                  </a:lnTo>
                  <a:lnTo>
                    <a:pt x="712" y="3452"/>
                  </a:lnTo>
                  <a:lnTo>
                    <a:pt x="606" y="3665"/>
                  </a:lnTo>
                  <a:lnTo>
                    <a:pt x="506" y="3878"/>
                  </a:lnTo>
                  <a:lnTo>
                    <a:pt x="413" y="4098"/>
                  </a:lnTo>
                  <a:lnTo>
                    <a:pt x="333" y="4318"/>
                  </a:lnTo>
                  <a:lnTo>
                    <a:pt x="260" y="4545"/>
                  </a:lnTo>
                  <a:lnTo>
                    <a:pt x="193" y="4779"/>
                  </a:lnTo>
                  <a:lnTo>
                    <a:pt x="133" y="5013"/>
                  </a:lnTo>
                  <a:lnTo>
                    <a:pt x="87" y="5247"/>
                  </a:lnTo>
                  <a:lnTo>
                    <a:pt x="53" y="5487"/>
                  </a:lnTo>
                  <a:lnTo>
                    <a:pt x="27" y="5735"/>
                  </a:lnTo>
                  <a:lnTo>
                    <a:pt x="7" y="5976"/>
                  </a:lnTo>
                  <a:lnTo>
                    <a:pt x="0" y="6223"/>
                  </a:lnTo>
                  <a:lnTo>
                    <a:pt x="0" y="6471"/>
                  </a:lnTo>
                  <a:lnTo>
                    <a:pt x="13" y="6725"/>
                  </a:lnTo>
                  <a:lnTo>
                    <a:pt x="40" y="6979"/>
                  </a:lnTo>
                  <a:lnTo>
                    <a:pt x="67" y="7165"/>
                  </a:lnTo>
                  <a:lnTo>
                    <a:pt x="93" y="7351"/>
                  </a:lnTo>
                  <a:lnTo>
                    <a:pt x="133" y="7530"/>
                  </a:lnTo>
                  <a:lnTo>
                    <a:pt x="173" y="7715"/>
                  </a:lnTo>
                  <a:lnTo>
                    <a:pt x="220" y="7894"/>
                  </a:lnTo>
                  <a:lnTo>
                    <a:pt x="273" y="8066"/>
                  </a:lnTo>
                  <a:lnTo>
                    <a:pt x="326" y="8245"/>
                  </a:lnTo>
                  <a:lnTo>
                    <a:pt x="393" y="8416"/>
                  </a:lnTo>
                  <a:lnTo>
                    <a:pt x="459" y="8588"/>
                  </a:lnTo>
                  <a:lnTo>
                    <a:pt x="526" y="8753"/>
                  </a:lnTo>
                  <a:lnTo>
                    <a:pt x="606" y="8918"/>
                  </a:lnTo>
                  <a:lnTo>
                    <a:pt x="686" y="9083"/>
                  </a:lnTo>
                  <a:lnTo>
                    <a:pt x="772" y="9242"/>
                  </a:lnTo>
                  <a:lnTo>
                    <a:pt x="859" y="9400"/>
                  </a:lnTo>
                  <a:lnTo>
                    <a:pt x="952" y="9558"/>
                  </a:lnTo>
                  <a:lnTo>
                    <a:pt x="1052" y="9709"/>
                  </a:lnTo>
                  <a:lnTo>
                    <a:pt x="1159" y="9854"/>
                  </a:lnTo>
                  <a:lnTo>
                    <a:pt x="1265" y="10005"/>
                  </a:lnTo>
                  <a:lnTo>
                    <a:pt x="1372" y="10142"/>
                  </a:lnTo>
                  <a:lnTo>
                    <a:pt x="1485" y="10287"/>
                  </a:lnTo>
                  <a:lnTo>
                    <a:pt x="1605" y="10424"/>
                  </a:lnTo>
                  <a:lnTo>
                    <a:pt x="1725" y="10555"/>
                  </a:lnTo>
                  <a:lnTo>
                    <a:pt x="1844" y="10686"/>
                  </a:lnTo>
                  <a:lnTo>
                    <a:pt x="1978" y="10816"/>
                  </a:lnTo>
                  <a:lnTo>
                    <a:pt x="2104" y="10940"/>
                  </a:lnTo>
                  <a:lnTo>
                    <a:pt x="2237" y="11057"/>
                  </a:lnTo>
                  <a:lnTo>
                    <a:pt x="2377" y="11174"/>
                  </a:lnTo>
                  <a:lnTo>
                    <a:pt x="2517" y="11284"/>
                  </a:lnTo>
                  <a:lnTo>
                    <a:pt x="2657" y="11394"/>
                  </a:lnTo>
                  <a:lnTo>
                    <a:pt x="2803" y="11497"/>
                  </a:lnTo>
                  <a:lnTo>
                    <a:pt x="2950" y="11600"/>
                  </a:lnTo>
                  <a:lnTo>
                    <a:pt x="3103" y="11696"/>
                  </a:lnTo>
                  <a:lnTo>
                    <a:pt x="3256" y="11793"/>
                  </a:lnTo>
                  <a:lnTo>
                    <a:pt x="3409" y="11882"/>
                  </a:lnTo>
                  <a:lnTo>
                    <a:pt x="3562" y="11964"/>
                  </a:lnTo>
                  <a:lnTo>
                    <a:pt x="3722" y="12047"/>
                  </a:lnTo>
                  <a:lnTo>
                    <a:pt x="3882" y="12123"/>
                  </a:lnTo>
                  <a:lnTo>
                    <a:pt x="4048" y="12198"/>
                  </a:lnTo>
                  <a:lnTo>
                    <a:pt x="4208" y="12260"/>
                  </a:lnTo>
                  <a:lnTo>
                    <a:pt x="4375" y="12329"/>
                  </a:lnTo>
                  <a:lnTo>
                    <a:pt x="4541" y="12384"/>
                  </a:lnTo>
                  <a:lnTo>
                    <a:pt x="4714" y="12439"/>
                  </a:lnTo>
                  <a:lnTo>
                    <a:pt x="4881" y="12487"/>
                  </a:lnTo>
                  <a:lnTo>
                    <a:pt x="5054" y="12535"/>
                  </a:lnTo>
                  <a:lnTo>
                    <a:pt x="5227" y="12570"/>
                  </a:lnTo>
                  <a:lnTo>
                    <a:pt x="5400" y="12604"/>
                  </a:lnTo>
                  <a:lnTo>
                    <a:pt x="5573" y="12638"/>
                  </a:lnTo>
                  <a:lnTo>
                    <a:pt x="5746" y="12659"/>
                  </a:lnTo>
                  <a:lnTo>
                    <a:pt x="5919" y="12680"/>
                  </a:lnTo>
                  <a:lnTo>
                    <a:pt x="6099" y="12693"/>
                  </a:lnTo>
                  <a:lnTo>
                    <a:pt x="6272" y="12700"/>
                  </a:lnTo>
                  <a:lnTo>
                    <a:pt x="6452" y="12707"/>
                  </a:lnTo>
                  <a:lnTo>
                    <a:pt x="6625" y="12700"/>
                  </a:lnTo>
                  <a:lnTo>
                    <a:pt x="6805" y="12693"/>
                  </a:lnTo>
                  <a:lnTo>
                    <a:pt x="6985" y="12680"/>
                  </a:lnTo>
                  <a:lnTo>
                    <a:pt x="7158" y="12666"/>
                  </a:lnTo>
                  <a:lnTo>
                    <a:pt x="7337" y="12638"/>
                  </a:lnTo>
                  <a:lnTo>
                    <a:pt x="7511" y="12604"/>
                  </a:lnTo>
                  <a:lnTo>
                    <a:pt x="7690" y="12570"/>
                  </a:lnTo>
                  <a:lnTo>
                    <a:pt x="7863" y="12528"/>
                  </a:lnTo>
                  <a:lnTo>
                    <a:pt x="8037" y="12480"/>
                  </a:lnTo>
                  <a:lnTo>
                    <a:pt x="8210" y="12425"/>
                  </a:lnTo>
                  <a:lnTo>
                    <a:pt x="8383" y="12363"/>
                  </a:lnTo>
                  <a:lnTo>
                    <a:pt x="8556" y="12295"/>
                  </a:lnTo>
                  <a:lnTo>
                    <a:pt x="8709" y="12233"/>
                  </a:lnTo>
                  <a:lnTo>
                    <a:pt x="8862" y="12157"/>
                  </a:lnTo>
                  <a:lnTo>
                    <a:pt x="9015" y="12088"/>
                  </a:lnTo>
                  <a:lnTo>
                    <a:pt x="9162" y="12006"/>
                  </a:lnTo>
                  <a:lnTo>
                    <a:pt x="9308" y="11923"/>
                  </a:lnTo>
                  <a:lnTo>
                    <a:pt x="9448" y="11834"/>
                  </a:lnTo>
                  <a:lnTo>
                    <a:pt x="9588" y="11738"/>
                  </a:lnTo>
                  <a:lnTo>
                    <a:pt x="9728" y="11641"/>
                  </a:lnTo>
                  <a:lnTo>
                    <a:pt x="9861" y="11538"/>
                  </a:lnTo>
                  <a:lnTo>
                    <a:pt x="9994" y="11435"/>
                  </a:lnTo>
                  <a:lnTo>
                    <a:pt x="10121" y="11325"/>
                  </a:lnTo>
                  <a:lnTo>
                    <a:pt x="10247" y="11215"/>
                  </a:lnTo>
                  <a:lnTo>
                    <a:pt x="10374" y="11098"/>
                  </a:lnTo>
                  <a:lnTo>
                    <a:pt x="10493" y="10981"/>
                  </a:lnTo>
                  <a:lnTo>
                    <a:pt x="10607" y="10857"/>
                  </a:lnTo>
                  <a:lnTo>
                    <a:pt x="10720" y="10734"/>
                  </a:lnTo>
                  <a:lnTo>
                    <a:pt x="10833" y="10603"/>
                  </a:lnTo>
                  <a:lnTo>
                    <a:pt x="10940" y="10472"/>
                  </a:lnTo>
                  <a:lnTo>
                    <a:pt x="11046" y="10342"/>
                  </a:lnTo>
                  <a:lnTo>
                    <a:pt x="11146" y="10204"/>
                  </a:lnTo>
                  <a:lnTo>
                    <a:pt x="11246" y="10060"/>
                  </a:lnTo>
                  <a:lnTo>
                    <a:pt x="11339" y="9922"/>
                  </a:lnTo>
                  <a:lnTo>
                    <a:pt x="11432" y="9778"/>
                  </a:lnTo>
                  <a:lnTo>
                    <a:pt x="11519" y="9627"/>
                  </a:lnTo>
                  <a:lnTo>
                    <a:pt x="11605" y="9482"/>
                  </a:lnTo>
                  <a:lnTo>
                    <a:pt x="11685" y="9331"/>
                  </a:lnTo>
                  <a:lnTo>
                    <a:pt x="11758" y="9173"/>
                  </a:lnTo>
                  <a:lnTo>
                    <a:pt x="11832" y="9022"/>
                  </a:lnTo>
                  <a:lnTo>
                    <a:pt x="11905" y="8863"/>
                  </a:lnTo>
                  <a:lnTo>
                    <a:pt x="11972" y="8705"/>
                  </a:lnTo>
                  <a:lnTo>
                    <a:pt x="12031" y="8540"/>
                  </a:lnTo>
                  <a:lnTo>
                    <a:pt x="12091" y="8382"/>
                  </a:lnTo>
                  <a:lnTo>
                    <a:pt x="12151" y="8217"/>
                  </a:lnTo>
                  <a:lnTo>
                    <a:pt x="12198" y="8052"/>
                  </a:lnTo>
                  <a:lnTo>
                    <a:pt x="12245" y="7887"/>
                  </a:lnTo>
                  <a:lnTo>
                    <a:pt x="12291" y="7722"/>
                  </a:lnTo>
                  <a:lnTo>
                    <a:pt x="12331" y="7557"/>
                  </a:lnTo>
                  <a:lnTo>
                    <a:pt x="12364" y="7385"/>
                  </a:lnTo>
                  <a:lnTo>
                    <a:pt x="12398" y="7213"/>
                  </a:lnTo>
                  <a:lnTo>
                    <a:pt x="12424" y="7048"/>
                  </a:lnTo>
                  <a:lnTo>
                    <a:pt x="12451" y="6876"/>
                  </a:lnTo>
                  <a:lnTo>
                    <a:pt x="12471" y="6704"/>
                  </a:lnTo>
                  <a:lnTo>
                    <a:pt x="12484" y="6532"/>
                  </a:lnTo>
                  <a:lnTo>
                    <a:pt x="12491" y="6361"/>
                  </a:lnTo>
                  <a:lnTo>
                    <a:pt x="12498" y="6189"/>
                  </a:lnTo>
                  <a:lnTo>
                    <a:pt x="12504" y="6017"/>
                  </a:lnTo>
                  <a:lnTo>
                    <a:pt x="12498" y="5852"/>
                  </a:lnTo>
                  <a:lnTo>
                    <a:pt x="12491" y="5680"/>
                  </a:lnTo>
                  <a:lnTo>
                    <a:pt x="12484" y="5508"/>
                  </a:lnTo>
                  <a:lnTo>
                    <a:pt x="12464" y="5336"/>
                  </a:lnTo>
                  <a:lnTo>
                    <a:pt x="12444" y="5171"/>
                  </a:lnTo>
                  <a:lnTo>
                    <a:pt x="12424" y="4999"/>
                  </a:lnTo>
                  <a:lnTo>
                    <a:pt x="12391" y="4834"/>
                  </a:lnTo>
                  <a:lnTo>
                    <a:pt x="12358" y="4662"/>
                  </a:lnTo>
                  <a:lnTo>
                    <a:pt x="12318" y="4497"/>
                  </a:lnTo>
                  <a:lnTo>
                    <a:pt x="12278" y="4332"/>
                  </a:lnTo>
                  <a:lnTo>
                    <a:pt x="12225" y="4167"/>
                  </a:lnTo>
                  <a:lnTo>
                    <a:pt x="12171" y="4009"/>
                  </a:lnTo>
                  <a:lnTo>
                    <a:pt x="12118" y="3844"/>
                  </a:lnTo>
                  <a:lnTo>
                    <a:pt x="12051" y="3686"/>
                  </a:lnTo>
                  <a:lnTo>
                    <a:pt x="11985" y="3528"/>
                  </a:lnTo>
                  <a:lnTo>
                    <a:pt x="11912" y="3370"/>
                  </a:lnTo>
                  <a:lnTo>
                    <a:pt x="11832" y="3218"/>
                  </a:lnTo>
                  <a:lnTo>
                    <a:pt x="11752" y="3060"/>
                  </a:lnTo>
                  <a:lnTo>
                    <a:pt x="11672" y="2936"/>
                  </a:lnTo>
                  <a:lnTo>
                    <a:pt x="11592" y="2806"/>
                  </a:lnTo>
                  <a:lnTo>
                    <a:pt x="11512" y="2682"/>
                  </a:lnTo>
                  <a:lnTo>
                    <a:pt x="11426" y="2558"/>
                  </a:lnTo>
                  <a:lnTo>
                    <a:pt x="11246" y="2324"/>
                  </a:lnTo>
                  <a:lnTo>
                    <a:pt x="11053" y="2098"/>
                  </a:lnTo>
                  <a:lnTo>
                    <a:pt x="10846" y="1878"/>
                  </a:lnTo>
                  <a:lnTo>
                    <a:pt x="10633" y="1671"/>
                  </a:lnTo>
                  <a:lnTo>
                    <a:pt x="10407" y="1479"/>
                  </a:lnTo>
                  <a:lnTo>
                    <a:pt x="10174" y="1293"/>
                  </a:lnTo>
                  <a:lnTo>
                    <a:pt x="9934" y="1121"/>
                  </a:lnTo>
                  <a:lnTo>
                    <a:pt x="9681" y="956"/>
                  </a:lnTo>
                  <a:lnTo>
                    <a:pt x="9421" y="812"/>
                  </a:lnTo>
                  <a:lnTo>
                    <a:pt x="9155" y="674"/>
                  </a:lnTo>
                  <a:lnTo>
                    <a:pt x="8889" y="544"/>
                  </a:lnTo>
                  <a:lnTo>
                    <a:pt x="8609" y="434"/>
                  </a:lnTo>
                  <a:lnTo>
                    <a:pt x="8330" y="330"/>
                  </a:lnTo>
                  <a:lnTo>
                    <a:pt x="8043" y="241"/>
                  </a:lnTo>
                  <a:lnTo>
                    <a:pt x="7757" y="165"/>
                  </a:lnTo>
                  <a:lnTo>
                    <a:pt x="7464" y="110"/>
                  </a:lnTo>
                  <a:lnTo>
                    <a:pt x="7178" y="62"/>
                  </a:lnTo>
                  <a:lnTo>
                    <a:pt x="6878" y="21"/>
                  </a:lnTo>
                  <a:lnTo>
                    <a:pt x="658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-1301800" y="-386050"/>
              <a:ext cx="175150" cy="178125"/>
            </a:xfrm>
            <a:custGeom>
              <a:avLst/>
              <a:gdLst/>
              <a:ahLst/>
              <a:cxnLst/>
              <a:rect l="l" t="t" r="r" b="b"/>
              <a:pathLst>
                <a:path w="7006" h="7125" extrusionOk="0">
                  <a:moveTo>
                    <a:pt x="3463" y="1"/>
                  </a:moveTo>
                  <a:lnTo>
                    <a:pt x="3297" y="7"/>
                  </a:lnTo>
                  <a:lnTo>
                    <a:pt x="3130" y="14"/>
                  </a:lnTo>
                  <a:lnTo>
                    <a:pt x="2964" y="28"/>
                  </a:lnTo>
                  <a:lnTo>
                    <a:pt x="2797" y="49"/>
                  </a:lnTo>
                  <a:lnTo>
                    <a:pt x="2631" y="76"/>
                  </a:lnTo>
                  <a:lnTo>
                    <a:pt x="2464" y="111"/>
                  </a:lnTo>
                  <a:lnTo>
                    <a:pt x="2298" y="145"/>
                  </a:lnTo>
                  <a:lnTo>
                    <a:pt x="2132" y="186"/>
                  </a:lnTo>
                  <a:lnTo>
                    <a:pt x="1972" y="234"/>
                  </a:lnTo>
                  <a:lnTo>
                    <a:pt x="1805" y="283"/>
                  </a:lnTo>
                  <a:lnTo>
                    <a:pt x="1685" y="379"/>
                  </a:lnTo>
                  <a:lnTo>
                    <a:pt x="1566" y="475"/>
                  </a:lnTo>
                  <a:lnTo>
                    <a:pt x="1446" y="578"/>
                  </a:lnTo>
                  <a:lnTo>
                    <a:pt x="1333" y="681"/>
                  </a:lnTo>
                  <a:lnTo>
                    <a:pt x="1219" y="791"/>
                  </a:lnTo>
                  <a:lnTo>
                    <a:pt x="1113" y="901"/>
                  </a:lnTo>
                  <a:lnTo>
                    <a:pt x="1013" y="1011"/>
                  </a:lnTo>
                  <a:lnTo>
                    <a:pt x="913" y="1128"/>
                  </a:lnTo>
                  <a:lnTo>
                    <a:pt x="820" y="1252"/>
                  </a:lnTo>
                  <a:lnTo>
                    <a:pt x="727" y="1369"/>
                  </a:lnTo>
                  <a:lnTo>
                    <a:pt x="640" y="1493"/>
                  </a:lnTo>
                  <a:lnTo>
                    <a:pt x="560" y="1623"/>
                  </a:lnTo>
                  <a:lnTo>
                    <a:pt x="480" y="1754"/>
                  </a:lnTo>
                  <a:lnTo>
                    <a:pt x="407" y="1885"/>
                  </a:lnTo>
                  <a:lnTo>
                    <a:pt x="340" y="2015"/>
                  </a:lnTo>
                  <a:lnTo>
                    <a:pt x="281" y="2153"/>
                  </a:lnTo>
                  <a:lnTo>
                    <a:pt x="221" y="2290"/>
                  </a:lnTo>
                  <a:lnTo>
                    <a:pt x="174" y="2435"/>
                  </a:lnTo>
                  <a:lnTo>
                    <a:pt x="127" y="2572"/>
                  </a:lnTo>
                  <a:lnTo>
                    <a:pt x="87" y="2717"/>
                  </a:lnTo>
                  <a:lnTo>
                    <a:pt x="61" y="2861"/>
                  </a:lnTo>
                  <a:lnTo>
                    <a:pt x="34" y="3012"/>
                  </a:lnTo>
                  <a:lnTo>
                    <a:pt x="14" y="3157"/>
                  </a:lnTo>
                  <a:lnTo>
                    <a:pt x="1" y="3308"/>
                  </a:lnTo>
                  <a:lnTo>
                    <a:pt x="1" y="3459"/>
                  </a:lnTo>
                  <a:lnTo>
                    <a:pt x="1" y="3610"/>
                  </a:lnTo>
                  <a:lnTo>
                    <a:pt x="14" y="3769"/>
                  </a:lnTo>
                  <a:lnTo>
                    <a:pt x="34" y="3920"/>
                  </a:lnTo>
                  <a:lnTo>
                    <a:pt x="61" y="4078"/>
                  </a:lnTo>
                  <a:lnTo>
                    <a:pt x="94" y="4236"/>
                  </a:lnTo>
                  <a:lnTo>
                    <a:pt x="134" y="4394"/>
                  </a:lnTo>
                  <a:lnTo>
                    <a:pt x="187" y="4552"/>
                  </a:lnTo>
                  <a:lnTo>
                    <a:pt x="254" y="4731"/>
                  </a:lnTo>
                  <a:lnTo>
                    <a:pt x="334" y="4910"/>
                  </a:lnTo>
                  <a:lnTo>
                    <a:pt x="420" y="5082"/>
                  </a:lnTo>
                  <a:lnTo>
                    <a:pt x="514" y="5247"/>
                  </a:lnTo>
                  <a:lnTo>
                    <a:pt x="620" y="5412"/>
                  </a:lnTo>
                  <a:lnTo>
                    <a:pt x="733" y="5570"/>
                  </a:lnTo>
                  <a:lnTo>
                    <a:pt x="853" y="5721"/>
                  </a:lnTo>
                  <a:lnTo>
                    <a:pt x="980" y="5866"/>
                  </a:lnTo>
                  <a:lnTo>
                    <a:pt x="1113" y="6003"/>
                  </a:lnTo>
                  <a:lnTo>
                    <a:pt x="1253" y="6141"/>
                  </a:lnTo>
                  <a:lnTo>
                    <a:pt x="1399" y="6265"/>
                  </a:lnTo>
                  <a:lnTo>
                    <a:pt x="1552" y="6381"/>
                  </a:lnTo>
                  <a:lnTo>
                    <a:pt x="1712" y="6491"/>
                  </a:lnTo>
                  <a:lnTo>
                    <a:pt x="1872" y="6595"/>
                  </a:lnTo>
                  <a:lnTo>
                    <a:pt x="2038" y="6691"/>
                  </a:lnTo>
                  <a:lnTo>
                    <a:pt x="2205" y="6780"/>
                  </a:lnTo>
                  <a:lnTo>
                    <a:pt x="2385" y="6856"/>
                  </a:lnTo>
                  <a:lnTo>
                    <a:pt x="2558" y="6925"/>
                  </a:lnTo>
                  <a:lnTo>
                    <a:pt x="2737" y="6987"/>
                  </a:lnTo>
                  <a:lnTo>
                    <a:pt x="2917" y="7035"/>
                  </a:lnTo>
                  <a:lnTo>
                    <a:pt x="3104" y="7069"/>
                  </a:lnTo>
                  <a:lnTo>
                    <a:pt x="3290" y="7103"/>
                  </a:lnTo>
                  <a:lnTo>
                    <a:pt x="3470" y="7117"/>
                  </a:lnTo>
                  <a:lnTo>
                    <a:pt x="3656" y="7124"/>
                  </a:lnTo>
                  <a:lnTo>
                    <a:pt x="3843" y="7124"/>
                  </a:lnTo>
                  <a:lnTo>
                    <a:pt x="4029" y="7103"/>
                  </a:lnTo>
                  <a:lnTo>
                    <a:pt x="4216" y="7076"/>
                  </a:lnTo>
                  <a:lnTo>
                    <a:pt x="4395" y="7035"/>
                  </a:lnTo>
                  <a:lnTo>
                    <a:pt x="4575" y="6987"/>
                  </a:lnTo>
                  <a:lnTo>
                    <a:pt x="4755" y="6918"/>
                  </a:lnTo>
                  <a:lnTo>
                    <a:pt x="4935" y="6842"/>
                  </a:lnTo>
                  <a:lnTo>
                    <a:pt x="5108" y="6746"/>
                  </a:lnTo>
                  <a:lnTo>
                    <a:pt x="5254" y="6656"/>
                  </a:lnTo>
                  <a:lnTo>
                    <a:pt x="5401" y="6553"/>
                  </a:lnTo>
                  <a:lnTo>
                    <a:pt x="5547" y="6443"/>
                  </a:lnTo>
                  <a:lnTo>
                    <a:pt x="5680" y="6326"/>
                  </a:lnTo>
                  <a:lnTo>
                    <a:pt x="5814" y="6203"/>
                  </a:lnTo>
                  <a:lnTo>
                    <a:pt x="5933" y="6079"/>
                  </a:lnTo>
                  <a:lnTo>
                    <a:pt x="6053" y="5941"/>
                  </a:lnTo>
                  <a:lnTo>
                    <a:pt x="6166" y="5797"/>
                  </a:lnTo>
                  <a:lnTo>
                    <a:pt x="6273" y="5653"/>
                  </a:lnTo>
                  <a:lnTo>
                    <a:pt x="6373" y="5494"/>
                  </a:lnTo>
                  <a:lnTo>
                    <a:pt x="6466" y="5343"/>
                  </a:lnTo>
                  <a:lnTo>
                    <a:pt x="6553" y="5178"/>
                  </a:lnTo>
                  <a:lnTo>
                    <a:pt x="6632" y="5013"/>
                  </a:lnTo>
                  <a:lnTo>
                    <a:pt x="6706" y="4848"/>
                  </a:lnTo>
                  <a:lnTo>
                    <a:pt x="6772" y="4676"/>
                  </a:lnTo>
                  <a:lnTo>
                    <a:pt x="6832" y="4497"/>
                  </a:lnTo>
                  <a:lnTo>
                    <a:pt x="6879" y="4326"/>
                  </a:lnTo>
                  <a:lnTo>
                    <a:pt x="6925" y="4147"/>
                  </a:lnTo>
                  <a:lnTo>
                    <a:pt x="6959" y="3968"/>
                  </a:lnTo>
                  <a:lnTo>
                    <a:pt x="6985" y="3789"/>
                  </a:lnTo>
                  <a:lnTo>
                    <a:pt x="6999" y="3604"/>
                  </a:lnTo>
                  <a:lnTo>
                    <a:pt x="7005" y="3425"/>
                  </a:lnTo>
                  <a:lnTo>
                    <a:pt x="7005" y="3246"/>
                  </a:lnTo>
                  <a:lnTo>
                    <a:pt x="6999" y="3060"/>
                  </a:lnTo>
                  <a:lnTo>
                    <a:pt x="6979" y="2882"/>
                  </a:lnTo>
                  <a:lnTo>
                    <a:pt x="6952" y="2703"/>
                  </a:lnTo>
                  <a:lnTo>
                    <a:pt x="6912" y="2531"/>
                  </a:lnTo>
                  <a:lnTo>
                    <a:pt x="6866" y="2359"/>
                  </a:lnTo>
                  <a:lnTo>
                    <a:pt x="6812" y="2187"/>
                  </a:lnTo>
                  <a:lnTo>
                    <a:pt x="6739" y="2015"/>
                  </a:lnTo>
                  <a:lnTo>
                    <a:pt x="6666" y="1850"/>
                  </a:lnTo>
                  <a:lnTo>
                    <a:pt x="6573" y="1692"/>
                  </a:lnTo>
                  <a:lnTo>
                    <a:pt x="6473" y="1534"/>
                  </a:lnTo>
                  <a:lnTo>
                    <a:pt x="6366" y="1383"/>
                  </a:lnTo>
                  <a:lnTo>
                    <a:pt x="6253" y="1238"/>
                  </a:lnTo>
                  <a:lnTo>
                    <a:pt x="6133" y="1101"/>
                  </a:lnTo>
                  <a:lnTo>
                    <a:pt x="6013" y="977"/>
                  </a:lnTo>
                  <a:lnTo>
                    <a:pt x="5887" y="860"/>
                  </a:lnTo>
                  <a:lnTo>
                    <a:pt x="5760" y="750"/>
                  </a:lnTo>
                  <a:lnTo>
                    <a:pt x="5620" y="647"/>
                  </a:lnTo>
                  <a:lnTo>
                    <a:pt x="5487" y="558"/>
                  </a:lnTo>
                  <a:lnTo>
                    <a:pt x="5347" y="468"/>
                  </a:lnTo>
                  <a:lnTo>
                    <a:pt x="5201" y="393"/>
                  </a:lnTo>
                  <a:lnTo>
                    <a:pt x="5054" y="324"/>
                  </a:lnTo>
                  <a:lnTo>
                    <a:pt x="4901" y="262"/>
                  </a:lnTo>
                  <a:lnTo>
                    <a:pt x="4748" y="207"/>
                  </a:lnTo>
                  <a:lnTo>
                    <a:pt x="4595" y="159"/>
                  </a:lnTo>
                  <a:lnTo>
                    <a:pt x="4435" y="117"/>
                  </a:lnTo>
                  <a:lnTo>
                    <a:pt x="4282" y="76"/>
                  </a:lnTo>
                  <a:lnTo>
                    <a:pt x="4116" y="49"/>
                  </a:lnTo>
                  <a:lnTo>
                    <a:pt x="3956" y="28"/>
                  </a:lnTo>
                  <a:lnTo>
                    <a:pt x="3789" y="14"/>
                  </a:lnTo>
                  <a:lnTo>
                    <a:pt x="3630" y="7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-2486125" y="-4419450"/>
              <a:ext cx="1353475" cy="179650"/>
            </a:xfrm>
            <a:custGeom>
              <a:avLst/>
              <a:gdLst/>
              <a:ahLst/>
              <a:cxnLst/>
              <a:rect l="l" t="t" r="r" b="b"/>
              <a:pathLst>
                <a:path w="54139" h="7186" extrusionOk="0">
                  <a:moveTo>
                    <a:pt x="360" y="0"/>
                  </a:moveTo>
                  <a:lnTo>
                    <a:pt x="387" y="379"/>
                  </a:lnTo>
                  <a:lnTo>
                    <a:pt x="407" y="764"/>
                  </a:lnTo>
                  <a:lnTo>
                    <a:pt x="413" y="1156"/>
                  </a:lnTo>
                  <a:lnTo>
                    <a:pt x="407" y="1541"/>
                  </a:lnTo>
                  <a:lnTo>
                    <a:pt x="400" y="1933"/>
                  </a:lnTo>
                  <a:lnTo>
                    <a:pt x="387" y="2331"/>
                  </a:lnTo>
                  <a:lnTo>
                    <a:pt x="360" y="2723"/>
                  </a:lnTo>
                  <a:lnTo>
                    <a:pt x="333" y="3122"/>
                  </a:lnTo>
                  <a:lnTo>
                    <a:pt x="267" y="3906"/>
                  </a:lnTo>
                  <a:lnTo>
                    <a:pt x="187" y="4690"/>
                  </a:lnTo>
                  <a:lnTo>
                    <a:pt x="20" y="6223"/>
                  </a:lnTo>
                  <a:lnTo>
                    <a:pt x="1" y="6244"/>
                  </a:lnTo>
                  <a:lnTo>
                    <a:pt x="4102" y="6319"/>
                  </a:lnTo>
                  <a:lnTo>
                    <a:pt x="8197" y="6388"/>
                  </a:lnTo>
                  <a:lnTo>
                    <a:pt x="12292" y="6457"/>
                  </a:lnTo>
                  <a:lnTo>
                    <a:pt x="16393" y="6533"/>
                  </a:lnTo>
                  <a:lnTo>
                    <a:pt x="53839" y="7186"/>
                  </a:lnTo>
                  <a:lnTo>
                    <a:pt x="53806" y="6821"/>
                  </a:lnTo>
                  <a:lnTo>
                    <a:pt x="53772" y="6457"/>
                  </a:lnTo>
                  <a:lnTo>
                    <a:pt x="53746" y="6092"/>
                  </a:lnTo>
                  <a:lnTo>
                    <a:pt x="53726" y="5735"/>
                  </a:lnTo>
                  <a:lnTo>
                    <a:pt x="53713" y="5371"/>
                  </a:lnTo>
                  <a:lnTo>
                    <a:pt x="53706" y="5013"/>
                  </a:lnTo>
                  <a:lnTo>
                    <a:pt x="53713" y="4655"/>
                  </a:lnTo>
                  <a:lnTo>
                    <a:pt x="53719" y="4298"/>
                  </a:lnTo>
                  <a:lnTo>
                    <a:pt x="53739" y="3947"/>
                  </a:lnTo>
                  <a:lnTo>
                    <a:pt x="53766" y="3590"/>
                  </a:lnTo>
                  <a:lnTo>
                    <a:pt x="53799" y="3239"/>
                  </a:lnTo>
                  <a:lnTo>
                    <a:pt x="53846" y="2888"/>
                  </a:lnTo>
                  <a:lnTo>
                    <a:pt x="53906" y="2538"/>
                  </a:lnTo>
                  <a:lnTo>
                    <a:pt x="53972" y="2187"/>
                  </a:lnTo>
                  <a:lnTo>
                    <a:pt x="54052" y="1843"/>
                  </a:lnTo>
                  <a:lnTo>
                    <a:pt x="54139" y="1493"/>
                  </a:lnTo>
                  <a:lnTo>
                    <a:pt x="54139" y="1493"/>
                  </a:lnTo>
                  <a:lnTo>
                    <a:pt x="54112" y="1499"/>
                  </a:lnTo>
                  <a:lnTo>
                    <a:pt x="54085" y="1506"/>
                  </a:lnTo>
                  <a:lnTo>
                    <a:pt x="54059" y="1513"/>
                  </a:lnTo>
                  <a:lnTo>
                    <a:pt x="54032" y="1513"/>
                  </a:lnTo>
                  <a:lnTo>
                    <a:pt x="50969" y="1616"/>
                  </a:lnTo>
                  <a:lnTo>
                    <a:pt x="49438" y="1658"/>
                  </a:lnTo>
                  <a:lnTo>
                    <a:pt x="47907" y="1699"/>
                  </a:lnTo>
                  <a:lnTo>
                    <a:pt x="46368" y="1733"/>
                  </a:lnTo>
                  <a:lnTo>
                    <a:pt x="44837" y="1761"/>
                  </a:lnTo>
                  <a:lnTo>
                    <a:pt x="43299" y="1788"/>
                  </a:lnTo>
                  <a:lnTo>
                    <a:pt x="41761" y="1809"/>
                  </a:lnTo>
                  <a:lnTo>
                    <a:pt x="40230" y="1823"/>
                  </a:lnTo>
                  <a:lnTo>
                    <a:pt x="38692" y="1836"/>
                  </a:lnTo>
                  <a:lnTo>
                    <a:pt x="37153" y="1843"/>
                  </a:lnTo>
                  <a:lnTo>
                    <a:pt x="35615" y="1836"/>
                  </a:lnTo>
                  <a:lnTo>
                    <a:pt x="34077" y="1836"/>
                  </a:lnTo>
                  <a:lnTo>
                    <a:pt x="32539" y="1823"/>
                  </a:lnTo>
                  <a:lnTo>
                    <a:pt x="31001" y="1802"/>
                  </a:lnTo>
                  <a:lnTo>
                    <a:pt x="29470" y="1781"/>
                  </a:lnTo>
                  <a:lnTo>
                    <a:pt x="27932" y="1754"/>
                  </a:lnTo>
                  <a:lnTo>
                    <a:pt x="26394" y="1713"/>
                  </a:lnTo>
                  <a:lnTo>
                    <a:pt x="24856" y="1671"/>
                  </a:lnTo>
                  <a:lnTo>
                    <a:pt x="23318" y="1623"/>
                  </a:lnTo>
                  <a:lnTo>
                    <a:pt x="21780" y="1568"/>
                  </a:lnTo>
                  <a:lnTo>
                    <a:pt x="20248" y="1506"/>
                  </a:lnTo>
                  <a:lnTo>
                    <a:pt x="18710" y="1431"/>
                  </a:lnTo>
                  <a:lnTo>
                    <a:pt x="17172" y="1355"/>
                  </a:lnTo>
                  <a:lnTo>
                    <a:pt x="15641" y="1272"/>
                  </a:lnTo>
                  <a:lnTo>
                    <a:pt x="14103" y="1176"/>
                  </a:lnTo>
                  <a:lnTo>
                    <a:pt x="12571" y="1080"/>
                  </a:lnTo>
                  <a:lnTo>
                    <a:pt x="11040" y="970"/>
                  </a:lnTo>
                  <a:lnTo>
                    <a:pt x="9508" y="853"/>
                  </a:lnTo>
                  <a:lnTo>
                    <a:pt x="7977" y="736"/>
                  </a:lnTo>
                  <a:lnTo>
                    <a:pt x="6446" y="599"/>
                  </a:lnTo>
                  <a:lnTo>
                    <a:pt x="4914" y="461"/>
                  </a:lnTo>
                  <a:lnTo>
                    <a:pt x="4834" y="461"/>
                  </a:lnTo>
                  <a:lnTo>
                    <a:pt x="4748" y="454"/>
                  </a:lnTo>
                  <a:lnTo>
                    <a:pt x="4661" y="440"/>
                  </a:lnTo>
                  <a:lnTo>
                    <a:pt x="4575" y="420"/>
                  </a:lnTo>
                  <a:lnTo>
                    <a:pt x="2471" y="214"/>
                  </a:lnTo>
                  <a:lnTo>
                    <a:pt x="1412" y="11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-1692125" y="-4709100"/>
              <a:ext cx="388200" cy="257175"/>
            </a:xfrm>
            <a:custGeom>
              <a:avLst/>
              <a:gdLst/>
              <a:ahLst/>
              <a:cxnLst/>
              <a:rect l="l" t="t" r="r" b="b"/>
              <a:pathLst>
                <a:path w="15528" h="10287" extrusionOk="0">
                  <a:moveTo>
                    <a:pt x="13670" y="1"/>
                  </a:moveTo>
                  <a:lnTo>
                    <a:pt x="11140" y="812"/>
                  </a:lnTo>
                  <a:lnTo>
                    <a:pt x="11173" y="915"/>
                  </a:lnTo>
                  <a:lnTo>
                    <a:pt x="11199" y="1018"/>
                  </a:lnTo>
                  <a:lnTo>
                    <a:pt x="11213" y="1121"/>
                  </a:lnTo>
                  <a:lnTo>
                    <a:pt x="11226" y="1224"/>
                  </a:lnTo>
                  <a:lnTo>
                    <a:pt x="11226" y="1334"/>
                  </a:lnTo>
                  <a:lnTo>
                    <a:pt x="11226" y="1438"/>
                  </a:lnTo>
                  <a:lnTo>
                    <a:pt x="11213" y="1548"/>
                  </a:lnTo>
                  <a:lnTo>
                    <a:pt x="11186" y="1651"/>
                  </a:lnTo>
                  <a:lnTo>
                    <a:pt x="11153" y="1754"/>
                  </a:lnTo>
                  <a:lnTo>
                    <a:pt x="11113" y="1857"/>
                  </a:lnTo>
                  <a:lnTo>
                    <a:pt x="11060" y="1953"/>
                  </a:lnTo>
                  <a:lnTo>
                    <a:pt x="10993" y="2043"/>
                  </a:lnTo>
                  <a:lnTo>
                    <a:pt x="10920" y="2132"/>
                  </a:lnTo>
                  <a:lnTo>
                    <a:pt x="10833" y="2221"/>
                  </a:lnTo>
                  <a:lnTo>
                    <a:pt x="10740" y="2297"/>
                  </a:lnTo>
                  <a:lnTo>
                    <a:pt x="10627" y="2373"/>
                  </a:lnTo>
                  <a:lnTo>
                    <a:pt x="10367" y="2524"/>
                  </a:lnTo>
                  <a:lnTo>
                    <a:pt x="10114" y="2668"/>
                  </a:lnTo>
                  <a:lnTo>
                    <a:pt x="9855" y="2792"/>
                  </a:lnTo>
                  <a:lnTo>
                    <a:pt x="9595" y="2916"/>
                  </a:lnTo>
                  <a:lnTo>
                    <a:pt x="9335" y="3026"/>
                  </a:lnTo>
                  <a:lnTo>
                    <a:pt x="9082" y="3122"/>
                  </a:lnTo>
                  <a:lnTo>
                    <a:pt x="8822" y="3212"/>
                  </a:lnTo>
                  <a:lnTo>
                    <a:pt x="8563" y="3294"/>
                  </a:lnTo>
                  <a:lnTo>
                    <a:pt x="8303" y="3363"/>
                  </a:lnTo>
                  <a:lnTo>
                    <a:pt x="8043" y="3425"/>
                  </a:lnTo>
                  <a:lnTo>
                    <a:pt x="7784" y="3480"/>
                  </a:lnTo>
                  <a:lnTo>
                    <a:pt x="7524" y="3521"/>
                  </a:lnTo>
                  <a:lnTo>
                    <a:pt x="7258" y="3555"/>
                  </a:lnTo>
                  <a:lnTo>
                    <a:pt x="6998" y="3583"/>
                  </a:lnTo>
                  <a:lnTo>
                    <a:pt x="6738" y="3604"/>
                  </a:lnTo>
                  <a:lnTo>
                    <a:pt x="6472" y="3610"/>
                  </a:lnTo>
                  <a:lnTo>
                    <a:pt x="6212" y="3610"/>
                  </a:lnTo>
                  <a:lnTo>
                    <a:pt x="5946" y="3604"/>
                  </a:lnTo>
                  <a:lnTo>
                    <a:pt x="5680" y="3590"/>
                  </a:lnTo>
                  <a:lnTo>
                    <a:pt x="5413" y="3569"/>
                  </a:lnTo>
                  <a:lnTo>
                    <a:pt x="5154" y="3535"/>
                  </a:lnTo>
                  <a:lnTo>
                    <a:pt x="4887" y="3500"/>
                  </a:lnTo>
                  <a:lnTo>
                    <a:pt x="4614" y="3459"/>
                  </a:lnTo>
                  <a:lnTo>
                    <a:pt x="4348" y="3404"/>
                  </a:lnTo>
                  <a:lnTo>
                    <a:pt x="4082" y="3349"/>
                  </a:lnTo>
                  <a:lnTo>
                    <a:pt x="3809" y="3287"/>
                  </a:lnTo>
                  <a:lnTo>
                    <a:pt x="3542" y="3212"/>
                  </a:lnTo>
                  <a:lnTo>
                    <a:pt x="3270" y="3136"/>
                  </a:lnTo>
                  <a:lnTo>
                    <a:pt x="2997" y="3053"/>
                  </a:lnTo>
                  <a:lnTo>
                    <a:pt x="2724" y="2964"/>
                  </a:lnTo>
                  <a:lnTo>
                    <a:pt x="2451" y="2868"/>
                  </a:lnTo>
                  <a:lnTo>
                    <a:pt x="2178" y="2772"/>
                  </a:lnTo>
                  <a:lnTo>
                    <a:pt x="1665" y="2572"/>
                  </a:lnTo>
                  <a:lnTo>
                    <a:pt x="1405" y="3493"/>
                  </a:lnTo>
                  <a:lnTo>
                    <a:pt x="1152" y="4422"/>
                  </a:lnTo>
                  <a:lnTo>
                    <a:pt x="912" y="5357"/>
                  </a:lnTo>
                  <a:lnTo>
                    <a:pt x="799" y="5831"/>
                  </a:lnTo>
                  <a:lnTo>
                    <a:pt x="693" y="6299"/>
                  </a:lnTo>
                  <a:lnTo>
                    <a:pt x="586" y="6773"/>
                  </a:lnTo>
                  <a:lnTo>
                    <a:pt x="486" y="7255"/>
                  </a:lnTo>
                  <a:lnTo>
                    <a:pt x="386" y="7729"/>
                  </a:lnTo>
                  <a:lnTo>
                    <a:pt x="300" y="8210"/>
                  </a:lnTo>
                  <a:lnTo>
                    <a:pt x="213" y="8699"/>
                  </a:lnTo>
                  <a:lnTo>
                    <a:pt x="140" y="9187"/>
                  </a:lnTo>
                  <a:lnTo>
                    <a:pt x="67" y="9682"/>
                  </a:lnTo>
                  <a:lnTo>
                    <a:pt x="0" y="10177"/>
                  </a:lnTo>
                  <a:lnTo>
                    <a:pt x="3882" y="10225"/>
                  </a:lnTo>
                  <a:lnTo>
                    <a:pt x="7764" y="10259"/>
                  </a:lnTo>
                  <a:lnTo>
                    <a:pt x="11646" y="10280"/>
                  </a:lnTo>
                  <a:lnTo>
                    <a:pt x="15527" y="10287"/>
                  </a:lnTo>
                  <a:lnTo>
                    <a:pt x="15527" y="10287"/>
                  </a:lnTo>
                  <a:lnTo>
                    <a:pt x="15474" y="9606"/>
                  </a:lnTo>
                  <a:lnTo>
                    <a:pt x="15414" y="8925"/>
                  </a:lnTo>
                  <a:lnTo>
                    <a:pt x="15348" y="8252"/>
                  </a:lnTo>
                  <a:lnTo>
                    <a:pt x="15268" y="7585"/>
                  </a:lnTo>
                  <a:lnTo>
                    <a:pt x="15188" y="6918"/>
                  </a:lnTo>
                  <a:lnTo>
                    <a:pt x="15095" y="6258"/>
                  </a:lnTo>
                  <a:lnTo>
                    <a:pt x="14995" y="5604"/>
                  </a:lnTo>
                  <a:lnTo>
                    <a:pt x="14888" y="4951"/>
                  </a:lnTo>
                  <a:lnTo>
                    <a:pt x="14768" y="4312"/>
                  </a:lnTo>
                  <a:lnTo>
                    <a:pt x="14642" y="3672"/>
                  </a:lnTo>
                  <a:lnTo>
                    <a:pt x="14502" y="3047"/>
                  </a:lnTo>
                  <a:lnTo>
                    <a:pt x="14355" y="2421"/>
                  </a:lnTo>
                  <a:lnTo>
                    <a:pt x="14202" y="1802"/>
                  </a:lnTo>
                  <a:lnTo>
                    <a:pt x="14036" y="1197"/>
                  </a:lnTo>
                  <a:lnTo>
                    <a:pt x="13856" y="592"/>
                  </a:lnTo>
                  <a:lnTo>
                    <a:pt x="136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-2344625" y="-5057875"/>
              <a:ext cx="994250" cy="598900"/>
            </a:xfrm>
            <a:custGeom>
              <a:avLst/>
              <a:gdLst/>
              <a:ahLst/>
              <a:cxnLst/>
              <a:rect l="l" t="t" r="r" b="b"/>
              <a:pathLst>
                <a:path w="39770" h="23956" extrusionOk="0">
                  <a:moveTo>
                    <a:pt x="20867" y="0"/>
                  </a:moveTo>
                  <a:lnTo>
                    <a:pt x="20354" y="7"/>
                  </a:lnTo>
                  <a:lnTo>
                    <a:pt x="19742" y="35"/>
                  </a:lnTo>
                  <a:lnTo>
                    <a:pt x="19136" y="69"/>
                  </a:lnTo>
                  <a:lnTo>
                    <a:pt x="18537" y="124"/>
                  </a:lnTo>
                  <a:lnTo>
                    <a:pt x="17951" y="193"/>
                  </a:lnTo>
                  <a:lnTo>
                    <a:pt x="17378" y="275"/>
                  </a:lnTo>
                  <a:lnTo>
                    <a:pt x="16805" y="372"/>
                  </a:lnTo>
                  <a:lnTo>
                    <a:pt x="16253" y="482"/>
                  </a:lnTo>
                  <a:lnTo>
                    <a:pt x="15707" y="605"/>
                  </a:lnTo>
                  <a:lnTo>
                    <a:pt x="15167" y="750"/>
                  </a:lnTo>
                  <a:lnTo>
                    <a:pt x="14641" y="901"/>
                  </a:lnTo>
                  <a:lnTo>
                    <a:pt x="14122" y="1066"/>
                  </a:lnTo>
                  <a:lnTo>
                    <a:pt x="13609" y="1252"/>
                  </a:lnTo>
                  <a:lnTo>
                    <a:pt x="13117" y="1444"/>
                  </a:lnTo>
                  <a:lnTo>
                    <a:pt x="12624" y="1651"/>
                  </a:lnTo>
                  <a:lnTo>
                    <a:pt x="12145" y="1864"/>
                  </a:lnTo>
                  <a:lnTo>
                    <a:pt x="11672" y="2097"/>
                  </a:lnTo>
                  <a:lnTo>
                    <a:pt x="11212" y="2338"/>
                  </a:lnTo>
                  <a:lnTo>
                    <a:pt x="10766" y="2599"/>
                  </a:lnTo>
                  <a:lnTo>
                    <a:pt x="10320" y="2861"/>
                  </a:lnTo>
                  <a:lnTo>
                    <a:pt x="9894" y="3143"/>
                  </a:lnTo>
                  <a:lnTo>
                    <a:pt x="9468" y="3431"/>
                  </a:lnTo>
                  <a:lnTo>
                    <a:pt x="9055" y="3734"/>
                  </a:lnTo>
                  <a:lnTo>
                    <a:pt x="8656" y="4043"/>
                  </a:lnTo>
                  <a:lnTo>
                    <a:pt x="8256" y="4367"/>
                  </a:lnTo>
                  <a:lnTo>
                    <a:pt x="7877" y="4703"/>
                  </a:lnTo>
                  <a:lnTo>
                    <a:pt x="7497" y="5047"/>
                  </a:lnTo>
                  <a:lnTo>
                    <a:pt x="7131" y="5398"/>
                  </a:lnTo>
                  <a:lnTo>
                    <a:pt x="6778" y="5762"/>
                  </a:lnTo>
                  <a:lnTo>
                    <a:pt x="6432" y="6141"/>
                  </a:lnTo>
                  <a:lnTo>
                    <a:pt x="6092" y="6519"/>
                  </a:lnTo>
                  <a:lnTo>
                    <a:pt x="5766" y="6911"/>
                  </a:lnTo>
                  <a:lnTo>
                    <a:pt x="5446" y="7309"/>
                  </a:lnTo>
                  <a:lnTo>
                    <a:pt x="5134" y="7722"/>
                  </a:lnTo>
                  <a:lnTo>
                    <a:pt x="4834" y="8141"/>
                  </a:lnTo>
                  <a:lnTo>
                    <a:pt x="4541" y="8568"/>
                  </a:lnTo>
                  <a:lnTo>
                    <a:pt x="4261" y="9001"/>
                  </a:lnTo>
                  <a:lnTo>
                    <a:pt x="3988" y="9441"/>
                  </a:lnTo>
                  <a:lnTo>
                    <a:pt x="3722" y="9895"/>
                  </a:lnTo>
                  <a:lnTo>
                    <a:pt x="3469" y="10355"/>
                  </a:lnTo>
                  <a:lnTo>
                    <a:pt x="3223" y="10816"/>
                  </a:lnTo>
                  <a:lnTo>
                    <a:pt x="2983" y="11291"/>
                  </a:lnTo>
                  <a:lnTo>
                    <a:pt x="2757" y="11765"/>
                  </a:lnTo>
                  <a:lnTo>
                    <a:pt x="2537" y="12253"/>
                  </a:lnTo>
                  <a:lnTo>
                    <a:pt x="2330" y="12748"/>
                  </a:lnTo>
                  <a:lnTo>
                    <a:pt x="2131" y="13243"/>
                  </a:lnTo>
                  <a:lnTo>
                    <a:pt x="1938" y="13745"/>
                  </a:lnTo>
                  <a:lnTo>
                    <a:pt x="1751" y="14261"/>
                  </a:lnTo>
                  <a:lnTo>
                    <a:pt x="1578" y="14777"/>
                  </a:lnTo>
                  <a:lnTo>
                    <a:pt x="1418" y="15292"/>
                  </a:lnTo>
                  <a:lnTo>
                    <a:pt x="1258" y="15822"/>
                  </a:lnTo>
                  <a:lnTo>
                    <a:pt x="1112" y="16351"/>
                  </a:lnTo>
                  <a:lnTo>
                    <a:pt x="972" y="16888"/>
                  </a:lnTo>
                  <a:lnTo>
                    <a:pt x="846" y="17424"/>
                  </a:lnTo>
                  <a:lnTo>
                    <a:pt x="726" y="17974"/>
                  </a:lnTo>
                  <a:lnTo>
                    <a:pt x="613" y="18517"/>
                  </a:lnTo>
                  <a:lnTo>
                    <a:pt x="513" y="19074"/>
                  </a:lnTo>
                  <a:lnTo>
                    <a:pt x="419" y="19631"/>
                  </a:lnTo>
                  <a:lnTo>
                    <a:pt x="333" y="20188"/>
                  </a:lnTo>
                  <a:lnTo>
                    <a:pt x="253" y="20752"/>
                  </a:lnTo>
                  <a:lnTo>
                    <a:pt x="186" y="21316"/>
                  </a:lnTo>
                  <a:lnTo>
                    <a:pt x="127" y="21879"/>
                  </a:lnTo>
                  <a:lnTo>
                    <a:pt x="80" y="22450"/>
                  </a:lnTo>
                  <a:lnTo>
                    <a:pt x="33" y="23028"/>
                  </a:lnTo>
                  <a:lnTo>
                    <a:pt x="0" y="23598"/>
                  </a:lnTo>
                  <a:lnTo>
                    <a:pt x="4168" y="23688"/>
                  </a:lnTo>
                  <a:lnTo>
                    <a:pt x="8336" y="23777"/>
                  </a:lnTo>
                  <a:lnTo>
                    <a:pt x="12498" y="23867"/>
                  </a:lnTo>
                  <a:lnTo>
                    <a:pt x="16652" y="23956"/>
                  </a:lnTo>
                  <a:lnTo>
                    <a:pt x="16333" y="22801"/>
                  </a:lnTo>
                  <a:lnTo>
                    <a:pt x="16006" y="21646"/>
                  </a:lnTo>
                  <a:lnTo>
                    <a:pt x="15674" y="20491"/>
                  </a:lnTo>
                  <a:lnTo>
                    <a:pt x="15341" y="19335"/>
                  </a:lnTo>
                  <a:lnTo>
                    <a:pt x="14668" y="17018"/>
                  </a:lnTo>
                  <a:lnTo>
                    <a:pt x="14335" y="15856"/>
                  </a:lnTo>
                  <a:lnTo>
                    <a:pt x="14009" y="14694"/>
                  </a:lnTo>
                  <a:lnTo>
                    <a:pt x="13476" y="14887"/>
                  </a:lnTo>
                  <a:lnTo>
                    <a:pt x="13210" y="14990"/>
                  </a:lnTo>
                  <a:lnTo>
                    <a:pt x="12937" y="15100"/>
                  </a:lnTo>
                  <a:lnTo>
                    <a:pt x="12664" y="15210"/>
                  </a:lnTo>
                  <a:lnTo>
                    <a:pt x="12384" y="15334"/>
                  </a:lnTo>
                  <a:lnTo>
                    <a:pt x="12105" y="15464"/>
                  </a:lnTo>
                  <a:lnTo>
                    <a:pt x="11818" y="15602"/>
                  </a:lnTo>
                  <a:lnTo>
                    <a:pt x="11732" y="15636"/>
                  </a:lnTo>
                  <a:lnTo>
                    <a:pt x="11645" y="15664"/>
                  </a:lnTo>
                  <a:lnTo>
                    <a:pt x="11559" y="15684"/>
                  </a:lnTo>
                  <a:lnTo>
                    <a:pt x="11479" y="15698"/>
                  </a:lnTo>
                  <a:lnTo>
                    <a:pt x="11399" y="15698"/>
                  </a:lnTo>
                  <a:lnTo>
                    <a:pt x="11326" y="15691"/>
                  </a:lnTo>
                  <a:lnTo>
                    <a:pt x="11252" y="15677"/>
                  </a:lnTo>
                  <a:lnTo>
                    <a:pt x="11179" y="15657"/>
                  </a:lnTo>
                  <a:lnTo>
                    <a:pt x="11113" y="15636"/>
                  </a:lnTo>
                  <a:lnTo>
                    <a:pt x="11046" y="15602"/>
                  </a:lnTo>
                  <a:lnTo>
                    <a:pt x="10986" y="15560"/>
                  </a:lnTo>
                  <a:lnTo>
                    <a:pt x="10933" y="15519"/>
                  </a:lnTo>
                  <a:lnTo>
                    <a:pt x="10880" y="15471"/>
                  </a:lnTo>
                  <a:lnTo>
                    <a:pt x="10833" y="15416"/>
                  </a:lnTo>
                  <a:lnTo>
                    <a:pt x="10786" y="15361"/>
                  </a:lnTo>
                  <a:lnTo>
                    <a:pt x="10753" y="15299"/>
                  </a:lnTo>
                  <a:lnTo>
                    <a:pt x="10720" y="15237"/>
                  </a:lnTo>
                  <a:lnTo>
                    <a:pt x="10693" y="15169"/>
                  </a:lnTo>
                  <a:lnTo>
                    <a:pt x="10667" y="15100"/>
                  </a:lnTo>
                  <a:lnTo>
                    <a:pt x="10653" y="15031"/>
                  </a:lnTo>
                  <a:lnTo>
                    <a:pt x="10647" y="14955"/>
                  </a:lnTo>
                  <a:lnTo>
                    <a:pt x="10640" y="14887"/>
                  </a:lnTo>
                  <a:lnTo>
                    <a:pt x="10640" y="14811"/>
                  </a:lnTo>
                  <a:lnTo>
                    <a:pt x="10653" y="14735"/>
                  </a:lnTo>
                  <a:lnTo>
                    <a:pt x="10673" y="14660"/>
                  </a:lnTo>
                  <a:lnTo>
                    <a:pt x="10693" y="14591"/>
                  </a:lnTo>
                  <a:lnTo>
                    <a:pt x="10726" y="14515"/>
                  </a:lnTo>
                  <a:lnTo>
                    <a:pt x="10766" y="14447"/>
                  </a:lnTo>
                  <a:lnTo>
                    <a:pt x="10813" y="14378"/>
                  </a:lnTo>
                  <a:lnTo>
                    <a:pt x="10873" y="14316"/>
                  </a:lnTo>
                  <a:lnTo>
                    <a:pt x="10933" y="14254"/>
                  </a:lnTo>
                  <a:lnTo>
                    <a:pt x="11006" y="14192"/>
                  </a:lnTo>
                  <a:lnTo>
                    <a:pt x="11312" y="13972"/>
                  </a:lnTo>
                  <a:lnTo>
                    <a:pt x="11619" y="13766"/>
                  </a:lnTo>
                  <a:lnTo>
                    <a:pt x="11925" y="13566"/>
                  </a:lnTo>
                  <a:lnTo>
                    <a:pt x="12238" y="13381"/>
                  </a:lnTo>
                  <a:lnTo>
                    <a:pt x="12551" y="13202"/>
                  </a:lnTo>
                  <a:lnTo>
                    <a:pt x="12864" y="13030"/>
                  </a:lnTo>
                  <a:lnTo>
                    <a:pt x="13183" y="12872"/>
                  </a:lnTo>
                  <a:lnTo>
                    <a:pt x="13503" y="12721"/>
                  </a:lnTo>
                  <a:lnTo>
                    <a:pt x="13117" y="11222"/>
                  </a:lnTo>
                  <a:lnTo>
                    <a:pt x="13097" y="11119"/>
                  </a:lnTo>
                  <a:lnTo>
                    <a:pt x="13090" y="11022"/>
                  </a:lnTo>
                  <a:lnTo>
                    <a:pt x="13090" y="10926"/>
                  </a:lnTo>
                  <a:lnTo>
                    <a:pt x="13103" y="10830"/>
                  </a:lnTo>
                  <a:lnTo>
                    <a:pt x="13117" y="10740"/>
                  </a:lnTo>
                  <a:lnTo>
                    <a:pt x="13150" y="10651"/>
                  </a:lnTo>
                  <a:lnTo>
                    <a:pt x="13183" y="10562"/>
                  </a:lnTo>
                  <a:lnTo>
                    <a:pt x="13223" y="10486"/>
                  </a:lnTo>
                  <a:lnTo>
                    <a:pt x="13270" y="10410"/>
                  </a:lnTo>
                  <a:lnTo>
                    <a:pt x="13323" y="10335"/>
                  </a:lnTo>
                  <a:lnTo>
                    <a:pt x="13383" y="10266"/>
                  </a:lnTo>
                  <a:lnTo>
                    <a:pt x="13450" y="10204"/>
                  </a:lnTo>
                  <a:lnTo>
                    <a:pt x="13516" y="10149"/>
                  </a:lnTo>
                  <a:lnTo>
                    <a:pt x="13589" y="10094"/>
                  </a:lnTo>
                  <a:lnTo>
                    <a:pt x="13663" y="10053"/>
                  </a:lnTo>
                  <a:lnTo>
                    <a:pt x="13743" y="10012"/>
                  </a:lnTo>
                  <a:lnTo>
                    <a:pt x="13823" y="9977"/>
                  </a:lnTo>
                  <a:lnTo>
                    <a:pt x="13909" y="9950"/>
                  </a:lnTo>
                  <a:lnTo>
                    <a:pt x="13989" y="9929"/>
                  </a:lnTo>
                  <a:lnTo>
                    <a:pt x="14076" y="9922"/>
                  </a:lnTo>
                  <a:lnTo>
                    <a:pt x="14162" y="9915"/>
                  </a:lnTo>
                  <a:lnTo>
                    <a:pt x="14242" y="9915"/>
                  </a:lnTo>
                  <a:lnTo>
                    <a:pt x="14329" y="9929"/>
                  </a:lnTo>
                  <a:lnTo>
                    <a:pt x="14408" y="9950"/>
                  </a:lnTo>
                  <a:lnTo>
                    <a:pt x="14488" y="9977"/>
                  </a:lnTo>
                  <a:lnTo>
                    <a:pt x="14568" y="10012"/>
                  </a:lnTo>
                  <a:lnTo>
                    <a:pt x="14641" y="10053"/>
                  </a:lnTo>
                  <a:lnTo>
                    <a:pt x="14715" y="10115"/>
                  </a:lnTo>
                  <a:lnTo>
                    <a:pt x="14781" y="10177"/>
                  </a:lnTo>
                  <a:lnTo>
                    <a:pt x="14841" y="10252"/>
                  </a:lnTo>
                  <a:lnTo>
                    <a:pt x="14895" y="10335"/>
                  </a:lnTo>
                  <a:lnTo>
                    <a:pt x="14948" y="10431"/>
                  </a:lnTo>
                  <a:lnTo>
                    <a:pt x="15034" y="10617"/>
                  </a:lnTo>
                  <a:lnTo>
                    <a:pt x="15114" y="10802"/>
                  </a:lnTo>
                  <a:lnTo>
                    <a:pt x="15267" y="11181"/>
                  </a:lnTo>
                  <a:lnTo>
                    <a:pt x="15414" y="11559"/>
                  </a:lnTo>
                  <a:lnTo>
                    <a:pt x="15487" y="11744"/>
                  </a:lnTo>
                  <a:lnTo>
                    <a:pt x="15567" y="11930"/>
                  </a:lnTo>
                  <a:lnTo>
                    <a:pt x="15873" y="11841"/>
                  </a:lnTo>
                  <a:lnTo>
                    <a:pt x="16186" y="11765"/>
                  </a:lnTo>
                  <a:lnTo>
                    <a:pt x="16499" y="11703"/>
                  </a:lnTo>
                  <a:lnTo>
                    <a:pt x="16812" y="11641"/>
                  </a:lnTo>
                  <a:lnTo>
                    <a:pt x="17132" y="11586"/>
                  </a:lnTo>
                  <a:lnTo>
                    <a:pt x="17451" y="11538"/>
                  </a:lnTo>
                  <a:lnTo>
                    <a:pt x="17771" y="11504"/>
                  </a:lnTo>
                  <a:lnTo>
                    <a:pt x="18097" y="11469"/>
                  </a:lnTo>
                  <a:lnTo>
                    <a:pt x="18423" y="11449"/>
                  </a:lnTo>
                  <a:lnTo>
                    <a:pt x="18750" y="11435"/>
                  </a:lnTo>
                  <a:lnTo>
                    <a:pt x="19076" y="11428"/>
                  </a:lnTo>
                  <a:lnTo>
                    <a:pt x="19409" y="11428"/>
                  </a:lnTo>
                  <a:lnTo>
                    <a:pt x="19735" y="11435"/>
                  </a:lnTo>
                  <a:lnTo>
                    <a:pt x="20068" y="11449"/>
                  </a:lnTo>
                  <a:lnTo>
                    <a:pt x="20401" y="11476"/>
                  </a:lnTo>
                  <a:lnTo>
                    <a:pt x="20740" y="11511"/>
                  </a:lnTo>
                  <a:lnTo>
                    <a:pt x="21067" y="11552"/>
                  </a:lnTo>
                  <a:lnTo>
                    <a:pt x="21400" y="11600"/>
                  </a:lnTo>
                  <a:lnTo>
                    <a:pt x="21733" y="11662"/>
                  </a:lnTo>
                  <a:lnTo>
                    <a:pt x="22065" y="11737"/>
                  </a:lnTo>
                  <a:lnTo>
                    <a:pt x="22398" y="11827"/>
                  </a:lnTo>
                  <a:lnTo>
                    <a:pt x="22725" y="11916"/>
                  </a:lnTo>
                  <a:lnTo>
                    <a:pt x="23058" y="12019"/>
                  </a:lnTo>
                  <a:lnTo>
                    <a:pt x="23390" y="12129"/>
                  </a:lnTo>
                  <a:lnTo>
                    <a:pt x="23723" y="12246"/>
                  </a:lnTo>
                  <a:lnTo>
                    <a:pt x="24050" y="12370"/>
                  </a:lnTo>
                  <a:lnTo>
                    <a:pt x="24382" y="12494"/>
                  </a:lnTo>
                  <a:lnTo>
                    <a:pt x="24715" y="12631"/>
                  </a:lnTo>
                  <a:lnTo>
                    <a:pt x="25375" y="12900"/>
                  </a:lnTo>
                  <a:lnTo>
                    <a:pt x="26040" y="13181"/>
                  </a:lnTo>
                  <a:lnTo>
                    <a:pt x="26214" y="12728"/>
                  </a:lnTo>
                  <a:lnTo>
                    <a:pt x="26393" y="12281"/>
                  </a:lnTo>
                  <a:lnTo>
                    <a:pt x="26580" y="11841"/>
                  </a:lnTo>
                  <a:lnTo>
                    <a:pt x="26779" y="11407"/>
                  </a:lnTo>
                  <a:lnTo>
                    <a:pt x="26986" y="10974"/>
                  </a:lnTo>
                  <a:lnTo>
                    <a:pt x="27206" y="10555"/>
                  </a:lnTo>
                  <a:lnTo>
                    <a:pt x="27439" y="10135"/>
                  </a:lnTo>
                  <a:lnTo>
                    <a:pt x="27678" y="9730"/>
                  </a:lnTo>
                  <a:lnTo>
                    <a:pt x="27738" y="9640"/>
                  </a:lnTo>
                  <a:lnTo>
                    <a:pt x="27805" y="9558"/>
                  </a:lnTo>
                  <a:lnTo>
                    <a:pt x="27878" y="9489"/>
                  </a:lnTo>
                  <a:lnTo>
                    <a:pt x="27951" y="9427"/>
                  </a:lnTo>
                  <a:lnTo>
                    <a:pt x="28031" y="9372"/>
                  </a:lnTo>
                  <a:lnTo>
                    <a:pt x="28111" y="9324"/>
                  </a:lnTo>
                  <a:lnTo>
                    <a:pt x="28198" y="9290"/>
                  </a:lnTo>
                  <a:lnTo>
                    <a:pt x="28284" y="9262"/>
                  </a:lnTo>
                  <a:lnTo>
                    <a:pt x="28371" y="9242"/>
                  </a:lnTo>
                  <a:lnTo>
                    <a:pt x="28464" y="9228"/>
                  </a:lnTo>
                  <a:lnTo>
                    <a:pt x="28637" y="9228"/>
                  </a:lnTo>
                  <a:lnTo>
                    <a:pt x="28730" y="9242"/>
                  </a:lnTo>
                  <a:lnTo>
                    <a:pt x="28817" y="9255"/>
                  </a:lnTo>
                  <a:lnTo>
                    <a:pt x="28903" y="9283"/>
                  </a:lnTo>
                  <a:lnTo>
                    <a:pt x="28983" y="9310"/>
                  </a:lnTo>
                  <a:lnTo>
                    <a:pt x="29070" y="9345"/>
                  </a:lnTo>
                  <a:lnTo>
                    <a:pt x="29143" y="9393"/>
                  </a:lnTo>
                  <a:lnTo>
                    <a:pt x="29216" y="9441"/>
                  </a:lnTo>
                  <a:lnTo>
                    <a:pt x="29290" y="9496"/>
                  </a:lnTo>
                  <a:lnTo>
                    <a:pt x="29350" y="9558"/>
                  </a:lnTo>
                  <a:lnTo>
                    <a:pt x="29409" y="9627"/>
                  </a:lnTo>
                  <a:lnTo>
                    <a:pt x="29463" y="9695"/>
                  </a:lnTo>
                  <a:lnTo>
                    <a:pt x="29509" y="9771"/>
                  </a:lnTo>
                  <a:lnTo>
                    <a:pt x="29549" y="9854"/>
                  </a:lnTo>
                  <a:lnTo>
                    <a:pt x="29576" y="9936"/>
                  </a:lnTo>
                  <a:lnTo>
                    <a:pt x="29603" y="10032"/>
                  </a:lnTo>
                  <a:lnTo>
                    <a:pt x="29616" y="10122"/>
                  </a:lnTo>
                  <a:lnTo>
                    <a:pt x="29623" y="10225"/>
                  </a:lnTo>
                  <a:lnTo>
                    <a:pt x="29616" y="10328"/>
                  </a:lnTo>
                  <a:lnTo>
                    <a:pt x="29603" y="10431"/>
                  </a:lnTo>
                  <a:lnTo>
                    <a:pt x="29576" y="10541"/>
                  </a:lnTo>
                  <a:lnTo>
                    <a:pt x="29030" y="12363"/>
                  </a:lnTo>
                  <a:lnTo>
                    <a:pt x="28491" y="14144"/>
                  </a:lnTo>
                  <a:lnTo>
                    <a:pt x="28923" y="14295"/>
                  </a:lnTo>
                  <a:lnTo>
                    <a:pt x="29356" y="14440"/>
                  </a:lnTo>
                  <a:lnTo>
                    <a:pt x="29796" y="14563"/>
                  </a:lnTo>
                  <a:lnTo>
                    <a:pt x="30009" y="14619"/>
                  </a:lnTo>
                  <a:lnTo>
                    <a:pt x="30228" y="14674"/>
                  </a:lnTo>
                  <a:lnTo>
                    <a:pt x="30448" y="14722"/>
                  </a:lnTo>
                  <a:lnTo>
                    <a:pt x="30661" y="14763"/>
                  </a:lnTo>
                  <a:lnTo>
                    <a:pt x="30881" y="14804"/>
                  </a:lnTo>
                  <a:lnTo>
                    <a:pt x="31101" y="14839"/>
                  </a:lnTo>
                  <a:lnTo>
                    <a:pt x="31314" y="14866"/>
                  </a:lnTo>
                  <a:lnTo>
                    <a:pt x="31533" y="14887"/>
                  </a:lnTo>
                  <a:lnTo>
                    <a:pt x="31753" y="14900"/>
                  </a:lnTo>
                  <a:lnTo>
                    <a:pt x="31966" y="14914"/>
                  </a:lnTo>
                  <a:lnTo>
                    <a:pt x="32186" y="14921"/>
                  </a:lnTo>
                  <a:lnTo>
                    <a:pt x="32406" y="14914"/>
                  </a:lnTo>
                  <a:lnTo>
                    <a:pt x="32619" y="14907"/>
                  </a:lnTo>
                  <a:lnTo>
                    <a:pt x="32838" y="14894"/>
                  </a:lnTo>
                  <a:lnTo>
                    <a:pt x="33058" y="14873"/>
                  </a:lnTo>
                  <a:lnTo>
                    <a:pt x="33271" y="14839"/>
                  </a:lnTo>
                  <a:lnTo>
                    <a:pt x="33491" y="14804"/>
                  </a:lnTo>
                  <a:lnTo>
                    <a:pt x="33711" y="14756"/>
                  </a:lnTo>
                  <a:lnTo>
                    <a:pt x="33930" y="14701"/>
                  </a:lnTo>
                  <a:lnTo>
                    <a:pt x="34143" y="14639"/>
                  </a:lnTo>
                  <a:lnTo>
                    <a:pt x="34363" y="14570"/>
                  </a:lnTo>
                  <a:lnTo>
                    <a:pt x="34583" y="14488"/>
                  </a:lnTo>
                  <a:lnTo>
                    <a:pt x="34796" y="14405"/>
                  </a:lnTo>
                  <a:lnTo>
                    <a:pt x="35016" y="14302"/>
                  </a:lnTo>
                  <a:lnTo>
                    <a:pt x="35235" y="14199"/>
                  </a:lnTo>
                  <a:lnTo>
                    <a:pt x="35448" y="14082"/>
                  </a:lnTo>
                  <a:lnTo>
                    <a:pt x="35522" y="14041"/>
                  </a:lnTo>
                  <a:lnTo>
                    <a:pt x="35595" y="14007"/>
                  </a:lnTo>
                  <a:lnTo>
                    <a:pt x="35668" y="13979"/>
                  </a:lnTo>
                  <a:lnTo>
                    <a:pt x="35741" y="13952"/>
                  </a:lnTo>
                  <a:lnTo>
                    <a:pt x="35815" y="13931"/>
                  </a:lnTo>
                  <a:lnTo>
                    <a:pt x="35888" y="13917"/>
                  </a:lnTo>
                  <a:lnTo>
                    <a:pt x="35955" y="13903"/>
                  </a:lnTo>
                  <a:lnTo>
                    <a:pt x="36028" y="13903"/>
                  </a:lnTo>
                  <a:lnTo>
                    <a:pt x="36094" y="13897"/>
                  </a:lnTo>
                  <a:lnTo>
                    <a:pt x="36161" y="13903"/>
                  </a:lnTo>
                  <a:lnTo>
                    <a:pt x="36227" y="13910"/>
                  </a:lnTo>
                  <a:lnTo>
                    <a:pt x="36294" y="13917"/>
                  </a:lnTo>
                  <a:lnTo>
                    <a:pt x="36421" y="13952"/>
                  </a:lnTo>
                  <a:lnTo>
                    <a:pt x="36547" y="14000"/>
                  </a:lnTo>
                  <a:lnTo>
                    <a:pt x="36660" y="14062"/>
                  </a:lnTo>
                  <a:lnTo>
                    <a:pt x="36767" y="14137"/>
                  </a:lnTo>
                  <a:lnTo>
                    <a:pt x="36867" y="14220"/>
                  </a:lnTo>
                  <a:lnTo>
                    <a:pt x="36960" y="14316"/>
                  </a:lnTo>
                  <a:lnTo>
                    <a:pt x="37046" y="14419"/>
                  </a:lnTo>
                  <a:lnTo>
                    <a:pt x="37120" y="14522"/>
                  </a:lnTo>
                  <a:lnTo>
                    <a:pt x="37186" y="14639"/>
                  </a:lnTo>
                  <a:lnTo>
                    <a:pt x="37240" y="14763"/>
                  </a:lnTo>
                  <a:lnTo>
                    <a:pt x="39770" y="13952"/>
                  </a:lnTo>
                  <a:lnTo>
                    <a:pt x="39643" y="13560"/>
                  </a:lnTo>
                  <a:lnTo>
                    <a:pt x="39510" y="13175"/>
                  </a:lnTo>
                  <a:lnTo>
                    <a:pt x="39370" y="12796"/>
                  </a:lnTo>
                  <a:lnTo>
                    <a:pt x="39230" y="12418"/>
                  </a:lnTo>
                  <a:lnTo>
                    <a:pt x="39084" y="12047"/>
                  </a:lnTo>
                  <a:lnTo>
                    <a:pt x="38931" y="11682"/>
                  </a:lnTo>
                  <a:lnTo>
                    <a:pt x="38771" y="11311"/>
                  </a:lnTo>
                  <a:lnTo>
                    <a:pt x="38611" y="10954"/>
                  </a:lnTo>
                  <a:lnTo>
                    <a:pt x="38445" y="10596"/>
                  </a:lnTo>
                  <a:lnTo>
                    <a:pt x="38272" y="10245"/>
                  </a:lnTo>
                  <a:lnTo>
                    <a:pt x="38098" y="9895"/>
                  </a:lnTo>
                  <a:lnTo>
                    <a:pt x="37919" y="9558"/>
                  </a:lnTo>
                  <a:lnTo>
                    <a:pt x="37732" y="9214"/>
                  </a:lnTo>
                  <a:lnTo>
                    <a:pt x="37539" y="8884"/>
                  </a:lnTo>
                  <a:lnTo>
                    <a:pt x="37339" y="8554"/>
                  </a:lnTo>
                  <a:lnTo>
                    <a:pt x="37140" y="8231"/>
                  </a:lnTo>
                  <a:lnTo>
                    <a:pt x="36933" y="7908"/>
                  </a:lnTo>
                  <a:lnTo>
                    <a:pt x="36720" y="7591"/>
                  </a:lnTo>
                  <a:lnTo>
                    <a:pt x="36500" y="7282"/>
                  </a:lnTo>
                  <a:lnTo>
                    <a:pt x="36281" y="6979"/>
                  </a:lnTo>
                  <a:lnTo>
                    <a:pt x="36048" y="6684"/>
                  </a:lnTo>
                  <a:lnTo>
                    <a:pt x="35815" y="6388"/>
                  </a:lnTo>
                  <a:lnTo>
                    <a:pt x="35575" y="6099"/>
                  </a:lnTo>
                  <a:lnTo>
                    <a:pt x="35329" y="5817"/>
                  </a:lnTo>
                  <a:lnTo>
                    <a:pt x="35082" y="5542"/>
                  </a:lnTo>
                  <a:lnTo>
                    <a:pt x="34823" y="5267"/>
                  </a:lnTo>
                  <a:lnTo>
                    <a:pt x="34563" y="5006"/>
                  </a:lnTo>
                  <a:lnTo>
                    <a:pt x="34290" y="4745"/>
                  </a:lnTo>
                  <a:lnTo>
                    <a:pt x="34017" y="4490"/>
                  </a:lnTo>
                  <a:lnTo>
                    <a:pt x="33737" y="4243"/>
                  </a:lnTo>
                  <a:lnTo>
                    <a:pt x="33451" y="4002"/>
                  </a:lnTo>
                  <a:lnTo>
                    <a:pt x="33158" y="3761"/>
                  </a:lnTo>
                  <a:lnTo>
                    <a:pt x="32865" y="3535"/>
                  </a:lnTo>
                  <a:lnTo>
                    <a:pt x="32559" y="3315"/>
                  </a:lnTo>
                  <a:lnTo>
                    <a:pt x="32246" y="3094"/>
                  </a:lnTo>
                  <a:lnTo>
                    <a:pt x="31933" y="2888"/>
                  </a:lnTo>
                  <a:lnTo>
                    <a:pt x="31613" y="2682"/>
                  </a:lnTo>
                  <a:lnTo>
                    <a:pt x="31280" y="2489"/>
                  </a:lnTo>
                  <a:lnTo>
                    <a:pt x="30948" y="2297"/>
                  </a:lnTo>
                  <a:lnTo>
                    <a:pt x="30601" y="2111"/>
                  </a:lnTo>
                  <a:lnTo>
                    <a:pt x="30255" y="1939"/>
                  </a:lnTo>
                  <a:lnTo>
                    <a:pt x="29902" y="1767"/>
                  </a:lnTo>
                  <a:lnTo>
                    <a:pt x="29543" y="1609"/>
                  </a:lnTo>
                  <a:lnTo>
                    <a:pt x="29170" y="1451"/>
                  </a:lnTo>
                  <a:lnTo>
                    <a:pt x="28797" y="1307"/>
                  </a:lnTo>
                  <a:lnTo>
                    <a:pt x="28417" y="1162"/>
                  </a:lnTo>
                  <a:lnTo>
                    <a:pt x="28031" y="1032"/>
                  </a:lnTo>
                  <a:lnTo>
                    <a:pt x="27632" y="908"/>
                  </a:lnTo>
                  <a:lnTo>
                    <a:pt x="27232" y="791"/>
                  </a:lnTo>
                  <a:lnTo>
                    <a:pt x="26826" y="681"/>
                  </a:lnTo>
                  <a:lnTo>
                    <a:pt x="26407" y="578"/>
                  </a:lnTo>
                  <a:lnTo>
                    <a:pt x="25987" y="489"/>
                  </a:lnTo>
                  <a:lnTo>
                    <a:pt x="25554" y="399"/>
                  </a:lnTo>
                  <a:lnTo>
                    <a:pt x="25122" y="323"/>
                  </a:lnTo>
                  <a:lnTo>
                    <a:pt x="24675" y="255"/>
                  </a:lnTo>
                  <a:lnTo>
                    <a:pt x="24229" y="193"/>
                  </a:lnTo>
                  <a:lnTo>
                    <a:pt x="23770" y="138"/>
                  </a:lnTo>
                  <a:lnTo>
                    <a:pt x="23304" y="97"/>
                  </a:lnTo>
                  <a:lnTo>
                    <a:pt x="22831" y="62"/>
                  </a:lnTo>
                  <a:lnTo>
                    <a:pt x="22352" y="35"/>
                  </a:lnTo>
                  <a:lnTo>
                    <a:pt x="21866" y="14"/>
                  </a:lnTo>
                  <a:lnTo>
                    <a:pt x="2136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-1966125" y="-2408250"/>
              <a:ext cx="466275" cy="253925"/>
            </a:xfrm>
            <a:custGeom>
              <a:avLst/>
              <a:gdLst/>
              <a:ahLst/>
              <a:cxnLst/>
              <a:rect l="l" t="t" r="r" b="b"/>
              <a:pathLst>
                <a:path w="18651" h="10157" extrusionOk="0">
                  <a:moveTo>
                    <a:pt x="9036" y="0"/>
                  </a:moveTo>
                  <a:lnTo>
                    <a:pt x="8796" y="14"/>
                  </a:lnTo>
                  <a:lnTo>
                    <a:pt x="8557" y="28"/>
                  </a:lnTo>
                  <a:lnTo>
                    <a:pt x="8317" y="49"/>
                  </a:lnTo>
                  <a:lnTo>
                    <a:pt x="8084" y="76"/>
                  </a:lnTo>
                  <a:lnTo>
                    <a:pt x="7844" y="111"/>
                  </a:lnTo>
                  <a:lnTo>
                    <a:pt x="7618" y="152"/>
                  </a:lnTo>
                  <a:lnTo>
                    <a:pt x="7385" y="193"/>
                  </a:lnTo>
                  <a:lnTo>
                    <a:pt x="7158" y="241"/>
                  </a:lnTo>
                  <a:lnTo>
                    <a:pt x="6939" y="296"/>
                  </a:lnTo>
                  <a:lnTo>
                    <a:pt x="6719" y="358"/>
                  </a:lnTo>
                  <a:lnTo>
                    <a:pt x="6499" y="427"/>
                  </a:lnTo>
                  <a:lnTo>
                    <a:pt x="6280" y="496"/>
                  </a:lnTo>
                  <a:lnTo>
                    <a:pt x="6067" y="571"/>
                  </a:lnTo>
                  <a:lnTo>
                    <a:pt x="5860" y="654"/>
                  </a:lnTo>
                  <a:lnTo>
                    <a:pt x="5654" y="736"/>
                  </a:lnTo>
                  <a:lnTo>
                    <a:pt x="5447" y="826"/>
                  </a:lnTo>
                  <a:lnTo>
                    <a:pt x="5248" y="922"/>
                  </a:lnTo>
                  <a:lnTo>
                    <a:pt x="5048" y="1025"/>
                  </a:lnTo>
                  <a:lnTo>
                    <a:pt x="4855" y="1128"/>
                  </a:lnTo>
                  <a:lnTo>
                    <a:pt x="4662" y="1238"/>
                  </a:lnTo>
                  <a:lnTo>
                    <a:pt x="4469" y="1355"/>
                  </a:lnTo>
                  <a:lnTo>
                    <a:pt x="4282" y="1472"/>
                  </a:lnTo>
                  <a:lnTo>
                    <a:pt x="4102" y="1596"/>
                  </a:lnTo>
                  <a:lnTo>
                    <a:pt x="3923" y="1726"/>
                  </a:lnTo>
                  <a:lnTo>
                    <a:pt x="3749" y="1857"/>
                  </a:lnTo>
                  <a:lnTo>
                    <a:pt x="3576" y="1994"/>
                  </a:lnTo>
                  <a:lnTo>
                    <a:pt x="3410" y="2132"/>
                  </a:lnTo>
                  <a:lnTo>
                    <a:pt x="3243" y="2283"/>
                  </a:lnTo>
                  <a:lnTo>
                    <a:pt x="3084" y="2428"/>
                  </a:lnTo>
                  <a:lnTo>
                    <a:pt x="2924" y="2579"/>
                  </a:lnTo>
                  <a:lnTo>
                    <a:pt x="2771" y="2737"/>
                  </a:lnTo>
                  <a:lnTo>
                    <a:pt x="2618" y="2902"/>
                  </a:lnTo>
                  <a:lnTo>
                    <a:pt x="2471" y="3067"/>
                  </a:lnTo>
                  <a:lnTo>
                    <a:pt x="2331" y="3232"/>
                  </a:lnTo>
                  <a:lnTo>
                    <a:pt x="2191" y="3404"/>
                  </a:lnTo>
                  <a:lnTo>
                    <a:pt x="2058" y="3583"/>
                  </a:lnTo>
                  <a:lnTo>
                    <a:pt x="1932" y="3762"/>
                  </a:lnTo>
                  <a:lnTo>
                    <a:pt x="1805" y="3940"/>
                  </a:lnTo>
                  <a:lnTo>
                    <a:pt x="1679" y="4133"/>
                  </a:lnTo>
                  <a:lnTo>
                    <a:pt x="1566" y="4319"/>
                  </a:lnTo>
                  <a:lnTo>
                    <a:pt x="1452" y="4511"/>
                  </a:lnTo>
                  <a:lnTo>
                    <a:pt x="1339" y="4710"/>
                  </a:lnTo>
                  <a:lnTo>
                    <a:pt x="1239" y="4910"/>
                  </a:lnTo>
                  <a:lnTo>
                    <a:pt x="1139" y="5109"/>
                  </a:lnTo>
                  <a:lnTo>
                    <a:pt x="1040" y="5316"/>
                  </a:lnTo>
                  <a:lnTo>
                    <a:pt x="953" y="5522"/>
                  </a:lnTo>
                  <a:lnTo>
                    <a:pt x="866" y="5735"/>
                  </a:lnTo>
                  <a:lnTo>
                    <a:pt x="787" y="5948"/>
                  </a:lnTo>
                  <a:lnTo>
                    <a:pt x="707" y="6168"/>
                  </a:lnTo>
                  <a:lnTo>
                    <a:pt x="633" y="6388"/>
                  </a:lnTo>
                  <a:lnTo>
                    <a:pt x="567" y="6608"/>
                  </a:lnTo>
                  <a:lnTo>
                    <a:pt x="507" y="6828"/>
                  </a:lnTo>
                  <a:lnTo>
                    <a:pt x="454" y="7062"/>
                  </a:lnTo>
                  <a:lnTo>
                    <a:pt x="400" y="7289"/>
                  </a:lnTo>
                  <a:lnTo>
                    <a:pt x="354" y="7523"/>
                  </a:lnTo>
                  <a:lnTo>
                    <a:pt x="314" y="7757"/>
                  </a:lnTo>
                  <a:lnTo>
                    <a:pt x="274" y="7990"/>
                  </a:lnTo>
                  <a:lnTo>
                    <a:pt x="241" y="8231"/>
                  </a:lnTo>
                  <a:lnTo>
                    <a:pt x="221" y="8472"/>
                  </a:lnTo>
                  <a:lnTo>
                    <a:pt x="201" y="8712"/>
                  </a:lnTo>
                  <a:lnTo>
                    <a:pt x="181" y="8960"/>
                  </a:lnTo>
                  <a:lnTo>
                    <a:pt x="174" y="9207"/>
                  </a:lnTo>
                  <a:lnTo>
                    <a:pt x="167" y="9455"/>
                  </a:lnTo>
                  <a:lnTo>
                    <a:pt x="167" y="9524"/>
                  </a:lnTo>
                  <a:lnTo>
                    <a:pt x="154" y="9592"/>
                  </a:lnTo>
                  <a:lnTo>
                    <a:pt x="141" y="9661"/>
                  </a:lnTo>
                  <a:lnTo>
                    <a:pt x="114" y="9723"/>
                  </a:lnTo>
                  <a:lnTo>
                    <a:pt x="87" y="9778"/>
                  </a:lnTo>
                  <a:lnTo>
                    <a:pt x="61" y="9833"/>
                  </a:lnTo>
                  <a:lnTo>
                    <a:pt x="1" y="9936"/>
                  </a:lnTo>
                  <a:lnTo>
                    <a:pt x="4662" y="9991"/>
                  </a:lnTo>
                  <a:lnTo>
                    <a:pt x="9322" y="10046"/>
                  </a:lnTo>
                  <a:lnTo>
                    <a:pt x="13990" y="10101"/>
                  </a:lnTo>
                  <a:lnTo>
                    <a:pt x="18651" y="10156"/>
                  </a:lnTo>
                  <a:lnTo>
                    <a:pt x="18651" y="10156"/>
                  </a:lnTo>
                  <a:lnTo>
                    <a:pt x="18617" y="10087"/>
                  </a:lnTo>
                  <a:lnTo>
                    <a:pt x="18591" y="10026"/>
                  </a:lnTo>
                  <a:lnTo>
                    <a:pt x="18571" y="9950"/>
                  </a:lnTo>
                  <a:lnTo>
                    <a:pt x="18564" y="9874"/>
                  </a:lnTo>
                  <a:lnTo>
                    <a:pt x="18497" y="9386"/>
                  </a:lnTo>
                  <a:lnTo>
                    <a:pt x="18418" y="8898"/>
                  </a:lnTo>
                  <a:lnTo>
                    <a:pt x="18324" y="8423"/>
                  </a:lnTo>
                  <a:lnTo>
                    <a:pt x="18218" y="7949"/>
                  </a:lnTo>
                  <a:lnTo>
                    <a:pt x="18098" y="7481"/>
                  </a:lnTo>
                  <a:lnTo>
                    <a:pt x="17958" y="7021"/>
                  </a:lnTo>
                  <a:lnTo>
                    <a:pt x="17885" y="6794"/>
                  </a:lnTo>
                  <a:lnTo>
                    <a:pt x="17805" y="6567"/>
                  </a:lnTo>
                  <a:lnTo>
                    <a:pt x="17725" y="6347"/>
                  </a:lnTo>
                  <a:lnTo>
                    <a:pt x="17639" y="6127"/>
                  </a:lnTo>
                  <a:lnTo>
                    <a:pt x="17552" y="5907"/>
                  </a:lnTo>
                  <a:lnTo>
                    <a:pt x="17459" y="5687"/>
                  </a:lnTo>
                  <a:lnTo>
                    <a:pt x="17366" y="5474"/>
                  </a:lnTo>
                  <a:lnTo>
                    <a:pt x="17266" y="5261"/>
                  </a:lnTo>
                  <a:lnTo>
                    <a:pt x="17166" y="5054"/>
                  </a:lnTo>
                  <a:lnTo>
                    <a:pt x="17059" y="4848"/>
                  </a:lnTo>
                  <a:lnTo>
                    <a:pt x="16946" y="4649"/>
                  </a:lnTo>
                  <a:lnTo>
                    <a:pt x="16833" y="4449"/>
                  </a:lnTo>
                  <a:lnTo>
                    <a:pt x="16713" y="4250"/>
                  </a:lnTo>
                  <a:lnTo>
                    <a:pt x="16593" y="4057"/>
                  </a:lnTo>
                  <a:lnTo>
                    <a:pt x="16467" y="3865"/>
                  </a:lnTo>
                  <a:lnTo>
                    <a:pt x="16340" y="3679"/>
                  </a:lnTo>
                  <a:lnTo>
                    <a:pt x="16207" y="3493"/>
                  </a:lnTo>
                  <a:lnTo>
                    <a:pt x="16074" y="3315"/>
                  </a:lnTo>
                  <a:lnTo>
                    <a:pt x="15934" y="3136"/>
                  </a:lnTo>
                  <a:lnTo>
                    <a:pt x="15794" y="2964"/>
                  </a:lnTo>
                  <a:lnTo>
                    <a:pt x="15648" y="2799"/>
                  </a:lnTo>
                  <a:lnTo>
                    <a:pt x="15495" y="2634"/>
                  </a:lnTo>
                  <a:lnTo>
                    <a:pt x="15341" y="2469"/>
                  </a:lnTo>
                  <a:lnTo>
                    <a:pt x="15182" y="2311"/>
                  </a:lnTo>
                  <a:lnTo>
                    <a:pt x="15022" y="2160"/>
                  </a:lnTo>
                  <a:lnTo>
                    <a:pt x="14855" y="2015"/>
                  </a:lnTo>
                  <a:lnTo>
                    <a:pt x="14689" y="1871"/>
                  </a:lnTo>
                  <a:lnTo>
                    <a:pt x="14516" y="1726"/>
                  </a:lnTo>
                  <a:lnTo>
                    <a:pt x="14343" y="1596"/>
                  </a:lnTo>
                  <a:lnTo>
                    <a:pt x="14163" y="1465"/>
                  </a:lnTo>
                  <a:lnTo>
                    <a:pt x="13976" y="1341"/>
                  </a:lnTo>
                  <a:lnTo>
                    <a:pt x="13790" y="1218"/>
                  </a:lnTo>
                  <a:lnTo>
                    <a:pt x="13604" y="1108"/>
                  </a:lnTo>
                  <a:lnTo>
                    <a:pt x="13404" y="997"/>
                  </a:lnTo>
                  <a:lnTo>
                    <a:pt x="13211" y="887"/>
                  </a:lnTo>
                  <a:lnTo>
                    <a:pt x="13004" y="791"/>
                  </a:lnTo>
                  <a:lnTo>
                    <a:pt x="12805" y="695"/>
                  </a:lnTo>
                  <a:lnTo>
                    <a:pt x="12592" y="606"/>
                  </a:lnTo>
                  <a:lnTo>
                    <a:pt x="12379" y="523"/>
                  </a:lnTo>
                  <a:lnTo>
                    <a:pt x="12165" y="447"/>
                  </a:lnTo>
                  <a:lnTo>
                    <a:pt x="11946" y="379"/>
                  </a:lnTo>
                  <a:lnTo>
                    <a:pt x="11719" y="310"/>
                  </a:lnTo>
                  <a:lnTo>
                    <a:pt x="11493" y="248"/>
                  </a:lnTo>
                  <a:lnTo>
                    <a:pt x="11260" y="200"/>
                  </a:lnTo>
                  <a:lnTo>
                    <a:pt x="11027" y="152"/>
                  </a:lnTo>
                  <a:lnTo>
                    <a:pt x="10787" y="111"/>
                  </a:lnTo>
                  <a:lnTo>
                    <a:pt x="10548" y="76"/>
                  </a:lnTo>
                  <a:lnTo>
                    <a:pt x="10301" y="49"/>
                  </a:lnTo>
                  <a:lnTo>
                    <a:pt x="10055" y="21"/>
                  </a:lnTo>
                  <a:lnTo>
                    <a:pt x="9802" y="7"/>
                  </a:lnTo>
                  <a:lnTo>
                    <a:pt x="9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-2034375" y="-1469525"/>
              <a:ext cx="517375" cy="101275"/>
            </a:xfrm>
            <a:custGeom>
              <a:avLst/>
              <a:gdLst/>
              <a:ahLst/>
              <a:cxnLst/>
              <a:rect l="l" t="t" r="r" b="b"/>
              <a:pathLst>
                <a:path w="20695" h="4051" extrusionOk="0">
                  <a:moveTo>
                    <a:pt x="1" y="1"/>
                  </a:moveTo>
                  <a:lnTo>
                    <a:pt x="114" y="977"/>
                  </a:lnTo>
                  <a:lnTo>
                    <a:pt x="214" y="1960"/>
                  </a:lnTo>
                  <a:lnTo>
                    <a:pt x="321" y="2951"/>
                  </a:lnTo>
                  <a:lnTo>
                    <a:pt x="427" y="3941"/>
                  </a:lnTo>
                  <a:lnTo>
                    <a:pt x="1639" y="3851"/>
                  </a:lnTo>
                  <a:lnTo>
                    <a:pt x="2844" y="3776"/>
                  </a:lnTo>
                  <a:lnTo>
                    <a:pt x="4049" y="3707"/>
                  </a:lnTo>
                  <a:lnTo>
                    <a:pt x="5261" y="3645"/>
                  </a:lnTo>
                  <a:lnTo>
                    <a:pt x="6473" y="3597"/>
                  </a:lnTo>
                  <a:lnTo>
                    <a:pt x="7685" y="3563"/>
                  </a:lnTo>
                  <a:lnTo>
                    <a:pt x="8890" y="3542"/>
                  </a:lnTo>
                  <a:lnTo>
                    <a:pt x="10102" y="3535"/>
                  </a:lnTo>
                  <a:lnTo>
                    <a:pt x="11313" y="3535"/>
                  </a:lnTo>
                  <a:lnTo>
                    <a:pt x="12525" y="3556"/>
                  </a:lnTo>
                  <a:lnTo>
                    <a:pt x="13131" y="3576"/>
                  </a:lnTo>
                  <a:lnTo>
                    <a:pt x="13730" y="3597"/>
                  </a:lnTo>
                  <a:lnTo>
                    <a:pt x="14336" y="3618"/>
                  </a:lnTo>
                  <a:lnTo>
                    <a:pt x="14942" y="3645"/>
                  </a:lnTo>
                  <a:lnTo>
                    <a:pt x="15548" y="3679"/>
                  </a:lnTo>
                  <a:lnTo>
                    <a:pt x="16147" y="3721"/>
                  </a:lnTo>
                  <a:lnTo>
                    <a:pt x="16753" y="3762"/>
                  </a:lnTo>
                  <a:lnTo>
                    <a:pt x="17352" y="3810"/>
                  </a:lnTo>
                  <a:lnTo>
                    <a:pt x="17958" y="3858"/>
                  </a:lnTo>
                  <a:lnTo>
                    <a:pt x="18557" y="3920"/>
                  </a:lnTo>
                  <a:lnTo>
                    <a:pt x="19163" y="3982"/>
                  </a:lnTo>
                  <a:lnTo>
                    <a:pt x="19763" y="4051"/>
                  </a:lnTo>
                  <a:lnTo>
                    <a:pt x="19869" y="3569"/>
                  </a:lnTo>
                  <a:lnTo>
                    <a:pt x="19976" y="3095"/>
                  </a:lnTo>
                  <a:lnTo>
                    <a:pt x="20089" y="2627"/>
                  </a:lnTo>
                  <a:lnTo>
                    <a:pt x="20209" y="2160"/>
                  </a:lnTo>
                  <a:lnTo>
                    <a:pt x="20448" y="1232"/>
                  </a:lnTo>
                  <a:lnTo>
                    <a:pt x="20695" y="331"/>
                  </a:lnTo>
                  <a:lnTo>
                    <a:pt x="14243" y="269"/>
                  </a:lnTo>
                  <a:lnTo>
                    <a:pt x="11014" y="235"/>
                  </a:lnTo>
                  <a:lnTo>
                    <a:pt x="9396" y="207"/>
                  </a:lnTo>
                  <a:lnTo>
                    <a:pt x="7778" y="180"/>
                  </a:lnTo>
                  <a:lnTo>
                    <a:pt x="5827" y="145"/>
                  </a:lnTo>
                  <a:lnTo>
                    <a:pt x="3889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-2019375" y="-1329925"/>
              <a:ext cx="466750" cy="126025"/>
            </a:xfrm>
            <a:custGeom>
              <a:avLst/>
              <a:gdLst/>
              <a:ahLst/>
              <a:cxnLst/>
              <a:rect l="l" t="t" r="r" b="b"/>
              <a:pathLst>
                <a:path w="18670" h="5041" extrusionOk="0">
                  <a:moveTo>
                    <a:pt x="0" y="0"/>
                  </a:moveTo>
                  <a:lnTo>
                    <a:pt x="287" y="2441"/>
                  </a:lnTo>
                  <a:lnTo>
                    <a:pt x="420" y="3665"/>
                  </a:lnTo>
                  <a:lnTo>
                    <a:pt x="553" y="4882"/>
                  </a:lnTo>
                  <a:lnTo>
                    <a:pt x="1645" y="4916"/>
                  </a:lnTo>
                  <a:lnTo>
                    <a:pt x="2743" y="4930"/>
                  </a:lnTo>
                  <a:lnTo>
                    <a:pt x="3835" y="4937"/>
                  </a:lnTo>
                  <a:lnTo>
                    <a:pt x="4934" y="4937"/>
                  </a:lnTo>
                  <a:lnTo>
                    <a:pt x="6033" y="4930"/>
                  </a:lnTo>
                  <a:lnTo>
                    <a:pt x="7125" y="4916"/>
                  </a:lnTo>
                  <a:lnTo>
                    <a:pt x="9322" y="4889"/>
                  </a:lnTo>
                  <a:lnTo>
                    <a:pt x="10414" y="4875"/>
                  </a:lnTo>
                  <a:lnTo>
                    <a:pt x="11512" y="4868"/>
                  </a:lnTo>
                  <a:lnTo>
                    <a:pt x="12604" y="4868"/>
                  </a:lnTo>
                  <a:lnTo>
                    <a:pt x="13696" y="4875"/>
                  </a:lnTo>
                  <a:lnTo>
                    <a:pt x="14788" y="4896"/>
                  </a:lnTo>
                  <a:lnTo>
                    <a:pt x="15880" y="4923"/>
                  </a:lnTo>
                  <a:lnTo>
                    <a:pt x="16426" y="4951"/>
                  </a:lnTo>
                  <a:lnTo>
                    <a:pt x="16965" y="4971"/>
                  </a:lnTo>
                  <a:lnTo>
                    <a:pt x="17511" y="5006"/>
                  </a:lnTo>
                  <a:lnTo>
                    <a:pt x="18057" y="5040"/>
                  </a:lnTo>
                  <a:lnTo>
                    <a:pt x="18191" y="4016"/>
                  </a:lnTo>
                  <a:lnTo>
                    <a:pt x="18337" y="2998"/>
                  </a:lnTo>
                  <a:lnTo>
                    <a:pt x="18503" y="1980"/>
                  </a:lnTo>
                  <a:lnTo>
                    <a:pt x="18670" y="970"/>
                  </a:lnTo>
                  <a:lnTo>
                    <a:pt x="16340" y="825"/>
                  </a:lnTo>
                  <a:lnTo>
                    <a:pt x="14009" y="681"/>
                  </a:lnTo>
                  <a:lnTo>
                    <a:pt x="11685" y="536"/>
                  </a:lnTo>
                  <a:lnTo>
                    <a:pt x="9355" y="399"/>
                  </a:lnTo>
                  <a:lnTo>
                    <a:pt x="7018" y="268"/>
                  </a:lnTo>
                  <a:lnTo>
                    <a:pt x="5853" y="213"/>
                  </a:lnTo>
                  <a:lnTo>
                    <a:pt x="4681" y="158"/>
                  </a:lnTo>
                  <a:lnTo>
                    <a:pt x="3516" y="110"/>
                  </a:lnTo>
                  <a:lnTo>
                    <a:pt x="2344" y="69"/>
                  </a:lnTo>
                  <a:lnTo>
                    <a:pt x="1172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-2001250" y="-1159925"/>
              <a:ext cx="426325" cy="134100"/>
            </a:xfrm>
            <a:custGeom>
              <a:avLst/>
              <a:gdLst/>
              <a:ahLst/>
              <a:cxnLst/>
              <a:rect l="l" t="t" r="r" b="b"/>
              <a:pathLst>
                <a:path w="17053" h="5364" extrusionOk="0">
                  <a:moveTo>
                    <a:pt x="1" y="0"/>
                  </a:moveTo>
                  <a:lnTo>
                    <a:pt x="114" y="1334"/>
                  </a:lnTo>
                  <a:lnTo>
                    <a:pt x="241" y="2668"/>
                  </a:lnTo>
                  <a:lnTo>
                    <a:pt x="361" y="4016"/>
                  </a:lnTo>
                  <a:lnTo>
                    <a:pt x="414" y="4690"/>
                  </a:lnTo>
                  <a:lnTo>
                    <a:pt x="467" y="5363"/>
                  </a:lnTo>
                  <a:lnTo>
                    <a:pt x="1479" y="5274"/>
                  </a:lnTo>
                  <a:lnTo>
                    <a:pt x="2498" y="5205"/>
                  </a:lnTo>
                  <a:lnTo>
                    <a:pt x="3517" y="5137"/>
                  </a:lnTo>
                  <a:lnTo>
                    <a:pt x="4529" y="5082"/>
                  </a:lnTo>
                  <a:lnTo>
                    <a:pt x="5547" y="5033"/>
                  </a:lnTo>
                  <a:lnTo>
                    <a:pt x="6566" y="4999"/>
                  </a:lnTo>
                  <a:lnTo>
                    <a:pt x="7585" y="4965"/>
                  </a:lnTo>
                  <a:lnTo>
                    <a:pt x="8603" y="4937"/>
                  </a:lnTo>
                  <a:lnTo>
                    <a:pt x="9622" y="4917"/>
                  </a:lnTo>
                  <a:lnTo>
                    <a:pt x="10641" y="4903"/>
                  </a:lnTo>
                  <a:lnTo>
                    <a:pt x="12678" y="4889"/>
                  </a:lnTo>
                  <a:lnTo>
                    <a:pt x="14716" y="4882"/>
                  </a:lnTo>
                  <a:lnTo>
                    <a:pt x="16753" y="4875"/>
                  </a:lnTo>
                  <a:lnTo>
                    <a:pt x="16813" y="3851"/>
                  </a:lnTo>
                  <a:lnTo>
                    <a:pt x="16880" y="2819"/>
                  </a:lnTo>
                  <a:lnTo>
                    <a:pt x="16959" y="1781"/>
                  </a:lnTo>
                  <a:lnTo>
                    <a:pt x="17053" y="743"/>
                  </a:lnTo>
                  <a:lnTo>
                    <a:pt x="17053" y="743"/>
                  </a:lnTo>
                  <a:lnTo>
                    <a:pt x="16527" y="812"/>
                  </a:lnTo>
                  <a:lnTo>
                    <a:pt x="16001" y="867"/>
                  </a:lnTo>
                  <a:lnTo>
                    <a:pt x="15475" y="915"/>
                  </a:lnTo>
                  <a:lnTo>
                    <a:pt x="14949" y="956"/>
                  </a:lnTo>
                  <a:lnTo>
                    <a:pt x="14416" y="984"/>
                  </a:lnTo>
                  <a:lnTo>
                    <a:pt x="13883" y="1011"/>
                  </a:lnTo>
                  <a:lnTo>
                    <a:pt x="13351" y="1032"/>
                  </a:lnTo>
                  <a:lnTo>
                    <a:pt x="12818" y="1045"/>
                  </a:lnTo>
                  <a:lnTo>
                    <a:pt x="12285" y="1052"/>
                  </a:lnTo>
                  <a:lnTo>
                    <a:pt x="11746" y="1052"/>
                  </a:lnTo>
                  <a:lnTo>
                    <a:pt x="11213" y="1045"/>
                  </a:lnTo>
                  <a:lnTo>
                    <a:pt x="10674" y="1039"/>
                  </a:lnTo>
                  <a:lnTo>
                    <a:pt x="10141" y="1018"/>
                  </a:lnTo>
                  <a:lnTo>
                    <a:pt x="9602" y="997"/>
                  </a:lnTo>
                  <a:lnTo>
                    <a:pt x="9063" y="970"/>
                  </a:lnTo>
                  <a:lnTo>
                    <a:pt x="8524" y="942"/>
                  </a:lnTo>
                  <a:lnTo>
                    <a:pt x="7991" y="901"/>
                  </a:lnTo>
                  <a:lnTo>
                    <a:pt x="7452" y="867"/>
                  </a:lnTo>
                  <a:lnTo>
                    <a:pt x="6373" y="770"/>
                  </a:lnTo>
                  <a:lnTo>
                    <a:pt x="5301" y="667"/>
                  </a:lnTo>
                  <a:lnTo>
                    <a:pt x="4236" y="550"/>
                  </a:lnTo>
                  <a:lnTo>
                    <a:pt x="3164" y="420"/>
                  </a:lnTo>
                  <a:lnTo>
                    <a:pt x="2105" y="289"/>
                  </a:lnTo>
                  <a:lnTo>
                    <a:pt x="10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-1994425" y="-988550"/>
              <a:ext cx="411025" cy="125350"/>
            </a:xfrm>
            <a:custGeom>
              <a:avLst/>
              <a:gdLst/>
              <a:ahLst/>
              <a:cxnLst/>
              <a:rect l="l" t="t" r="r" b="b"/>
              <a:pathLst>
                <a:path w="16441" h="5014" extrusionOk="0">
                  <a:moveTo>
                    <a:pt x="281" y="1"/>
                  </a:moveTo>
                  <a:lnTo>
                    <a:pt x="341" y="1039"/>
                  </a:lnTo>
                  <a:lnTo>
                    <a:pt x="400" y="2077"/>
                  </a:lnTo>
                  <a:lnTo>
                    <a:pt x="454" y="3115"/>
                  </a:lnTo>
                  <a:lnTo>
                    <a:pt x="494" y="4160"/>
                  </a:lnTo>
                  <a:lnTo>
                    <a:pt x="494" y="4229"/>
                  </a:lnTo>
                  <a:lnTo>
                    <a:pt x="487" y="4298"/>
                  </a:lnTo>
                  <a:lnTo>
                    <a:pt x="480" y="4367"/>
                  </a:lnTo>
                  <a:lnTo>
                    <a:pt x="467" y="4436"/>
                  </a:lnTo>
                  <a:lnTo>
                    <a:pt x="447" y="4497"/>
                  </a:lnTo>
                  <a:lnTo>
                    <a:pt x="427" y="4552"/>
                  </a:lnTo>
                  <a:lnTo>
                    <a:pt x="400" y="4614"/>
                  </a:lnTo>
                  <a:lnTo>
                    <a:pt x="367" y="4662"/>
                  </a:lnTo>
                  <a:lnTo>
                    <a:pt x="334" y="4717"/>
                  </a:lnTo>
                  <a:lnTo>
                    <a:pt x="294" y="4766"/>
                  </a:lnTo>
                  <a:lnTo>
                    <a:pt x="254" y="4814"/>
                  </a:lnTo>
                  <a:lnTo>
                    <a:pt x="207" y="4855"/>
                  </a:lnTo>
                  <a:lnTo>
                    <a:pt x="107" y="4931"/>
                  </a:lnTo>
                  <a:lnTo>
                    <a:pt x="1" y="4992"/>
                  </a:lnTo>
                  <a:lnTo>
                    <a:pt x="2451" y="4992"/>
                  </a:lnTo>
                  <a:lnTo>
                    <a:pt x="5947" y="5006"/>
                  </a:lnTo>
                  <a:lnTo>
                    <a:pt x="9442" y="5013"/>
                  </a:lnTo>
                  <a:lnTo>
                    <a:pt x="16440" y="5013"/>
                  </a:lnTo>
                  <a:lnTo>
                    <a:pt x="16420" y="4470"/>
                  </a:lnTo>
                  <a:lnTo>
                    <a:pt x="16400" y="3913"/>
                  </a:lnTo>
                  <a:lnTo>
                    <a:pt x="16394" y="3349"/>
                  </a:lnTo>
                  <a:lnTo>
                    <a:pt x="16387" y="2785"/>
                  </a:lnTo>
                  <a:lnTo>
                    <a:pt x="16387" y="1637"/>
                  </a:lnTo>
                  <a:lnTo>
                    <a:pt x="16394" y="489"/>
                  </a:lnTo>
                  <a:lnTo>
                    <a:pt x="14383" y="482"/>
                  </a:lnTo>
                  <a:lnTo>
                    <a:pt x="12365" y="475"/>
                  </a:lnTo>
                  <a:lnTo>
                    <a:pt x="10348" y="454"/>
                  </a:lnTo>
                  <a:lnTo>
                    <a:pt x="9336" y="441"/>
                  </a:lnTo>
                  <a:lnTo>
                    <a:pt x="8330" y="420"/>
                  </a:lnTo>
                  <a:lnTo>
                    <a:pt x="7318" y="392"/>
                  </a:lnTo>
                  <a:lnTo>
                    <a:pt x="6313" y="358"/>
                  </a:lnTo>
                  <a:lnTo>
                    <a:pt x="5308" y="317"/>
                  </a:lnTo>
                  <a:lnTo>
                    <a:pt x="4296" y="269"/>
                  </a:lnTo>
                  <a:lnTo>
                    <a:pt x="3290" y="221"/>
                  </a:lnTo>
                  <a:lnTo>
                    <a:pt x="2285" y="152"/>
                  </a:lnTo>
                  <a:lnTo>
                    <a:pt x="1279" y="83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-2009900" y="-3655700"/>
              <a:ext cx="338600" cy="252525"/>
            </a:xfrm>
            <a:custGeom>
              <a:avLst/>
              <a:gdLst/>
              <a:ahLst/>
              <a:cxnLst/>
              <a:rect l="l" t="t" r="r" b="b"/>
              <a:pathLst>
                <a:path w="13544" h="10101" extrusionOk="0">
                  <a:moveTo>
                    <a:pt x="12179" y="0"/>
                  </a:moveTo>
                  <a:lnTo>
                    <a:pt x="12045" y="14"/>
                  </a:lnTo>
                  <a:lnTo>
                    <a:pt x="11906" y="34"/>
                  </a:lnTo>
                  <a:lnTo>
                    <a:pt x="11773" y="62"/>
                  </a:lnTo>
                  <a:lnTo>
                    <a:pt x="11639" y="110"/>
                  </a:lnTo>
                  <a:lnTo>
                    <a:pt x="11513" y="165"/>
                  </a:lnTo>
                  <a:lnTo>
                    <a:pt x="11386" y="227"/>
                  </a:lnTo>
                  <a:lnTo>
                    <a:pt x="11266" y="303"/>
                  </a:lnTo>
                  <a:lnTo>
                    <a:pt x="11147" y="392"/>
                  </a:lnTo>
                  <a:lnTo>
                    <a:pt x="11040" y="488"/>
                  </a:lnTo>
                  <a:lnTo>
                    <a:pt x="10940" y="591"/>
                  </a:lnTo>
                  <a:lnTo>
                    <a:pt x="10854" y="708"/>
                  </a:lnTo>
                  <a:lnTo>
                    <a:pt x="10774" y="832"/>
                  </a:lnTo>
                  <a:lnTo>
                    <a:pt x="10701" y="963"/>
                  </a:lnTo>
                  <a:lnTo>
                    <a:pt x="10647" y="1107"/>
                  </a:lnTo>
                  <a:lnTo>
                    <a:pt x="10601" y="1251"/>
                  </a:lnTo>
                  <a:lnTo>
                    <a:pt x="10587" y="1334"/>
                  </a:lnTo>
                  <a:lnTo>
                    <a:pt x="10574" y="1410"/>
                  </a:lnTo>
                  <a:lnTo>
                    <a:pt x="10567" y="1492"/>
                  </a:lnTo>
                  <a:lnTo>
                    <a:pt x="10561" y="1575"/>
                  </a:lnTo>
                  <a:lnTo>
                    <a:pt x="10561" y="1657"/>
                  </a:lnTo>
                  <a:lnTo>
                    <a:pt x="10567" y="1747"/>
                  </a:lnTo>
                  <a:lnTo>
                    <a:pt x="10574" y="1836"/>
                  </a:lnTo>
                  <a:lnTo>
                    <a:pt x="10587" y="1925"/>
                  </a:lnTo>
                  <a:lnTo>
                    <a:pt x="10621" y="2173"/>
                  </a:lnTo>
                  <a:lnTo>
                    <a:pt x="10641" y="2420"/>
                  </a:lnTo>
                  <a:lnTo>
                    <a:pt x="10641" y="2668"/>
                  </a:lnTo>
                  <a:lnTo>
                    <a:pt x="10634" y="2915"/>
                  </a:lnTo>
                  <a:lnTo>
                    <a:pt x="10607" y="3156"/>
                  </a:lnTo>
                  <a:lnTo>
                    <a:pt x="10574" y="3404"/>
                  </a:lnTo>
                  <a:lnTo>
                    <a:pt x="10521" y="3644"/>
                  </a:lnTo>
                  <a:lnTo>
                    <a:pt x="10454" y="3878"/>
                  </a:lnTo>
                  <a:lnTo>
                    <a:pt x="10381" y="4119"/>
                  </a:lnTo>
                  <a:lnTo>
                    <a:pt x="10294" y="4346"/>
                  </a:lnTo>
                  <a:lnTo>
                    <a:pt x="10195" y="4573"/>
                  </a:lnTo>
                  <a:lnTo>
                    <a:pt x="10081" y="4793"/>
                  </a:lnTo>
                  <a:lnTo>
                    <a:pt x="9961" y="5006"/>
                  </a:lnTo>
                  <a:lnTo>
                    <a:pt x="9828" y="5212"/>
                  </a:lnTo>
                  <a:lnTo>
                    <a:pt x="9688" y="5411"/>
                  </a:lnTo>
                  <a:lnTo>
                    <a:pt x="9542" y="5597"/>
                  </a:lnTo>
                  <a:lnTo>
                    <a:pt x="9382" y="5783"/>
                  </a:lnTo>
                  <a:lnTo>
                    <a:pt x="9209" y="5955"/>
                  </a:lnTo>
                  <a:lnTo>
                    <a:pt x="9036" y="6120"/>
                  </a:lnTo>
                  <a:lnTo>
                    <a:pt x="8850" y="6278"/>
                  </a:lnTo>
                  <a:lnTo>
                    <a:pt x="8656" y="6422"/>
                  </a:lnTo>
                  <a:lnTo>
                    <a:pt x="8463" y="6553"/>
                  </a:lnTo>
                  <a:lnTo>
                    <a:pt x="8257" y="6677"/>
                  </a:lnTo>
                  <a:lnTo>
                    <a:pt x="8044" y="6787"/>
                  </a:lnTo>
                  <a:lnTo>
                    <a:pt x="7824" y="6876"/>
                  </a:lnTo>
                  <a:lnTo>
                    <a:pt x="7604" y="6958"/>
                  </a:lnTo>
                  <a:lnTo>
                    <a:pt x="7378" y="7027"/>
                  </a:lnTo>
                  <a:lnTo>
                    <a:pt x="7145" y="7082"/>
                  </a:lnTo>
                  <a:lnTo>
                    <a:pt x="6905" y="7117"/>
                  </a:lnTo>
                  <a:lnTo>
                    <a:pt x="6785" y="7130"/>
                  </a:lnTo>
                  <a:lnTo>
                    <a:pt x="6666" y="7137"/>
                  </a:lnTo>
                  <a:lnTo>
                    <a:pt x="6546" y="7144"/>
                  </a:lnTo>
                  <a:lnTo>
                    <a:pt x="6299" y="7144"/>
                  </a:lnTo>
                  <a:lnTo>
                    <a:pt x="6180" y="7137"/>
                  </a:lnTo>
                  <a:lnTo>
                    <a:pt x="5927" y="7103"/>
                  </a:lnTo>
                  <a:lnTo>
                    <a:pt x="5680" y="7062"/>
                  </a:lnTo>
                  <a:lnTo>
                    <a:pt x="5441" y="7000"/>
                  </a:lnTo>
                  <a:lnTo>
                    <a:pt x="5207" y="6931"/>
                  </a:lnTo>
                  <a:lnTo>
                    <a:pt x="4981" y="6848"/>
                  </a:lnTo>
                  <a:lnTo>
                    <a:pt x="4768" y="6752"/>
                  </a:lnTo>
                  <a:lnTo>
                    <a:pt x="4555" y="6642"/>
                  </a:lnTo>
                  <a:lnTo>
                    <a:pt x="4355" y="6518"/>
                  </a:lnTo>
                  <a:lnTo>
                    <a:pt x="4162" y="6388"/>
                  </a:lnTo>
                  <a:lnTo>
                    <a:pt x="3976" y="6250"/>
                  </a:lnTo>
                  <a:lnTo>
                    <a:pt x="3796" y="6099"/>
                  </a:lnTo>
                  <a:lnTo>
                    <a:pt x="3623" y="5941"/>
                  </a:lnTo>
                  <a:lnTo>
                    <a:pt x="3463" y="5769"/>
                  </a:lnTo>
                  <a:lnTo>
                    <a:pt x="3303" y="5590"/>
                  </a:lnTo>
                  <a:lnTo>
                    <a:pt x="3157" y="5405"/>
                  </a:lnTo>
                  <a:lnTo>
                    <a:pt x="3017" y="5219"/>
                  </a:lnTo>
                  <a:lnTo>
                    <a:pt x="2884" y="5019"/>
                  </a:lnTo>
                  <a:lnTo>
                    <a:pt x="2764" y="4813"/>
                  </a:lnTo>
                  <a:lnTo>
                    <a:pt x="2644" y="4600"/>
                  </a:lnTo>
                  <a:lnTo>
                    <a:pt x="2538" y="4380"/>
                  </a:lnTo>
                  <a:lnTo>
                    <a:pt x="2438" y="4160"/>
                  </a:lnTo>
                  <a:lnTo>
                    <a:pt x="2351" y="3933"/>
                  </a:lnTo>
                  <a:lnTo>
                    <a:pt x="2265" y="3706"/>
                  </a:lnTo>
                  <a:lnTo>
                    <a:pt x="2191" y="3472"/>
                  </a:lnTo>
                  <a:lnTo>
                    <a:pt x="2125" y="3239"/>
                  </a:lnTo>
                  <a:lnTo>
                    <a:pt x="2065" y="2998"/>
                  </a:lnTo>
                  <a:lnTo>
                    <a:pt x="2018" y="2757"/>
                  </a:lnTo>
                  <a:lnTo>
                    <a:pt x="1978" y="2517"/>
                  </a:lnTo>
                  <a:lnTo>
                    <a:pt x="1945" y="2276"/>
                  </a:lnTo>
                  <a:lnTo>
                    <a:pt x="1918" y="2035"/>
                  </a:lnTo>
                  <a:lnTo>
                    <a:pt x="1905" y="1788"/>
                  </a:lnTo>
                  <a:lnTo>
                    <a:pt x="1898" y="1547"/>
                  </a:lnTo>
                  <a:lnTo>
                    <a:pt x="1892" y="1458"/>
                  </a:lnTo>
                  <a:lnTo>
                    <a:pt x="1878" y="1375"/>
                  </a:lnTo>
                  <a:lnTo>
                    <a:pt x="1865" y="1300"/>
                  </a:lnTo>
                  <a:lnTo>
                    <a:pt x="1838" y="1224"/>
                  </a:lnTo>
                  <a:lnTo>
                    <a:pt x="1805" y="1155"/>
                  </a:lnTo>
                  <a:lnTo>
                    <a:pt x="1772" y="1093"/>
                  </a:lnTo>
                  <a:lnTo>
                    <a:pt x="1732" y="1038"/>
                  </a:lnTo>
                  <a:lnTo>
                    <a:pt x="1685" y="983"/>
                  </a:lnTo>
                  <a:lnTo>
                    <a:pt x="1639" y="935"/>
                  </a:lnTo>
                  <a:lnTo>
                    <a:pt x="1585" y="894"/>
                  </a:lnTo>
                  <a:lnTo>
                    <a:pt x="1525" y="853"/>
                  </a:lnTo>
                  <a:lnTo>
                    <a:pt x="1472" y="825"/>
                  </a:lnTo>
                  <a:lnTo>
                    <a:pt x="1406" y="798"/>
                  </a:lnTo>
                  <a:lnTo>
                    <a:pt x="1346" y="777"/>
                  </a:lnTo>
                  <a:lnTo>
                    <a:pt x="1279" y="756"/>
                  </a:lnTo>
                  <a:lnTo>
                    <a:pt x="1213" y="750"/>
                  </a:lnTo>
                  <a:lnTo>
                    <a:pt x="1146" y="743"/>
                  </a:lnTo>
                  <a:lnTo>
                    <a:pt x="1079" y="743"/>
                  </a:lnTo>
                  <a:lnTo>
                    <a:pt x="1013" y="750"/>
                  </a:lnTo>
                  <a:lnTo>
                    <a:pt x="946" y="756"/>
                  </a:lnTo>
                  <a:lnTo>
                    <a:pt x="880" y="777"/>
                  </a:lnTo>
                  <a:lnTo>
                    <a:pt x="820" y="798"/>
                  </a:lnTo>
                  <a:lnTo>
                    <a:pt x="753" y="825"/>
                  </a:lnTo>
                  <a:lnTo>
                    <a:pt x="693" y="860"/>
                  </a:lnTo>
                  <a:lnTo>
                    <a:pt x="633" y="894"/>
                  </a:lnTo>
                  <a:lnTo>
                    <a:pt x="580" y="942"/>
                  </a:lnTo>
                  <a:lnTo>
                    <a:pt x="527" y="990"/>
                  </a:lnTo>
                  <a:lnTo>
                    <a:pt x="473" y="1045"/>
                  </a:lnTo>
                  <a:lnTo>
                    <a:pt x="434" y="1107"/>
                  </a:lnTo>
                  <a:lnTo>
                    <a:pt x="394" y="1176"/>
                  </a:lnTo>
                  <a:lnTo>
                    <a:pt x="354" y="1251"/>
                  </a:lnTo>
                  <a:lnTo>
                    <a:pt x="327" y="1327"/>
                  </a:lnTo>
                  <a:lnTo>
                    <a:pt x="260" y="1520"/>
                  </a:lnTo>
                  <a:lnTo>
                    <a:pt x="207" y="1712"/>
                  </a:lnTo>
                  <a:lnTo>
                    <a:pt x="154" y="1905"/>
                  </a:lnTo>
                  <a:lnTo>
                    <a:pt x="114" y="2104"/>
                  </a:lnTo>
                  <a:lnTo>
                    <a:pt x="81" y="2297"/>
                  </a:lnTo>
                  <a:lnTo>
                    <a:pt x="47" y="2489"/>
                  </a:lnTo>
                  <a:lnTo>
                    <a:pt x="27" y="2682"/>
                  </a:lnTo>
                  <a:lnTo>
                    <a:pt x="14" y="2881"/>
                  </a:lnTo>
                  <a:lnTo>
                    <a:pt x="7" y="3074"/>
                  </a:lnTo>
                  <a:lnTo>
                    <a:pt x="1" y="3266"/>
                  </a:lnTo>
                  <a:lnTo>
                    <a:pt x="7" y="3466"/>
                  </a:lnTo>
                  <a:lnTo>
                    <a:pt x="21" y="3658"/>
                  </a:lnTo>
                  <a:lnTo>
                    <a:pt x="34" y="3851"/>
                  </a:lnTo>
                  <a:lnTo>
                    <a:pt x="54" y="4043"/>
                  </a:lnTo>
                  <a:lnTo>
                    <a:pt x="87" y="4229"/>
                  </a:lnTo>
                  <a:lnTo>
                    <a:pt x="121" y="4421"/>
                  </a:lnTo>
                  <a:lnTo>
                    <a:pt x="161" y="4614"/>
                  </a:lnTo>
                  <a:lnTo>
                    <a:pt x="207" y="4799"/>
                  </a:lnTo>
                  <a:lnTo>
                    <a:pt x="254" y="4985"/>
                  </a:lnTo>
                  <a:lnTo>
                    <a:pt x="314" y="5171"/>
                  </a:lnTo>
                  <a:lnTo>
                    <a:pt x="374" y="5356"/>
                  </a:lnTo>
                  <a:lnTo>
                    <a:pt x="440" y="5535"/>
                  </a:lnTo>
                  <a:lnTo>
                    <a:pt x="513" y="5721"/>
                  </a:lnTo>
                  <a:lnTo>
                    <a:pt x="587" y="5900"/>
                  </a:lnTo>
                  <a:lnTo>
                    <a:pt x="667" y="6071"/>
                  </a:lnTo>
                  <a:lnTo>
                    <a:pt x="753" y="6250"/>
                  </a:lnTo>
                  <a:lnTo>
                    <a:pt x="846" y="6422"/>
                  </a:lnTo>
                  <a:lnTo>
                    <a:pt x="940" y="6587"/>
                  </a:lnTo>
                  <a:lnTo>
                    <a:pt x="1039" y="6759"/>
                  </a:lnTo>
                  <a:lnTo>
                    <a:pt x="1146" y="6917"/>
                  </a:lnTo>
                  <a:lnTo>
                    <a:pt x="1252" y="7082"/>
                  </a:lnTo>
                  <a:lnTo>
                    <a:pt x="1366" y="7240"/>
                  </a:lnTo>
                  <a:lnTo>
                    <a:pt x="1486" y="7399"/>
                  </a:lnTo>
                  <a:lnTo>
                    <a:pt x="1605" y="7550"/>
                  </a:lnTo>
                  <a:lnTo>
                    <a:pt x="1732" y="7701"/>
                  </a:lnTo>
                  <a:lnTo>
                    <a:pt x="1858" y="7845"/>
                  </a:lnTo>
                  <a:lnTo>
                    <a:pt x="1992" y="7990"/>
                  </a:lnTo>
                  <a:lnTo>
                    <a:pt x="2125" y="8127"/>
                  </a:lnTo>
                  <a:lnTo>
                    <a:pt x="2265" y="8265"/>
                  </a:lnTo>
                  <a:lnTo>
                    <a:pt x="2404" y="8396"/>
                  </a:lnTo>
                  <a:lnTo>
                    <a:pt x="2551" y="8519"/>
                  </a:lnTo>
                  <a:lnTo>
                    <a:pt x="2697" y="8643"/>
                  </a:lnTo>
                  <a:lnTo>
                    <a:pt x="2850" y="8767"/>
                  </a:lnTo>
                  <a:lnTo>
                    <a:pt x="3004" y="8884"/>
                  </a:lnTo>
                  <a:lnTo>
                    <a:pt x="3163" y="8994"/>
                  </a:lnTo>
                  <a:lnTo>
                    <a:pt x="3323" y="9097"/>
                  </a:lnTo>
                  <a:lnTo>
                    <a:pt x="3490" y="9200"/>
                  </a:lnTo>
                  <a:lnTo>
                    <a:pt x="3656" y="9296"/>
                  </a:lnTo>
                  <a:lnTo>
                    <a:pt x="3823" y="9393"/>
                  </a:lnTo>
                  <a:lnTo>
                    <a:pt x="3989" y="9475"/>
                  </a:lnTo>
                  <a:lnTo>
                    <a:pt x="4162" y="9558"/>
                  </a:lnTo>
                  <a:lnTo>
                    <a:pt x="4335" y="9633"/>
                  </a:lnTo>
                  <a:lnTo>
                    <a:pt x="4515" y="9709"/>
                  </a:lnTo>
                  <a:lnTo>
                    <a:pt x="4695" y="9771"/>
                  </a:lnTo>
                  <a:lnTo>
                    <a:pt x="4875" y="9833"/>
                  </a:lnTo>
                  <a:lnTo>
                    <a:pt x="5054" y="9888"/>
                  </a:lnTo>
                  <a:lnTo>
                    <a:pt x="5241" y="9936"/>
                  </a:lnTo>
                  <a:lnTo>
                    <a:pt x="5427" y="9977"/>
                  </a:lnTo>
                  <a:lnTo>
                    <a:pt x="5614" y="10011"/>
                  </a:lnTo>
                  <a:lnTo>
                    <a:pt x="5800" y="10046"/>
                  </a:lnTo>
                  <a:lnTo>
                    <a:pt x="5986" y="10066"/>
                  </a:lnTo>
                  <a:lnTo>
                    <a:pt x="6180" y="10087"/>
                  </a:lnTo>
                  <a:lnTo>
                    <a:pt x="6373" y="10101"/>
                  </a:lnTo>
                  <a:lnTo>
                    <a:pt x="6772" y="10101"/>
                  </a:lnTo>
                  <a:lnTo>
                    <a:pt x="6985" y="10094"/>
                  </a:lnTo>
                  <a:lnTo>
                    <a:pt x="7192" y="10073"/>
                  </a:lnTo>
                  <a:lnTo>
                    <a:pt x="7398" y="10053"/>
                  </a:lnTo>
                  <a:lnTo>
                    <a:pt x="7598" y="10025"/>
                  </a:lnTo>
                  <a:lnTo>
                    <a:pt x="7804" y="9991"/>
                  </a:lnTo>
                  <a:lnTo>
                    <a:pt x="7997" y="9949"/>
                  </a:lnTo>
                  <a:lnTo>
                    <a:pt x="8197" y="9901"/>
                  </a:lnTo>
                  <a:lnTo>
                    <a:pt x="8390" y="9846"/>
                  </a:lnTo>
                  <a:lnTo>
                    <a:pt x="8577" y="9791"/>
                  </a:lnTo>
                  <a:lnTo>
                    <a:pt x="8763" y="9723"/>
                  </a:lnTo>
                  <a:lnTo>
                    <a:pt x="8949" y="9654"/>
                  </a:lnTo>
                  <a:lnTo>
                    <a:pt x="9129" y="9578"/>
                  </a:lnTo>
                  <a:lnTo>
                    <a:pt x="9309" y="9496"/>
                  </a:lnTo>
                  <a:lnTo>
                    <a:pt x="9489" y="9413"/>
                  </a:lnTo>
                  <a:lnTo>
                    <a:pt x="9662" y="9317"/>
                  </a:lnTo>
                  <a:lnTo>
                    <a:pt x="9828" y="9221"/>
                  </a:lnTo>
                  <a:lnTo>
                    <a:pt x="9995" y="9118"/>
                  </a:lnTo>
                  <a:lnTo>
                    <a:pt x="10161" y="9014"/>
                  </a:lnTo>
                  <a:lnTo>
                    <a:pt x="10321" y="8904"/>
                  </a:lnTo>
                  <a:lnTo>
                    <a:pt x="10481" y="8787"/>
                  </a:lnTo>
                  <a:lnTo>
                    <a:pt x="10634" y="8671"/>
                  </a:lnTo>
                  <a:lnTo>
                    <a:pt x="10780" y="8540"/>
                  </a:lnTo>
                  <a:lnTo>
                    <a:pt x="10934" y="8416"/>
                  </a:lnTo>
                  <a:lnTo>
                    <a:pt x="11073" y="8279"/>
                  </a:lnTo>
                  <a:lnTo>
                    <a:pt x="11213" y="8148"/>
                  </a:lnTo>
                  <a:lnTo>
                    <a:pt x="11353" y="8004"/>
                  </a:lnTo>
                  <a:lnTo>
                    <a:pt x="11486" y="7859"/>
                  </a:lnTo>
                  <a:lnTo>
                    <a:pt x="11613" y="7715"/>
                  </a:lnTo>
                  <a:lnTo>
                    <a:pt x="11739" y="7557"/>
                  </a:lnTo>
                  <a:lnTo>
                    <a:pt x="11859" y="7405"/>
                  </a:lnTo>
                  <a:lnTo>
                    <a:pt x="11979" y="7247"/>
                  </a:lnTo>
                  <a:lnTo>
                    <a:pt x="12092" y="7082"/>
                  </a:lnTo>
                  <a:lnTo>
                    <a:pt x="12205" y="6917"/>
                  </a:lnTo>
                  <a:lnTo>
                    <a:pt x="12312" y="6752"/>
                  </a:lnTo>
                  <a:lnTo>
                    <a:pt x="12412" y="6580"/>
                  </a:lnTo>
                  <a:lnTo>
                    <a:pt x="12512" y="6408"/>
                  </a:lnTo>
                  <a:lnTo>
                    <a:pt x="12605" y="6230"/>
                  </a:lnTo>
                  <a:lnTo>
                    <a:pt x="12698" y="6058"/>
                  </a:lnTo>
                  <a:lnTo>
                    <a:pt x="12785" y="5872"/>
                  </a:lnTo>
                  <a:lnTo>
                    <a:pt x="12864" y="5693"/>
                  </a:lnTo>
                  <a:lnTo>
                    <a:pt x="12938" y="5508"/>
                  </a:lnTo>
                  <a:lnTo>
                    <a:pt x="13011" y="5315"/>
                  </a:lnTo>
                  <a:lnTo>
                    <a:pt x="13084" y="5129"/>
                  </a:lnTo>
                  <a:lnTo>
                    <a:pt x="13144" y="4937"/>
                  </a:lnTo>
                  <a:lnTo>
                    <a:pt x="13204" y="4744"/>
                  </a:lnTo>
                  <a:lnTo>
                    <a:pt x="13257" y="4552"/>
                  </a:lnTo>
                  <a:lnTo>
                    <a:pt x="13311" y="4353"/>
                  </a:lnTo>
                  <a:lnTo>
                    <a:pt x="13357" y="4160"/>
                  </a:lnTo>
                  <a:lnTo>
                    <a:pt x="13397" y="3961"/>
                  </a:lnTo>
                  <a:lnTo>
                    <a:pt x="13430" y="3761"/>
                  </a:lnTo>
                  <a:lnTo>
                    <a:pt x="13464" y="3555"/>
                  </a:lnTo>
                  <a:lnTo>
                    <a:pt x="13490" y="3356"/>
                  </a:lnTo>
                  <a:lnTo>
                    <a:pt x="13510" y="3156"/>
                  </a:lnTo>
                  <a:lnTo>
                    <a:pt x="13524" y="2950"/>
                  </a:lnTo>
                  <a:lnTo>
                    <a:pt x="13537" y="2744"/>
                  </a:lnTo>
                  <a:lnTo>
                    <a:pt x="13544" y="2544"/>
                  </a:lnTo>
                  <a:lnTo>
                    <a:pt x="13544" y="2338"/>
                  </a:lnTo>
                  <a:lnTo>
                    <a:pt x="13537" y="2132"/>
                  </a:lnTo>
                  <a:lnTo>
                    <a:pt x="13530" y="1925"/>
                  </a:lnTo>
                  <a:lnTo>
                    <a:pt x="13517" y="1726"/>
                  </a:lnTo>
                  <a:lnTo>
                    <a:pt x="13497" y="1520"/>
                  </a:lnTo>
                  <a:lnTo>
                    <a:pt x="13470" y="1313"/>
                  </a:lnTo>
                  <a:lnTo>
                    <a:pt x="13437" y="1107"/>
                  </a:lnTo>
                  <a:lnTo>
                    <a:pt x="13424" y="1018"/>
                  </a:lnTo>
                  <a:lnTo>
                    <a:pt x="13404" y="935"/>
                  </a:lnTo>
                  <a:lnTo>
                    <a:pt x="13377" y="853"/>
                  </a:lnTo>
                  <a:lnTo>
                    <a:pt x="13351" y="777"/>
                  </a:lnTo>
                  <a:lnTo>
                    <a:pt x="13317" y="708"/>
                  </a:lnTo>
                  <a:lnTo>
                    <a:pt x="13284" y="640"/>
                  </a:lnTo>
                  <a:lnTo>
                    <a:pt x="13251" y="571"/>
                  </a:lnTo>
                  <a:lnTo>
                    <a:pt x="13211" y="509"/>
                  </a:lnTo>
                  <a:lnTo>
                    <a:pt x="13171" y="454"/>
                  </a:lnTo>
                  <a:lnTo>
                    <a:pt x="13124" y="399"/>
                  </a:lnTo>
                  <a:lnTo>
                    <a:pt x="13078" y="344"/>
                  </a:lnTo>
                  <a:lnTo>
                    <a:pt x="13031" y="303"/>
                  </a:lnTo>
                  <a:lnTo>
                    <a:pt x="12924" y="220"/>
                  </a:lnTo>
                  <a:lnTo>
                    <a:pt x="12811" y="151"/>
                  </a:lnTo>
                  <a:lnTo>
                    <a:pt x="12698" y="96"/>
                  </a:lnTo>
                  <a:lnTo>
                    <a:pt x="12571" y="48"/>
                  </a:lnTo>
                  <a:lnTo>
                    <a:pt x="12445" y="21"/>
                  </a:lnTo>
                  <a:lnTo>
                    <a:pt x="12312" y="7"/>
                  </a:lnTo>
                  <a:lnTo>
                    <a:pt x="1217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-2007400" y="-458750"/>
              <a:ext cx="319125" cy="293450"/>
            </a:xfrm>
            <a:custGeom>
              <a:avLst/>
              <a:gdLst/>
              <a:ahLst/>
              <a:cxnLst/>
              <a:rect l="l" t="t" r="r" b="b"/>
              <a:pathLst>
                <a:path w="12765" h="11738" extrusionOk="0">
                  <a:moveTo>
                    <a:pt x="7278" y="2517"/>
                  </a:moveTo>
                  <a:lnTo>
                    <a:pt x="7464" y="2524"/>
                  </a:lnTo>
                  <a:lnTo>
                    <a:pt x="7658" y="2544"/>
                  </a:lnTo>
                  <a:lnTo>
                    <a:pt x="7837" y="2579"/>
                  </a:lnTo>
                  <a:lnTo>
                    <a:pt x="8024" y="2627"/>
                  </a:lnTo>
                  <a:lnTo>
                    <a:pt x="8204" y="2682"/>
                  </a:lnTo>
                  <a:lnTo>
                    <a:pt x="8377" y="2757"/>
                  </a:lnTo>
                  <a:lnTo>
                    <a:pt x="8550" y="2847"/>
                  </a:lnTo>
                  <a:lnTo>
                    <a:pt x="8716" y="2957"/>
                  </a:lnTo>
                  <a:lnTo>
                    <a:pt x="8876" y="3074"/>
                  </a:lnTo>
                  <a:lnTo>
                    <a:pt x="9036" y="3211"/>
                  </a:lnTo>
                  <a:lnTo>
                    <a:pt x="9189" y="3362"/>
                  </a:lnTo>
                  <a:lnTo>
                    <a:pt x="9329" y="3527"/>
                  </a:lnTo>
                  <a:lnTo>
                    <a:pt x="9469" y="3713"/>
                  </a:lnTo>
                  <a:lnTo>
                    <a:pt x="9595" y="3919"/>
                  </a:lnTo>
                  <a:lnTo>
                    <a:pt x="9722" y="4139"/>
                  </a:lnTo>
                  <a:lnTo>
                    <a:pt x="9802" y="4311"/>
                  </a:lnTo>
                  <a:lnTo>
                    <a:pt x="9875" y="4483"/>
                  </a:lnTo>
                  <a:lnTo>
                    <a:pt x="9935" y="4662"/>
                  </a:lnTo>
                  <a:lnTo>
                    <a:pt x="9988" y="4834"/>
                  </a:lnTo>
                  <a:lnTo>
                    <a:pt x="10028" y="5006"/>
                  </a:lnTo>
                  <a:lnTo>
                    <a:pt x="10061" y="5178"/>
                  </a:lnTo>
                  <a:lnTo>
                    <a:pt x="10088" y="5350"/>
                  </a:lnTo>
                  <a:lnTo>
                    <a:pt x="10101" y="5521"/>
                  </a:lnTo>
                  <a:lnTo>
                    <a:pt x="10101" y="5686"/>
                  </a:lnTo>
                  <a:lnTo>
                    <a:pt x="10101" y="5858"/>
                  </a:lnTo>
                  <a:lnTo>
                    <a:pt x="10088" y="6023"/>
                  </a:lnTo>
                  <a:lnTo>
                    <a:pt x="10061" y="6188"/>
                  </a:lnTo>
                  <a:lnTo>
                    <a:pt x="10035" y="6347"/>
                  </a:lnTo>
                  <a:lnTo>
                    <a:pt x="9995" y="6505"/>
                  </a:lnTo>
                  <a:lnTo>
                    <a:pt x="9948" y="6663"/>
                  </a:lnTo>
                  <a:lnTo>
                    <a:pt x="9888" y="6814"/>
                  </a:lnTo>
                  <a:lnTo>
                    <a:pt x="9828" y="6965"/>
                  </a:lnTo>
                  <a:lnTo>
                    <a:pt x="9755" y="7110"/>
                  </a:lnTo>
                  <a:lnTo>
                    <a:pt x="9675" y="7254"/>
                  </a:lnTo>
                  <a:lnTo>
                    <a:pt x="9588" y="7392"/>
                  </a:lnTo>
                  <a:lnTo>
                    <a:pt x="9495" y="7529"/>
                  </a:lnTo>
                  <a:lnTo>
                    <a:pt x="9395" y="7660"/>
                  </a:lnTo>
                  <a:lnTo>
                    <a:pt x="9282" y="7784"/>
                  </a:lnTo>
                  <a:lnTo>
                    <a:pt x="9169" y="7901"/>
                  </a:lnTo>
                  <a:lnTo>
                    <a:pt x="9049" y="8017"/>
                  </a:lnTo>
                  <a:lnTo>
                    <a:pt x="8916" y="8127"/>
                  </a:lnTo>
                  <a:lnTo>
                    <a:pt x="8783" y="8237"/>
                  </a:lnTo>
                  <a:lnTo>
                    <a:pt x="8643" y="8334"/>
                  </a:lnTo>
                  <a:lnTo>
                    <a:pt x="8497" y="8430"/>
                  </a:lnTo>
                  <a:lnTo>
                    <a:pt x="8343" y="8512"/>
                  </a:lnTo>
                  <a:lnTo>
                    <a:pt x="8184" y="8595"/>
                  </a:lnTo>
                  <a:lnTo>
                    <a:pt x="8017" y="8664"/>
                  </a:lnTo>
                  <a:lnTo>
                    <a:pt x="7857" y="8732"/>
                  </a:lnTo>
                  <a:lnTo>
                    <a:pt x="7704" y="8787"/>
                  </a:lnTo>
                  <a:lnTo>
                    <a:pt x="7544" y="8829"/>
                  </a:lnTo>
                  <a:lnTo>
                    <a:pt x="7391" y="8870"/>
                  </a:lnTo>
                  <a:lnTo>
                    <a:pt x="7238" y="8904"/>
                  </a:lnTo>
                  <a:lnTo>
                    <a:pt x="7085" y="8932"/>
                  </a:lnTo>
                  <a:lnTo>
                    <a:pt x="6932" y="8953"/>
                  </a:lnTo>
                  <a:lnTo>
                    <a:pt x="6785" y="8966"/>
                  </a:lnTo>
                  <a:lnTo>
                    <a:pt x="6632" y="8980"/>
                  </a:lnTo>
                  <a:lnTo>
                    <a:pt x="6486" y="8980"/>
                  </a:lnTo>
                  <a:lnTo>
                    <a:pt x="6339" y="8973"/>
                  </a:lnTo>
                  <a:lnTo>
                    <a:pt x="6193" y="8966"/>
                  </a:lnTo>
                  <a:lnTo>
                    <a:pt x="6053" y="8953"/>
                  </a:lnTo>
                  <a:lnTo>
                    <a:pt x="5913" y="8932"/>
                  </a:lnTo>
                  <a:lnTo>
                    <a:pt x="5773" y="8904"/>
                  </a:lnTo>
                  <a:lnTo>
                    <a:pt x="5633" y="8870"/>
                  </a:lnTo>
                  <a:lnTo>
                    <a:pt x="5500" y="8836"/>
                  </a:lnTo>
                  <a:lnTo>
                    <a:pt x="5367" y="8794"/>
                  </a:lnTo>
                  <a:lnTo>
                    <a:pt x="5234" y="8746"/>
                  </a:lnTo>
                  <a:lnTo>
                    <a:pt x="5101" y="8691"/>
                  </a:lnTo>
                  <a:lnTo>
                    <a:pt x="4974" y="8636"/>
                  </a:lnTo>
                  <a:lnTo>
                    <a:pt x="4854" y="8581"/>
                  </a:lnTo>
                  <a:lnTo>
                    <a:pt x="4728" y="8512"/>
                  </a:lnTo>
                  <a:lnTo>
                    <a:pt x="4608" y="8444"/>
                  </a:lnTo>
                  <a:lnTo>
                    <a:pt x="4495" y="8375"/>
                  </a:lnTo>
                  <a:lnTo>
                    <a:pt x="4375" y="8299"/>
                  </a:lnTo>
                  <a:lnTo>
                    <a:pt x="4269" y="8217"/>
                  </a:lnTo>
                  <a:lnTo>
                    <a:pt x="4155" y="8134"/>
                  </a:lnTo>
                  <a:lnTo>
                    <a:pt x="4049" y="8052"/>
                  </a:lnTo>
                  <a:lnTo>
                    <a:pt x="3949" y="7962"/>
                  </a:lnTo>
                  <a:lnTo>
                    <a:pt x="3849" y="7866"/>
                  </a:lnTo>
                  <a:lnTo>
                    <a:pt x="3749" y="7770"/>
                  </a:lnTo>
                  <a:lnTo>
                    <a:pt x="3656" y="7674"/>
                  </a:lnTo>
                  <a:lnTo>
                    <a:pt x="3563" y="7570"/>
                  </a:lnTo>
                  <a:lnTo>
                    <a:pt x="3476" y="7467"/>
                  </a:lnTo>
                  <a:lnTo>
                    <a:pt x="3396" y="7364"/>
                  </a:lnTo>
                  <a:lnTo>
                    <a:pt x="3316" y="7254"/>
                  </a:lnTo>
                  <a:lnTo>
                    <a:pt x="3237" y="7144"/>
                  </a:lnTo>
                  <a:lnTo>
                    <a:pt x="3163" y="7034"/>
                  </a:lnTo>
                  <a:lnTo>
                    <a:pt x="3097" y="6924"/>
                  </a:lnTo>
                  <a:lnTo>
                    <a:pt x="3030" y="6807"/>
                  </a:lnTo>
                  <a:lnTo>
                    <a:pt x="2970" y="6690"/>
                  </a:lnTo>
                  <a:lnTo>
                    <a:pt x="2910" y="6573"/>
                  </a:lnTo>
                  <a:lnTo>
                    <a:pt x="2857" y="6457"/>
                  </a:lnTo>
                  <a:lnTo>
                    <a:pt x="2804" y="6333"/>
                  </a:lnTo>
                  <a:lnTo>
                    <a:pt x="2764" y="6216"/>
                  </a:lnTo>
                  <a:lnTo>
                    <a:pt x="2717" y="6092"/>
                  </a:lnTo>
                  <a:lnTo>
                    <a:pt x="2684" y="5968"/>
                  </a:lnTo>
                  <a:lnTo>
                    <a:pt x="2651" y="5851"/>
                  </a:lnTo>
                  <a:lnTo>
                    <a:pt x="2624" y="5728"/>
                  </a:lnTo>
                  <a:lnTo>
                    <a:pt x="2604" y="5604"/>
                  </a:lnTo>
                  <a:lnTo>
                    <a:pt x="2584" y="5480"/>
                  </a:lnTo>
                  <a:lnTo>
                    <a:pt x="2571" y="5363"/>
                  </a:lnTo>
                  <a:lnTo>
                    <a:pt x="2557" y="5240"/>
                  </a:lnTo>
                  <a:lnTo>
                    <a:pt x="2557" y="5116"/>
                  </a:lnTo>
                  <a:lnTo>
                    <a:pt x="2557" y="4999"/>
                  </a:lnTo>
                  <a:lnTo>
                    <a:pt x="2564" y="4875"/>
                  </a:lnTo>
                  <a:lnTo>
                    <a:pt x="2577" y="4758"/>
                  </a:lnTo>
                  <a:lnTo>
                    <a:pt x="2591" y="4641"/>
                  </a:lnTo>
                  <a:lnTo>
                    <a:pt x="2617" y="4524"/>
                  </a:lnTo>
                  <a:lnTo>
                    <a:pt x="2644" y="4408"/>
                  </a:lnTo>
                  <a:lnTo>
                    <a:pt x="2677" y="4298"/>
                  </a:lnTo>
                  <a:lnTo>
                    <a:pt x="2711" y="4181"/>
                  </a:lnTo>
                  <a:lnTo>
                    <a:pt x="2757" y="4071"/>
                  </a:lnTo>
                  <a:lnTo>
                    <a:pt x="2837" y="4133"/>
                  </a:lnTo>
                  <a:lnTo>
                    <a:pt x="2924" y="4181"/>
                  </a:lnTo>
                  <a:lnTo>
                    <a:pt x="3017" y="4229"/>
                  </a:lnTo>
                  <a:lnTo>
                    <a:pt x="3110" y="4263"/>
                  </a:lnTo>
                  <a:lnTo>
                    <a:pt x="3203" y="4298"/>
                  </a:lnTo>
                  <a:lnTo>
                    <a:pt x="3296" y="4318"/>
                  </a:lnTo>
                  <a:lnTo>
                    <a:pt x="3396" y="4332"/>
                  </a:lnTo>
                  <a:lnTo>
                    <a:pt x="3496" y="4332"/>
                  </a:lnTo>
                  <a:lnTo>
                    <a:pt x="3596" y="4325"/>
                  </a:lnTo>
                  <a:lnTo>
                    <a:pt x="3689" y="4311"/>
                  </a:lnTo>
                  <a:lnTo>
                    <a:pt x="3789" y="4284"/>
                  </a:lnTo>
                  <a:lnTo>
                    <a:pt x="3889" y="4249"/>
                  </a:lnTo>
                  <a:lnTo>
                    <a:pt x="3982" y="4201"/>
                  </a:lnTo>
                  <a:lnTo>
                    <a:pt x="4075" y="4139"/>
                  </a:lnTo>
                  <a:lnTo>
                    <a:pt x="4162" y="4071"/>
                  </a:lnTo>
                  <a:lnTo>
                    <a:pt x="4249" y="3981"/>
                  </a:lnTo>
                  <a:lnTo>
                    <a:pt x="4395" y="3830"/>
                  </a:lnTo>
                  <a:lnTo>
                    <a:pt x="4548" y="3686"/>
                  </a:lnTo>
                  <a:lnTo>
                    <a:pt x="4708" y="3541"/>
                  </a:lnTo>
                  <a:lnTo>
                    <a:pt x="4874" y="3411"/>
                  </a:lnTo>
                  <a:lnTo>
                    <a:pt x="5041" y="3287"/>
                  </a:lnTo>
                  <a:lnTo>
                    <a:pt x="5214" y="3170"/>
                  </a:lnTo>
                  <a:lnTo>
                    <a:pt x="5394" y="3060"/>
                  </a:lnTo>
                  <a:lnTo>
                    <a:pt x="5574" y="2957"/>
                  </a:lnTo>
                  <a:lnTo>
                    <a:pt x="5753" y="2867"/>
                  </a:lnTo>
                  <a:lnTo>
                    <a:pt x="5940" y="2785"/>
                  </a:lnTo>
                  <a:lnTo>
                    <a:pt x="6133" y="2716"/>
                  </a:lnTo>
                  <a:lnTo>
                    <a:pt x="6319" y="2654"/>
                  </a:lnTo>
                  <a:lnTo>
                    <a:pt x="6512" y="2606"/>
                  </a:lnTo>
                  <a:lnTo>
                    <a:pt x="6705" y="2565"/>
                  </a:lnTo>
                  <a:lnTo>
                    <a:pt x="6899" y="2537"/>
                  </a:lnTo>
                  <a:lnTo>
                    <a:pt x="7085" y="2517"/>
                  </a:lnTo>
                  <a:close/>
                  <a:moveTo>
                    <a:pt x="7005" y="0"/>
                  </a:moveTo>
                  <a:lnTo>
                    <a:pt x="6759" y="14"/>
                  </a:lnTo>
                  <a:lnTo>
                    <a:pt x="6512" y="34"/>
                  </a:lnTo>
                  <a:lnTo>
                    <a:pt x="6266" y="69"/>
                  </a:lnTo>
                  <a:lnTo>
                    <a:pt x="6020" y="110"/>
                  </a:lnTo>
                  <a:lnTo>
                    <a:pt x="5773" y="172"/>
                  </a:lnTo>
                  <a:lnTo>
                    <a:pt x="5534" y="234"/>
                  </a:lnTo>
                  <a:lnTo>
                    <a:pt x="5294" y="316"/>
                  </a:lnTo>
                  <a:lnTo>
                    <a:pt x="5061" y="399"/>
                  </a:lnTo>
                  <a:lnTo>
                    <a:pt x="4828" y="502"/>
                  </a:lnTo>
                  <a:lnTo>
                    <a:pt x="4601" y="612"/>
                  </a:lnTo>
                  <a:lnTo>
                    <a:pt x="4375" y="729"/>
                  </a:lnTo>
                  <a:lnTo>
                    <a:pt x="4215" y="715"/>
                  </a:lnTo>
                  <a:lnTo>
                    <a:pt x="4062" y="708"/>
                  </a:lnTo>
                  <a:lnTo>
                    <a:pt x="3909" y="715"/>
                  </a:lnTo>
                  <a:lnTo>
                    <a:pt x="3756" y="722"/>
                  </a:lnTo>
                  <a:lnTo>
                    <a:pt x="3609" y="736"/>
                  </a:lnTo>
                  <a:lnTo>
                    <a:pt x="3463" y="756"/>
                  </a:lnTo>
                  <a:lnTo>
                    <a:pt x="3323" y="777"/>
                  </a:lnTo>
                  <a:lnTo>
                    <a:pt x="3183" y="811"/>
                  </a:lnTo>
                  <a:lnTo>
                    <a:pt x="3043" y="853"/>
                  </a:lnTo>
                  <a:lnTo>
                    <a:pt x="2904" y="894"/>
                  </a:lnTo>
                  <a:lnTo>
                    <a:pt x="2770" y="942"/>
                  </a:lnTo>
                  <a:lnTo>
                    <a:pt x="2644" y="1004"/>
                  </a:lnTo>
                  <a:lnTo>
                    <a:pt x="2511" y="1059"/>
                  </a:lnTo>
                  <a:lnTo>
                    <a:pt x="2391" y="1128"/>
                  </a:lnTo>
                  <a:lnTo>
                    <a:pt x="2264" y="1196"/>
                  </a:lnTo>
                  <a:lnTo>
                    <a:pt x="2145" y="1272"/>
                  </a:lnTo>
                  <a:lnTo>
                    <a:pt x="2031" y="1355"/>
                  </a:lnTo>
                  <a:lnTo>
                    <a:pt x="1912" y="1437"/>
                  </a:lnTo>
                  <a:lnTo>
                    <a:pt x="1805" y="1533"/>
                  </a:lnTo>
                  <a:lnTo>
                    <a:pt x="1698" y="1623"/>
                  </a:lnTo>
                  <a:lnTo>
                    <a:pt x="1592" y="1719"/>
                  </a:lnTo>
                  <a:lnTo>
                    <a:pt x="1485" y="1822"/>
                  </a:lnTo>
                  <a:lnTo>
                    <a:pt x="1386" y="1932"/>
                  </a:lnTo>
                  <a:lnTo>
                    <a:pt x="1292" y="2042"/>
                  </a:lnTo>
                  <a:lnTo>
                    <a:pt x="1199" y="2152"/>
                  </a:lnTo>
                  <a:lnTo>
                    <a:pt x="1113" y="2269"/>
                  </a:lnTo>
                  <a:lnTo>
                    <a:pt x="1026" y="2393"/>
                  </a:lnTo>
                  <a:lnTo>
                    <a:pt x="939" y="2517"/>
                  </a:lnTo>
                  <a:lnTo>
                    <a:pt x="860" y="2640"/>
                  </a:lnTo>
                  <a:lnTo>
                    <a:pt x="780" y="2771"/>
                  </a:lnTo>
                  <a:lnTo>
                    <a:pt x="706" y="2902"/>
                  </a:lnTo>
                  <a:lnTo>
                    <a:pt x="640" y="3039"/>
                  </a:lnTo>
                  <a:lnTo>
                    <a:pt x="573" y="3177"/>
                  </a:lnTo>
                  <a:lnTo>
                    <a:pt x="507" y="3314"/>
                  </a:lnTo>
                  <a:lnTo>
                    <a:pt x="447" y="3459"/>
                  </a:lnTo>
                  <a:lnTo>
                    <a:pt x="393" y="3603"/>
                  </a:lnTo>
                  <a:lnTo>
                    <a:pt x="294" y="3892"/>
                  </a:lnTo>
                  <a:lnTo>
                    <a:pt x="207" y="4194"/>
                  </a:lnTo>
                  <a:lnTo>
                    <a:pt x="134" y="4497"/>
                  </a:lnTo>
                  <a:lnTo>
                    <a:pt x="74" y="4806"/>
                  </a:lnTo>
                  <a:lnTo>
                    <a:pt x="34" y="5116"/>
                  </a:lnTo>
                  <a:lnTo>
                    <a:pt x="21" y="5274"/>
                  </a:lnTo>
                  <a:lnTo>
                    <a:pt x="7" y="5432"/>
                  </a:lnTo>
                  <a:lnTo>
                    <a:pt x="1" y="5583"/>
                  </a:lnTo>
                  <a:lnTo>
                    <a:pt x="1" y="5741"/>
                  </a:lnTo>
                  <a:lnTo>
                    <a:pt x="1" y="5900"/>
                  </a:lnTo>
                  <a:lnTo>
                    <a:pt x="7" y="6058"/>
                  </a:lnTo>
                  <a:lnTo>
                    <a:pt x="21" y="6209"/>
                  </a:lnTo>
                  <a:lnTo>
                    <a:pt x="34" y="6367"/>
                  </a:lnTo>
                  <a:lnTo>
                    <a:pt x="54" y="6518"/>
                  </a:lnTo>
                  <a:lnTo>
                    <a:pt x="74" y="6677"/>
                  </a:lnTo>
                  <a:lnTo>
                    <a:pt x="100" y="6828"/>
                  </a:lnTo>
                  <a:lnTo>
                    <a:pt x="134" y="6979"/>
                  </a:lnTo>
                  <a:lnTo>
                    <a:pt x="167" y="7130"/>
                  </a:lnTo>
                  <a:lnTo>
                    <a:pt x="207" y="7275"/>
                  </a:lnTo>
                  <a:lnTo>
                    <a:pt x="254" y="7426"/>
                  </a:lnTo>
                  <a:lnTo>
                    <a:pt x="300" y="7570"/>
                  </a:lnTo>
                  <a:lnTo>
                    <a:pt x="354" y="7715"/>
                  </a:lnTo>
                  <a:lnTo>
                    <a:pt x="413" y="7852"/>
                  </a:lnTo>
                  <a:lnTo>
                    <a:pt x="487" y="8017"/>
                  </a:lnTo>
                  <a:lnTo>
                    <a:pt x="567" y="8176"/>
                  </a:lnTo>
                  <a:lnTo>
                    <a:pt x="646" y="8334"/>
                  </a:lnTo>
                  <a:lnTo>
                    <a:pt x="733" y="8485"/>
                  </a:lnTo>
                  <a:lnTo>
                    <a:pt x="820" y="8629"/>
                  </a:lnTo>
                  <a:lnTo>
                    <a:pt x="913" y="8781"/>
                  </a:lnTo>
                  <a:lnTo>
                    <a:pt x="1006" y="8918"/>
                  </a:lnTo>
                  <a:lnTo>
                    <a:pt x="1099" y="9063"/>
                  </a:lnTo>
                  <a:lnTo>
                    <a:pt x="1206" y="9193"/>
                  </a:lnTo>
                  <a:lnTo>
                    <a:pt x="1306" y="9331"/>
                  </a:lnTo>
                  <a:lnTo>
                    <a:pt x="1412" y="9461"/>
                  </a:lnTo>
                  <a:lnTo>
                    <a:pt x="1525" y="9585"/>
                  </a:lnTo>
                  <a:lnTo>
                    <a:pt x="1639" y="9709"/>
                  </a:lnTo>
                  <a:lnTo>
                    <a:pt x="1752" y="9826"/>
                  </a:lnTo>
                  <a:lnTo>
                    <a:pt x="1865" y="9943"/>
                  </a:lnTo>
                  <a:lnTo>
                    <a:pt x="1991" y="10053"/>
                  </a:lnTo>
                  <a:lnTo>
                    <a:pt x="2111" y="10163"/>
                  </a:lnTo>
                  <a:lnTo>
                    <a:pt x="2238" y="10266"/>
                  </a:lnTo>
                  <a:lnTo>
                    <a:pt x="2364" y="10369"/>
                  </a:lnTo>
                  <a:lnTo>
                    <a:pt x="2491" y="10465"/>
                  </a:lnTo>
                  <a:lnTo>
                    <a:pt x="2624" y="10561"/>
                  </a:lnTo>
                  <a:lnTo>
                    <a:pt x="2757" y="10651"/>
                  </a:lnTo>
                  <a:lnTo>
                    <a:pt x="3037" y="10823"/>
                  </a:lnTo>
                  <a:lnTo>
                    <a:pt x="3316" y="10981"/>
                  </a:lnTo>
                  <a:lnTo>
                    <a:pt x="3603" y="11125"/>
                  </a:lnTo>
                  <a:lnTo>
                    <a:pt x="3902" y="11249"/>
                  </a:lnTo>
                  <a:lnTo>
                    <a:pt x="4202" y="11366"/>
                  </a:lnTo>
                  <a:lnTo>
                    <a:pt x="4508" y="11462"/>
                  </a:lnTo>
                  <a:lnTo>
                    <a:pt x="4821" y="11552"/>
                  </a:lnTo>
                  <a:lnTo>
                    <a:pt x="5134" y="11620"/>
                  </a:lnTo>
                  <a:lnTo>
                    <a:pt x="5454" y="11668"/>
                  </a:lnTo>
                  <a:lnTo>
                    <a:pt x="5773" y="11710"/>
                  </a:lnTo>
                  <a:lnTo>
                    <a:pt x="6100" y="11730"/>
                  </a:lnTo>
                  <a:lnTo>
                    <a:pt x="6419" y="11737"/>
                  </a:lnTo>
                  <a:lnTo>
                    <a:pt x="6745" y="11730"/>
                  </a:lnTo>
                  <a:lnTo>
                    <a:pt x="7072" y="11710"/>
                  </a:lnTo>
                  <a:lnTo>
                    <a:pt x="7398" y="11668"/>
                  </a:lnTo>
                  <a:lnTo>
                    <a:pt x="7724" y="11613"/>
                  </a:lnTo>
                  <a:lnTo>
                    <a:pt x="8050" y="11538"/>
                  </a:lnTo>
                  <a:lnTo>
                    <a:pt x="8370" y="11448"/>
                  </a:lnTo>
                  <a:lnTo>
                    <a:pt x="8530" y="11400"/>
                  </a:lnTo>
                  <a:lnTo>
                    <a:pt x="8690" y="11345"/>
                  </a:lnTo>
                  <a:lnTo>
                    <a:pt x="8843" y="11283"/>
                  </a:lnTo>
                  <a:lnTo>
                    <a:pt x="9003" y="11222"/>
                  </a:lnTo>
                  <a:lnTo>
                    <a:pt x="9162" y="11160"/>
                  </a:lnTo>
                  <a:lnTo>
                    <a:pt x="9315" y="11084"/>
                  </a:lnTo>
                  <a:lnTo>
                    <a:pt x="9469" y="11008"/>
                  </a:lnTo>
                  <a:lnTo>
                    <a:pt x="9622" y="10933"/>
                  </a:lnTo>
                  <a:lnTo>
                    <a:pt x="9768" y="10850"/>
                  </a:lnTo>
                  <a:lnTo>
                    <a:pt x="9915" y="10761"/>
                  </a:lnTo>
                  <a:lnTo>
                    <a:pt x="10055" y="10678"/>
                  </a:lnTo>
                  <a:lnTo>
                    <a:pt x="10194" y="10582"/>
                  </a:lnTo>
                  <a:lnTo>
                    <a:pt x="10328" y="10486"/>
                  </a:lnTo>
                  <a:lnTo>
                    <a:pt x="10461" y="10390"/>
                  </a:lnTo>
                  <a:lnTo>
                    <a:pt x="10587" y="10286"/>
                  </a:lnTo>
                  <a:lnTo>
                    <a:pt x="10714" y="10183"/>
                  </a:lnTo>
                  <a:lnTo>
                    <a:pt x="10834" y="10073"/>
                  </a:lnTo>
                  <a:lnTo>
                    <a:pt x="10953" y="9963"/>
                  </a:lnTo>
                  <a:lnTo>
                    <a:pt x="11067" y="9853"/>
                  </a:lnTo>
                  <a:lnTo>
                    <a:pt x="11180" y="9736"/>
                  </a:lnTo>
                  <a:lnTo>
                    <a:pt x="11286" y="9619"/>
                  </a:lnTo>
                  <a:lnTo>
                    <a:pt x="11393" y="9496"/>
                  </a:lnTo>
                  <a:lnTo>
                    <a:pt x="11493" y="9372"/>
                  </a:lnTo>
                  <a:lnTo>
                    <a:pt x="11586" y="9248"/>
                  </a:lnTo>
                  <a:lnTo>
                    <a:pt x="11679" y="9118"/>
                  </a:lnTo>
                  <a:lnTo>
                    <a:pt x="11772" y="8987"/>
                  </a:lnTo>
                  <a:lnTo>
                    <a:pt x="11859" y="8856"/>
                  </a:lnTo>
                  <a:lnTo>
                    <a:pt x="11939" y="8719"/>
                  </a:lnTo>
                  <a:lnTo>
                    <a:pt x="12019" y="8588"/>
                  </a:lnTo>
                  <a:lnTo>
                    <a:pt x="12092" y="8451"/>
                  </a:lnTo>
                  <a:lnTo>
                    <a:pt x="12165" y="8306"/>
                  </a:lnTo>
                  <a:lnTo>
                    <a:pt x="12232" y="8169"/>
                  </a:lnTo>
                  <a:lnTo>
                    <a:pt x="12298" y="8024"/>
                  </a:lnTo>
                  <a:lnTo>
                    <a:pt x="12352" y="7880"/>
                  </a:lnTo>
                  <a:lnTo>
                    <a:pt x="12412" y="7729"/>
                  </a:lnTo>
                  <a:lnTo>
                    <a:pt x="12465" y="7584"/>
                  </a:lnTo>
                  <a:lnTo>
                    <a:pt x="12511" y="7433"/>
                  </a:lnTo>
                  <a:lnTo>
                    <a:pt x="12551" y="7282"/>
                  </a:lnTo>
                  <a:lnTo>
                    <a:pt x="12591" y="7130"/>
                  </a:lnTo>
                  <a:lnTo>
                    <a:pt x="12631" y="6979"/>
                  </a:lnTo>
                  <a:lnTo>
                    <a:pt x="12658" y="6828"/>
                  </a:lnTo>
                  <a:lnTo>
                    <a:pt x="12685" y="6677"/>
                  </a:lnTo>
                  <a:lnTo>
                    <a:pt x="12711" y="6518"/>
                  </a:lnTo>
                  <a:lnTo>
                    <a:pt x="12731" y="6360"/>
                  </a:lnTo>
                  <a:lnTo>
                    <a:pt x="12744" y="6209"/>
                  </a:lnTo>
                  <a:lnTo>
                    <a:pt x="12758" y="6051"/>
                  </a:lnTo>
                  <a:lnTo>
                    <a:pt x="12764" y="5893"/>
                  </a:lnTo>
                  <a:lnTo>
                    <a:pt x="12764" y="5735"/>
                  </a:lnTo>
                  <a:lnTo>
                    <a:pt x="12758" y="5576"/>
                  </a:lnTo>
                  <a:lnTo>
                    <a:pt x="12751" y="5418"/>
                  </a:lnTo>
                  <a:lnTo>
                    <a:pt x="12744" y="5260"/>
                  </a:lnTo>
                  <a:lnTo>
                    <a:pt x="12725" y="5102"/>
                  </a:lnTo>
                  <a:lnTo>
                    <a:pt x="12705" y="4937"/>
                  </a:lnTo>
                  <a:lnTo>
                    <a:pt x="12685" y="4779"/>
                  </a:lnTo>
                  <a:lnTo>
                    <a:pt x="12651" y="4621"/>
                  </a:lnTo>
                  <a:lnTo>
                    <a:pt x="12618" y="4463"/>
                  </a:lnTo>
                  <a:lnTo>
                    <a:pt x="12585" y="4304"/>
                  </a:lnTo>
                  <a:lnTo>
                    <a:pt x="12538" y="4146"/>
                  </a:lnTo>
                  <a:lnTo>
                    <a:pt x="12491" y="3988"/>
                  </a:lnTo>
                  <a:lnTo>
                    <a:pt x="12438" y="3837"/>
                  </a:lnTo>
                  <a:lnTo>
                    <a:pt x="12385" y="3679"/>
                  </a:lnTo>
                  <a:lnTo>
                    <a:pt x="12325" y="3521"/>
                  </a:lnTo>
                  <a:lnTo>
                    <a:pt x="12258" y="3369"/>
                  </a:lnTo>
                  <a:lnTo>
                    <a:pt x="12185" y="3211"/>
                  </a:lnTo>
                  <a:lnTo>
                    <a:pt x="12112" y="3060"/>
                  </a:lnTo>
                  <a:lnTo>
                    <a:pt x="12025" y="2909"/>
                  </a:lnTo>
                  <a:lnTo>
                    <a:pt x="11945" y="2757"/>
                  </a:lnTo>
                  <a:lnTo>
                    <a:pt x="11852" y="2606"/>
                  </a:lnTo>
                  <a:lnTo>
                    <a:pt x="11759" y="2462"/>
                  </a:lnTo>
                  <a:lnTo>
                    <a:pt x="11659" y="2310"/>
                  </a:lnTo>
                  <a:lnTo>
                    <a:pt x="11486" y="2090"/>
                  </a:lnTo>
                  <a:lnTo>
                    <a:pt x="11313" y="1877"/>
                  </a:lnTo>
                  <a:lnTo>
                    <a:pt x="11127" y="1678"/>
                  </a:lnTo>
                  <a:lnTo>
                    <a:pt x="10940" y="1492"/>
                  </a:lnTo>
                  <a:lnTo>
                    <a:pt x="10740" y="1313"/>
                  </a:lnTo>
                  <a:lnTo>
                    <a:pt x="10541" y="1148"/>
                  </a:lnTo>
                  <a:lnTo>
                    <a:pt x="10328" y="990"/>
                  </a:lnTo>
                  <a:lnTo>
                    <a:pt x="10114" y="846"/>
                  </a:lnTo>
                  <a:lnTo>
                    <a:pt x="9895" y="715"/>
                  </a:lnTo>
                  <a:lnTo>
                    <a:pt x="9668" y="591"/>
                  </a:lnTo>
                  <a:lnTo>
                    <a:pt x="9442" y="481"/>
                  </a:lnTo>
                  <a:lnTo>
                    <a:pt x="9209" y="385"/>
                  </a:lnTo>
                  <a:lnTo>
                    <a:pt x="8969" y="296"/>
                  </a:lnTo>
                  <a:lnTo>
                    <a:pt x="8736" y="220"/>
                  </a:lnTo>
                  <a:lnTo>
                    <a:pt x="8490" y="158"/>
                  </a:lnTo>
                  <a:lnTo>
                    <a:pt x="8250" y="103"/>
                  </a:lnTo>
                  <a:lnTo>
                    <a:pt x="8004" y="62"/>
                  </a:lnTo>
                  <a:lnTo>
                    <a:pt x="7757" y="28"/>
                  </a:lnTo>
                  <a:lnTo>
                    <a:pt x="7504" y="7"/>
                  </a:lnTo>
                  <a:lnTo>
                    <a:pt x="72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-1934825" y="-4707375"/>
              <a:ext cx="223075" cy="251675"/>
            </a:xfrm>
            <a:custGeom>
              <a:avLst/>
              <a:gdLst/>
              <a:ahLst/>
              <a:cxnLst/>
              <a:rect l="l" t="t" r="r" b="b"/>
              <a:pathLst>
                <a:path w="8923" h="10067" extrusionOk="0">
                  <a:moveTo>
                    <a:pt x="1698" y="0"/>
                  </a:moveTo>
                  <a:lnTo>
                    <a:pt x="1419" y="7"/>
                  </a:lnTo>
                  <a:lnTo>
                    <a:pt x="1139" y="14"/>
                  </a:lnTo>
                  <a:lnTo>
                    <a:pt x="860" y="35"/>
                  </a:lnTo>
                  <a:lnTo>
                    <a:pt x="573" y="55"/>
                  </a:lnTo>
                  <a:lnTo>
                    <a:pt x="287" y="90"/>
                  </a:lnTo>
                  <a:lnTo>
                    <a:pt x="1" y="124"/>
                  </a:lnTo>
                  <a:lnTo>
                    <a:pt x="194" y="729"/>
                  </a:lnTo>
                  <a:lnTo>
                    <a:pt x="373" y="1334"/>
                  </a:lnTo>
                  <a:lnTo>
                    <a:pt x="547" y="1946"/>
                  </a:lnTo>
                  <a:lnTo>
                    <a:pt x="713" y="2558"/>
                  </a:lnTo>
                  <a:lnTo>
                    <a:pt x="866" y="3177"/>
                  </a:lnTo>
                  <a:lnTo>
                    <a:pt x="1013" y="3796"/>
                  </a:lnTo>
                  <a:lnTo>
                    <a:pt x="1146" y="4415"/>
                  </a:lnTo>
                  <a:lnTo>
                    <a:pt x="1272" y="5033"/>
                  </a:lnTo>
                  <a:lnTo>
                    <a:pt x="1392" y="5659"/>
                  </a:lnTo>
                  <a:lnTo>
                    <a:pt x="1505" y="6278"/>
                  </a:lnTo>
                  <a:lnTo>
                    <a:pt x="1612" y="6904"/>
                  </a:lnTo>
                  <a:lnTo>
                    <a:pt x="1705" y="7523"/>
                  </a:lnTo>
                  <a:lnTo>
                    <a:pt x="1792" y="8141"/>
                  </a:lnTo>
                  <a:lnTo>
                    <a:pt x="1872" y="8760"/>
                  </a:lnTo>
                  <a:lnTo>
                    <a:pt x="1938" y="9372"/>
                  </a:lnTo>
                  <a:lnTo>
                    <a:pt x="2005" y="9977"/>
                  </a:lnTo>
                  <a:lnTo>
                    <a:pt x="3509" y="10005"/>
                  </a:lnTo>
                  <a:lnTo>
                    <a:pt x="5014" y="10032"/>
                  </a:lnTo>
                  <a:lnTo>
                    <a:pt x="8030" y="10067"/>
                  </a:lnTo>
                  <a:lnTo>
                    <a:pt x="8030" y="9537"/>
                  </a:lnTo>
                  <a:lnTo>
                    <a:pt x="8037" y="9015"/>
                  </a:lnTo>
                  <a:lnTo>
                    <a:pt x="8044" y="8485"/>
                  </a:lnTo>
                  <a:lnTo>
                    <a:pt x="8064" y="7956"/>
                  </a:lnTo>
                  <a:lnTo>
                    <a:pt x="8090" y="7419"/>
                  </a:lnTo>
                  <a:lnTo>
                    <a:pt x="8124" y="6890"/>
                  </a:lnTo>
                  <a:lnTo>
                    <a:pt x="8164" y="6354"/>
                  </a:lnTo>
                  <a:lnTo>
                    <a:pt x="8210" y="5824"/>
                  </a:lnTo>
                  <a:lnTo>
                    <a:pt x="8270" y="5288"/>
                  </a:lnTo>
                  <a:lnTo>
                    <a:pt x="8337" y="4752"/>
                  </a:lnTo>
                  <a:lnTo>
                    <a:pt x="8410" y="4222"/>
                  </a:lnTo>
                  <a:lnTo>
                    <a:pt x="8497" y="3693"/>
                  </a:lnTo>
                  <a:lnTo>
                    <a:pt x="8590" y="3156"/>
                  </a:lnTo>
                  <a:lnTo>
                    <a:pt x="8690" y="2634"/>
                  </a:lnTo>
                  <a:lnTo>
                    <a:pt x="8803" y="2104"/>
                  </a:lnTo>
                  <a:lnTo>
                    <a:pt x="8923" y="1582"/>
                  </a:lnTo>
                  <a:lnTo>
                    <a:pt x="8343" y="1369"/>
                  </a:lnTo>
                  <a:lnTo>
                    <a:pt x="7771" y="1169"/>
                  </a:lnTo>
                  <a:lnTo>
                    <a:pt x="7211" y="984"/>
                  </a:lnTo>
                  <a:lnTo>
                    <a:pt x="6652" y="805"/>
                  </a:lnTo>
                  <a:lnTo>
                    <a:pt x="6093" y="647"/>
                  </a:lnTo>
                  <a:lnTo>
                    <a:pt x="5547" y="502"/>
                  </a:lnTo>
                  <a:lnTo>
                    <a:pt x="4994" y="372"/>
                  </a:lnTo>
                  <a:lnTo>
                    <a:pt x="4721" y="317"/>
                  </a:lnTo>
                  <a:lnTo>
                    <a:pt x="4448" y="262"/>
                  </a:lnTo>
                  <a:lnTo>
                    <a:pt x="4175" y="213"/>
                  </a:lnTo>
                  <a:lnTo>
                    <a:pt x="3902" y="165"/>
                  </a:lnTo>
                  <a:lnTo>
                    <a:pt x="3629" y="124"/>
                  </a:lnTo>
                  <a:lnTo>
                    <a:pt x="3356" y="90"/>
                  </a:lnTo>
                  <a:lnTo>
                    <a:pt x="3077" y="62"/>
                  </a:lnTo>
                  <a:lnTo>
                    <a:pt x="2804" y="42"/>
                  </a:lnTo>
                  <a:lnTo>
                    <a:pt x="2531" y="21"/>
                  </a:lnTo>
                  <a:lnTo>
                    <a:pt x="2251" y="7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-1943475" y="-395850"/>
              <a:ext cx="188625" cy="161625"/>
            </a:xfrm>
            <a:custGeom>
              <a:avLst/>
              <a:gdLst/>
              <a:ahLst/>
              <a:cxnLst/>
              <a:rect l="l" t="t" r="r" b="b"/>
              <a:pathLst>
                <a:path w="7545" h="6465" extrusionOk="0">
                  <a:moveTo>
                    <a:pt x="4528" y="1"/>
                  </a:moveTo>
                  <a:lnTo>
                    <a:pt x="4342" y="21"/>
                  </a:lnTo>
                  <a:lnTo>
                    <a:pt x="4148" y="49"/>
                  </a:lnTo>
                  <a:lnTo>
                    <a:pt x="3955" y="90"/>
                  </a:lnTo>
                  <a:lnTo>
                    <a:pt x="3762" y="138"/>
                  </a:lnTo>
                  <a:lnTo>
                    <a:pt x="3576" y="200"/>
                  </a:lnTo>
                  <a:lnTo>
                    <a:pt x="3383" y="269"/>
                  </a:lnTo>
                  <a:lnTo>
                    <a:pt x="3196" y="351"/>
                  </a:lnTo>
                  <a:lnTo>
                    <a:pt x="3017" y="441"/>
                  </a:lnTo>
                  <a:lnTo>
                    <a:pt x="2837" y="544"/>
                  </a:lnTo>
                  <a:lnTo>
                    <a:pt x="2657" y="654"/>
                  </a:lnTo>
                  <a:lnTo>
                    <a:pt x="2484" y="771"/>
                  </a:lnTo>
                  <a:lnTo>
                    <a:pt x="2317" y="895"/>
                  </a:lnTo>
                  <a:lnTo>
                    <a:pt x="2151" y="1025"/>
                  </a:lnTo>
                  <a:lnTo>
                    <a:pt x="1991" y="1170"/>
                  </a:lnTo>
                  <a:lnTo>
                    <a:pt x="1838" y="1314"/>
                  </a:lnTo>
                  <a:lnTo>
                    <a:pt x="1692" y="1465"/>
                  </a:lnTo>
                  <a:lnTo>
                    <a:pt x="1605" y="1555"/>
                  </a:lnTo>
                  <a:lnTo>
                    <a:pt x="1518" y="1623"/>
                  </a:lnTo>
                  <a:lnTo>
                    <a:pt x="1425" y="1685"/>
                  </a:lnTo>
                  <a:lnTo>
                    <a:pt x="1332" y="1733"/>
                  </a:lnTo>
                  <a:lnTo>
                    <a:pt x="1232" y="1768"/>
                  </a:lnTo>
                  <a:lnTo>
                    <a:pt x="1132" y="1795"/>
                  </a:lnTo>
                  <a:lnTo>
                    <a:pt x="1039" y="1809"/>
                  </a:lnTo>
                  <a:lnTo>
                    <a:pt x="939" y="1816"/>
                  </a:lnTo>
                  <a:lnTo>
                    <a:pt x="839" y="1816"/>
                  </a:lnTo>
                  <a:lnTo>
                    <a:pt x="739" y="1802"/>
                  </a:lnTo>
                  <a:lnTo>
                    <a:pt x="646" y="1782"/>
                  </a:lnTo>
                  <a:lnTo>
                    <a:pt x="553" y="1747"/>
                  </a:lnTo>
                  <a:lnTo>
                    <a:pt x="460" y="1713"/>
                  </a:lnTo>
                  <a:lnTo>
                    <a:pt x="367" y="1665"/>
                  </a:lnTo>
                  <a:lnTo>
                    <a:pt x="280" y="1617"/>
                  </a:lnTo>
                  <a:lnTo>
                    <a:pt x="200" y="1555"/>
                  </a:lnTo>
                  <a:lnTo>
                    <a:pt x="154" y="1665"/>
                  </a:lnTo>
                  <a:lnTo>
                    <a:pt x="120" y="1782"/>
                  </a:lnTo>
                  <a:lnTo>
                    <a:pt x="87" y="1892"/>
                  </a:lnTo>
                  <a:lnTo>
                    <a:pt x="60" y="2008"/>
                  </a:lnTo>
                  <a:lnTo>
                    <a:pt x="34" y="2125"/>
                  </a:lnTo>
                  <a:lnTo>
                    <a:pt x="20" y="2242"/>
                  </a:lnTo>
                  <a:lnTo>
                    <a:pt x="7" y="2359"/>
                  </a:lnTo>
                  <a:lnTo>
                    <a:pt x="0" y="2483"/>
                  </a:lnTo>
                  <a:lnTo>
                    <a:pt x="0" y="2600"/>
                  </a:lnTo>
                  <a:lnTo>
                    <a:pt x="0" y="2724"/>
                  </a:lnTo>
                  <a:lnTo>
                    <a:pt x="14" y="2847"/>
                  </a:lnTo>
                  <a:lnTo>
                    <a:pt x="27" y="2964"/>
                  </a:lnTo>
                  <a:lnTo>
                    <a:pt x="47" y="3088"/>
                  </a:lnTo>
                  <a:lnTo>
                    <a:pt x="67" y="3212"/>
                  </a:lnTo>
                  <a:lnTo>
                    <a:pt x="94" y="3335"/>
                  </a:lnTo>
                  <a:lnTo>
                    <a:pt x="127" y="3452"/>
                  </a:lnTo>
                  <a:lnTo>
                    <a:pt x="160" y="3576"/>
                  </a:lnTo>
                  <a:lnTo>
                    <a:pt x="207" y="3700"/>
                  </a:lnTo>
                  <a:lnTo>
                    <a:pt x="247" y="3817"/>
                  </a:lnTo>
                  <a:lnTo>
                    <a:pt x="300" y="3941"/>
                  </a:lnTo>
                  <a:lnTo>
                    <a:pt x="353" y="4057"/>
                  </a:lnTo>
                  <a:lnTo>
                    <a:pt x="413" y="4174"/>
                  </a:lnTo>
                  <a:lnTo>
                    <a:pt x="473" y="4291"/>
                  </a:lnTo>
                  <a:lnTo>
                    <a:pt x="540" y="4408"/>
                  </a:lnTo>
                  <a:lnTo>
                    <a:pt x="606" y="4518"/>
                  </a:lnTo>
                  <a:lnTo>
                    <a:pt x="680" y="4628"/>
                  </a:lnTo>
                  <a:lnTo>
                    <a:pt x="759" y="4738"/>
                  </a:lnTo>
                  <a:lnTo>
                    <a:pt x="839" y="4848"/>
                  </a:lnTo>
                  <a:lnTo>
                    <a:pt x="919" y="4951"/>
                  </a:lnTo>
                  <a:lnTo>
                    <a:pt x="1006" y="5054"/>
                  </a:lnTo>
                  <a:lnTo>
                    <a:pt x="1099" y="5158"/>
                  </a:lnTo>
                  <a:lnTo>
                    <a:pt x="1192" y="5254"/>
                  </a:lnTo>
                  <a:lnTo>
                    <a:pt x="1292" y="5350"/>
                  </a:lnTo>
                  <a:lnTo>
                    <a:pt x="1392" y="5446"/>
                  </a:lnTo>
                  <a:lnTo>
                    <a:pt x="1492" y="5536"/>
                  </a:lnTo>
                  <a:lnTo>
                    <a:pt x="1598" y="5618"/>
                  </a:lnTo>
                  <a:lnTo>
                    <a:pt x="1712" y="5701"/>
                  </a:lnTo>
                  <a:lnTo>
                    <a:pt x="1818" y="5783"/>
                  </a:lnTo>
                  <a:lnTo>
                    <a:pt x="1938" y="5859"/>
                  </a:lnTo>
                  <a:lnTo>
                    <a:pt x="2051" y="5928"/>
                  </a:lnTo>
                  <a:lnTo>
                    <a:pt x="2171" y="5996"/>
                  </a:lnTo>
                  <a:lnTo>
                    <a:pt x="2297" y="6065"/>
                  </a:lnTo>
                  <a:lnTo>
                    <a:pt x="2417" y="6120"/>
                  </a:lnTo>
                  <a:lnTo>
                    <a:pt x="2544" y="6175"/>
                  </a:lnTo>
                  <a:lnTo>
                    <a:pt x="2677" y="6230"/>
                  </a:lnTo>
                  <a:lnTo>
                    <a:pt x="2810" y="6278"/>
                  </a:lnTo>
                  <a:lnTo>
                    <a:pt x="2943" y="6320"/>
                  </a:lnTo>
                  <a:lnTo>
                    <a:pt x="3076" y="6354"/>
                  </a:lnTo>
                  <a:lnTo>
                    <a:pt x="3216" y="6388"/>
                  </a:lnTo>
                  <a:lnTo>
                    <a:pt x="3356" y="6416"/>
                  </a:lnTo>
                  <a:lnTo>
                    <a:pt x="3496" y="6437"/>
                  </a:lnTo>
                  <a:lnTo>
                    <a:pt x="3636" y="6450"/>
                  </a:lnTo>
                  <a:lnTo>
                    <a:pt x="3782" y="6457"/>
                  </a:lnTo>
                  <a:lnTo>
                    <a:pt x="3929" y="6464"/>
                  </a:lnTo>
                  <a:lnTo>
                    <a:pt x="4075" y="6464"/>
                  </a:lnTo>
                  <a:lnTo>
                    <a:pt x="4228" y="6450"/>
                  </a:lnTo>
                  <a:lnTo>
                    <a:pt x="4375" y="6437"/>
                  </a:lnTo>
                  <a:lnTo>
                    <a:pt x="4528" y="6416"/>
                  </a:lnTo>
                  <a:lnTo>
                    <a:pt x="4681" y="6388"/>
                  </a:lnTo>
                  <a:lnTo>
                    <a:pt x="4834" y="6354"/>
                  </a:lnTo>
                  <a:lnTo>
                    <a:pt x="4987" y="6313"/>
                  </a:lnTo>
                  <a:lnTo>
                    <a:pt x="5147" y="6271"/>
                  </a:lnTo>
                  <a:lnTo>
                    <a:pt x="5300" y="6216"/>
                  </a:lnTo>
                  <a:lnTo>
                    <a:pt x="5460" y="6148"/>
                  </a:lnTo>
                  <a:lnTo>
                    <a:pt x="5627" y="6079"/>
                  </a:lnTo>
                  <a:lnTo>
                    <a:pt x="5786" y="5996"/>
                  </a:lnTo>
                  <a:lnTo>
                    <a:pt x="5940" y="5914"/>
                  </a:lnTo>
                  <a:lnTo>
                    <a:pt x="6086" y="5818"/>
                  </a:lnTo>
                  <a:lnTo>
                    <a:pt x="6226" y="5721"/>
                  </a:lnTo>
                  <a:lnTo>
                    <a:pt x="6359" y="5611"/>
                  </a:lnTo>
                  <a:lnTo>
                    <a:pt x="6492" y="5501"/>
                  </a:lnTo>
                  <a:lnTo>
                    <a:pt x="6612" y="5385"/>
                  </a:lnTo>
                  <a:lnTo>
                    <a:pt x="6725" y="5268"/>
                  </a:lnTo>
                  <a:lnTo>
                    <a:pt x="6838" y="5144"/>
                  </a:lnTo>
                  <a:lnTo>
                    <a:pt x="6938" y="5013"/>
                  </a:lnTo>
                  <a:lnTo>
                    <a:pt x="7031" y="4876"/>
                  </a:lnTo>
                  <a:lnTo>
                    <a:pt x="7118" y="4738"/>
                  </a:lnTo>
                  <a:lnTo>
                    <a:pt x="7198" y="4594"/>
                  </a:lnTo>
                  <a:lnTo>
                    <a:pt x="7271" y="4449"/>
                  </a:lnTo>
                  <a:lnTo>
                    <a:pt x="7331" y="4298"/>
                  </a:lnTo>
                  <a:lnTo>
                    <a:pt x="7391" y="4147"/>
                  </a:lnTo>
                  <a:lnTo>
                    <a:pt x="7438" y="3989"/>
                  </a:lnTo>
                  <a:lnTo>
                    <a:pt x="7478" y="3831"/>
                  </a:lnTo>
                  <a:lnTo>
                    <a:pt x="7504" y="3672"/>
                  </a:lnTo>
                  <a:lnTo>
                    <a:pt x="7531" y="3507"/>
                  </a:lnTo>
                  <a:lnTo>
                    <a:pt x="7544" y="3342"/>
                  </a:lnTo>
                  <a:lnTo>
                    <a:pt x="7544" y="3170"/>
                  </a:lnTo>
                  <a:lnTo>
                    <a:pt x="7544" y="3005"/>
                  </a:lnTo>
                  <a:lnTo>
                    <a:pt x="7531" y="2834"/>
                  </a:lnTo>
                  <a:lnTo>
                    <a:pt x="7504" y="2662"/>
                  </a:lnTo>
                  <a:lnTo>
                    <a:pt x="7471" y="2490"/>
                  </a:lnTo>
                  <a:lnTo>
                    <a:pt x="7431" y="2318"/>
                  </a:lnTo>
                  <a:lnTo>
                    <a:pt x="7378" y="2146"/>
                  </a:lnTo>
                  <a:lnTo>
                    <a:pt x="7318" y="1967"/>
                  </a:lnTo>
                  <a:lnTo>
                    <a:pt x="7245" y="1795"/>
                  </a:lnTo>
                  <a:lnTo>
                    <a:pt x="7165" y="1623"/>
                  </a:lnTo>
                  <a:lnTo>
                    <a:pt x="7038" y="1403"/>
                  </a:lnTo>
                  <a:lnTo>
                    <a:pt x="6912" y="1197"/>
                  </a:lnTo>
                  <a:lnTo>
                    <a:pt x="6772" y="1011"/>
                  </a:lnTo>
                  <a:lnTo>
                    <a:pt x="6632" y="846"/>
                  </a:lnTo>
                  <a:lnTo>
                    <a:pt x="6479" y="695"/>
                  </a:lnTo>
                  <a:lnTo>
                    <a:pt x="6319" y="558"/>
                  </a:lnTo>
                  <a:lnTo>
                    <a:pt x="6159" y="441"/>
                  </a:lnTo>
                  <a:lnTo>
                    <a:pt x="5993" y="331"/>
                  </a:lnTo>
                  <a:lnTo>
                    <a:pt x="5820" y="241"/>
                  </a:lnTo>
                  <a:lnTo>
                    <a:pt x="5647" y="166"/>
                  </a:lnTo>
                  <a:lnTo>
                    <a:pt x="5467" y="111"/>
                  </a:lnTo>
                  <a:lnTo>
                    <a:pt x="5280" y="63"/>
                  </a:lnTo>
                  <a:lnTo>
                    <a:pt x="5101" y="28"/>
                  </a:lnTo>
                  <a:lnTo>
                    <a:pt x="4907" y="8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-2954025" y="-3040325"/>
              <a:ext cx="1047025" cy="879975"/>
            </a:xfrm>
            <a:custGeom>
              <a:avLst/>
              <a:gdLst/>
              <a:ahLst/>
              <a:cxnLst/>
              <a:rect l="l" t="t" r="r" b="b"/>
              <a:pathLst>
                <a:path w="41881" h="35199" extrusionOk="0">
                  <a:moveTo>
                    <a:pt x="26360" y="1"/>
                  </a:moveTo>
                  <a:lnTo>
                    <a:pt x="25668" y="269"/>
                  </a:lnTo>
                  <a:lnTo>
                    <a:pt x="24975" y="544"/>
                  </a:lnTo>
                  <a:lnTo>
                    <a:pt x="24296" y="833"/>
                  </a:lnTo>
                  <a:lnTo>
                    <a:pt x="23610" y="1122"/>
                  </a:lnTo>
                  <a:lnTo>
                    <a:pt x="22938" y="1424"/>
                  </a:lnTo>
                  <a:lnTo>
                    <a:pt x="22272" y="1734"/>
                  </a:lnTo>
                  <a:lnTo>
                    <a:pt x="21606" y="2050"/>
                  </a:lnTo>
                  <a:lnTo>
                    <a:pt x="20947" y="2380"/>
                  </a:lnTo>
                  <a:lnTo>
                    <a:pt x="20295" y="2710"/>
                  </a:lnTo>
                  <a:lnTo>
                    <a:pt x="19649" y="3054"/>
                  </a:lnTo>
                  <a:lnTo>
                    <a:pt x="19009" y="3404"/>
                  </a:lnTo>
                  <a:lnTo>
                    <a:pt x="18377" y="3762"/>
                  </a:lnTo>
                  <a:lnTo>
                    <a:pt x="17744" y="4126"/>
                  </a:lnTo>
                  <a:lnTo>
                    <a:pt x="17125" y="4505"/>
                  </a:lnTo>
                  <a:lnTo>
                    <a:pt x="16513" y="4883"/>
                  </a:lnTo>
                  <a:lnTo>
                    <a:pt x="15907" y="5281"/>
                  </a:lnTo>
                  <a:lnTo>
                    <a:pt x="15308" y="5680"/>
                  </a:lnTo>
                  <a:lnTo>
                    <a:pt x="14722" y="6086"/>
                  </a:lnTo>
                  <a:lnTo>
                    <a:pt x="14136" y="6505"/>
                  </a:lnTo>
                  <a:lnTo>
                    <a:pt x="13563" y="6932"/>
                  </a:lnTo>
                  <a:lnTo>
                    <a:pt x="12997" y="7372"/>
                  </a:lnTo>
                  <a:lnTo>
                    <a:pt x="12444" y="7812"/>
                  </a:lnTo>
                  <a:lnTo>
                    <a:pt x="11892" y="8266"/>
                  </a:lnTo>
                  <a:lnTo>
                    <a:pt x="11359" y="8726"/>
                  </a:lnTo>
                  <a:lnTo>
                    <a:pt x="10827" y="9201"/>
                  </a:lnTo>
                  <a:lnTo>
                    <a:pt x="10307" y="9682"/>
                  </a:lnTo>
                  <a:lnTo>
                    <a:pt x="9801" y="10170"/>
                  </a:lnTo>
                  <a:lnTo>
                    <a:pt x="9302" y="10665"/>
                  </a:lnTo>
                  <a:lnTo>
                    <a:pt x="8809" y="11174"/>
                  </a:lnTo>
                  <a:lnTo>
                    <a:pt x="8330" y="11690"/>
                  </a:lnTo>
                  <a:lnTo>
                    <a:pt x="7864" y="12219"/>
                  </a:lnTo>
                  <a:lnTo>
                    <a:pt x="7411" y="12756"/>
                  </a:lnTo>
                  <a:lnTo>
                    <a:pt x="6965" y="13299"/>
                  </a:lnTo>
                  <a:lnTo>
                    <a:pt x="6532" y="13856"/>
                  </a:lnTo>
                  <a:lnTo>
                    <a:pt x="6112" y="14420"/>
                  </a:lnTo>
                  <a:lnTo>
                    <a:pt x="5700" y="14997"/>
                  </a:lnTo>
                  <a:lnTo>
                    <a:pt x="5300" y="15575"/>
                  </a:lnTo>
                  <a:lnTo>
                    <a:pt x="4921" y="16173"/>
                  </a:lnTo>
                  <a:lnTo>
                    <a:pt x="4548" y="16771"/>
                  </a:lnTo>
                  <a:lnTo>
                    <a:pt x="4361" y="17081"/>
                  </a:lnTo>
                  <a:lnTo>
                    <a:pt x="4188" y="17383"/>
                  </a:lnTo>
                  <a:lnTo>
                    <a:pt x="4008" y="17699"/>
                  </a:lnTo>
                  <a:lnTo>
                    <a:pt x="3842" y="18009"/>
                  </a:lnTo>
                  <a:lnTo>
                    <a:pt x="3669" y="18325"/>
                  </a:lnTo>
                  <a:lnTo>
                    <a:pt x="3509" y="18641"/>
                  </a:lnTo>
                  <a:lnTo>
                    <a:pt x="3343" y="18965"/>
                  </a:lnTo>
                  <a:lnTo>
                    <a:pt x="3190" y="19288"/>
                  </a:lnTo>
                  <a:lnTo>
                    <a:pt x="3030" y="19611"/>
                  </a:lnTo>
                  <a:lnTo>
                    <a:pt x="2883" y="19934"/>
                  </a:lnTo>
                  <a:lnTo>
                    <a:pt x="2737" y="20264"/>
                  </a:lnTo>
                  <a:lnTo>
                    <a:pt x="2590" y="20601"/>
                  </a:lnTo>
                  <a:lnTo>
                    <a:pt x="2450" y="20938"/>
                  </a:lnTo>
                  <a:lnTo>
                    <a:pt x="2311" y="21275"/>
                  </a:lnTo>
                  <a:lnTo>
                    <a:pt x="2177" y="21612"/>
                  </a:lnTo>
                  <a:lnTo>
                    <a:pt x="2051" y="21956"/>
                  </a:lnTo>
                  <a:lnTo>
                    <a:pt x="1924" y="22299"/>
                  </a:lnTo>
                  <a:lnTo>
                    <a:pt x="1805" y="22650"/>
                  </a:lnTo>
                  <a:lnTo>
                    <a:pt x="1685" y="23001"/>
                  </a:lnTo>
                  <a:lnTo>
                    <a:pt x="1572" y="23351"/>
                  </a:lnTo>
                  <a:lnTo>
                    <a:pt x="1458" y="23709"/>
                  </a:lnTo>
                  <a:lnTo>
                    <a:pt x="1352" y="24066"/>
                  </a:lnTo>
                  <a:lnTo>
                    <a:pt x="1245" y="24424"/>
                  </a:lnTo>
                  <a:lnTo>
                    <a:pt x="1145" y="24788"/>
                  </a:lnTo>
                  <a:lnTo>
                    <a:pt x="1052" y="25160"/>
                  </a:lnTo>
                  <a:lnTo>
                    <a:pt x="959" y="25524"/>
                  </a:lnTo>
                  <a:lnTo>
                    <a:pt x="872" y="25895"/>
                  </a:lnTo>
                  <a:lnTo>
                    <a:pt x="793" y="26274"/>
                  </a:lnTo>
                  <a:lnTo>
                    <a:pt x="713" y="26645"/>
                  </a:lnTo>
                  <a:lnTo>
                    <a:pt x="633" y="27023"/>
                  </a:lnTo>
                  <a:lnTo>
                    <a:pt x="566" y="27408"/>
                  </a:lnTo>
                  <a:lnTo>
                    <a:pt x="500" y="27793"/>
                  </a:lnTo>
                  <a:lnTo>
                    <a:pt x="433" y="28178"/>
                  </a:lnTo>
                  <a:lnTo>
                    <a:pt x="373" y="28570"/>
                  </a:lnTo>
                  <a:lnTo>
                    <a:pt x="320" y="28962"/>
                  </a:lnTo>
                  <a:lnTo>
                    <a:pt x="267" y="29354"/>
                  </a:lnTo>
                  <a:lnTo>
                    <a:pt x="220" y="29753"/>
                  </a:lnTo>
                  <a:lnTo>
                    <a:pt x="180" y="30159"/>
                  </a:lnTo>
                  <a:lnTo>
                    <a:pt x="140" y="30557"/>
                  </a:lnTo>
                  <a:lnTo>
                    <a:pt x="107" y="30963"/>
                  </a:lnTo>
                  <a:lnTo>
                    <a:pt x="80" y="31376"/>
                  </a:lnTo>
                  <a:lnTo>
                    <a:pt x="53" y="31788"/>
                  </a:lnTo>
                  <a:lnTo>
                    <a:pt x="34" y="32201"/>
                  </a:lnTo>
                  <a:lnTo>
                    <a:pt x="20" y="32613"/>
                  </a:lnTo>
                  <a:lnTo>
                    <a:pt x="7" y="33040"/>
                  </a:lnTo>
                  <a:lnTo>
                    <a:pt x="0" y="33459"/>
                  </a:lnTo>
                  <a:lnTo>
                    <a:pt x="0" y="33885"/>
                  </a:lnTo>
                  <a:lnTo>
                    <a:pt x="0" y="34312"/>
                  </a:lnTo>
                  <a:lnTo>
                    <a:pt x="7" y="34745"/>
                  </a:lnTo>
                  <a:lnTo>
                    <a:pt x="20" y="35178"/>
                  </a:lnTo>
                  <a:lnTo>
                    <a:pt x="2417" y="35137"/>
                  </a:lnTo>
                  <a:lnTo>
                    <a:pt x="4814" y="35109"/>
                  </a:lnTo>
                  <a:lnTo>
                    <a:pt x="7204" y="35082"/>
                  </a:lnTo>
                  <a:lnTo>
                    <a:pt x="9601" y="35068"/>
                  </a:lnTo>
                  <a:lnTo>
                    <a:pt x="11998" y="35054"/>
                  </a:lnTo>
                  <a:lnTo>
                    <a:pt x="14395" y="35047"/>
                  </a:lnTo>
                  <a:lnTo>
                    <a:pt x="19183" y="35047"/>
                  </a:lnTo>
                  <a:lnTo>
                    <a:pt x="21580" y="35054"/>
                  </a:lnTo>
                  <a:lnTo>
                    <a:pt x="23977" y="35068"/>
                  </a:lnTo>
                  <a:lnTo>
                    <a:pt x="28764" y="35095"/>
                  </a:lnTo>
                  <a:lnTo>
                    <a:pt x="33551" y="35144"/>
                  </a:lnTo>
                  <a:lnTo>
                    <a:pt x="38345" y="35199"/>
                  </a:lnTo>
                  <a:lnTo>
                    <a:pt x="38345" y="35199"/>
                  </a:lnTo>
                  <a:lnTo>
                    <a:pt x="38292" y="35137"/>
                  </a:lnTo>
                  <a:lnTo>
                    <a:pt x="38238" y="35089"/>
                  </a:lnTo>
                  <a:lnTo>
                    <a:pt x="38192" y="35027"/>
                  </a:lnTo>
                  <a:lnTo>
                    <a:pt x="38172" y="34992"/>
                  </a:lnTo>
                  <a:lnTo>
                    <a:pt x="38152" y="34958"/>
                  </a:lnTo>
                  <a:lnTo>
                    <a:pt x="38085" y="34765"/>
                  </a:lnTo>
                  <a:lnTo>
                    <a:pt x="38025" y="34573"/>
                  </a:lnTo>
                  <a:lnTo>
                    <a:pt x="37965" y="34387"/>
                  </a:lnTo>
                  <a:lnTo>
                    <a:pt x="37912" y="34195"/>
                  </a:lnTo>
                  <a:lnTo>
                    <a:pt x="37866" y="34009"/>
                  </a:lnTo>
                  <a:lnTo>
                    <a:pt x="37826" y="33823"/>
                  </a:lnTo>
                  <a:lnTo>
                    <a:pt x="37786" y="33638"/>
                  </a:lnTo>
                  <a:lnTo>
                    <a:pt x="37752" y="33452"/>
                  </a:lnTo>
                  <a:lnTo>
                    <a:pt x="37726" y="33266"/>
                  </a:lnTo>
                  <a:lnTo>
                    <a:pt x="37706" y="33081"/>
                  </a:lnTo>
                  <a:lnTo>
                    <a:pt x="37686" y="32895"/>
                  </a:lnTo>
                  <a:lnTo>
                    <a:pt x="37673" y="32709"/>
                  </a:lnTo>
                  <a:lnTo>
                    <a:pt x="37659" y="32531"/>
                  </a:lnTo>
                  <a:lnTo>
                    <a:pt x="37659" y="32352"/>
                  </a:lnTo>
                  <a:lnTo>
                    <a:pt x="37659" y="32166"/>
                  </a:lnTo>
                  <a:lnTo>
                    <a:pt x="37659" y="31987"/>
                  </a:lnTo>
                  <a:lnTo>
                    <a:pt x="37666" y="31809"/>
                  </a:lnTo>
                  <a:lnTo>
                    <a:pt x="37679" y="31630"/>
                  </a:lnTo>
                  <a:lnTo>
                    <a:pt x="37699" y="31458"/>
                  </a:lnTo>
                  <a:lnTo>
                    <a:pt x="37719" y="31279"/>
                  </a:lnTo>
                  <a:lnTo>
                    <a:pt x="37739" y="31101"/>
                  </a:lnTo>
                  <a:lnTo>
                    <a:pt x="37772" y="30929"/>
                  </a:lnTo>
                  <a:lnTo>
                    <a:pt x="37806" y="30757"/>
                  </a:lnTo>
                  <a:lnTo>
                    <a:pt x="37839" y="30585"/>
                  </a:lnTo>
                  <a:lnTo>
                    <a:pt x="37926" y="30248"/>
                  </a:lnTo>
                  <a:lnTo>
                    <a:pt x="38025" y="29911"/>
                  </a:lnTo>
                  <a:lnTo>
                    <a:pt x="38139" y="29581"/>
                  </a:lnTo>
                  <a:lnTo>
                    <a:pt x="38265" y="29251"/>
                  </a:lnTo>
                  <a:lnTo>
                    <a:pt x="38412" y="28935"/>
                  </a:lnTo>
                  <a:lnTo>
                    <a:pt x="38565" y="28618"/>
                  </a:lnTo>
                  <a:lnTo>
                    <a:pt x="38731" y="28309"/>
                  </a:lnTo>
                  <a:lnTo>
                    <a:pt x="38911" y="28006"/>
                  </a:lnTo>
                  <a:lnTo>
                    <a:pt x="39104" y="27711"/>
                  </a:lnTo>
                  <a:lnTo>
                    <a:pt x="39310" y="27415"/>
                  </a:lnTo>
                  <a:lnTo>
                    <a:pt x="39524" y="27133"/>
                  </a:lnTo>
                  <a:lnTo>
                    <a:pt x="39750" y="26851"/>
                  </a:lnTo>
                  <a:lnTo>
                    <a:pt x="39983" y="26583"/>
                  </a:lnTo>
                  <a:lnTo>
                    <a:pt x="40229" y="26315"/>
                  </a:lnTo>
                  <a:lnTo>
                    <a:pt x="40482" y="26060"/>
                  </a:lnTo>
                  <a:lnTo>
                    <a:pt x="40749" y="25806"/>
                  </a:lnTo>
                  <a:lnTo>
                    <a:pt x="41015" y="25565"/>
                  </a:lnTo>
                  <a:lnTo>
                    <a:pt x="41295" y="25332"/>
                  </a:lnTo>
                  <a:lnTo>
                    <a:pt x="41588" y="25105"/>
                  </a:lnTo>
                  <a:lnTo>
                    <a:pt x="41881" y="24885"/>
                  </a:lnTo>
                  <a:lnTo>
                    <a:pt x="41647" y="24672"/>
                  </a:lnTo>
                  <a:lnTo>
                    <a:pt x="41428" y="24452"/>
                  </a:lnTo>
                  <a:lnTo>
                    <a:pt x="41208" y="24225"/>
                  </a:lnTo>
                  <a:lnTo>
                    <a:pt x="40988" y="23998"/>
                  </a:lnTo>
                  <a:lnTo>
                    <a:pt x="40775" y="23757"/>
                  </a:lnTo>
                  <a:lnTo>
                    <a:pt x="40569" y="23516"/>
                  </a:lnTo>
                  <a:lnTo>
                    <a:pt x="40369" y="23269"/>
                  </a:lnTo>
                  <a:lnTo>
                    <a:pt x="40169" y="23014"/>
                  </a:lnTo>
                  <a:lnTo>
                    <a:pt x="39970" y="22760"/>
                  </a:lnTo>
                  <a:lnTo>
                    <a:pt x="39777" y="22506"/>
                  </a:lnTo>
                  <a:lnTo>
                    <a:pt x="39590" y="22237"/>
                  </a:lnTo>
                  <a:lnTo>
                    <a:pt x="39404" y="21976"/>
                  </a:lnTo>
                  <a:lnTo>
                    <a:pt x="39037" y="21433"/>
                  </a:lnTo>
                  <a:lnTo>
                    <a:pt x="38685" y="20883"/>
                  </a:lnTo>
                  <a:lnTo>
                    <a:pt x="38338" y="20333"/>
                  </a:lnTo>
                  <a:lnTo>
                    <a:pt x="38005" y="19769"/>
                  </a:lnTo>
                  <a:lnTo>
                    <a:pt x="37673" y="19212"/>
                  </a:lnTo>
                  <a:lnTo>
                    <a:pt x="37346" y="18655"/>
                  </a:lnTo>
                  <a:lnTo>
                    <a:pt x="36700" y="17555"/>
                  </a:lnTo>
                  <a:lnTo>
                    <a:pt x="36387" y="17012"/>
                  </a:lnTo>
                  <a:lnTo>
                    <a:pt x="36068" y="16489"/>
                  </a:lnTo>
                  <a:lnTo>
                    <a:pt x="34843" y="14523"/>
                  </a:lnTo>
                  <a:lnTo>
                    <a:pt x="33618" y="12563"/>
                  </a:lnTo>
                  <a:lnTo>
                    <a:pt x="32386" y="10597"/>
                  </a:lnTo>
                  <a:lnTo>
                    <a:pt x="31773" y="9606"/>
                  </a:lnTo>
                  <a:lnTo>
                    <a:pt x="31161" y="8616"/>
                  </a:lnTo>
                  <a:lnTo>
                    <a:pt x="30562" y="7626"/>
                  </a:lnTo>
                  <a:lnTo>
                    <a:pt x="29962" y="6629"/>
                  </a:lnTo>
                  <a:lnTo>
                    <a:pt x="29370" y="5632"/>
                  </a:lnTo>
                  <a:lnTo>
                    <a:pt x="28784" y="4628"/>
                  </a:lnTo>
                  <a:lnTo>
                    <a:pt x="28211" y="3624"/>
                  </a:lnTo>
                  <a:lnTo>
                    <a:pt x="27645" y="2614"/>
                  </a:lnTo>
                  <a:lnTo>
                    <a:pt x="27093" y="1596"/>
                  </a:lnTo>
                  <a:lnTo>
                    <a:pt x="26547" y="571"/>
                  </a:lnTo>
                  <a:lnTo>
                    <a:pt x="26480" y="427"/>
                  </a:lnTo>
                  <a:lnTo>
                    <a:pt x="26420" y="283"/>
                  </a:lnTo>
                  <a:lnTo>
                    <a:pt x="26400" y="214"/>
                  </a:lnTo>
                  <a:lnTo>
                    <a:pt x="26380" y="145"/>
                  </a:lnTo>
                  <a:lnTo>
                    <a:pt x="26367" y="70"/>
                  </a:lnTo>
                  <a:lnTo>
                    <a:pt x="2636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-2568675" y="-473200"/>
              <a:ext cx="315950" cy="325075"/>
            </a:xfrm>
            <a:custGeom>
              <a:avLst/>
              <a:gdLst/>
              <a:ahLst/>
              <a:cxnLst/>
              <a:rect l="l" t="t" r="r" b="b"/>
              <a:pathLst>
                <a:path w="12638" h="13003" extrusionOk="0">
                  <a:moveTo>
                    <a:pt x="6958" y="2827"/>
                  </a:moveTo>
                  <a:lnTo>
                    <a:pt x="7058" y="2833"/>
                  </a:lnTo>
                  <a:lnTo>
                    <a:pt x="7164" y="2847"/>
                  </a:lnTo>
                  <a:lnTo>
                    <a:pt x="7277" y="2868"/>
                  </a:lnTo>
                  <a:lnTo>
                    <a:pt x="7391" y="2888"/>
                  </a:lnTo>
                  <a:lnTo>
                    <a:pt x="7557" y="2937"/>
                  </a:lnTo>
                  <a:lnTo>
                    <a:pt x="7724" y="2998"/>
                  </a:lnTo>
                  <a:lnTo>
                    <a:pt x="7883" y="3067"/>
                  </a:lnTo>
                  <a:lnTo>
                    <a:pt x="8037" y="3150"/>
                  </a:lnTo>
                  <a:lnTo>
                    <a:pt x="8183" y="3246"/>
                  </a:lnTo>
                  <a:lnTo>
                    <a:pt x="8323" y="3349"/>
                  </a:lnTo>
                  <a:lnTo>
                    <a:pt x="8456" y="3459"/>
                  </a:lnTo>
                  <a:lnTo>
                    <a:pt x="8589" y="3576"/>
                  </a:lnTo>
                  <a:lnTo>
                    <a:pt x="8709" y="3700"/>
                  </a:lnTo>
                  <a:lnTo>
                    <a:pt x="8829" y="3837"/>
                  </a:lnTo>
                  <a:lnTo>
                    <a:pt x="8942" y="3975"/>
                  </a:lnTo>
                  <a:lnTo>
                    <a:pt x="9042" y="4119"/>
                  </a:lnTo>
                  <a:lnTo>
                    <a:pt x="9142" y="4270"/>
                  </a:lnTo>
                  <a:lnTo>
                    <a:pt x="9228" y="4422"/>
                  </a:lnTo>
                  <a:lnTo>
                    <a:pt x="9315" y="4580"/>
                  </a:lnTo>
                  <a:lnTo>
                    <a:pt x="9388" y="4738"/>
                  </a:lnTo>
                  <a:lnTo>
                    <a:pt x="9461" y="4910"/>
                  </a:lnTo>
                  <a:lnTo>
                    <a:pt x="9521" y="5082"/>
                  </a:lnTo>
                  <a:lnTo>
                    <a:pt x="9581" y="5261"/>
                  </a:lnTo>
                  <a:lnTo>
                    <a:pt x="9628" y="5432"/>
                  </a:lnTo>
                  <a:lnTo>
                    <a:pt x="9668" y="5618"/>
                  </a:lnTo>
                  <a:lnTo>
                    <a:pt x="9701" y="5797"/>
                  </a:lnTo>
                  <a:lnTo>
                    <a:pt x="9728" y="5976"/>
                  </a:lnTo>
                  <a:lnTo>
                    <a:pt x="9748" y="6161"/>
                  </a:lnTo>
                  <a:lnTo>
                    <a:pt x="9761" y="6340"/>
                  </a:lnTo>
                  <a:lnTo>
                    <a:pt x="9768" y="6526"/>
                  </a:lnTo>
                  <a:lnTo>
                    <a:pt x="9761" y="6705"/>
                  </a:lnTo>
                  <a:lnTo>
                    <a:pt x="9748" y="6890"/>
                  </a:lnTo>
                  <a:lnTo>
                    <a:pt x="9734" y="7069"/>
                  </a:lnTo>
                  <a:lnTo>
                    <a:pt x="9708" y="7248"/>
                  </a:lnTo>
                  <a:lnTo>
                    <a:pt x="9668" y="7420"/>
                  </a:lnTo>
                  <a:lnTo>
                    <a:pt x="9628" y="7592"/>
                  </a:lnTo>
                  <a:lnTo>
                    <a:pt x="9581" y="7763"/>
                  </a:lnTo>
                  <a:lnTo>
                    <a:pt x="9521" y="7928"/>
                  </a:lnTo>
                  <a:lnTo>
                    <a:pt x="9455" y="8093"/>
                  </a:lnTo>
                  <a:lnTo>
                    <a:pt x="9381" y="8252"/>
                  </a:lnTo>
                  <a:lnTo>
                    <a:pt x="9302" y="8410"/>
                  </a:lnTo>
                  <a:lnTo>
                    <a:pt x="9208" y="8554"/>
                  </a:lnTo>
                  <a:lnTo>
                    <a:pt x="9115" y="8699"/>
                  </a:lnTo>
                  <a:lnTo>
                    <a:pt x="9009" y="8843"/>
                  </a:lnTo>
                  <a:lnTo>
                    <a:pt x="8889" y="8974"/>
                  </a:lnTo>
                  <a:lnTo>
                    <a:pt x="8769" y="9097"/>
                  </a:lnTo>
                  <a:lnTo>
                    <a:pt x="8636" y="9221"/>
                  </a:lnTo>
                  <a:lnTo>
                    <a:pt x="8496" y="9331"/>
                  </a:lnTo>
                  <a:lnTo>
                    <a:pt x="8349" y="9441"/>
                  </a:lnTo>
                  <a:lnTo>
                    <a:pt x="8196" y="9537"/>
                  </a:lnTo>
                  <a:lnTo>
                    <a:pt x="8030" y="9627"/>
                  </a:lnTo>
                  <a:lnTo>
                    <a:pt x="7857" y="9709"/>
                  </a:lnTo>
                  <a:lnTo>
                    <a:pt x="7690" y="9778"/>
                  </a:lnTo>
                  <a:lnTo>
                    <a:pt x="7524" y="9833"/>
                  </a:lnTo>
                  <a:lnTo>
                    <a:pt x="7357" y="9888"/>
                  </a:lnTo>
                  <a:lnTo>
                    <a:pt x="7184" y="9929"/>
                  </a:lnTo>
                  <a:lnTo>
                    <a:pt x="7011" y="9964"/>
                  </a:lnTo>
                  <a:lnTo>
                    <a:pt x="6838" y="9991"/>
                  </a:lnTo>
                  <a:lnTo>
                    <a:pt x="6658" y="10005"/>
                  </a:lnTo>
                  <a:lnTo>
                    <a:pt x="6479" y="10019"/>
                  </a:lnTo>
                  <a:lnTo>
                    <a:pt x="6305" y="10019"/>
                  </a:lnTo>
                  <a:lnTo>
                    <a:pt x="6126" y="10012"/>
                  </a:lnTo>
                  <a:lnTo>
                    <a:pt x="5946" y="9998"/>
                  </a:lnTo>
                  <a:lnTo>
                    <a:pt x="5773" y="9977"/>
                  </a:lnTo>
                  <a:lnTo>
                    <a:pt x="5593" y="9950"/>
                  </a:lnTo>
                  <a:lnTo>
                    <a:pt x="5420" y="9909"/>
                  </a:lnTo>
                  <a:lnTo>
                    <a:pt x="5247" y="9867"/>
                  </a:lnTo>
                  <a:lnTo>
                    <a:pt x="5074" y="9812"/>
                  </a:lnTo>
                  <a:lnTo>
                    <a:pt x="4907" y="9751"/>
                  </a:lnTo>
                  <a:lnTo>
                    <a:pt x="4741" y="9682"/>
                  </a:lnTo>
                  <a:lnTo>
                    <a:pt x="4581" y="9606"/>
                  </a:lnTo>
                  <a:lnTo>
                    <a:pt x="4428" y="9524"/>
                  </a:lnTo>
                  <a:lnTo>
                    <a:pt x="4275" y="9434"/>
                  </a:lnTo>
                  <a:lnTo>
                    <a:pt x="4121" y="9338"/>
                  </a:lnTo>
                  <a:lnTo>
                    <a:pt x="3982" y="9235"/>
                  </a:lnTo>
                  <a:lnTo>
                    <a:pt x="3842" y="9118"/>
                  </a:lnTo>
                  <a:lnTo>
                    <a:pt x="3709" y="9001"/>
                  </a:lnTo>
                  <a:lnTo>
                    <a:pt x="3582" y="8870"/>
                  </a:lnTo>
                  <a:lnTo>
                    <a:pt x="3462" y="8740"/>
                  </a:lnTo>
                  <a:lnTo>
                    <a:pt x="3349" y="8602"/>
                  </a:lnTo>
                  <a:lnTo>
                    <a:pt x="3249" y="8451"/>
                  </a:lnTo>
                  <a:lnTo>
                    <a:pt x="3149" y="8300"/>
                  </a:lnTo>
                  <a:lnTo>
                    <a:pt x="3063" y="8135"/>
                  </a:lnTo>
                  <a:lnTo>
                    <a:pt x="2983" y="7970"/>
                  </a:lnTo>
                  <a:lnTo>
                    <a:pt x="2936" y="7853"/>
                  </a:lnTo>
                  <a:lnTo>
                    <a:pt x="2890" y="7743"/>
                  </a:lnTo>
                  <a:lnTo>
                    <a:pt x="2850" y="7619"/>
                  </a:lnTo>
                  <a:lnTo>
                    <a:pt x="2816" y="7502"/>
                  </a:lnTo>
                  <a:lnTo>
                    <a:pt x="2783" y="7385"/>
                  </a:lnTo>
                  <a:lnTo>
                    <a:pt x="2763" y="7261"/>
                  </a:lnTo>
                  <a:lnTo>
                    <a:pt x="2737" y="7138"/>
                  </a:lnTo>
                  <a:lnTo>
                    <a:pt x="2723" y="7014"/>
                  </a:lnTo>
                  <a:lnTo>
                    <a:pt x="2703" y="6890"/>
                  </a:lnTo>
                  <a:lnTo>
                    <a:pt x="2697" y="6766"/>
                  </a:lnTo>
                  <a:lnTo>
                    <a:pt x="2690" y="6512"/>
                  </a:lnTo>
                  <a:lnTo>
                    <a:pt x="2697" y="6258"/>
                  </a:lnTo>
                  <a:lnTo>
                    <a:pt x="2717" y="5996"/>
                  </a:lnTo>
                  <a:lnTo>
                    <a:pt x="2750" y="5742"/>
                  </a:lnTo>
                  <a:lnTo>
                    <a:pt x="2796" y="5487"/>
                  </a:lnTo>
                  <a:lnTo>
                    <a:pt x="2856" y="5233"/>
                  </a:lnTo>
                  <a:lnTo>
                    <a:pt x="2936" y="4979"/>
                  </a:lnTo>
                  <a:lnTo>
                    <a:pt x="3016" y="4731"/>
                  </a:lnTo>
                  <a:lnTo>
                    <a:pt x="3116" y="4484"/>
                  </a:lnTo>
                  <a:lnTo>
                    <a:pt x="3223" y="4250"/>
                  </a:lnTo>
                  <a:lnTo>
                    <a:pt x="3342" y="4009"/>
                  </a:lnTo>
                  <a:lnTo>
                    <a:pt x="3416" y="4085"/>
                  </a:lnTo>
                  <a:lnTo>
                    <a:pt x="3496" y="4154"/>
                  </a:lnTo>
                  <a:lnTo>
                    <a:pt x="3582" y="4209"/>
                  </a:lnTo>
                  <a:lnTo>
                    <a:pt x="3675" y="4250"/>
                  </a:lnTo>
                  <a:lnTo>
                    <a:pt x="3769" y="4284"/>
                  </a:lnTo>
                  <a:lnTo>
                    <a:pt x="3862" y="4312"/>
                  </a:lnTo>
                  <a:lnTo>
                    <a:pt x="3962" y="4332"/>
                  </a:lnTo>
                  <a:lnTo>
                    <a:pt x="4062" y="4339"/>
                  </a:lnTo>
                  <a:lnTo>
                    <a:pt x="4161" y="4339"/>
                  </a:lnTo>
                  <a:lnTo>
                    <a:pt x="4261" y="4325"/>
                  </a:lnTo>
                  <a:lnTo>
                    <a:pt x="4361" y="4305"/>
                  </a:lnTo>
                  <a:lnTo>
                    <a:pt x="4454" y="4277"/>
                  </a:lnTo>
                  <a:lnTo>
                    <a:pt x="4554" y="4236"/>
                  </a:lnTo>
                  <a:lnTo>
                    <a:pt x="4641" y="4188"/>
                  </a:lnTo>
                  <a:lnTo>
                    <a:pt x="4727" y="4126"/>
                  </a:lnTo>
                  <a:lnTo>
                    <a:pt x="4814" y="4057"/>
                  </a:lnTo>
                  <a:lnTo>
                    <a:pt x="5107" y="3782"/>
                  </a:lnTo>
                  <a:lnTo>
                    <a:pt x="5380" y="3521"/>
                  </a:lnTo>
                  <a:lnTo>
                    <a:pt x="5520" y="3397"/>
                  </a:lnTo>
                  <a:lnTo>
                    <a:pt x="5660" y="3287"/>
                  </a:lnTo>
                  <a:lnTo>
                    <a:pt x="5799" y="3177"/>
                  </a:lnTo>
                  <a:lnTo>
                    <a:pt x="5939" y="3088"/>
                  </a:lnTo>
                  <a:lnTo>
                    <a:pt x="6092" y="3005"/>
                  </a:lnTo>
                  <a:lnTo>
                    <a:pt x="6245" y="2937"/>
                  </a:lnTo>
                  <a:lnTo>
                    <a:pt x="6325" y="2909"/>
                  </a:lnTo>
                  <a:lnTo>
                    <a:pt x="6405" y="2882"/>
                  </a:lnTo>
                  <a:lnTo>
                    <a:pt x="6492" y="2861"/>
                  </a:lnTo>
                  <a:lnTo>
                    <a:pt x="6578" y="2847"/>
                  </a:lnTo>
                  <a:lnTo>
                    <a:pt x="6672" y="2833"/>
                  </a:lnTo>
                  <a:lnTo>
                    <a:pt x="6758" y="2827"/>
                  </a:lnTo>
                  <a:close/>
                  <a:moveTo>
                    <a:pt x="6898" y="1"/>
                  </a:moveTo>
                  <a:lnTo>
                    <a:pt x="6732" y="7"/>
                  </a:lnTo>
                  <a:lnTo>
                    <a:pt x="6558" y="14"/>
                  </a:lnTo>
                  <a:lnTo>
                    <a:pt x="6392" y="35"/>
                  </a:lnTo>
                  <a:lnTo>
                    <a:pt x="6219" y="56"/>
                  </a:lnTo>
                  <a:lnTo>
                    <a:pt x="6079" y="76"/>
                  </a:lnTo>
                  <a:lnTo>
                    <a:pt x="5946" y="97"/>
                  </a:lnTo>
                  <a:lnTo>
                    <a:pt x="5806" y="131"/>
                  </a:lnTo>
                  <a:lnTo>
                    <a:pt x="5666" y="166"/>
                  </a:lnTo>
                  <a:lnTo>
                    <a:pt x="5533" y="207"/>
                  </a:lnTo>
                  <a:lnTo>
                    <a:pt x="5393" y="248"/>
                  </a:lnTo>
                  <a:lnTo>
                    <a:pt x="5260" y="303"/>
                  </a:lnTo>
                  <a:lnTo>
                    <a:pt x="5120" y="358"/>
                  </a:lnTo>
                  <a:lnTo>
                    <a:pt x="4987" y="420"/>
                  </a:lnTo>
                  <a:lnTo>
                    <a:pt x="4854" y="482"/>
                  </a:lnTo>
                  <a:lnTo>
                    <a:pt x="4727" y="551"/>
                  </a:lnTo>
                  <a:lnTo>
                    <a:pt x="4601" y="626"/>
                  </a:lnTo>
                  <a:lnTo>
                    <a:pt x="4474" y="702"/>
                  </a:lnTo>
                  <a:lnTo>
                    <a:pt x="4348" y="784"/>
                  </a:lnTo>
                  <a:lnTo>
                    <a:pt x="4228" y="867"/>
                  </a:lnTo>
                  <a:lnTo>
                    <a:pt x="4108" y="956"/>
                  </a:lnTo>
                  <a:lnTo>
                    <a:pt x="3962" y="1018"/>
                  </a:lnTo>
                  <a:lnTo>
                    <a:pt x="3809" y="1080"/>
                  </a:lnTo>
                  <a:lnTo>
                    <a:pt x="3662" y="1142"/>
                  </a:lnTo>
                  <a:lnTo>
                    <a:pt x="3522" y="1211"/>
                  </a:lnTo>
                  <a:lnTo>
                    <a:pt x="3376" y="1286"/>
                  </a:lnTo>
                  <a:lnTo>
                    <a:pt x="3236" y="1362"/>
                  </a:lnTo>
                  <a:lnTo>
                    <a:pt x="3096" y="1444"/>
                  </a:lnTo>
                  <a:lnTo>
                    <a:pt x="2963" y="1527"/>
                  </a:lnTo>
                  <a:lnTo>
                    <a:pt x="2703" y="1706"/>
                  </a:lnTo>
                  <a:lnTo>
                    <a:pt x="2444" y="1898"/>
                  </a:lnTo>
                  <a:lnTo>
                    <a:pt x="2204" y="2105"/>
                  </a:lnTo>
                  <a:lnTo>
                    <a:pt x="1971" y="2318"/>
                  </a:lnTo>
                  <a:lnTo>
                    <a:pt x="1751" y="2545"/>
                  </a:lnTo>
                  <a:lnTo>
                    <a:pt x="1538" y="2778"/>
                  </a:lnTo>
                  <a:lnTo>
                    <a:pt x="1338" y="3026"/>
                  </a:lnTo>
                  <a:lnTo>
                    <a:pt x="1152" y="3280"/>
                  </a:lnTo>
                  <a:lnTo>
                    <a:pt x="979" y="3542"/>
                  </a:lnTo>
                  <a:lnTo>
                    <a:pt x="819" y="3817"/>
                  </a:lnTo>
                  <a:lnTo>
                    <a:pt x="673" y="4099"/>
                  </a:lnTo>
                  <a:lnTo>
                    <a:pt x="533" y="4380"/>
                  </a:lnTo>
                  <a:lnTo>
                    <a:pt x="413" y="4676"/>
                  </a:lnTo>
                  <a:lnTo>
                    <a:pt x="306" y="4979"/>
                  </a:lnTo>
                  <a:lnTo>
                    <a:pt x="220" y="5281"/>
                  </a:lnTo>
                  <a:lnTo>
                    <a:pt x="180" y="5432"/>
                  </a:lnTo>
                  <a:lnTo>
                    <a:pt x="140" y="5591"/>
                  </a:lnTo>
                  <a:lnTo>
                    <a:pt x="113" y="5742"/>
                  </a:lnTo>
                  <a:lnTo>
                    <a:pt x="80" y="5900"/>
                  </a:lnTo>
                  <a:lnTo>
                    <a:pt x="60" y="6058"/>
                  </a:lnTo>
                  <a:lnTo>
                    <a:pt x="40" y="6216"/>
                  </a:lnTo>
                  <a:lnTo>
                    <a:pt x="20" y="6374"/>
                  </a:lnTo>
                  <a:lnTo>
                    <a:pt x="13" y="6539"/>
                  </a:lnTo>
                  <a:lnTo>
                    <a:pt x="0" y="6698"/>
                  </a:lnTo>
                  <a:lnTo>
                    <a:pt x="0" y="6856"/>
                  </a:lnTo>
                  <a:lnTo>
                    <a:pt x="0" y="7021"/>
                  </a:lnTo>
                  <a:lnTo>
                    <a:pt x="7" y="7179"/>
                  </a:lnTo>
                  <a:lnTo>
                    <a:pt x="13" y="7344"/>
                  </a:lnTo>
                  <a:lnTo>
                    <a:pt x="27" y="7509"/>
                  </a:lnTo>
                  <a:lnTo>
                    <a:pt x="47" y="7667"/>
                  </a:lnTo>
                  <a:lnTo>
                    <a:pt x="67" y="7832"/>
                  </a:lnTo>
                  <a:lnTo>
                    <a:pt x="93" y="7990"/>
                  </a:lnTo>
                  <a:lnTo>
                    <a:pt x="127" y="8155"/>
                  </a:lnTo>
                  <a:lnTo>
                    <a:pt x="166" y="8320"/>
                  </a:lnTo>
                  <a:lnTo>
                    <a:pt x="206" y="8479"/>
                  </a:lnTo>
                  <a:lnTo>
                    <a:pt x="253" y="8644"/>
                  </a:lnTo>
                  <a:lnTo>
                    <a:pt x="300" y="8802"/>
                  </a:lnTo>
                  <a:lnTo>
                    <a:pt x="360" y="8967"/>
                  </a:lnTo>
                  <a:lnTo>
                    <a:pt x="420" y="9125"/>
                  </a:lnTo>
                  <a:lnTo>
                    <a:pt x="486" y="9283"/>
                  </a:lnTo>
                  <a:lnTo>
                    <a:pt x="553" y="9441"/>
                  </a:lnTo>
                  <a:lnTo>
                    <a:pt x="633" y="9606"/>
                  </a:lnTo>
                  <a:lnTo>
                    <a:pt x="712" y="9764"/>
                  </a:lnTo>
                  <a:lnTo>
                    <a:pt x="799" y="9922"/>
                  </a:lnTo>
                  <a:lnTo>
                    <a:pt x="892" y="10074"/>
                  </a:lnTo>
                  <a:lnTo>
                    <a:pt x="985" y="10225"/>
                  </a:lnTo>
                  <a:lnTo>
                    <a:pt x="1085" y="10369"/>
                  </a:lnTo>
                  <a:lnTo>
                    <a:pt x="1185" y="10507"/>
                  </a:lnTo>
                  <a:lnTo>
                    <a:pt x="1292" y="10644"/>
                  </a:lnTo>
                  <a:lnTo>
                    <a:pt x="1405" y="10782"/>
                  </a:lnTo>
                  <a:lnTo>
                    <a:pt x="1518" y="10906"/>
                  </a:lnTo>
                  <a:lnTo>
                    <a:pt x="1638" y="11036"/>
                  </a:lnTo>
                  <a:lnTo>
                    <a:pt x="1758" y="11160"/>
                  </a:lnTo>
                  <a:lnTo>
                    <a:pt x="1884" y="11277"/>
                  </a:lnTo>
                  <a:lnTo>
                    <a:pt x="2011" y="11394"/>
                  </a:lnTo>
                  <a:lnTo>
                    <a:pt x="2137" y="11504"/>
                  </a:lnTo>
                  <a:lnTo>
                    <a:pt x="2270" y="11607"/>
                  </a:lnTo>
                  <a:lnTo>
                    <a:pt x="2410" y="11710"/>
                  </a:lnTo>
                  <a:lnTo>
                    <a:pt x="2550" y="11813"/>
                  </a:lnTo>
                  <a:lnTo>
                    <a:pt x="2690" y="11910"/>
                  </a:lnTo>
                  <a:lnTo>
                    <a:pt x="2836" y="11999"/>
                  </a:lnTo>
                  <a:lnTo>
                    <a:pt x="2983" y="12088"/>
                  </a:lnTo>
                  <a:lnTo>
                    <a:pt x="3136" y="12171"/>
                  </a:lnTo>
                  <a:lnTo>
                    <a:pt x="3283" y="12253"/>
                  </a:lnTo>
                  <a:lnTo>
                    <a:pt x="3436" y="12329"/>
                  </a:lnTo>
                  <a:lnTo>
                    <a:pt x="3595" y="12398"/>
                  </a:lnTo>
                  <a:lnTo>
                    <a:pt x="3749" y="12467"/>
                  </a:lnTo>
                  <a:lnTo>
                    <a:pt x="3908" y="12528"/>
                  </a:lnTo>
                  <a:lnTo>
                    <a:pt x="4075" y="12590"/>
                  </a:lnTo>
                  <a:lnTo>
                    <a:pt x="4235" y="12645"/>
                  </a:lnTo>
                  <a:lnTo>
                    <a:pt x="4401" y="12700"/>
                  </a:lnTo>
                  <a:lnTo>
                    <a:pt x="4561" y="12748"/>
                  </a:lnTo>
                  <a:lnTo>
                    <a:pt x="4727" y="12790"/>
                  </a:lnTo>
                  <a:lnTo>
                    <a:pt x="4894" y="12831"/>
                  </a:lnTo>
                  <a:lnTo>
                    <a:pt x="5067" y="12865"/>
                  </a:lnTo>
                  <a:lnTo>
                    <a:pt x="5233" y="12900"/>
                  </a:lnTo>
                  <a:lnTo>
                    <a:pt x="5407" y="12927"/>
                  </a:lnTo>
                  <a:lnTo>
                    <a:pt x="5573" y="12948"/>
                  </a:lnTo>
                  <a:lnTo>
                    <a:pt x="5746" y="12968"/>
                  </a:lnTo>
                  <a:lnTo>
                    <a:pt x="5919" y="12982"/>
                  </a:lnTo>
                  <a:lnTo>
                    <a:pt x="6092" y="12989"/>
                  </a:lnTo>
                  <a:lnTo>
                    <a:pt x="6259" y="12996"/>
                  </a:lnTo>
                  <a:lnTo>
                    <a:pt x="6432" y="13003"/>
                  </a:lnTo>
                  <a:lnTo>
                    <a:pt x="6605" y="12996"/>
                  </a:lnTo>
                  <a:lnTo>
                    <a:pt x="6778" y="12989"/>
                  </a:lnTo>
                  <a:lnTo>
                    <a:pt x="6951" y="12982"/>
                  </a:lnTo>
                  <a:lnTo>
                    <a:pt x="7118" y="12968"/>
                  </a:lnTo>
                  <a:lnTo>
                    <a:pt x="7291" y="12948"/>
                  </a:lnTo>
                  <a:lnTo>
                    <a:pt x="7464" y="12927"/>
                  </a:lnTo>
                  <a:lnTo>
                    <a:pt x="7630" y="12900"/>
                  </a:lnTo>
                  <a:lnTo>
                    <a:pt x="7797" y="12865"/>
                  </a:lnTo>
                  <a:lnTo>
                    <a:pt x="7963" y="12831"/>
                  </a:lnTo>
                  <a:lnTo>
                    <a:pt x="8130" y="12790"/>
                  </a:lnTo>
                  <a:lnTo>
                    <a:pt x="8296" y="12742"/>
                  </a:lnTo>
                  <a:lnTo>
                    <a:pt x="8463" y="12693"/>
                  </a:lnTo>
                  <a:lnTo>
                    <a:pt x="8622" y="12638"/>
                  </a:lnTo>
                  <a:lnTo>
                    <a:pt x="8789" y="12577"/>
                  </a:lnTo>
                  <a:lnTo>
                    <a:pt x="8949" y="12515"/>
                  </a:lnTo>
                  <a:lnTo>
                    <a:pt x="9102" y="12446"/>
                  </a:lnTo>
                  <a:lnTo>
                    <a:pt x="9262" y="12377"/>
                  </a:lnTo>
                  <a:lnTo>
                    <a:pt x="9415" y="12302"/>
                  </a:lnTo>
                  <a:lnTo>
                    <a:pt x="9568" y="12219"/>
                  </a:lnTo>
                  <a:lnTo>
                    <a:pt x="9714" y="12136"/>
                  </a:lnTo>
                  <a:lnTo>
                    <a:pt x="9861" y="12047"/>
                  </a:lnTo>
                  <a:lnTo>
                    <a:pt x="10007" y="11951"/>
                  </a:lnTo>
                  <a:lnTo>
                    <a:pt x="10154" y="11848"/>
                  </a:lnTo>
                  <a:lnTo>
                    <a:pt x="10300" y="11738"/>
                  </a:lnTo>
                  <a:lnTo>
                    <a:pt x="10440" y="11628"/>
                  </a:lnTo>
                  <a:lnTo>
                    <a:pt x="10573" y="11511"/>
                  </a:lnTo>
                  <a:lnTo>
                    <a:pt x="10706" y="11394"/>
                  </a:lnTo>
                  <a:lnTo>
                    <a:pt x="10833" y="11270"/>
                  </a:lnTo>
                  <a:lnTo>
                    <a:pt x="10953" y="11139"/>
                  </a:lnTo>
                  <a:lnTo>
                    <a:pt x="11073" y="11016"/>
                  </a:lnTo>
                  <a:lnTo>
                    <a:pt x="11186" y="10878"/>
                  </a:lnTo>
                  <a:lnTo>
                    <a:pt x="11292" y="10748"/>
                  </a:lnTo>
                  <a:lnTo>
                    <a:pt x="11399" y="10603"/>
                  </a:lnTo>
                  <a:lnTo>
                    <a:pt x="11499" y="10466"/>
                  </a:lnTo>
                  <a:lnTo>
                    <a:pt x="11592" y="10321"/>
                  </a:lnTo>
                  <a:lnTo>
                    <a:pt x="11685" y="10177"/>
                  </a:lnTo>
                  <a:lnTo>
                    <a:pt x="11772" y="10026"/>
                  </a:lnTo>
                  <a:lnTo>
                    <a:pt x="11858" y="9874"/>
                  </a:lnTo>
                  <a:lnTo>
                    <a:pt x="11938" y="9723"/>
                  </a:lnTo>
                  <a:lnTo>
                    <a:pt x="12011" y="9565"/>
                  </a:lnTo>
                  <a:lnTo>
                    <a:pt x="12085" y="9407"/>
                  </a:lnTo>
                  <a:lnTo>
                    <a:pt x="12145" y="9249"/>
                  </a:lnTo>
                  <a:lnTo>
                    <a:pt x="12211" y="9084"/>
                  </a:lnTo>
                  <a:lnTo>
                    <a:pt x="12265" y="8919"/>
                  </a:lnTo>
                  <a:lnTo>
                    <a:pt x="12318" y="8754"/>
                  </a:lnTo>
                  <a:lnTo>
                    <a:pt x="12371" y="8589"/>
                  </a:lnTo>
                  <a:lnTo>
                    <a:pt x="12418" y="8423"/>
                  </a:lnTo>
                  <a:lnTo>
                    <a:pt x="12458" y="8252"/>
                  </a:lnTo>
                  <a:lnTo>
                    <a:pt x="12491" y="8080"/>
                  </a:lnTo>
                  <a:lnTo>
                    <a:pt x="12524" y="7908"/>
                  </a:lnTo>
                  <a:lnTo>
                    <a:pt x="12551" y="7736"/>
                  </a:lnTo>
                  <a:lnTo>
                    <a:pt x="12577" y="7564"/>
                  </a:lnTo>
                  <a:lnTo>
                    <a:pt x="12597" y="7392"/>
                  </a:lnTo>
                  <a:lnTo>
                    <a:pt x="12611" y="7213"/>
                  </a:lnTo>
                  <a:lnTo>
                    <a:pt x="12624" y="7041"/>
                  </a:lnTo>
                  <a:lnTo>
                    <a:pt x="12631" y="6863"/>
                  </a:lnTo>
                  <a:lnTo>
                    <a:pt x="12637" y="6691"/>
                  </a:lnTo>
                  <a:lnTo>
                    <a:pt x="12637" y="6512"/>
                  </a:lnTo>
                  <a:lnTo>
                    <a:pt x="12631" y="6333"/>
                  </a:lnTo>
                  <a:lnTo>
                    <a:pt x="12617" y="6161"/>
                  </a:lnTo>
                  <a:lnTo>
                    <a:pt x="12611" y="5983"/>
                  </a:lnTo>
                  <a:lnTo>
                    <a:pt x="12591" y="5811"/>
                  </a:lnTo>
                  <a:lnTo>
                    <a:pt x="12571" y="5632"/>
                  </a:lnTo>
                  <a:lnTo>
                    <a:pt x="12544" y="5460"/>
                  </a:lnTo>
                  <a:lnTo>
                    <a:pt x="12518" y="5281"/>
                  </a:lnTo>
                  <a:lnTo>
                    <a:pt x="12484" y="5109"/>
                  </a:lnTo>
                  <a:lnTo>
                    <a:pt x="12444" y="4937"/>
                  </a:lnTo>
                  <a:lnTo>
                    <a:pt x="12404" y="4766"/>
                  </a:lnTo>
                  <a:lnTo>
                    <a:pt x="12358" y="4594"/>
                  </a:lnTo>
                  <a:lnTo>
                    <a:pt x="12311" y="4429"/>
                  </a:lnTo>
                  <a:lnTo>
                    <a:pt x="12258" y="4257"/>
                  </a:lnTo>
                  <a:lnTo>
                    <a:pt x="12198" y="4092"/>
                  </a:lnTo>
                  <a:lnTo>
                    <a:pt x="12138" y="3927"/>
                  </a:lnTo>
                  <a:lnTo>
                    <a:pt x="12071" y="3762"/>
                  </a:lnTo>
                  <a:lnTo>
                    <a:pt x="12005" y="3603"/>
                  </a:lnTo>
                  <a:lnTo>
                    <a:pt x="11932" y="3445"/>
                  </a:lnTo>
                  <a:lnTo>
                    <a:pt x="11852" y="3287"/>
                  </a:lnTo>
                  <a:lnTo>
                    <a:pt x="11772" y="3129"/>
                  </a:lnTo>
                  <a:lnTo>
                    <a:pt x="11685" y="2971"/>
                  </a:lnTo>
                  <a:lnTo>
                    <a:pt x="11599" y="2820"/>
                  </a:lnTo>
                  <a:lnTo>
                    <a:pt x="11505" y="2675"/>
                  </a:lnTo>
                  <a:lnTo>
                    <a:pt x="11412" y="2524"/>
                  </a:lnTo>
                  <a:lnTo>
                    <a:pt x="11312" y="2380"/>
                  </a:lnTo>
                  <a:lnTo>
                    <a:pt x="11206" y="2242"/>
                  </a:lnTo>
                  <a:lnTo>
                    <a:pt x="11099" y="2105"/>
                  </a:lnTo>
                  <a:lnTo>
                    <a:pt x="10986" y="1967"/>
                  </a:lnTo>
                  <a:lnTo>
                    <a:pt x="10873" y="1836"/>
                  </a:lnTo>
                  <a:lnTo>
                    <a:pt x="10760" y="1713"/>
                  </a:lnTo>
                  <a:lnTo>
                    <a:pt x="10640" y="1589"/>
                  </a:lnTo>
                  <a:lnTo>
                    <a:pt x="10513" y="1472"/>
                  </a:lnTo>
                  <a:lnTo>
                    <a:pt x="10387" y="1355"/>
                  </a:lnTo>
                  <a:lnTo>
                    <a:pt x="10260" y="1245"/>
                  </a:lnTo>
                  <a:lnTo>
                    <a:pt x="10127" y="1142"/>
                  </a:lnTo>
                  <a:lnTo>
                    <a:pt x="9994" y="1039"/>
                  </a:lnTo>
                  <a:lnTo>
                    <a:pt x="9861" y="943"/>
                  </a:lnTo>
                  <a:lnTo>
                    <a:pt x="9721" y="846"/>
                  </a:lnTo>
                  <a:lnTo>
                    <a:pt x="9581" y="757"/>
                  </a:lnTo>
                  <a:lnTo>
                    <a:pt x="9435" y="674"/>
                  </a:lnTo>
                  <a:lnTo>
                    <a:pt x="9288" y="592"/>
                  </a:lnTo>
                  <a:lnTo>
                    <a:pt x="9142" y="523"/>
                  </a:lnTo>
                  <a:lnTo>
                    <a:pt x="8995" y="447"/>
                  </a:lnTo>
                  <a:lnTo>
                    <a:pt x="8842" y="386"/>
                  </a:lnTo>
                  <a:lnTo>
                    <a:pt x="8689" y="324"/>
                  </a:lnTo>
                  <a:lnTo>
                    <a:pt x="8529" y="269"/>
                  </a:lnTo>
                  <a:lnTo>
                    <a:pt x="8376" y="221"/>
                  </a:lnTo>
                  <a:lnTo>
                    <a:pt x="8216" y="172"/>
                  </a:lnTo>
                  <a:lnTo>
                    <a:pt x="8057" y="131"/>
                  </a:lnTo>
                  <a:lnTo>
                    <a:pt x="7897" y="97"/>
                  </a:lnTo>
                  <a:lnTo>
                    <a:pt x="7730" y="69"/>
                  </a:lnTo>
                  <a:lnTo>
                    <a:pt x="7570" y="42"/>
                  </a:lnTo>
                  <a:lnTo>
                    <a:pt x="7404" y="28"/>
                  </a:lnTo>
                  <a:lnTo>
                    <a:pt x="7238" y="14"/>
                  </a:lnTo>
                  <a:lnTo>
                    <a:pt x="7064" y="7"/>
                  </a:lnTo>
                  <a:lnTo>
                    <a:pt x="689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-2501450" y="-402550"/>
              <a:ext cx="176975" cy="179825"/>
            </a:xfrm>
            <a:custGeom>
              <a:avLst/>
              <a:gdLst/>
              <a:ahLst/>
              <a:cxnLst/>
              <a:rect l="l" t="t" r="r" b="b"/>
              <a:pathLst>
                <a:path w="7079" h="7193" extrusionOk="0">
                  <a:moveTo>
                    <a:pt x="4069" y="1"/>
                  </a:moveTo>
                  <a:lnTo>
                    <a:pt x="3983" y="7"/>
                  </a:lnTo>
                  <a:lnTo>
                    <a:pt x="3889" y="21"/>
                  </a:lnTo>
                  <a:lnTo>
                    <a:pt x="3803" y="35"/>
                  </a:lnTo>
                  <a:lnTo>
                    <a:pt x="3716" y="56"/>
                  </a:lnTo>
                  <a:lnTo>
                    <a:pt x="3636" y="83"/>
                  </a:lnTo>
                  <a:lnTo>
                    <a:pt x="3556" y="111"/>
                  </a:lnTo>
                  <a:lnTo>
                    <a:pt x="3403" y="179"/>
                  </a:lnTo>
                  <a:lnTo>
                    <a:pt x="3250" y="262"/>
                  </a:lnTo>
                  <a:lnTo>
                    <a:pt x="3110" y="351"/>
                  </a:lnTo>
                  <a:lnTo>
                    <a:pt x="2971" y="461"/>
                  </a:lnTo>
                  <a:lnTo>
                    <a:pt x="2831" y="571"/>
                  </a:lnTo>
                  <a:lnTo>
                    <a:pt x="2691" y="695"/>
                  </a:lnTo>
                  <a:lnTo>
                    <a:pt x="2418" y="956"/>
                  </a:lnTo>
                  <a:lnTo>
                    <a:pt x="2125" y="1231"/>
                  </a:lnTo>
                  <a:lnTo>
                    <a:pt x="2038" y="1300"/>
                  </a:lnTo>
                  <a:lnTo>
                    <a:pt x="1952" y="1362"/>
                  </a:lnTo>
                  <a:lnTo>
                    <a:pt x="1865" y="1410"/>
                  </a:lnTo>
                  <a:lnTo>
                    <a:pt x="1765" y="1451"/>
                  </a:lnTo>
                  <a:lnTo>
                    <a:pt x="1672" y="1479"/>
                  </a:lnTo>
                  <a:lnTo>
                    <a:pt x="1572" y="1499"/>
                  </a:lnTo>
                  <a:lnTo>
                    <a:pt x="1472" y="1513"/>
                  </a:lnTo>
                  <a:lnTo>
                    <a:pt x="1373" y="1513"/>
                  </a:lnTo>
                  <a:lnTo>
                    <a:pt x="1273" y="1506"/>
                  </a:lnTo>
                  <a:lnTo>
                    <a:pt x="1173" y="1486"/>
                  </a:lnTo>
                  <a:lnTo>
                    <a:pt x="1080" y="1458"/>
                  </a:lnTo>
                  <a:lnTo>
                    <a:pt x="986" y="1424"/>
                  </a:lnTo>
                  <a:lnTo>
                    <a:pt x="893" y="1383"/>
                  </a:lnTo>
                  <a:lnTo>
                    <a:pt x="807" y="1328"/>
                  </a:lnTo>
                  <a:lnTo>
                    <a:pt x="727" y="1259"/>
                  </a:lnTo>
                  <a:lnTo>
                    <a:pt x="653" y="1183"/>
                  </a:lnTo>
                  <a:lnTo>
                    <a:pt x="534" y="1424"/>
                  </a:lnTo>
                  <a:lnTo>
                    <a:pt x="427" y="1658"/>
                  </a:lnTo>
                  <a:lnTo>
                    <a:pt x="327" y="1905"/>
                  </a:lnTo>
                  <a:lnTo>
                    <a:pt x="247" y="2153"/>
                  </a:lnTo>
                  <a:lnTo>
                    <a:pt x="167" y="2407"/>
                  </a:lnTo>
                  <a:lnTo>
                    <a:pt x="107" y="2661"/>
                  </a:lnTo>
                  <a:lnTo>
                    <a:pt x="61" y="2916"/>
                  </a:lnTo>
                  <a:lnTo>
                    <a:pt x="28" y="3170"/>
                  </a:lnTo>
                  <a:lnTo>
                    <a:pt x="8" y="3432"/>
                  </a:lnTo>
                  <a:lnTo>
                    <a:pt x="1" y="3686"/>
                  </a:lnTo>
                  <a:lnTo>
                    <a:pt x="8" y="3940"/>
                  </a:lnTo>
                  <a:lnTo>
                    <a:pt x="14" y="4064"/>
                  </a:lnTo>
                  <a:lnTo>
                    <a:pt x="34" y="4188"/>
                  </a:lnTo>
                  <a:lnTo>
                    <a:pt x="48" y="4312"/>
                  </a:lnTo>
                  <a:lnTo>
                    <a:pt x="74" y="4435"/>
                  </a:lnTo>
                  <a:lnTo>
                    <a:pt x="94" y="4559"/>
                  </a:lnTo>
                  <a:lnTo>
                    <a:pt x="127" y="4676"/>
                  </a:lnTo>
                  <a:lnTo>
                    <a:pt x="161" y="4793"/>
                  </a:lnTo>
                  <a:lnTo>
                    <a:pt x="201" y="4917"/>
                  </a:lnTo>
                  <a:lnTo>
                    <a:pt x="247" y="5027"/>
                  </a:lnTo>
                  <a:lnTo>
                    <a:pt x="294" y="5144"/>
                  </a:lnTo>
                  <a:lnTo>
                    <a:pt x="374" y="5309"/>
                  </a:lnTo>
                  <a:lnTo>
                    <a:pt x="460" y="5474"/>
                  </a:lnTo>
                  <a:lnTo>
                    <a:pt x="560" y="5625"/>
                  </a:lnTo>
                  <a:lnTo>
                    <a:pt x="660" y="5776"/>
                  </a:lnTo>
                  <a:lnTo>
                    <a:pt x="773" y="5914"/>
                  </a:lnTo>
                  <a:lnTo>
                    <a:pt x="893" y="6044"/>
                  </a:lnTo>
                  <a:lnTo>
                    <a:pt x="1020" y="6175"/>
                  </a:lnTo>
                  <a:lnTo>
                    <a:pt x="1153" y="6292"/>
                  </a:lnTo>
                  <a:lnTo>
                    <a:pt x="1293" y="6409"/>
                  </a:lnTo>
                  <a:lnTo>
                    <a:pt x="1432" y="6512"/>
                  </a:lnTo>
                  <a:lnTo>
                    <a:pt x="1586" y="6608"/>
                  </a:lnTo>
                  <a:lnTo>
                    <a:pt x="1739" y="6698"/>
                  </a:lnTo>
                  <a:lnTo>
                    <a:pt x="1892" y="6780"/>
                  </a:lnTo>
                  <a:lnTo>
                    <a:pt x="2052" y="6856"/>
                  </a:lnTo>
                  <a:lnTo>
                    <a:pt x="2218" y="6925"/>
                  </a:lnTo>
                  <a:lnTo>
                    <a:pt x="2385" y="6986"/>
                  </a:lnTo>
                  <a:lnTo>
                    <a:pt x="2558" y="7041"/>
                  </a:lnTo>
                  <a:lnTo>
                    <a:pt x="2731" y="7083"/>
                  </a:lnTo>
                  <a:lnTo>
                    <a:pt x="2904" y="7124"/>
                  </a:lnTo>
                  <a:lnTo>
                    <a:pt x="3084" y="7151"/>
                  </a:lnTo>
                  <a:lnTo>
                    <a:pt x="3257" y="7172"/>
                  </a:lnTo>
                  <a:lnTo>
                    <a:pt x="3437" y="7186"/>
                  </a:lnTo>
                  <a:lnTo>
                    <a:pt x="3616" y="7193"/>
                  </a:lnTo>
                  <a:lnTo>
                    <a:pt x="3790" y="7193"/>
                  </a:lnTo>
                  <a:lnTo>
                    <a:pt x="3969" y="7179"/>
                  </a:lnTo>
                  <a:lnTo>
                    <a:pt x="4149" y="7165"/>
                  </a:lnTo>
                  <a:lnTo>
                    <a:pt x="4322" y="7138"/>
                  </a:lnTo>
                  <a:lnTo>
                    <a:pt x="4495" y="7103"/>
                  </a:lnTo>
                  <a:lnTo>
                    <a:pt x="4668" y="7062"/>
                  </a:lnTo>
                  <a:lnTo>
                    <a:pt x="4835" y="7007"/>
                  </a:lnTo>
                  <a:lnTo>
                    <a:pt x="5001" y="6952"/>
                  </a:lnTo>
                  <a:lnTo>
                    <a:pt x="5168" y="6883"/>
                  </a:lnTo>
                  <a:lnTo>
                    <a:pt x="5341" y="6801"/>
                  </a:lnTo>
                  <a:lnTo>
                    <a:pt x="5507" y="6711"/>
                  </a:lnTo>
                  <a:lnTo>
                    <a:pt x="5660" y="6615"/>
                  </a:lnTo>
                  <a:lnTo>
                    <a:pt x="5807" y="6505"/>
                  </a:lnTo>
                  <a:lnTo>
                    <a:pt x="5947" y="6395"/>
                  </a:lnTo>
                  <a:lnTo>
                    <a:pt x="6080" y="6271"/>
                  </a:lnTo>
                  <a:lnTo>
                    <a:pt x="6200" y="6148"/>
                  </a:lnTo>
                  <a:lnTo>
                    <a:pt x="6320" y="6017"/>
                  </a:lnTo>
                  <a:lnTo>
                    <a:pt x="6426" y="5873"/>
                  </a:lnTo>
                  <a:lnTo>
                    <a:pt x="6519" y="5728"/>
                  </a:lnTo>
                  <a:lnTo>
                    <a:pt x="6613" y="5584"/>
                  </a:lnTo>
                  <a:lnTo>
                    <a:pt x="6692" y="5426"/>
                  </a:lnTo>
                  <a:lnTo>
                    <a:pt x="6766" y="5267"/>
                  </a:lnTo>
                  <a:lnTo>
                    <a:pt x="6832" y="5102"/>
                  </a:lnTo>
                  <a:lnTo>
                    <a:pt x="6892" y="4937"/>
                  </a:lnTo>
                  <a:lnTo>
                    <a:pt x="6939" y="4766"/>
                  </a:lnTo>
                  <a:lnTo>
                    <a:pt x="6979" y="4594"/>
                  </a:lnTo>
                  <a:lnTo>
                    <a:pt x="7019" y="4422"/>
                  </a:lnTo>
                  <a:lnTo>
                    <a:pt x="7045" y="4243"/>
                  </a:lnTo>
                  <a:lnTo>
                    <a:pt x="7059" y="4064"/>
                  </a:lnTo>
                  <a:lnTo>
                    <a:pt x="7072" y="3879"/>
                  </a:lnTo>
                  <a:lnTo>
                    <a:pt x="7079" y="3700"/>
                  </a:lnTo>
                  <a:lnTo>
                    <a:pt x="7072" y="3514"/>
                  </a:lnTo>
                  <a:lnTo>
                    <a:pt x="7059" y="3335"/>
                  </a:lnTo>
                  <a:lnTo>
                    <a:pt x="7039" y="3150"/>
                  </a:lnTo>
                  <a:lnTo>
                    <a:pt x="7012" y="2971"/>
                  </a:lnTo>
                  <a:lnTo>
                    <a:pt x="6979" y="2792"/>
                  </a:lnTo>
                  <a:lnTo>
                    <a:pt x="6939" y="2606"/>
                  </a:lnTo>
                  <a:lnTo>
                    <a:pt x="6892" y="2435"/>
                  </a:lnTo>
                  <a:lnTo>
                    <a:pt x="6832" y="2256"/>
                  </a:lnTo>
                  <a:lnTo>
                    <a:pt x="6772" y="2084"/>
                  </a:lnTo>
                  <a:lnTo>
                    <a:pt x="6699" y="1912"/>
                  </a:lnTo>
                  <a:lnTo>
                    <a:pt x="6626" y="1754"/>
                  </a:lnTo>
                  <a:lnTo>
                    <a:pt x="6539" y="1596"/>
                  </a:lnTo>
                  <a:lnTo>
                    <a:pt x="6453" y="1444"/>
                  </a:lnTo>
                  <a:lnTo>
                    <a:pt x="6353" y="1293"/>
                  </a:lnTo>
                  <a:lnTo>
                    <a:pt x="6253" y="1149"/>
                  </a:lnTo>
                  <a:lnTo>
                    <a:pt x="6140" y="1011"/>
                  </a:lnTo>
                  <a:lnTo>
                    <a:pt x="6020" y="874"/>
                  </a:lnTo>
                  <a:lnTo>
                    <a:pt x="5900" y="750"/>
                  </a:lnTo>
                  <a:lnTo>
                    <a:pt x="5767" y="633"/>
                  </a:lnTo>
                  <a:lnTo>
                    <a:pt x="5634" y="523"/>
                  </a:lnTo>
                  <a:lnTo>
                    <a:pt x="5494" y="420"/>
                  </a:lnTo>
                  <a:lnTo>
                    <a:pt x="5348" y="324"/>
                  </a:lnTo>
                  <a:lnTo>
                    <a:pt x="5194" y="241"/>
                  </a:lnTo>
                  <a:lnTo>
                    <a:pt x="5035" y="172"/>
                  </a:lnTo>
                  <a:lnTo>
                    <a:pt x="4868" y="111"/>
                  </a:lnTo>
                  <a:lnTo>
                    <a:pt x="4702" y="62"/>
                  </a:lnTo>
                  <a:lnTo>
                    <a:pt x="4588" y="42"/>
                  </a:lnTo>
                  <a:lnTo>
                    <a:pt x="4475" y="21"/>
                  </a:lnTo>
                  <a:lnTo>
                    <a:pt x="4369" y="7"/>
                  </a:lnTo>
                  <a:lnTo>
                    <a:pt x="42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-3060575" y="-4021000"/>
              <a:ext cx="530025" cy="553025"/>
            </a:xfrm>
            <a:custGeom>
              <a:avLst/>
              <a:gdLst/>
              <a:ahLst/>
              <a:cxnLst/>
              <a:rect l="l" t="t" r="r" b="b"/>
              <a:pathLst>
                <a:path w="21201" h="22121" extrusionOk="0">
                  <a:moveTo>
                    <a:pt x="11713" y="2552"/>
                  </a:moveTo>
                  <a:lnTo>
                    <a:pt x="11913" y="2559"/>
                  </a:lnTo>
                  <a:lnTo>
                    <a:pt x="12106" y="2565"/>
                  </a:lnTo>
                  <a:lnTo>
                    <a:pt x="12305" y="2586"/>
                  </a:lnTo>
                  <a:lnTo>
                    <a:pt x="12498" y="2614"/>
                  </a:lnTo>
                  <a:lnTo>
                    <a:pt x="12685" y="2641"/>
                  </a:lnTo>
                  <a:lnTo>
                    <a:pt x="12878" y="2682"/>
                  </a:lnTo>
                  <a:lnTo>
                    <a:pt x="13058" y="2724"/>
                  </a:lnTo>
                  <a:lnTo>
                    <a:pt x="13244" y="2772"/>
                  </a:lnTo>
                  <a:lnTo>
                    <a:pt x="13424" y="2827"/>
                  </a:lnTo>
                  <a:lnTo>
                    <a:pt x="13597" y="2889"/>
                  </a:lnTo>
                  <a:lnTo>
                    <a:pt x="13777" y="2957"/>
                  </a:lnTo>
                  <a:lnTo>
                    <a:pt x="13943" y="3033"/>
                  </a:lnTo>
                  <a:lnTo>
                    <a:pt x="14116" y="3109"/>
                  </a:lnTo>
                  <a:lnTo>
                    <a:pt x="14283" y="3191"/>
                  </a:lnTo>
                  <a:lnTo>
                    <a:pt x="14443" y="3281"/>
                  </a:lnTo>
                  <a:lnTo>
                    <a:pt x="14602" y="3377"/>
                  </a:lnTo>
                  <a:lnTo>
                    <a:pt x="14762" y="3480"/>
                  </a:lnTo>
                  <a:lnTo>
                    <a:pt x="14915" y="3583"/>
                  </a:lnTo>
                  <a:lnTo>
                    <a:pt x="15069" y="3693"/>
                  </a:lnTo>
                  <a:lnTo>
                    <a:pt x="15215" y="3803"/>
                  </a:lnTo>
                  <a:lnTo>
                    <a:pt x="15362" y="3927"/>
                  </a:lnTo>
                  <a:lnTo>
                    <a:pt x="15501" y="4051"/>
                  </a:lnTo>
                  <a:lnTo>
                    <a:pt x="15641" y="4174"/>
                  </a:lnTo>
                  <a:lnTo>
                    <a:pt x="15774" y="4305"/>
                  </a:lnTo>
                  <a:lnTo>
                    <a:pt x="15907" y="4443"/>
                  </a:lnTo>
                  <a:lnTo>
                    <a:pt x="16041" y="4587"/>
                  </a:lnTo>
                  <a:lnTo>
                    <a:pt x="16167" y="4731"/>
                  </a:lnTo>
                  <a:lnTo>
                    <a:pt x="16287" y="4876"/>
                  </a:lnTo>
                  <a:lnTo>
                    <a:pt x="16407" y="5027"/>
                  </a:lnTo>
                  <a:lnTo>
                    <a:pt x="16527" y="5185"/>
                  </a:lnTo>
                  <a:lnTo>
                    <a:pt x="16640" y="5343"/>
                  </a:lnTo>
                  <a:lnTo>
                    <a:pt x="16746" y="5508"/>
                  </a:lnTo>
                  <a:lnTo>
                    <a:pt x="16853" y="5673"/>
                  </a:lnTo>
                  <a:lnTo>
                    <a:pt x="16953" y="5838"/>
                  </a:lnTo>
                  <a:lnTo>
                    <a:pt x="17053" y="6010"/>
                  </a:lnTo>
                  <a:lnTo>
                    <a:pt x="17153" y="6182"/>
                  </a:lnTo>
                  <a:lnTo>
                    <a:pt x="17246" y="6361"/>
                  </a:lnTo>
                  <a:lnTo>
                    <a:pt x="17332" y="6540"/>
                  </a:lnTo>
                  <a:lnTo>
                    <a:pt x="17419" y="6725"/>
                  </a:lnTo>
                  <a:lnTo>
                    <a:pt x="17499" y="6911"/>
                  </a:lnTo>
                  <a:lnTo>
                    <a:pt x="17579" y="7097"/>
                  </a:lnTo>
                  <a:lnTo>
                    <a:pt x="17652" y="7289"/>
                  </a:lnTo>
                  <a:lnTo>
                    <a:pt x="17725" y="7482"/>
                  </a:lnTo>
                  <a:lnTo>
                    <a:pt x="17792" y="7674"/>
                  </a:lnTo>
                  <a:lnTo>
                    <a:pt x="17852" y="7867"/>
                  </a:lnTo>
                  <a:lnTo>
                    <a:pt x="17912" y="8066"/>
                  </a:lnTo>
                  <a:lnTo>
                    <a:pt x="17965" y="8266"/>
                  </a:lnTo>
                  <a:lnTo>
                    <a:pt x="18018" y="8465"/>
                  </a:lnTo>
                  <a:lnTo>
                    <a:pt x="18065" y="8664"/>
                  </a:lnTo>
                  <a:lnTo>
                    <a:pt x="18111" y="8871"/>
                  </a:lnTo>
                  <a:lnTo>
                    <a:pt x="18151" y="9077"/>
                  </a:lnTo>
                  <a:lnTo>
                    <a:pt x="18185" y="9276"/>
                  </a:lnTo>
                  <a:lnTo>
                    <a:pt x="18218" y="9483"/>
                  </a:lnTo>
                  <a:lnTo>
                    <a:pt x="18245" y="9696"/>
                  </a:lnTo>
                  <a:lnTo>
                    <a:pt x="18271" y="9902"/>
                  </a:lnTo>
                  <a:lnTo>
                    <a:pt x="18291" y="10108"/>
                  </a:lnTo>
                  <a:lnTo>
                    <a:pt x="18304" y="10322"/>
                  </a:lnTo>
                  <a:lnTo>
                    <a:pt x="18318" y="10528"/>
                  </a:lnTo>
                  <a:lnTo>
                    <a:pt x="18324" y="10741"/>
                  </a:lnTo>
                  <a:lnTo>
                    <a:pt x="18331" y="10947"/>
                  </a:lnTo>
                  <a:lnTo>
                    <a:pt x="18331" y="11160"/>
                  </a:lnTo>
                  <a:lnTo>
                    <a:pt x="18324" y="11367"/>
                  </a:lnTo>
                  <a:lnTo>
                    <a:pt x="18311" y="11580"/>
                  </a:lnTo>
                  <a:lnTo>
                    <a:pt x="18298" y="11786"/>
                  </a:lnTo>
                  <a:lnTo>
                    <a:pt x="18284" y="11999"/>
                  </a:lnTo>
                  <a:lnTo>
                    <a:pt x="18258" y="12206"/>
                  </a:lnTo>
                  <a:lnTo>
                    <a:pt x="18231" y="12412"/>
                  </a:lnTo>
                  <a:lnTo>
                    <a:pt x="18198" y="12618"/>
                  </a:lnTo>
                  <a:lnTo>
                    <a:pt x="18165" y="12824"/>
                  </a:lnTo>
                  <a:lnTo>
                    <a:pt x="18125" y="13031"/>
                  </a:lnTo>
                  <a:lnTo>
                    <a:pt x="18078" y="13237"/>
                  </a:lnTo>
                  <a:lnTo>
                    <a:pt x="18031" y="13436"/>
                  </a:lnTo>
                  <a:lnTo>
                    <a:pt x="17978" y="13643"/>
                  </a:lnTo>
                  <a:lnTo>
                    <a:pt x="17918" y="13842"/>
                  </a:lnTo>
                  <a:lnTo>
                    <a:pt x="17852" y="14041"/>
                  </a:lnTo>
                  <a:lnTo>
                    <a:pt x="17785" y="14234"/>
                  </a:lnTo>
                  <a:lnTo>
                    <a:pt x="17712" y="14433"/>
                  </a:lnTo>
                  <a:lnTo>
                    <a:pt x="17639" y="14626"/>
                  </a:lnTo>
                  <a:lnTo>
                    <a:pt x="17552" y="14818"/>
                  </a:lnTo>
                  <a:lnTo>
                    <a:pt x="17466" y="15004"/>
                  </a:lnTo>
                  <a:lnTo>
                    <a:pt x="17372" y="15197"/>
                  </a:lnTo>
                  <a:lnTo>
                    <a:pt x="17279" y="15375"/>
                  </a:lnTo>
                  <a:lnTo>
                    <a:pt x="17179" y="15561"/>
                  </a:lnTo>
                  <a:lnTo>
                    <a:pt x="17073" y="15740"/>
                  </a:lnTo>
                  <a:lnTo>
                    <a:pt x="16959" y="15918"/>
                  </a:lnTo>
                  <a:lnTo>
                    <a:pt x="16840" y="16090"/>
                  </a:lnTo>
                  <a:lnTo>
                    <a:pt x="16720" y="16262"/>
                  </a:lnTo>
                  <a:lnTo>
                    <a:pt x="16593" y="16427"/>
                  </a:lnTo>
                  <a:lnTo>
                    <a:pt x="16467" y="16592"/>
                  </a:lnTo>
                  <a:lnTo>
                    <a:pt x="16327" y="16757"/>
                  </a:lnTo>
                  <a:lnTo>
                    <a:pt x="16187" y="16915"/>
                  </a:lnTo>
                  <a:lnTo>
                    <a:pt x="16041" y="17074"/>
                  </a:lnTo>
                  <a:lnTo>
                    <a:pt x="15888" y="17218"/>
                  </a:lnTo>
                  <a:lnTo>
                    <a:pt x="15728" y="17369"/>
                  </a:lnTo>
                  <a:lnTo>
                    <a:pt x="15568" y="17514"/>
                  </a:lnTo>
                  <a:lnTo>
                    <a:pt x="15401" y="17651"/>
                  </a:lnTo>
                  <a:lnTo>
                    <a:pt x="15228" y="17789"/>
                  </a:lnTo>
                  <a:lnTo>
                    <a:pt x="15049" y="17919"/>
                  </a:lnTo>
                  <a:lnTo>
                    <a:pt x="14862" y="18050"/>
                  </a:lnTo>
                  <a:lnTo>
                    <a:pt x="14676" y="18167"/>
                  </a:lnTo>
                  <a:lnTo>
                    <a:pt x="14483" y="18291"/>
                  </a:lnTo>
                  <a:lnTo>
                    <a:pt x="14283" y="18401"/>
                  </a:lnTo>
                  <a:lnTo>
                    <a:pt x="14076" y="18511"/>
                  </a:lnTo>
                  <a:lnTo>
                    <a:pt x="13863" y="18614"/>
                  </a:lnTo>
                  <a:lnTo>
                    <a:pt x="13650" y="18710"/>
                  </a:lnTo>
                  <a:lnTo>
                    <a:pt x="13424" y="18806"/>
                  </a:lnTo>
                  <a:lnTo>
                    <a:pt x="13198" y="18896"/>
                  </a:lnTo>
                  <a:lnTo>
                    <a:pt x="12965" y="18978"/>
                  </a:lnTo>
                  <a:lnTo>
                    <a:pt x="12725" y="19054"/>
                  </a:lnTo>
                  <a:lnTo>
                    <a:pt x="12478" y="19130"/>
                  </a:lnTo>
                  <a:lnTo>
                    <a:pt x="12279" y="19185"/>
                  </a:lnTo>
                  <a:lnTo>
                    <a:pt x="12086" y="19226"/>
                  </a:lnTo>
                  <a:lnTo>
                    <a:pt x="11886" y="19267"/>
                  </a:lnTo>
                  <a:lnTo>
                    <a:pt x="11686" y="19308"/>
                  </a:lnTo>
                  <a:lnTo>
                    <a:pt x="11486" y="19336"/>
                  </a:lnTo>
                  <a:lnTo>
                    <a:pt x="11287" y="19356"/>
                  </a:lnTo>
                  <a:lnTo>
                    <a:pt x="11087" y="19377"/>
                  </a:lnTo>
                  <a:lnTo>
                    <a:pt x="10894" y="19391"/>
                  </a:lnTo>
                  <a:lnTo>
                    <a:pt x="10694" y="19398"/>
                  </a:lnTo>
                  <a:lnTo>
                    <a:pt x="10301" y="19398"/>
                  </a:lnTo>
                  <a:lnTo>
                    <a:pt x="10101" y="19391"/>
                  </a:lnTo>
                  <a:lnTo>
                    <a:pt x="9908" y="19377"/>
                  </a:lnTo>
                  <a:lnTo>
                    <a:pt x="9715" y="19356"/>
                  </a:lnTo>
                  <a:lnTo>
                    <a:pt x="9516" y="19336"/>
                  </a:lnTo>
                  <a:lnTo>
                    <a:pt x="9329" y="19301"/>
                  </a:lnTo>
                  <a:lnTo>
                    <a:pt x="9136" y="19267"/>
                  </a:lnTo>
                  <a:lnTo>
                    <a:pt x="8943" y="19233"/>
                  </a:lnTo>
                  <a:lnTo>
                    <a:pt x="8757" y="19185"/>
                  </a:lnTo>
                  <a:lnTo>
                    <a:pt x="8563" y="19136"/>
                  </a:lnTo>
                  <a:lnTo>
                    <a:pt x="8377" y="19088"/>
                  </a:lnTo>
                  <a:lnTo>
                    <a:pt x="8197" y="19026"/>
                  </a:lnTo>
                  <a:lnTo>
                    <a:pt x="8011" y="18965"/>
                  </a:lnTo>
                  <a:lnTo>
                    <a:pt x="7831" y="18896"/>
                  </a:lnTo>
                  <a:lnTo>
                    <a:pt x="7651" y="18827"/>
                  </a:lnTo>
                  <a:lnTo>
                    <a:pt x="7471" y="18751"/>
                  </a:lnTo>
                  <a:lnTo>
                    <a:pt x="7292" y="18669"/>
                  </a:lnTo>
                  <a:lnTo>
                    <a:pt x="7119" y="18579"/>
                  </a:lnTo>
                  <a:lnTo>
                    <a:pt x="6945" y="18490"/>
                  </a:lnTo>
                  <a:lnTo>
                    <a:pt x="6772" y="18401"/>
                  </a:lnTo>
                  <a:lnTo>
                    <a:pt x="6606" y="18298"/>
                  </a:lnTo>
                  <a:lnTo>
                    <a:pt x="6439" y="18201"/>
                  </a:lnTo>
                  <a:lnTo>
                    <a:pt x="6273" y="18091"/>
                  </a:lnTo>
                  <a:lnTo>
                    <a:pt x="6113" y="17981"/>
                  </a:lnTo>
                  <a:lnTo>
                    <a:pt x="5953" y="17864"/>
                  </a:lnTo>
                  <a:lnTo>
                    <a:pt x="5800" y="17747"/>
                  </a:lnTo>
                  <a:lnTo>
                    <a:pt x="5647" y="17624"/>
                  </a:lnTo>
                  <a:lnTo>
                    <a:pt x="5494" y="17500"/>
                  </a:lnTo>
                  <a:lnTo>
                    <a:pt x="5348" y="17369"/>
                  </a:lnTo>
                  <a:lnTo>
                    <a:pt x="5201" y="17239"/>
                  </a:lnTo>
                  <a:lnTo>
                    <a:pt x="5055" y="17101"/>
                  </a:lnTo>
                  <a:lnTo>
                    <a:pt x="4921" y="16957"/>
                  </a:lnTo>
                  <a:lnTo>
                    <a:pt x="4782" y="16812"/>
                  </a:lnTo>
                  <a:lnTo>
                    <a:pt x="4648" y="16668"/>
                  </a:lnTo>
                  <a:lnTo>
                    <a:pt x="4522" y="16517"/>
                  </a:lnTo>
                  <a:lnTo>
                    <a:pt x="4395" y="16359"/>
                  </a:lnTo>
                  <a:lnTo>
                    <a:pt x="4269" y="16200"/>
                  </a:lnTo>
                  <a:lnTo>
                    <a:pt x="4149" y="16042"/>
                  </a:lnTo>
                  <a:lnTo>
                    <a:pt x="4036" y="15877"/>
                  </a:lnTo>
                  <a:lnTo>
                    <a:pt x="3923" y="15705"/>
                  </a:lnTo>
                  <a:lnTo>
                    <a:pt x="3816" y="15540"/>
                  </a:lnTo>
                  <a:lnTo>
                    <a:pt x="3710" y="15362"/>
                  </a:lnTo>
                  <a:lnTo>
                    <a:pt x="3610" y="15190"/>
                  </a:lnTo>
                  <a:lnTo>
                    <a:pt x="3516" y="15011"/>
                  </a:lnTo>
                  <a:lnTo>
                    <a:pt x="3423" y="14825"/>
                  </a:lnTo>
                  <a:lnTo>
                    <a:pt x="3337" y="14640"/>
                  </a:lnTo>
                  <a:lnTo>
                    <a:pt x="3250" y="14454"/>
                  </a:lnTo>
                  <a:lnTo>
                    <a:pt x="3170" y="14261"/>
                  </a:lnTo>
                  <a:lnTo>
                    <a:pt x="3097" y="14069"/>
                  </a:lnTo>
                  <a:lnTo>
                    <a:pt x="3030" y="13869"/>
                  </a:lnTo>
                  <a:lnTo>
                    <a:pt x="2964" y="13670"/>
                  </a:lnTo>
                  <a:lnTo>
                    <a:pt x="2904" y="13471"/>
                  </a:lnTo>
                  <a:lnTo>
                    <a:pt x="2844" y="13264"/>
                  </a:lnTo>
                  <a:lnTo>
                    <a:pt x="2791" y="13058"/>
                  </a:lnTo>
                  <a:lnTo>
                    <a:pt x="2751" y="12886"/>
                  </a:lnTo>
                  <a:lnTo>
                    <a:pt x="2718" y="12714"/>
                  </a:lnTo>
                  <a:lnTo>
                    <a:pt x="2684" y="12536"/>
                  </a:lnTo>
                  <a:lnTo>
                    <a:pt x="2658" y="12364"/>
                  </a:lnTo>
                  <a:lnTo>
                    <a:pt x="2618" y="12020"/>
                  </a:lnTo>
                  <a:lnTo>
                    <a:pt x="2591" y="11676"/>
                  </a:lnTo>
                  <a:lnTo>
                    <a:pt x="2578" y="11332"/>
                  </a:lnTo>
                  <a:lnTo>
                    <a:pt x="2584" y="10995"/>
                  </a:lnTo>
                  <a:lnTo>
                    <a:pt x="2604" y="10658"/>
                  </a:lnTo>
                  <a:lnTo>
                    <a:pt x="2638" y="10328"/>
                  </a:lnTo>
                  <a:lnTo>
                    <a:pt x="2684" y="9998"/>
                  </a:lnTo>
                  <a:lnTo>
                    <a:pt x="2744" y="9668"/>
                  </a:lnTo>
                  <a:lnTo>
                    <a:pt x="2824" y="9345"/>
                  </a:lnTo>
                  <a:lnTo>
                    <a:pt x="2911" y="9029"/>
                  </a:lnTo>
                  <a:lnTo>
                    <a:pt x="3010" y="8713"/>
                  </a:lnTo>
                  <a:lnTo>
                    <a:pt x="3124" y="8403"/>
                  </a:lnTo>
                  <a:lnTo>
                    <a:pt x="3250" y="8094"/>
                  </a:lnTo>
                  <a:lnTo>
                    <a:pt x="3383" y="7798"/>
                  </a:lnTo>
                  <a:lnTo>
                    <a:pt x="3530" y="7502"/>
                  </a:lnTo>
                  <a:lnTo>
                    <a:pt x="3690" y="7207"/>
                  </a:lnTo>
                  <a:lnTo>
                    <a:pt x="3856" y="6925"/>
                  </a:lnTo>
                  <a:lnTo>
                    <a:pt x="4036" y="6643"/>
                  </a:lnTo>
                  <a:lnTo>
                    <a:pt x="4222" y="6368"/>
                  </a:lnTo>
                  <a:lnTo>
                    <a:pt x="4422" y="6100"/>
                  </a:lnTo>
                  <a:lnTo>
                    <a:pt x="4628" y="5838"/>
                  </a:lnTo>
                  <a:lnTo>
                    <a:pt x="4841" y="5577"/>
                  </a:lnTo>
                  <a:lnTo>
                    <a:pt x="5061" y="5330"/>
                  </a:lnTo>
                  <a:lnTo>
                    <a:pt x="5294" y="5089"/>
                  </a:lnTo>
                  <a:lnTo>
                    <a:pt x="5534" y="4848"/>
                  </a:lnTo>
                  <a:lnTo>
                    <a:pt x="5774" y="4621"/>
                  </a:lnTo>
                  <a:lnTo>
                    <a:pt x="6027" y="4401"/>
                  </a:lnTo>
                  <a:lnTo>
                    <a:pt x="6286" y="4188"/>
                  </a:lnTo>
                  <a:lnTo>
                    <a:pt x="6546" y="3982"/>
                  </a:lnTo>
                  <a:lnTo>
                    <a:pt x="6819" y="3783"/>
                  </a:lnTo>
                  <a:lnTo>
                    <a:pt x="6919" y="3831"/>
                  </a:lnTo>
                  <a:lnTo>
                    <a:pt x="7019" y="3858"/>
                  </a:lnTo>
                  <a:lnTo>
                    <a:pt x="7125" y="3879"/>
                  </a:lnTo>
                  <a:lnTo>
                    <a:pt x="7238" y="3886"/>
                  </a:lnTo>
                  <a:lnTo>
                    <a:pt x="7358" y="3879"/>
                  </a:lnTo>
                  <a:lnTo>
                    <a:pt x="7471" y="3858"/>
                  </a:lnTo>
                  <a:lnTo>
                    <a:pt x="7591" y="3817"/>
                  </a:lnTo>
                  <a:lnTo>
                    <a:pt x="7711" y="3762"/>
                  </a:lnTo>
                  <a:lnTo>
                    <a:pt x="7951" y="3624"/>
                  </a:lnTo>
                  <a:lnTo>
                    <a:pt x="8191" y="3494"/>
                  </a:lnTo>
                  <a:lnTo>
                    <a:pt x="8424" y="3377"/>
                  </a:lnTo>
                  <a:lnTo>
                    <a:pt x="8657" y="3267"/>
                  </a:lnTo>
                  <a:lnTo>
                    <a:pt x="8890" y="3164"/>
                  </a:lnTo>
                  <a:lnTo>
                    <a:pt x="9123" y="3067"/>
                  </a:lnTo>
                  <a:lnTo>
                    <a:pt x="9349" y="2985"/>
                  </a:lnTo>
                  <a:lnTo>
                    <a:pt x="9575" y="2902"/>
                  </a:lnTo>
                  <a:lnTo>
                    <a:pt x="9802" y="2834"/>
                  </a:lnTo>
                  <a:lnTo>
                    <a:pt x="10022" y="2772"/>
                  </a:lnTo>
                  <a:lnTo>
                    <a:pt x="10241" y="2717"/>
                  </a:lnTo>
                  <a:lnTo>
                    <a:pt x="10454" y="2676"/>
                  </a:lnTo>
                  <a:lnTo>
                    <a:pt x="10674" y="2634"/>
                  </a:lnTo>
                  <a:lnTo>
                    <a:pt x="10887" y="2607"/>
                  </a:lnTo>
                  <a:lnTo>
                    <a:pt x="11094" y="2579"/>
                  </a:lnTo>
                  <a:lnTo>
                    <a:pt x="11300" y="2565"/>
                  </a:lnTo>
                  <a:lnTo>
                    <a:pt x="11506" y="2552"/>
                  </a:lnTo>
                  <a:close/>
                  <a:moveTo>
                    <a:pt x="11593" y="1"/>
                  </a:moveTo>
                  <a:lnTo>
                    <a:pt x="11353" y="8"/>
                  </a:lnTo>
                  <a:lnTo>
                    <a:pt x="11114" y="28"/>
                  </a:lnTo>
                  <a:lnTo>
                    <a:pt x="10874" y="49"/>
                  </a:lnTo>
                  <a:lnTo>
                    <a:pt x="10634" y="83"/>
                  </a:lnTo>
                  <a:lnTo>
                    <a:pt x="10394" y="118"/>
                  </a:lnTo>
                  <a:lnTo>
                    <a:pt x="10155" y="166"/>
                  </a:lnTo>
                  <a:lnTo>
                    <a:pt x="9915" y="221"/>
                  </a:lnTo>
                  <a:lnTo>
                    <a:pt x="9682" y="283"/>
                  </a:lnTo>
                  <a:lnTo>
                    <a:pt x="9442" y="351"/>
                  </a:lnTo>
                  <a:lnTo>
                    <a:pt x="9209" y="434"/>
                  </a:lnTo>
                  <a:lnTo>
                    <a:pt x="8976" y="516"/>
                  </a:lnTo>
                  <a:lnTo>
                    <a:pt x="8743" y="613"/>
                  </a:lnTo>
                  <a:lnTo>
                    <a:pt x="8517" y="716"/>
                  </a:lnTo>
                  <a:lnTo>
                    <a:pt x="8290" y="833"/>
                  </a:lnTo>
                  <a:lnTo>
                    <a:pt x="8064" y="950"/>
                  </a:lnTo>
                  <a:lnTo>
                    <a:pt x="7838" y="1080"/>
                  </a:lnTo>
                  <a:lnTo>
                    <a:pt x="7618" y="1218"/>
                  </a:lnTo>
                  <a:lnTo>
                    <a:pt x="7398" y="1362"/>
                  </a:lnTo>
                  <a:lnTo>
                    <a:pt x="7179" y="1520"/>
                  </a:lnTo>
                  <a:lnTo>
                    <a:pt x="6932" y="1596"/>
                  </a:lnTo>
                  <a:lnTo>
                    <a:pt x="6686" y="1685"/>
                  </a:lnTo>
                  <a:lnTo>
                    <a:pt x="6439" y="1775"/>
                  </a:lnTo>
                  <a:lnTo>
                    <a:pt x="6200" y="1871"/>
                  </a:lnTo>
                  <a:lnTo>
                    <a:pt x="5967" y="1981"/>
                  </a:lnTo>
                  <a:lnTo>
                    <a:pt x="5734" y="2091"/>
                  </a:lnTo>
                  <a:lnTo>
                    <a:pt x="5501" y="2201"/>
                  </a:lnTo>
                  <a:lnTo>
                    <a:pt x="5274" y="2325"/>
                  </a:lnTo>
                  <a:lnTo>
                    <a:pt x="5055" y="2455"/>
                  </a:lnTo>
                  <a:lnTo>
                    <a:pt x="4835" y="2586"/>
                  </a:lnTo>
                  <a:lnTo>
                    <a:pt x="4622" y="2724"/>
                  </a:lnTo>
                  <a:lnTo>
                    <a:pt x="4415" y="2868"/>
                  </a:lnTo>
                  <a:lnTo>
                    <a:pt x="4209" y="3012"/>
                  </a:lnTo>
                  <a:lnTo>
                    <a:pt x="4003" y="3164"/>
                  </a:lnTo>
                  <a:lnTo>
                    <a:pt x="3809" y="3322"/>
                  </a:lnTo>
                  <a:lnTo>
                    <a:pt x="3616" y="3487"/>
                  </a:lnTo>
                  <a:lnTo>
                    <a:pt x="3423" y="3659"/>
                  </a:lnTo>
                  <a:lnTo>
                    <a:pt x="3244" y="3831"/>
                  </a:lnTo>
                  <a:lnTo>
                    <a:pt x="3057" y="4003"/>
                  </a:lnTo>
                  <a:lnTo>
                    <a:pt x="2884" y="4188"/>
                  </a:lnTo>
                  <a:lnTo>
                    <a:pt x="2711" y="4367"/>
                  </a:lnTo>
                  <a:lnTo>
                    <a:pt x="2544" y="4559"/>
                  </a:lnTo>
                  <a:lnTo>
                    <a:pt x="2385" y="4752"/>
                  </a:lnTo>
                  <a:lnTo>
                    <a:pt x="2225" y="4951"/>
                  </a:lnTo>
                  <a:lnTo>
                    <a:pt x="2072" y="5151"/>
                  </a:lnTo>
                  <a:lnTo>
                    <a:pt x="1925" y="5357"/>
                  </a:lnTo>
                  <a:lnTo>
                    <a:pt x="1785" y="5563"/>
                  </a:lnTo>
                  <a:lnTo>
                    <a:pt x="1646" y="5777"/>
                  </a:lnTo>
                  <a:lnTo>
                    <a:pt x="1512" y="5990"/>
                  </a:lnTo>
                  <a:lnTo>
                    <a:pt x="1386" y="6210"/>
                  </a:lnTo>
                  <a:lnTo>
                    <a:pt x="1266" y="6430"/>
                  </a:lnTo>
                  <a:lnTo>
                    <a:pt x="1146" y="6657"/>
                  </a:lnTo>
                  <a:lnTo>
                    <a:pt x="1033" y="6884"/>
                  </a:lnTo>
                  <a:lnTo>
                    <a:pt x="926" y="7110"/>
                  </a:lnTo>
                  <a:lnTo>
                    <a:pt x="827" y="7344"/>
                  </a:lnTo>
                  <a:lnTo>
                    <a:pt x="733" y="7578"/>
                  </a:lnTo>
                  <a:lnTo>
                    <a:pt x="640" y="7819"/>
                  </a:lnTo>
                  <a:lnTo>
                    <a:pt x="560" y="8059"/>
                  </a:lnTo>
                  <a:lnTo>
                    <a:pt x="480" y="8300"/>
                  </a:lnTo>
                  <a:lnTo>
                    <a:pt x="407" y="8548"/>
                  </a:lnTo>
                  <a:lnTo>
                    <a:pt x="341" y="8795"/>
                  </a:lnTo>
                  <a:lnTo>
                    <a:pt x="281" y="9043"/>
                  </a:lnTo>
                  <a:lnTo>
                    <a:pt x="221" y="9290"/>
                  </a:lnTo>
                  <a:lnTo>
                    <a:pt x="174" y="9545"/>
                  </a:lnTo>
                  <a:lnTo>
                    <a:pt x="127" y="9799"/>
                  </a:lnTo>
                  <a:lnTo>
                    <a:pt x="94" y="10053"/>
                  </a:lnTo>
                  <a:lnTo>
                    <a:pt x="61" y="10308"/>
                  </a:lnTo>
                  <a:lnTo>
                    <a:pt x="41" y="10569"/>
                  </a:lnTo>
                  <a:lnTo>
                    <a:pt x="21" y="10830"/>
                  </a:lnTo>
                  <a:lnTo>
                    <a:pt x="8" y="11085"/>
                  </a:lnTo>
                  <a:lnTo>
                    <a:pt x="1" y="11346"/>
                  </a:lnTo>
                  <a:lnTo>
                    <a:pt x="8" y="11607"/>
                  </a:lnTo>
                  <a:lnTo>
                    <a:pt x="14" y="11875"/>
                  </a:lnTo>
                  <a:lnTo>
                    <a:pt x="28" y="12137"/>
                  </a:lnTo>
                  <a:lnTo>
                    <a:pt x="48" y="12398"/>
                  </a:lnTo>
                  <a:lnTo>
                    <a:pt x="81" y="12666"/>
                  </a:lnTo>
                  <a:lnTo>
                    <a:pt x="114" y="12927"/>
                  </a:lnTo>
                  <a:lnTo>
                    <a:pt x="154" y="13196"/>
                  </a:lnTo>
                  <a:lnTo>
                    <a:pt x="207" y="13457"/>
                  </a:lnTo>
                  <a:lnTo>
                    <a:pt x="261" y="13718"/>
                  </a:lnTo>
                  <a:lnTo>
                    <a:pt x="327" y="13986"/>
                  </a:lnTo>
                  <a:lnTo>
                    <a:pt x="394" y="14248"/>
                  </a:lnTo>
                  <a:lnTo>
                    <a:pt x="474" y="14516"/>
                  </a:lnTo>
                  <a:lnTo>
                    <a:pt x="560" y="14777"/>
                  </a:lnTo>
                  <a:lnTo>
                    <a:pt x="660" y="15059"/>
                  </a:lnTo>
                  <a:lnTo>
                    <a:pt x="760" y="15334"/>
                  </a:lnTo>
                  <a:lnTo>
                    <a:pt x="873" y="15609"/>
                  </a:lnTo>
                  <a:lnTo>
                    <a:pt x="993" y="15870"/>
                  </a:lnTo>
                  <a:lnTo>
                    <a:pt x="1120" y="16139"/>
                  </a:lnTo>
                  <a:lnTo>
                    <a:pt x="1246" y="16393"/>
                  </a:lnTo>
                  <a:lnTo>
                    <a:pt x="1386" y="16647"/>
                  </a:lnTo>
                  <a:lnTo>
                    <a:pt x="1526" y="16895"/>
                  </a:lnTo>
                  <a:lnTo>
                    <a:pt x="1672" y="17136"/>
                  </a:lnTo>
                  <a:lnTo>
                    <a:pt x="1825" y="17376"/>
                  </a:lnTo>
                  <a:lnTo>
                    <a:pt x="1985" y="17610"/>
                  </a:lnTo>
                  <a:lnTo>
                    <a:pt x="2145" y="17837"/>
                  </a:lnTo>
                  <a:lnTo>
                    <a:pt x="2318" y="18057"/>
                  </a:lnTo>
                  <a:lnTo>
                    <a:pt x="2491" y="18277"/>
                  </a:lnTo>
                  <a:lnTo>
                    <a:pt x="2671" y="18483"/>
                  </a:lnTo>
                  <a:lnTo>
                    <a:pt x="2851" y="18689"/>
                  </a:lnTo>
                  <a:lnTo>
                    <a:pt x="3037" y="18896"/>
                  </a:lnTo>
                  <a:lnTo>
                    <a:pt x="3230" y="19088"/>
                  </a:lnTo>
                  <a:lnTo>
                    <a:pt x="3430" y="19281"/>
                  </a:lnTo>
                  <a:lnTo>
                    <a:pt x="3630" y="19460"/>
                  </a:lnTo>
                  <a:lnTo>
                    <a:pt x="3836" y="19638"/>
                  </a:lnTo>
                  <a:lnTo>
                    <a:pt x="4042" y="19810"/>
                  </a:lnTo>
                  <a:lnTo>
                    <a:pt x="4256" y="19982"/>
                  </a:lnTo>
                  <a:lnTo>
                    <a:pt x="4475" y="20140"/>
                  </a:lnTo>
                  <a:lnTo>
                    <a:pt x="4695" y="20298"/>
                  </a:lnTo>
                  <a:lnTo>
                    <a:pt x="4921" y="20450"/>
                  </a:lnTo>
                  <a:lnTo>
                    <a:pt x="5148" y="20587"/>
                  </a:lnTo>
                  <a:lnTo>
                    <a:pt x="5381" y="20725"/>
                  </a:lnTo>
                  <a:lnTo>
                    <a:pt x="5614" y="20855"/>
                  </a:lnTo>
                  <a:lnTo>
                    <a:pt x="5847" y="20986"/>
                  </a:lnTo>
                  <a:lnTo>
                    <a:pt x="6087" y="21103"/>
                  </a:lnTo>
                  <a:lnTo>
                    <a:pt x="6333" y="21213"/>
                  </a:lnTo>
                  <a:lnTo>
                    <a:pt x="6573" y="21323"/>
                  </a:lnTo>
                  <a:lnTo>
                    <a:pt x="6826" y="21419"/>
                  </a:lnTo>
                  <a:lnTo>
                    <a:pt x="7072" y="21515"/>
                  </a:lnTo>
                  <a:lnTo>
                    <a:pt x="7325" y="21605"/>
                  </a:lnTo>
                  <a:lnTo>
                    <a:pt x="7578" y="21680"/>
                  </a:lnTo>
                  <a:lnTo>
                    <a:pt x="7838" y="21756"/>
                  </a:lnTo>
                  <a:lnTo>
                    <a:pt x="8091" y="21825"/>
                  </a:lnTo>
                  <a:lnTo>
                    <a:pt x="8357" y="21887"/>
                  </a:lnTo>
                  <a:lnTo>
                    <a:pt x="8617" y="21935"/>
                  </a:lnTo>
                  <a:lnTo>
                    <a:pt x="8876" y="21983"/>
                  </a:lnTo>
                  <a:lnTo>
                    <a:pt x="9143" y="22024"/>
                  </a:lnTo>
                  <a:lnTo>
                    <a:pt x="9409" y="22059"/>
                  </a:lnTo>
                  <a:lnTo>
                    <a:pt x="9675" y="22086"/>
                  </a:lnTo>
                  <a:lnTo>
                    <a:pt x="9942" y="22100"/>
                  </a:lnTo>
                  <a:lnTo>
                    <a:pt x="10215" y="22114"/>
                  </a:lnTo>
                  <a:lnTo>
                    <a:pt x="10481" y="22121"/>
                  </a:lnTo>
                  <a:lnTo>
                    <a:pt x="10754" y="22114"/>
                  </a:lnTo>
                  <a:lnTo>
                    <a:pt x="11027" y="22107"/>
                  </a:lnTo>
                  <a:lnTo>
                    <a:pt x="11293" y="22093"/>
                  </a:lnTo>
                  <a:lnTo>
                    <a:pt x="11566" y="22066"/>
                  </a:lnTo>
                  <a:lnTo>
                    <a:pt x="11839" y="22031"/>
                  </a:lnTo>
                  <a:lnTo>
                    <a:pt x="12112" y="21997"/>
                  </a:lnTo>
                  <a:lnTo>
                    <a:pt x="12379" y="21949"/>
                  </a:lnTo>
                  <a:lnTo>
                    <a:pt x="12652" y="21894"/>
                  </a:lnTo>
                  <a:lnTo>
                    <a:pt x="12925" y="21832"/>
                  </a:lnTo>
                  <a:lnTo>
                    <a:pt x="13198" y="21763"/>
                  </a:lnTo>
                  <a:lnTo>
                    <a:pt x="13464" y="21680"/>
                  </a:lnTo>
                  <a:lnTo>
                    <a:pt x="13737" y="21598"/>
                  </a:lnTo>
                  <a:lnTo>
                    <a:pt x="14003" y="21502"/>
                  </a:lnTo>
                  <a:lnTo>
                    <a:pt x="14270" y="21399"/>
                  </a:lnTo>
                  <a:lnTo>
                    <a:pt x="14536" y="21289"/>
                  </a:lnTo>
                  <a:lnTo>
                    <a:pt x="14802" y="21172"/>
                  </a:lnTo>
                  <a:lnTo>
                    <a:pt x="15055" y="21055"/>
                  </a:lnTo>
                  <a:lnTo>
                    <a:pt x="15308" y="20924"/>
                  </a:lnTo>
                  <a:lnTo>
                    <a:pt x="15555" y="20794"/>
                  </a:lnTo>
                  <a:lnTo>
                    <a:pt x="15794" y="20649"/>
                  </a:lnTo>
                  <a:lnTo>
                    <a:pt x="16034" y="20505"/>
                  </a:lnTo>
                  <a:lnTo>
                    <a:pt x="16267" y="20353"/>
                  </a:lnTo>
                  <a:lnTo>
                    <a:pt x="16493" y="20195"/>
                  </a:lnTo>
                  <a:lnTo>
                    <a:pt x="16713" y="20030"/>
                  </a:lnTo>
                  <a:lnTo>
                    <a:pt x="16933" y="19865"/>
                  </a:lnTo>
                  <a:lnTo>
                    <a:pt x="17146" y="19693"/>
                  </a:lnTo>
                  <a:lnTo>
                    <a:pt x="17352" y="19515"/>
                  </a:lnTo>
                  <a:lnTo>
                    <a:pt x="17552" y="19329"/>
                  </a:lnTo>
                  <a:lnTo>
                    <a:pt x="17752" y="19136"/>
                  </a:lnTo>
                  <a:lnTo>
                    <a:pt x="17945" y="18944"/>
                  </a:lnTo>
                  <a:lnTo>
                    <a:pt x="18131" y="18744"/>
                  </a:lnTo>
                  <a:lnTo>
                    <a:pt x="18311" y="18545"/>
                  </a:lnTo>
                  <a:lnTo>
                    <a:pt x="18491" y="18339"/>
                  </a:lnTo>
                  <a:lnTo>
                    <a:pt x="18657" y="18126"/>
                  </a:lnTo>
                  <a:lnTo>
                    <a:pt x="18824" y="17913"/>
                  </a:lnTo>
                  <a:lnTo>
                    <a:pt x="18984" y="17692"/>
                  </a:lnTo>
                  <a:lnTo>
                    <a:pt x="19143" y="17472"/>
                  </a:lnTo>
                  <a:lnTo>
                    <a:pt x="19290" y="17246"/>
                  </a:lnTo>
                  <a:lnTo>
                    <a:pt x="19436" y="17012"/>
                  </a:lnTo>
                  <a:lnTo>
                    <a:pt x="19576" y="16778"/>
                  </a:lnTo>
                  <a:lnTo>
                    <a:pt x="19709" y="16544"/>
                  </a:lnTo>
                  <a:lnTo>
                    <a:pt x="19836" y="16304"/>
                  </a:lnTo>
                  <a:lnTo>
                    <a:pt x="19962" y="16056"/>
                  </a:lnTo>
                  <a:lnTo>
                    <a:pt x="20076" y="15815"/>
                  </a:lnTo>
                  <a:lnTo>
                    <a:pt x="20189" y="15561"/>
                  </a:lnTo>
                  <a:lnTo>
                    <a:pt x="20295" y="15313"/>
                  </a:lnTo>
                  <a:lnTo>
                    <a:pt x="20395" y="15059"/>
                  </a:lnTo>
                  <a:lnTo>
                    <a:pt x="20488" y="14798"/>
                  </a:lnTo>
                  <a:lnTo>
                    <a:pt x="20575" y="14543"/>
                  </a:lnTo>
                  <a:lnTo>
                    <a:pt x="20661" y="14282"/>
                  </a:lnTo>
                  <a:lnTo>
                    <a:pt x="20735" y="14021"/>
                  </a:lnTo>
                  <a:lnTo>
                    <a:pt x="20808" y="13753"/>
                  </a:lnTo>
                  <a:lnTo>
                    <a:pt x="20875" y="13484"/>
                  </a:lnTo>
                  <a:lnTo>
                    <a:pt x="20934" y="13216"/>
                  </a:lnTo>
                  <a:lnTo>
                    <a:pt x="20988" y="12948"/>
                  </a:lnTo>
                  <a:lnTo>
                    <a:pt x="21034" y="12673"/>
                  </a:lnTo>
                  <a:lnTo>
                    <a:pt x="21074" y="12405"/>
                  </a:lnTo>
                  <a:lnTo>
                    <a:pt x="21114" y="12130"/>
                  </a:lnTo>
                  <a:lnTo>
                    <a:pt x="21141" y="11855"/>
                  </a:lnTo>
                  <a:lnTo>
                    <a:pt x="21167" y="11580"/>
                  </a:lnTo>
                  <a:lnTo>
                    <a:pt x="21181" y="11298"/>
                  </a:lnTo>
                  <a:lnTo>
                    <a:pt x="21194" y="11023"/>
                  </a:lnTo>
                  <a:lnTo>
                    <a:pt x="21201" y="10748"/>
                  </a:lnTo>
                  <a:lnTo>
                    <a:pt x="21201" y="10466"/>
                  </a:lnTo>
                  <a:lnTo>
                    <a:pt x="21194" y="10191"/>
                  </a:lnTo>
                  <a:lnTo>
                    <a:pt x="21181" y="9909"/>
                  </a:lnTo>
                  <a:lnTo>
                    <a:pt x="21161" y="9634"/>
                  </a:lnTo>
                  <a:lnTo>
                    <a:pt x="21134" y="9352"/>
                  </a:lnTo>
                  <a:lnTo>
                    <a:pt x="21101" y="9077"/>
                  </a:lnTo>
                  <a:lnTo>
                    <a:pt x="21061" y="8795"/>
                  </a:lnTo>
                  <a:lnTo>
                    <a:pt x="21014" y="8520"/>
                  </a:lnTo>
                  <a:lnTo>
                    <a:pt x="20968" y="8245"/>
                  </a:lnTo>
                  <a:lnTo>
                    <a:pt x="20908" y="7970"/>
                  </a:lnTo>
                  <a:lnTo>
                    <a:pt x="20841" y="7695"/>
                  </a:lnTo>
                  <a:lnTo>
                    <a:pt x="20768" y="7420"/>
                  </a:lnTo>
                  <a:lnTo>
                    <a:pt x="20695" y="7145"/>
                  </a:lnTo>
                  <a:lnTo>
                    <a:pt x="20608" y="6877"/>
                  </a:lnTo>
                  <a:lnTo>
                    <a:pt x="20515" y="6602"/>
                  </a:lnTo>
                  <a:lnTo>
                    <a:pt x="20422" y="6333"/>
                  </a:lnTo>
                  <a:lnTo>
                    <a:pt x="20315" y="6072"/>
                  </a:lnTo>
                  <a:lnTo>
                    <a:pt x="20215" y="5825"/>
                  </a:lnTo>
                  <a:lnTo>
                    <a:pt x="20102" y="5584"/>
                  </a:lnTo>
                  <a:lnTo>
                    <a:pt x="19989" y="5343"/>
                  </a:lnTo>
                  <a:lnTo>
                    <a:pt x="19869" y="5110"/>
                  </a:lnTo>
                  <a:lnTo>
                    <a:pt x="19743" y="4883"/>
                  </a:lnTo>
                  <a:lnTo>
                    <a:pt x="19609" y="4656"/>
                  </a:lnTo>
                  <a:lnTo>
                    <a:pt x="19470" y="4436"/>
                  </a:lnTo>
                  <a:lnTo>
                    <a:pt x="19330" y="4223"/>
                  </a:lnTo>
                  <a:lnTo>
                    <a:pt x="19183" y="4009"/>
                  </a:lnTo>
                  <a:lnTo>
                    <a:pt x="19030" y="3796"/>
                  </a:lnTo>
                  <a:lnTo>
                    <a:pt x="18870" y="3597"/>
                  </a:lnTo>
                  <a:lnTo>
                    <a:pt x="18704" y="3397"/>
                  </a:lnTo>
                  <a:lnTo>
                    <a:pt x="18537" y="3205"/>
                  </a:lnTo>
                  <a:lnTo>
                    <a:pt x="18364" y="3012"/>
                  </a:lnTo>
                  <a:lnTo>
                    <a:pt x="18191" y="2834"/>
                  </a:lnTo>
                  <a:lnTo>
                    <a:pt x="18011" y="2655"/>
                  </a:lnTo>
                  <a:lnTo>
                    <a:pt x="17825" y="2476"/>
                  </a:lnTo>
                  <a:lnTo>
                    <a:pt x="17639" y="2311"/>
                  </a:lnTo>
                  <a:lnTo>
                    <a:pt x="17446" y="2146"/>
                  </a:lnTo>
                  <a:lnTo>
                    <a:pt x="17252" y="1988"/>
                  </a:lnTo>
                  <a:lnTo>
                    <a:pt x="17053" y="1837"/>
                  </a:lnTo>
                  <a:lnTo>
                    <a:pt x="16853" y="1692"/>
                  </a:lnTo>
                  <a:lnTo>
                    <a:pt x="16647" y="1548"/>
                  </a:lnTo>
                  <a:lnTo>
                    <a:pt x="16433" y="1410"/>
                  </a:lnTo>
                  <a:lnTo>
                    <a:pt x="16227" y="1280"/>
                  </a:lnTo>
                  <a:lnTo>
                    <a:pt x="16007" y="1156"/>
                  </a:lnTo>
                  <a:lnTo>
                    <a:pt x="15794" y="1039"/>
                  </a:lnTo>
                  <a:lnTo>
                    <a:pt x="15575" y="929"/>
                  </a:lnTo>
                  <a:lnTo>
                    <a:pt x="15355" y="819"/>
                  </a:lnTo>
                  <a:lnTo>
                    <a:pt x="15128" y="723"/>
                  </a:lnTo>
                  <a:lnTo>
                    <a:pt x="14902" y="626"/>
                  </a:lnTo>
                  <a:lnTo>
                    <a:pt x="14676" y="537"/>
                  </a:lnTo>
                  <a:lnTo>
                    <a:pt x="14443" y="455"/>
                  </a:lnTo>
                  <a:lnTo>
                    <a:pt x="14210" y="379"/>
                  </a:lnTo>
                  <a:lnTo>
                    <a:pt x="13977" y="310"/>
                  </a:lnTo>
                  <a:lnTo>
                    <a:pt x="13744" y="248"/>
                  </a:lnTo>
                  <a:lnTo>
                    <a:pt x="13511" y="193"/>
                  </a:lnTo>
                  <a:lnTo>
                    <a:pt x="13271" y="145"/>
                  </a:lnTo>
                  <a:lnTo>
                    <a:pt x="13031" y="104"/>
                  </a:lnTo>
                  <a:lnTo>
                    <a:pt x="12798" y="70"/>
                  </a:lnTo>
                  <a:lnTo>
                    <a:pt x="12558" y="42"/>
                  </a:lnTo>
                  <a:lnTo>
                    <a:pt x="12319" y="21"/>
                  </a:lnTo>
                  <a:lnTo>
                    <a:pt x="12072" y="8"/>
                  </a:lnTo>
                  <a:lnTo>
                    <a:pt x="118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-2898775" y="-3751125"/>
              <a:ext cx="199100" cy="126550"/>
            </a:xfrm>
            <a:custGeom>
              <a:avLst/>
              <a:gdLst/>
              <a:ahLst/>
              <a:cxnLst/>
              <a:rect l="l" t="t" r="r" b="b"/>
              <a:pathLst>
                <a:path w="7964" h="5062" extrusionOk="0">
                  <a:moveTo>
                    <a:pt x="134" y="1"/>
                  </a:moveTo>
                  <a:lnTo>
                    <a:pt x="81" y="207"/>
                  </a:lnTo>
                  <a:lnTo>
                    <a:pt x="47" y="413"/>
                  </a:lnTo>
                  <a:lnTo>
                    <a:pt x="21" y="620"/>
                  </a:lnTo>
                  <a:lnTo>
                    <a:pt x="1" y="826"/>
                  </a:lnTo>
                  <a:lnTo>
                    <a:pt x="1" y="1032"/>
                  </a:lnTo>
                  <a:lnTo>
                    <a:pt x="7" y="1239"/>
                  </a:lnTo>
                  <a:lnTo>
                    <a:pt x="21" y="1445"/>
                  </a:lnTo>
                  <a:lnTo>
                    <a:pt x="54" y="1644"/>
                  </a:lnTo>
                  <a:lnTo>
                    <a:pt x="87" y="1844"/>
                  </a:lnTo>
                  <a:lnTo>
                    <a:pt x="141" y="2043"/>
                  </a:lnTo>
                  <a:lnTo>
                    <a:pt x="194" y="2236"/>
                  </a:lnTo>
                  <a:lnTo>
                    <a:pt x="260" y="2428"/>
                  </a:lnTo>
                  <a:lnTo>
                    <a:pt x="340" y="2614"/>
                  </a:lnTo>
                  <a:lnTo>
                    <a:pt x="427" y="2793"/>
                  </a:lnTo>
                  <a:lnTo>
                    <a:pt x="520" y="2971"/>
                  </a:lnTo>
                  <a:lnTo>
                    <a:pt x="620" y="3150"/>
                  </a:lnTo>
                  <a:lnTo>
                    <a:pt x="733" y="3315"/>
                  </a:lnTo>
                  <a:lnTo>
                    <a:pt x="853" y="3480"/>
                  </a:lnTo>
                  <a:lnTo>
                    <a:pt x="980" y="3638"/>
                  </a:lnTo>
                  <a:lnTo>
                    <a:pt x="1113" y="3790"/>
                  </a:lnTo>
                  <a:lnTo>
                    <a:pt x="1253" y="3934"/>
                  </a:lnTo>
                  <a:lnTo>
                    <a:pt x="1399" y="4071"/>
                  </a:lnTo>
                  <a:lnTo>
                    <a:pt x="1559" y="4202"/>
                  </a:lnTo>
                  <a:lnTo>
                    <a:pt x="1719" y="4326"/>
                  </a:lnTo>
                  <a:lnTo>
                    <a:pt x="1885" y="4443"/>
                  </a:lnTo>
                  <a:lnTo>
                    <a:pt x="2058" y="4546"/>
                  </a:lnTo>
                  <a:lnTo>
                    <a:pt x="2238" y="4649"/>
                  </a:lnTo>
                  <a:lnTo>
                    <a:pt x="2424" y="4738"/>
                  </a:lnTo>
                  <a:lnTo>
                    <a:pt x="2617" y="4814"/>
                  </a:lnTo>
                  <a:lnTo>
                    <a:pt x="2811" y="4883"/>
                  </a:lnTo>
                  <a:lnTo>
                    <a:pt x="3017" y="4945"/>
                  </a:lnTo>
                  <a:lnTo>
                    <a:pt x="3217" y="4993"/>
                  </a:lnTo>
                  <a:lnTo>
                    <a:pt x="3337" y="5013"/>
                  </a:lnTo>
                  <a:lnTo>
                    <a:pt x="3456" y="5034"/>
                  </a:lnTo>
                  <a:lnTo>
                    <a:pt x="3689" y="5055"/>
                  </a:lnTo>
                  <a:lnTo>
                    <a:pt x="3922" y="5062"/>
                  </a:lnTo>
                  <a:lnTo>
                    <a:pt x="4149" y="5048"/>
                  </a:lnTo>
                  <a:lnTo>
                    <a:pt x="4375" y="5020"/>
                  </a:lnTo>
                  <a:lnTo>
                    <a:pt x="4595" y="4986"/>
                  </a:lnTo>
                  <a:lnTo>
                    <a:pt x="4808" y="4931"/>
                  </a:lnTo>
                  <a:lnTo>
                    <a:pt x="5021" y="4862"/>
                  </a:lnTo>
                  <a:lnTo>
                    <a:pt x="5227" y="4780"/>
                  </a:lnTo>
                  <a:lnTo>
                    <a:pt x="5427" y="4690"/>
                  </a:lnTo>
                  <a:lnTo>
                    <a:pt x="5627" y="4580"/>
                  </a:lnTo>
                  <a:lnTo>
                    <a:pt x="5820" y="4463"/>
                  </a:lnTo>
                  <a:lnTo>
                    <a:pt x="6006" y="4340"/>
                  </a:lnTo>
                  <a:lnTo>
                    <a:pt x="6180" y="4202"/>
                  </a:lnTo>
                  <a:lnTo>
                    <a:pt x="6353" y="4051"/>
                  </a:lnTo>
                  <a:lnTo>
                    <a:pt x="6519" y="3893"/>
                  </a:lnTo>
                  <a:lnTo>
                    <a:pt x="6679" y="3728"/>
                  </a:lnTo>
                  <a:lnTo>
                    <a:pt x="6825" y="3556"/>
                  </a:lnTo>
                  <a:lnTo>
                    <a:pt x="6972" y="3377"/>
                  </a:lnTo>
                  <a:lnTo>
                    <a:pt x="7105" y="3184"/>
                  </a:lnTo>
                  <a:lnTo>
                    <a:pt x="7232" y="2992"/>
                  </a:lnTo>
                  <a:lnTo>
                    <a:pt x="7345" y="2793"/>
                  </a:lnTo>
                  <a:lnTo>
                    <a:pt x="7458" y="2586"/>
                  </a:lnTo>
                  <a:lnTo>
                    <a:pt x="7558" y="2373"/>
                  </a:lnTo>
                  <a:lnTo>
                    <a:pt x="7644" y="2160"/>
                  </a:lnTo>
                  <a:lnTo>
                    <a:pt x="7724" y="1940"/>
                  </a:lnTo>
                  <a:lnTo>
                    <a:pt x="7791" y="1713"/>
                  </a:lnTo>
                  <a:lnTo>
                    <a:pt x="7851" y="1493"/>
                  </a:lnTo>
                  <a:lnTo>
                    <a:pt x="7897" y="1266"/>
                  </a:lnTo>
                  <a:lnTo>
                    <a:pt x="7931" y="1032"/>
                  </a:lnTo>
                  <a:lnTo>
                    <a:pt x="7957" y="805"/>
                  </a:lnTo>
                  <a:lnTo>
                    <a:pt x="7964" y="572"/>
                  </a:lnTo>
                  <a:lnTo>
                    <a:pt x="7871" y="606"/>
                  </a:lnTo>
                  <a:lnTo>
                    <a:pt x="7824" y="613"/>
                  </a:lnTo>
                  <a:lnTo>
                    <a:pt x="7778" y="620"/>
                  </a:lnTo>
                  <a:lnTo>
                    <a:pt x="7245" y="551"/>
                  </a:lnTo>
                  <a:lnTo>
                    <a:pt x="7205" y="606"/>
                  </a:lnTo>
                  <a:lnTo>
                    <a:pt x="7165" y="661"/>
                  </a:lnTo>
                  <a:lnTo>
                    <a:pt x="7118" y="709"/>
                  </a:lnTo>
                  <a:lnTo>
                    <a:pt x="7072" y="750"/>
                  </a:lnTo>
                  <a:lnTo>
                    <a:pt x="7019" y="785"/>
                  </a:lnTo>
                  <a:lnTo>
                    <a:pt x="6965" y="812"/>
                  </a:lnTo>
                  <a:lnTo>
                    <a:pt x="6905" y="840"/>
                  </a:lnTo>
                  <a:lnTo>
                    <a:pt x="6845" y="854"/>
                  </a:lnTo>
                  <a:lnTo>
                    <a:pt x="6779" y="867"/>
                  </a:lnTo>
                  <a:lnTo>
                    <a:pt x="6712" y="867"/>
                  </a:lnTo>
                  <a:lnTo>
                    <a:pt x="6639" y="860"/>
                  </a:lnTo>
                  <a:lnTo>
                    <a:pt x="6559" y="847"/>
                  </a:lnTo>
                  <a:lnTo>
                    <a:pt x="6479" y="819"/>
                  </a:lnTo>
                  <a:lnTo>
                    <a:pt x="6399" y="785"/>
                  </a:lnTo>
                  <a:lnTo>
                    <a:pt x="6313" y="737"/>
                  </a:lnTo>
                  <a:lnTo>
                    <a:pt x="6220" y="682"/>
                  </a:lnTo>
                  <a:lnTo>
                    <a:pt x="6140" y="634"/>
                  </a:lnTo>
                  <a:lnTo>
                    <a:pt x="6053" y="592"/>
                  </a:lnTo>
                  <a:lnTo>
                    <a:pt x="5873" y="510"/>
                  </a:lnTo>
                  <a:lnTo>
                    <a:pt x="5687" y="441"/>
                  </a:lnTo>
                  <a:lnTo>
                    <a:pt x="5500" y="372"/>
                  </a:lnTo>
                  <a:lnTo>
                    <a:pt x="5394" y="372"/>
                  </a:lnTo>
                  <a:lnTo>
                    <a:pt x="5414" y="620"/>
                  </a:lnTo>
                  <a:lnTo>
                    <a:pt x="5427" y="867"/>
                  </a:lnTo>
                  <a:lnTo>
                    <a:pt x="5434" y="1115"/>
                  </a:lnTo>
                  <a:lnTo>
                    <a:pt x="5434" y="1362"/>
                  </a:lnTo>
                  <a:lnTo>
                    <a:pt x="5414" y="1857"/>
                  </a:lnTo>
                  <a:lnTo>
                    <a:pt x="5394" y="2353"/>
                  </a:lnTo>
                  <a:lnTo>
                    <a:pt x="5394" y="2428"/>
                  </a:lnTo>
                  <a:lnTo>
                    <a:pt x="5394" y="2497"/>
                  </a:lnTo>
                  <a:lnTo>
                    <a:pt x="5381" y="2634"/>
                  </a:lnTo>
                  <a:lnTo>
                    <a:pt x="5347" y="2765"/>
                  </a:lnTo>
                  <a:lnTo>
                    <a:pt x="5307" y="2889"/>
                  </a:lnTo>
                  <a:lnTo>
                    <a:pt x="5254" y="3006"/>
                  </a:lnTo>
                  <a:lnTo>
                    <a:pt x="5188" y="3116"/>
                  </a:lnTo>
                  <a:lnTo>
                    <a:pt x="5108" y="3219"/>
                  </a:lnTo>
                  <a:lnTo>
                    <a:pt x="5021" y="3315"/>
                  </a:lnTo>
                  <a:lnTo>
                    <a:pt x="4928" y="3398"/>
                  </a:lnTo>
                  <a:lnTo>
                    <a:pt x="4821" y="3480"/>
                  </a:lnTo>
                  <a:lnTo>
                    <a:pt x="4715" y="3542"/>
                  </a:lnTo>
                  <a:lnTo>
                    <a:pt x="4595" y="3604"/>
                  </a:lnTo>
                  <a:lnTo>
                    <a:pt x="4475" y="3652"/>
                  </a:lnTo>
                  <a:lnTo>
                    <a:pt x="4355" y="3693"/>
                  </a:lnTo>
                  <a:lnTo>
                    <a:pt x="4229" y="3728"/>
                  </a:lnTo>
                  <a:lnTo>
                    <a:pt x="4096" y="3741"/>
                  </a:lnTo>
                  <a:lnTo>
                    <a:pt x="3969" y="3755"/>
                  </a:lnTo>
                  <a:lnTo>
                    <a:pt x="3843" y="3755"/>
                  </a:lnTo>
                  <a:lnTo>
                    <a:pt x="3716" y="3741"/>
                  </a:lnTo>
                  <a:lnTo>
                    <a:pt x="3590" y="3714"/>
                  </a:lnTo>
                  <a:lnTo>
                    <a:pt x="3470" y="3680"/>
                  </a:lnTo>
                  <a:lnTo>
                    <a:pt x="3350" y="3625"/>
                  </a:lnTo>
                  <a:lnTo>
                    <a:pt x="3237" y="3570"/>
                  </a:lnTo>
                  <a:lnTo>
                    <a:pt x="3137" y="3494"/>
                  </a:lnTo>
                  <a:lnTo>
                    <a:pt x="3037" y="3405"/>
                  </a:lnTo>
                  <a:lnTo>
                    <a:pt x="2944" y="3301"/>
                  </a:lnTo>
                  <a:lnTo>
                    <a:pt x="2904" y="3246"/>
                  </a:lnTo>
                  <a:lnTo>
                    <a:pt x="2864" y="3191"/>
                  </a:lnTo>
                  <a:lnTo>
                    <a:pt x="2831" y="3129"/>
                  </a:lnTo>
                  <a:lnTo>
                    <a:pt x="2797" y="3061"/>
                  </a:lnTo>
                  <a:lnTo>
                    <a:pt x="2764" y="2992"/>
                  </a:lnTo>
                  <a:lnTo>
                    <a:pt x="2737" y="2916"/>
                  </a:lnTo>
                  <a:lnTo>
                    <a:pt x="2717" y="2841"/>
                  </a:lnTo>
                  <a:lnTo>
                    <a:pt x="2697" y="2758"/>
                  </a:lnTo>
                  <a:lnTo>
                    <a:pt x="2677" y="2676"/>
                  </a:lnTo>
                  <a:lnTo>
                    <a:pt x="2664" y="2586"/>
                  </a:lnTo>
                  <a:lnTo>
                    <a:pt x="2651" y="2497"/>
                  </a:lnTo>
                  <a:lnTo>
                    <a:pt x="2644" y="2401"/>
                  </a:lnTo>
                  <a:lnTo>
                    <a:pt x="2611" y="1885"/>
                  </a:lnTo>
                  <a:lnTo>
                    <a:pt x="2597" y="1631"/>
                  </a:lnTo>
                  <a:lnTo>
                    <a:pt x="2584" y="1376"/>
                  </a:lnTo>
                  <a:lnTo>
                    <a:pt x="2584" y="1129"/>
                  </a:lnTo>
                  <a:lnTo>
                    <a:pt x="2584" y="874"/>
                  </a:lnTo>
                  <a:lnTo>
                    <a:pt x="2597" y="627"/>
                  </a:lnTo>
                  <a:lnTo>
                    <a:pt x="2624" y="372"/>
                  </a:lnTo>
                  <a:lnTo>
                    <a:pt x="2684" y="132"/>
                  </a:lnTo>
                  <a:lnTo>
                    <a:pt x="2051" y="97"/>
                  </a:lnTo>
                  <a:lnTo>
                    <a:pt x="1419" y="63"/>
                  </a:lnTo>
                  <a:lnTo>
                    <a:pt x="780" y="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-2996150" y="-3957225"/>
              <a:ext cx="393875" cy="421175"/>
            </a:xfrm>
            <a:custGeom>
              <a:avLst/>
              <a:gdLst/>
              <a:ahLst/>
              <a:cxnLst/>
              <a:rect l="l" t="t" r="r" b="b"/>
              <a:pathLst>
                <a:path w="15755" h="16847" extrusionOk="0">
                  <a:moveTo>
                    <a:pt x="8630" y="2194"/>
                  </a:moveTo>
                  <a:lnTo>
                    <a:pt x="8690" y="2201"/>
                  </a:lnTo>
                  <a:lnTo>
                    <a:pt x="8863" y="2229"/>
                  </a:lnTo>
                  <a:lnTo>
                    <a:pt x="9036" y="2263"/>
                  </a:lnTo>
                  <a:lnTo>
                    <a:pt x="9202" y="2304"/>
                  </a:lnTo>
                  <a:lnTo>
                    <a:pt x="9369" y="2345"/>
                  </a:lnTo>
                  <a:lnTo>
                    <a:pt x="9535" y="2387"/>
                  </a:lnTo>
                  <a:lnTo>
                    <a:pt x="9695" y="2442"/>
                  </a:lnTo>
                  <a:lnTo>
                    <a:pt x="9848" y="2490"/>
                  </a:lnTo>
                  <a:lnTo>
                    <a:pt x="10001" y="2552"/>
                  </a:lnTo>
                  <a:lnTo>
                    <a:pt x="10148" y="2614"/>
                  </a:lnTo>
                  <a:lnTo>
                    <a:pt x="10294" y="2675"/>
                  </a:lnTo>
                  <a:lnTo>
                    <a:pt x="10441" y="2744"/>
                  </a:lnTo>
                  <a:lnTo>
                    <a:pt x="10581" y="2813"/>
                  </a:lnTo>
                  <a:lnTo>
                    <a:pt x="10720" y="2889"/>
                  </a:lnTo>
                  <a:lnTo>
                    <a:pt x="10854" y="2964"/>
                  </a:lnTo>
                  <a:lnTo>
                    <a:pt x="10980" y="3047"/>
                  </a:lnTo>
                  <a:lnTo>
                    <a:pt x="11113" y="3129"/>
                  </a:lnTo>
                  <a:lnTo>
                    <a:pt x="11233" y="3219"/>
                  </a:lnTo>
                  <a:lnTo>
                    <a:pt x="11360" y="3308"/>
                  </a:lnTo>
                  <a:lnTo>
                    <a:pt x="11473" y="3404"/>
                  </a:lnTo>
                  <a:lnTo>
                    <a:pt x="11593" y="3501"/>
                  </a:lnTo>
                  <a:lnTo>
                    <a:pt x="11706" y="3597"/>
                  </a:lnTo>
                  <a:lnTo>
                    <a:pt x="11812" y="3700"/>
                  </a:lnTo>
                  <a:lnTo>
                    <a:pt x="12019" y="3913"/>
                  </a:lnTo>
                  <a:lnTo>
                    <a:pt x="12219" y="4133"/>
                  </a:lnTo>
                  <a:lnTo>
                    <a:pt x="12405" y="4360"/>
                  </a:lnTo>
                  <a:lnTo>
                    <a:pt x="12578" y="4601"/>
                  </a:lnTo>
                  <a:lnTo>
                    <a:pt x="12738" y="4848"/>
                  </a:lnTo>
                  <a:lnTo>
                    <a:pt x="12884" y="5103"/>
                  </a:lnTo>
                  <a:lnTo>
                    <a:pt x="13024" y="5364"/>
                  </a:lnTo>
                  <a:lnTo>
                    <a:pt x="13151" y="5632"/>
                  </a:lnTo>
                  <a:lnTo>
                    <a:pt x="13264" y="5907"/>
                  </a:lnTo>
                  <a:lnTo>
                    <a:pt x="13364" y="6189"/>
                  </a:lnTo>
                  <a:lnTo>
                    <a:pt x="13450" y="6471"/>
                  </a:lnTo>
                  <a:lnTo>
                    <a:pt x="13530" y="6760"/>
                  </a:lnTo>
                  <a:lnTo>
                    <a:pt x="13597" y="7055"/>
                  </a:lnTo>
                  <a:lnTo>
                    <a:pt x="13650" y="7351"/>
                  </a:lnTo>
                  <a:lnTo>
                    <a:pt x="13697" y="7654"/>
                  </a:lnTo>
                  <a:lnTo>
                    <a:pt x="13723" y="7949"/>
                  </a:lnTo>
                  <a:lnTo>
                    <a:pt x="13743" y="8252"/>
                  </a:lnTo>
                  <a:lnTo>
                    <a:pt x="13757" y="8561"/>
                  </a:lnTo>
                  <a:lnTo>
                    <a:pt x="13750" y="8864"/>
                  </a:lnTo>
                  <a:lnTo>
                    <a:pt x="13737" y="9166"/>
                  </a:lnTo>
                  <a:lnTo>
                    <a:pt x="13717" y="9469"/>
                  </a:lnTo>
                  <a:lnTo>
                    <a:pt x="13677" y="9771"/>
                  </a:lnTo>
                  <a:lnTo>
                    <a:pt x="13630" y="10067"/>
                  </a:lnTo>
                  <a:lnTo>
                    <a:pt x="13570" y="10370"/>
                  </a:lnTo>
                  <a:lnTo>
                    <a:pt x="13504" y="10658"/>
                  </a:lnTo>
                  <a:lnTo>
                    <a:pt x="13424" y="10954"/>
                  </a:lnTo>
                  <a:lnTo>
                    <a:pt x="13330" y="11236"/>
                  </a:lnTo>
                  <a:lnTo>
                    <a:pt x="13231" y="11518"/>
                  </a:lnTo>
                  <a:lnTo>
                    <a:pt x="13117" y="11793"/>
                  </a:lnTo>
                  <a:lnTo>
                    <a:pt x="12998" y="12068"/>
                  </a:lnTo>
                  <a:lnTo>
                    <a:pt x="12858" y="12329"/>
                  </a:lnTo>
                  <a:lnTo>
                    <a:pt x="12718" y="12584"/>
                  </a:lnTo>
                  <a:lnTo>
                    <a:pt x="12558" y="12838"/>
                  </a:lnTo>
                  <a:lnTo>
                    <a:pt x="12392" y="13079"/>
                  </a:lnTo>
                  <a:lnTo>
                    <a:pt x="12219" y="13312"/>
                  </a:lnTo>
                  <a:lnTo>
                    <a:pt x="12032" y="13533"/>
                  </a:lnTo>
                  <a:lnTo>
                    <a:pt x="11832" y="13746"/>
                  </a:lnTo>
                  <a:lnTo>
                    <a:pt x="11626" y="13952"/>
                  </a:lnTo>
                  <a:lnTo>
                    <a:pt x="11406" y="14144"/>
                  </a:lnTo>
                  <a:lnTo>
                    <a:pt x="11180" y="14323"/>
                  </a:lnTo>
                  <a:lnTo>
                    <a:pt x="10940" y="14495"/>
                  </a:lnTo>
                  <a:lnTo>
                    <a:pt x="10820" y="14571"/>
                  </a:lnTo>
                  <a:lnTo>
                    <a:pt x="10694" y="14646"/>
                  </a:lnTo>
                  <a:lnTo>
                    <a:pt x="10567" y="14722"/>
                  </a:lnTo>
                  <a:lnTo>
                    <a:pt x="10434" y="14791"/>
                  </a:lnTo>
                  <a:lnTo>
                    <a:pt x="10301" y="14860"/>
                  </a:lnTo>
                  <a:lnTo>
                    <a:pt x="10168" y="14921"/>
                  </a:lnTo>
                  <a:lnTo>
                    <a:pt x="10028" y="14976"/>
                  </a:lnTo>
                  <a:lnTo>
                    <a:pt x="9888" y="15038"/>
                  </a:lnTo>
                  <a:lnTo>
                    <a:pt x="9742" y="15086"/>
                  </a:lnTo>
                  <a:lnTo>
                    <a:pt x="9602" y="15135"/>
                  </a:lnTo>
                  <a:lnTo>
                    <a:pt x="9449" y="15176"/>
                  </a:lnTo>
                  <a:lnTo>
                    <a:pt x="9302" y="15217"/>
                  </a:lnTo>
                  <a:lnTo>
                    <a:pt x="9149" y="15258"/>
                  </a:lnTo>
                  <a:lnTo>
                    <a:pt x="8989" y="15286"/>
                  </a:lnTo>
                  <a:lnTo>
                    <a:pt x="8836" y="15313"/>
                  </a:lnTo>
                  <a:lnTo>
                    <a:pt x="8676" y="15341"/>
                  </a:lnTo>
                  <a:lnTo>
                    <a:pt x="8510" y="15362"/>
                  </a:lnTo>
                  <a:lnTo>
                    <a:pt x="8350" y="15375"/>
                  </a:lnTo>
                  <a:lnTo>
                    <a:pt x="8177" y="15382"/>
                  </a:lnTo>
                  <a:lnTo>
                    <a:pt x="8011" y="15389"/>
                  </a:lnTo>
                  <a:lnTo>
                    <a:pt x="7837" y="15396"/>
                  </a:lnTo>
                  <a:lnTo>
                    <a:pt x="7664" y="15389"/>
                  </a:lnTo>
                  <a:lnTo>
                    <a:pt x="7485" y="15382"/>
                  </a:lnTo>
                  <a:lnTo>
                    <a:pt x="7305" y="15368"/>
                  </a:lnTo>
                  <a:lnTo>
                    <a:pt x="7152" y="15355"/>
                  </a:lnTo>
                  <a:lnTo>
                    <a:pt x="7005" y="15334"/>
                  </a:lnTo>
                  <a:lnTo>
                    <a:pt x="6852" y="15313"/>
                  </a:lnTo>
                  <a:lnTo>
                    <a:pt x="6706" y="15286"/>
                  </a:lnTo>
                  <a:lnTo>
                    <a:pt x="6559" y="15251"/>
                  </a:lnTo>
                  <a:lnTo>
                    <a:pt x="6413" y="15217"/>
                  </a:lnTo>
                  <a:lnTo>
                    <a:pt x="6120" y="15135"/>
                  </a:lnTo>
                  <a:lnTo>
                    <a:pt x="5840" y="15038"/>
                  </a:lnTo>
                  <a:lnTo>
                    <a:pt x="5560" y="14928"/>
                  </a:lnTo>
                  <a:lnTo>
                    <a:pt x="5287" y="14805"/>
                  </a:lnTo>
                  <a:lnTo>
                    <a:pt x="5021" y="14660"/>
                  </a:lnTo>
                  <a:lnTo>
                    <a:pt x="4761" y="14509"/>
                  </a:lnTo>
                  <a:lnTo>
                    <a:pt x="4508" y="14344"/>
                  </a:lnTo>
                  <a:lnTo>
                    <a:pt x="4262" y="14165"/>
                  </a:lnTo>
                  <a:lnTo>
                    <a:pt x="4029" y="13979"/>
                  </a:lnTo>
                  <a:lnTo>
                    <a:pt x="3803" y="13773"/>
                  </a:lnTo>
                  <a:lnTo>
                    <a:pt x="3583" y="13567"/>
                  </a:lnTo>
                  <a:lnTo>
                    <a:pt x="3376" y="13347"/>
                  </a:lnTo>
                  <a:lnTo>
                    <a:pt x="3183" y="13113"/>
                  </a:lnTo>
                  <a:lnTo>
                    <a:pt x="2997" y="12872"/>
                  </a:lnTo>
                  <a:lnTo>
                    <a:pt x="2824" y="12625"/>
                  </a:lnTo>
                  <a:lnTo>
                    <a:pt x="2664" y="12370"/>
                  </a:lnTo>
                  <a:lnTo>
                    <a:pt x="2511" y="12102"/>
                  </a:lnTo>
                  <a:lnTo>
                    <a:pt x="2378" y="11834"/>
                  </a:lnTo>
                  <a:lnTo>
                    <a:pt x="2258" y="11552"/>
                  </a:lnTo>
                  <a:lnTo>
                    <a:pt x="2145" y="11270"/>
                  </a:lnTo>
                  <a:lnTo>
                    <a:pt x="2051" y="10982"/>
                  </a:lnTo>
                  <a:lnTo>
                    <a:pt x="2011" y="10837"/>
                  </a:lnTo>
                  <a:lnTo>
                    <a:pt x="1978" y="10686"/>
                  </a:lnTo>
                  <a:lnTo>
                    <a:pt x="1945" y="10541"/>
                  </a:lnTo>
                  <a:lnTo>
                    <a:pt x="1912" y="10390"/>
                  </a:lnTo>
                  <a:lnTo>
                    <a:pt x="1892" y="10239"/>
                  </a:lnTo>
                  <a:lnTo>
                    <a:pt x="1872" y="10088"/>
                  </a:lnTo>
                  <a:lnTo>
                    <a:pt x="1852" y="9936"/>
                  </a:lnTo>
                  <a:lnTo>
                    <a:pt x="1838" y="9778"/>
                  </a:lnTo>
                  <a:lnTo>
                    <a:pt x="1832" y="9627"/>
                  </a:lnTo>
                  <a:lnTo>
                    <a:pt x="1825" y="9469"/>
                  </a:lnTo>
                  <a:lnTo>
                    <a:pt x="1825" y="9318"/>
                  </a:lnTo>
                  <a:lnTo>
                    <a:pt x="1832" y="9159"/>
                  </a:lnTo>
                  <a:lnTo>
                    <a:pt x="1845" y="9001"/>
                  </a:lnTo>
                  <a:lnTo>
                    <a:pt x="1858" y="8843"/>
                  </a:lnTo>
                  <a:lnTo>
                    <a:pt x="1872" y="8692"/>
                  </a:lnTo>
                  <a:lnTo>
                    <a:pt x="1898" y="8534"/>
                  </a:lnTo>
                  <a:lnTo>
                    <a:pt x="1952" y="8245"/>
                  </a:lnTo>
                  <a:lnTo>
                    <a:pt x="2018" y="7963"/>
                  </a:lnTo>
                  <a:lnTo>
                    <a:pt x="2091" y="7681"/>
                  </a:lnTo>
                  <a:lnTo>
                    <a:pt x="2178" y="7413"/>
                  </a:lnTo>
                  <a:lnTo>
                    <a:pt x="2278" y="7145"/>
                  </a:lnTo>
                  <a:lnTo>
                    <a:pt x="2391" y="6890"/>
                  </a:lnTo>
                  <a:lnTo>
                    <a:pt x="2511" y="6636"/>
                  </a:lnTo>
                  <a:lnTo>
                    <a:pt x="2644" y="6388"/>
                  </a:lnTo>
                  <a:lnTo>
                    <a:pt x="2784" y="6148"/>
                  </a:lnTo>
                  <a:lnTo>
                    <a:pt x="2930" y="5914"/>
                  </a:lnTo>
                  <a:lnTo>
                    <a:pt x="3090" y="5680"/>
                  </a:lnTo>
                  <a:lnTo>
                    <a:pt x="3263" y="5460"/>
                  </a:lnTo>
                  <a:lnTo>
                    <a:pt x="3436" y="5247"/>
                  </a:lnTo>
                  <a:lnTo>
                    <a:pt x="3623" y="5034"/>
                  </a:lnTo>
                  <a:lnTo>
                    <a:pt x="3816" y="4834"/>
                  </a:lnTo>
                  <a:lnTo>
                    <a:pt x="4016" y="4642"/>
                  </a:lnTo>
                  <a:lnTo>
                    <a:pt x="4222" y="4449"/>
                  </a:lnTo>
                  <a:lnTo>
                    <a:pt x="4435" y="4271"/>
                  </a:lnTo>
                  <a:lnTo>
                    <a:pt x="4655" y="4099"/>
                  </a:lnTo>
                  <a:lnTo>
                    <a:pt x="4881" y="3927"/>
                  </a:lnTo>
                  <a:lnTo>
                    <a:pt x="5108" y="3769"/>
                  </a:lnTo>
                  <a:lnTo>
                    <a:pt x="5347" y="3617"/>
                  </a:lnTo>
                  <a:lnTo>
                    <a:pt x="5587" y="3473"/>
                  </a:lnTo>
                  <a:lnTo>
                    <a:pt x="5827" y="3336"/>
                  </a:lnTo>
                  <a:lnTo>
                    <a:pt x="6080" y="3205"/>
                  </a:lnTo>
                  <a:lnTo>
                    <a:pt x="6333" y="3088"/>
                  </a:lnTo>
                  <a:lnTo>
                    <a:pt x="6586" y="2971"/>
                  </a:lnTo>
                  <a:lnTo>
                    <a:pt x="6845" y="2868"/>
                  </a:lnTo>
                  <a:lnTo>
                    <a:pt x="7105" y="2772"/>
                  </a:lnTo>
                  <a:lnTo>
                    <a:pt x="7371" y="2682"/>
                  </a:lnTo>
                  <a:lnTo>
                    <a:pt x="7638" y="2600"/>
                  </a:lnTo>
                  <a:lnTo>
                    <a:pt x="7904" y="2531"/>
                  </a:lnTo>
                  <a:lnTo>
                    <a:pt x="7971" y="2449"/>
                  </a:lnTo>
                  <a:lnTo>
                    <a:pt x="8050" y="2380"/>
                  </a:lnTo>
                  <a:lnTo>
                    <a:pt x="8144" y="2318"/>
                  </a:lnTo>
                  <a:lnTo>
                    <a:pt x="8237" y="2263"/>
                  </a:lnTo>
                  <a:lnTo>
                    <a:pt x="8343" y="2229"/>
                  </a:lnTo>
                  <a:lnTo>
                    <a:pt x="8457" y="2201"/>
                  </a:lnTo>
                  <a:lnTo>
                    <a:pt x="8510" y="2194"/>
                  </a:lnTo>
                  <a:close/>
                  <a:moveTo>
                    <a:pt x="8929" y="1"/>
                  </a:moveTo>
                  <a:lnTo>
                    <a:pt x="8723" y="14"/>
                  </a:lnTo>
                  <a:lnTo>
                    <a:pt x="8517" y="28"/>
                  </a:lnTo>
                  <a:lnTo>
                    <a:pt x="8310" y="56"/>
                  </a:lnTo>
                  <a:lnTo>
                    <a:pt x="8097" y="83"/>
                  </a:lnTo>
                  <a:lnTo>
                    <a:pt x="7877" y="125"/>
                  </a:lnTo>
                  <a:lnTo>
                    <a:pt x="7664" y="166"/>
                  </a:lnTo>
                  <a:lnTo>
                    <a:pt x="7445" y="221"/>
                  </a:lnTo>
                  <a:lnTo>
                    <a:pt x="7225" y="283"/>
                  </a:lnTo>
                  <a:lnTo>
                    <a:pt x="6998" y="351"/>
                  </a:lnTo>
                  <a:lnTo>
                    <a:pt x="6772" y="434"/>
                  </a:lnTo>
                  <a:lnTo>
                    <a:pt x="6546" y="516"/>
                  </a:lnTo>
                  <a:lnTo>
                    <a:pt x="6313" y="613"/>
                  </a:lnTo>
                  <a:lnTo>
                    <a:pt x="6080" y="716"/>
                  </a:lnTo>
                  <a:lnTo>
                    <a:pt x="5847" y="826"/>
                  </a:lnTo>
                  <a:lnTo>
                    <a:pt x="5614" y="943"/>
                  </a:lnTo>
                  <a:lnTo>
                    <a:pt x="5374" y="1073"/>
                  </a:lnTo>
                  <a:lnTo>
                    <a:pt x="5134" y="1211"/>
                  </a:lnTo>
                  <a:lnTo>
                    <a:pt x="5014" y="1266"/>
                  </a:lnTo>
                  <a:lnTo>
                    <a:pt x="4894" y="1307"/>
                  </a:lnTo>
                  <a:lnTo>
                    <a:pt x="4781" y="1328"/>
                  </a:lnTo>
                  <a:lnTo>
                    <a:pt x="4661" y="1335"/>
                  </a:lnTo>
                  <a:lnTo>
                    <a:pt x="4548" y="1328"/>
                  </a:lnTo>
                  <a:lnTo>
                    <a:pt x="4442" y="1307"/>
                  </a:lnTo>
                  <a:lnTo>
                    <a:pt x="4342" y="1280"/>
                  </a:lnTo>
                  <a:lnTo>
                    <a:pt x="4242" y="1232"/>
                  </a:lnTo>
                  <a:lnTo>
                    <a:pt x="3969" y="1431"/>
                  </a:lnTo>
                  <a:lnTo>
                    <a:pt x="3709" y="1637"/>
                  </a:lnTo>
                  <a:lnTo>
                    <a:pt x="3450" y="1850"/>
                  </a:lnTo>
                  <a:lnTo>
                    <a:pt x="3197" y="2070"/>
                  </a:lnTo>
                  <a:lnTo>
                    <a:pt x="2957" y="2297"/>
                  </a:lnTo>
                  <a:lnTo>
                    <a:pt x="2717" y="2538"/>
                  </a:lnTo>
                  <a:lnTo>
                    <a:pt x="2484" y="2779"/>
                  </a:lnTo>
                  <a:lnTo>
                    <a:pt x="2264" y="3026"/>
                  </a:lnTo>
                  <a:lnTo>
                    <a:pt x="2051" y="3287"/>
                  </a:lnTo>
                  <a:lnTo>
                    <a:pt x="1845" y="3549"/>
                  </a:lnTo>
                  <a:lnTo>
                    <a:pt x="1645" y="3817"/>
                  </a:lnTo>
                  <a:lnTo>
                    <a:pt x="1459" y="4092"/>
                  </a:lnTo>
                  <a:lnTo>
                    <a:pt x="1279" y="4374"/>
                  </a:lnTo>
                  <a:lnTo>
                    <a:pt x="1113" y="4656"/>
                  </a:lnTo>
                  <a:lnTo>
                    <a:pt x="953" y="4951"/>
                  </a:lnTo>
                  <a:lnTo>
                    <a:pt x="806" y="5247"/>
                  </a:lnTo>
                  <a:lnTo>
                    <a:pt x="673" y="5543"/>
                  </a:lnTo>
                  <a:lnTo>
                    <a:pt x="547" y="5852"/>
                  </a:lnTo>
                  <a:lnTo>
                    <a:pt x="433" y="6162"/>
                  </a:lnTo>
                  <a:lnTo>
                    <a:pt x="334" y="6478"/>
                  </a:lnTo>
                  <a:lnTo>
                    <a:pt x="247" y="6794"/>
                  </a:lnTo>
                  <a:lnTo>
                    <a:pt x="167" y="7117"/>
                  </a:lnTo>
                  <a:lnTo>
                    <a:pt x="107" y="7447"/>
                  </a:lnTo>
                  <a:lnTo>
                    <a:pt x="61" y="7777"/>
                  </a:lnTo>
                  <a:lnTo>
                    <a:pt x="27" y="8107"/>
                  </a:lnTo>
                  <a:lnTo>
                    <a:pt x="7" y="8444"/>
                  </a:lnTo>
                  <a:lnTo>
                    <a:pt x="1" y="8781"/>
                  </a:lnTo>
                  <a:lnTo>
                    <a:pt x="14" y="9125"/>
                  </a:lnTo>
                  <a:lnTo>
                    <a:pt x="41" y="9469"/>
                  </a:lnTo>
                  <a:lnTo>
                    <a:pt x="81" y="9813"/>
                  </a:lnTo>
                  <a:lnTo>
                    <a:pt x="107" y="9985"/>
                  </a:lnTo>
                  <a:lnTo>
                    <a:pt x="141" y="10163"/>
                  </a:lnTo>
                  <a:lnTo>
                    <a:pt x="174" y="10335"/>
                  </a:lnTo>
                  <a:lnTo>
                    <a:pt x="214" y="10507"/>
                  </a:lnTo>
                  <a:lnTo>
                    <a:pt x="267" y="10713"/>
                  </a:lnTo>
                  <a:lnTo>
                    <a:pt x="327" y="10920"/>
                  </a:lnTo>
                  <a:lnTo>
                    <a:pt x="387" y="11119"/>
                  </a:lnTo>
                  <a:lnTo>
                    <a:pt x="453" y="11318"/>
                  </a:lnTo>
                  <a:lnTo>
                    <a:pt x="520" y="11518"/>
                  </a:lnTo>
                  <a:lnTo>
                    <a:pt x="593" y="11710"/>
                  </a:lnTo>
                  <a:lnTo>
                    <a:pt x="673" y="11903"/>
                  </a:lnTo>
                  <a:lnTo>
                    <a:pt x="760" y="12089"/>
                  </a:lnTo>
                  <a:lnTo>
                    <a:pt x="846" y="12274"/>
                  </a:lnTo>
                  <a:lnTo>
                    <a:pt x="939" y="12460"/>
                  </a:lnTo>
                  <a:lnTo>
                    <a:pt x="1033" y="12639"/>
                  </a:lnTo>
                  <a:lnTo>
                    <a:pt x="1133" y="12811"/>
                  </a:lnTo>
                  <a:lnTo>
                    <a:pt x="1239" y="12989"/>
                  </a:lnTo>
                  <a:lnTo>
                    <a:pt x="1346" y="13154"/>
                  </a:lnTo>
                  <a:lnTo>
                    <a:pt x="1459" y="13326"/>
                  </a:lnTo>
                  <a:lnTo>
                    <a:pt x="1572" y="13491"/>
                  </a:lnTo>
                  <a:lnTo>
                    <a:pt x="1692" y="13649"/>
                  </a:lnTo>
                  <a:lnTo>
                    <a:pt x="1818" y="13808"/>
                  </a:lnTo>
                  <a:lnTo>
                    <a:pt x="1945" y="13966"/>
                  </a:lnTo>
                  <a:lnTo>
                    <a:pt x="2071" y="14117"/>
                  </a:lnTo>
                  <a:lnTo>
                    <a:pt x="2205" y="14261"/>
                  </a:lnTo>
                  <a:lnTo>
                    <a:pt x="2344" y="14406"/>
                  </a:lnTo>
                  <a:lnTo>
                    <a:pt x="2478" y="14550"/>
                  </a:lnTo>
                  <a:lnTo>
                    <a:pt x="2624" y="14688"/>
                  </a:lnTo>
                  <a:lnTo>
                    <a:pt x="2771" y="14818"/>
                  </a:lnTo>
                  <a:lnTo>
                    <a:pt x="2917" y="14949"/>
                  </a:lnTo>
                  <a:lnTo>
                    <a:pt x="3070" y="15073"/>
                  </a:lnTo>
                  <a:lnTo>
                    <a:pt x="3223" y="15196"/>
                  </a:lnTo>
                  <a:lnTo>
                    <a:pt x="3376" y="15313"/>
                  </a:lnTo>
                  <a:lnTo>
                    <a:pt x="3536" y="15430"/>
                  </a:lnTo>
                  <a:lnTo>
                    <a:pt x="3696" y="15540"/>
                  </a:lnTo>
                  <a:lnTo>
                    <a:pt x="3862" y="15650"/>
                  </a:lnTo>
                  <a:lnTo>
                    <a:pt x="4029" y="15747"/>
                  </a:lnTo>
                  <a:lnTo>
                    <a:pt x="4195" y="15850"/>
                  </a:lnTo>
                  <a:lnTo>
                    <a:pt x="4368" y="15939"/>
                  </a:lnTo>
                  <a:lnTo>
                    <a:pt x="4542" y="16028"/>
                  </a:lnTo>
                  <a:lnTo>
                    <a:pt x="4715" y="16118"/>
                  </a:lnTo>
                  <a:lnTo>
                    <a:pt x="4894" y="16200"/>
                  </a:lnTo>
                  <a:lnTo>
                    <a:pt x="5074" y="16276"/>
                  </a:lnTo>
                  <a:lnTo>
                    <a:pt x="5254" y="16345"/>
                  </a:lnTo>
                  <a:lnTo>
                    <a:pt x="5434" y="16414"/>
                  </a:lnTo>
                  <a:lnTo>
                    <a:pt x="5620" y="16475"/>
                  </a:lnTo>
                  <a:lnTo>
                    <a:pt x="5800" y="16537"/>
                  </a:lnTo>
                  <a:lnTo>
                    <a:pt x="5986" y="16585"/>
                  </a:lnTo>
                  <a:lnTo>
                    <a:pt x="6180" y="16634"/>
                  </a:lnTo>
                  <a:lnTo>
                    <a:pt x="6366" y="16682"/>
                  </a:lnTo>
                  <a:lnTo>
                    <a:pt x="6559" y="16716"/>
                  </a:lnTo>
                  <a:lnTo>
                    <a:pt x="6752" y="16750"/>
                  </a:lnTo>
                  <a:lnTo>
                    <a:pt x="6939" y="16785"/>
                  </a:lnTo>
                  <a:lnTo>
                    <a:pt x="7138" y="16805"/>
                  </a:lnTo>
                  <a:lnTo>
                    <a:pt x="7331" y="16826"/>
                  </a:lnTo>
                  <a:lnTo>
                    <a:pt x="7524" y="16840"/>
                  </a:lnTo>
                  <a:lnTo>
                    <a:pt x="7724" y="16847"/>
                  </a:lnTo>
                  <a:lnTo>
                    <a:pt x="8117" y="16847"/>
                  </a:lnTo>
                  <a:lnTo>
                    <a:pt x="8317" y="16840"/>
                  </a:lnTo>
                  <a:lnTo>
                    <a:pt x="8510" y="16826"/>
                  </a:lnTo>
                  <a:lnTo>
                    <a:pt x="8710" y="16805"/>
                  </a:lnTo>
                  <a:lnTo>
                    <a:pt x="8909" y="16785"/>
                  </a:lnTo>
                  <a:lnTo>
                    <a:pt x="9109" y="16757"/>
                  </a:lnTo>
                  <a:lnTo>
                    <a:pt x="9309" y="16716"/>
                  </a:lnTo>
                  <a:lnTo>
                    <a:pt x="9509" y="16675"/>
                  </a:lnTo>
                  <a:lnTo>
                    <a:pt x="9702" y="16634"/>
                  </a:lnTo>
                  <a:lnTo>
                    <a:pt x="9901" y="16579"/>
                  </a:lnTo>
                  <a:lnTo>
                    <a:pt x="10148" y="16503"/>
                  </a:lnTo>
                  <a:lnTo>
                    <a:pt x="10388" y="16427"/>
                  </a:lnTo>
                  <a:lnTo>
                    <a:pt x="10621" y="16345"/>
                  </a:lnTo>
                  <a:lnTo>
                    <a:pt x="10847" y="16255"/>
                  </a:lnTo>
                  <a:lnTo>
                    <a:pt x="11073" y="16159"/>
                  </a:lnTo>
                  <a:lnTo>
                    <a:pt x="11286" y="16063"/>
                  </a:lnTo>
                  <a:lnTo>
                    <a:pt x="11499" y="15960"/>
                  </a:lnTo>
                  <a:lnTo>
                    <a:pt x="11706" y="15850"/>
                  </a:lnTo>
                  <a:lnTo>
                    <a:pt x="11906" y="15740"/>
                  </a:lnTo>
                  <a:lnTo>
                    <a:pt x="12099" y="15616"/>
                  </a:lnTo>
                  <a:lnTo>
                    <a:pt x="12285" y="15499"/>
                  </a:lnTo>
                  <a:lnTo>
                    <a:pt x="12472" y="15368"/>
                  </a:lnTo>
                  <a:lnTo>
                    <a:pt x="12651" y="15238"/>
                  </a:lnTo>
                  <a:lnTo>
                    <a:pt x="12824" y="15100"/>
                  </a:lnTo>
                  <a:lnTo>
                    <a:pt x="12991" y="14963"/>
                  </a:lnTo>
                  <a:lnTo>
                    <a:pt x="13151" y="14818"/>
                  </a:lnTo>
                  <a:lnTo>
                    <a:pt x="13311" y="14667"/>
                  </a:lnTo>
                  <a:lnTo>
                    <a:pt x="13464" y="14523"/>
                  </a:lnTo>
                  <a:lnTo>
                    <a:pt x="13610" y="14364"/>
                  </a:lnTo>
                  <a:lnTo>
                    <a:pt x="13750" y="14206"/>
                  </a:lnTo>
                  <a:lnTo>
                    <a:pt x="13890" y="14041"/>
                  </a:lnTo>
                  <a:lnTo>
                    <a:pt x="14016" y="13876"/>
                  </a:lnTo>
                  <a:lnTo>
                    <a:pt x="14143" y="13711"/>
                  </a:lnTo>
                  <a:lnTo>
                    <a:pt x="14263" y="13539"/>
                  </a:lnTo>
                  <a:lnTo>
                    <a:pt x="14382" y="13367"/>
                  </a:lnTo>
                  <a:lnTo>
                    <a:pt x="14496" y="13189"/>
                  </a:lnTo>
                  <a:lnTo>
                    <a:pt x="14602" y="13010"/>
                  </a:lnTo>
                  <a:lnTo>
                    <a:pt x="14702" y="12824"/>
                  </a:lnTo>
                  <a:lnTo>
                    <a:pt x="14795" y="12646"/>
                  </a:lnTo>
                  <a:lnTo>
                    <a:pt x="14889" y="12453"/>
                  </a:lnTo>
                  <a:lnTo>
                    <a:pt x="14975" y="12267"/>
                  </a:lnTo>
                  <a:lnTo>
                    <a:pt x="15062" y="12075"/>
                  </a:lnTo>
                  <a:lnTo>
                    <a:pt x="15135" y="11882"/>
                  </a:lnTo>
                  <a:lnTo>
                    <a:pt x="15208" y="11683"/>
                  </a:lnTo>
                  <a:lnTo>
                    <a:pt x="15275" y="11490"/>
                  </a:lnTo>
                  <a:lnTo>
                    <a:pt x="15341" y="11291"/>
                  </a:lnTo>
                  <a:lnTo>
                    <a:pt x="15401" y="11092"/>
                  </a:lnTo>
                  <a:lnTo>
                    <a:pt x="15454" y="10885"/>
                  </a:lnTo>
                  <a:lnTo>
                    <a:pt x="15501" y="10686"/>
                  </a:lnTo>
                  <a:lnTo>
                    <a:pt x="15548" y="10480"/>
                  </a:lnTo>
                  <a:lnTo>
                    <a:pt x="15588" y="10273"/>
                  </a:lnTo>
                  <a:lnTo>
                    <a:pt x="15621" y="10067"/>
                  </a:lnTo>
                  <a:lnTo>
                    <a:pt x="15654" y="9861"/>
                  </a:lnTo>
                  <a:lnTo>
                    <a:pt x="15681" y="9655"/>
                  </a:lnTo>
                  <a:lnTo>
                    <a:pt x="15707" y="9448"/>
                  </a:lnTo>
                  <a:lnTo>
                    <a:pt x="15721" y="9235"/>
                  </a:lnTo>
                  <a:lnTo>
                    <a:pt x="15734" y="9029"/>
                  </a:lnTo>
                  <a:lnTo>
                    <a:pt x="15747" y="8816"/>
                  </a:lnTo>
                  <a:lnTo>
                    <a:pt x="15754" y="8609"/>
                  </a:lnTo>
                  <a:lnTo>
                    <a:pt x="15754" y="8396"/>
                  </a:lnTo>
                  <a:lnTo>
                    <a:pt x="15747" y="8190"/>
                  </a:lnTo>
                  <a:lnTo>
                    <a:pt x="15741" y="7977"/>
                  </a:lnTo>
                  <a:lnTo>
                    <a:pt x="15727" y="7771"/>
                  </a:lnTo>
                  <a:lnTo>
                    <a:pt x="15714" y="7557"/>
                  </a:lnTo>
                  <a:lnTo>
                    <a:pt x="15694" y="7351"/>
                  </a:lnTo>
                  <a:lnTo>
                    <a:pt x="15668" y="7145"/>
                  </a:lnTo>
                  <a:lnTo>
                    <a:pt x="15641" y="6932"/>
                  </a:lnTo>
                  <a:lnTo>
                    <a:pt x="15608" y="6725"/>
                  </a:lnTo>
                  <a:lnTo>
                    <a:pt x="15574" y="6526"/>
                  </a:lnTo>
                  <a:lnTo>
                    <a:pt x="15534" y="6320"/>
                  </a:lnTo>
                  <a:lnTo>
                    <a:pt x="15488" y="6113"/>
                  </a:lnTo>
                  <a:lnTo>
                    <a:pt x="15441" y="5914"/>
                  </a:lnTo>
                  <a:lnTo>
                    <a:pt x="15388" y="5715"/>
                  </a:lnTo>
                  <a:lnTo>
                    <a:pt x="15335" y="5515"/>
                  </a:lnTo>
                  <a:lnTo>
                    <a:pt x="15275" y="5316"/>
                  </a:lnTo>
                  <a:lnTo>
                    <a:pt x="15215" y="5123"/>
                  </a:lnTo>
                  <a:lnTo>
                    <a:pt x="15148" y="4931"/>
                  </a:lnTo>
                  <a:lnTo>
                    <a:pt x="15075" y="4738"/>
                  </a:lnTo>
                  <a:lnTo>
                    <a:pt x="15002" y="4546"/>
                  </a:lnTo>
                  <a:lnTo>
                    <a:pt x="14922" y="4360"/>
                  </a:lnTo>
                  <a:lnTo>
                    <a:pt x="14842" y="4174"/>
                  </a:lnTo>
                  <a:lnTo>
                    <a:pt x="14755" y="3989"/>
                  </a:lnTo>
                  <a:lnTo>
                    <a:pt x="14669" y="3810"/>
                  </a:lnTo>
                  <a:lnTo>
                    <a:pt x="14576" y="3631"/>
                  </a:lnTo>
                  <a:lnTo>
                    <a:pt x="14476" y="3459"/>
                  </a:lnTo>
                  <a:lnTo>
                    <a:pt x="14376" y="3287"/>
                  </a:lnTo>
                  <a:lnTo>
                    <a:pt x="14276" y="3122"/>
                  </a:lnTo>
                  <a:lnTo>
                    <a:pt x="14169" y="2957"/>
                  </a:lnTo>
                  <a:lnTo>
                    <a:pt x="14063" y="2792"/>
                  </a:lnTo>
                  <a:lnTo>
                    <a:pt x="13950" y="2634"/>
                  </a:lnTo>
                  <a:lnTo>
                    <a:pt x="13830" y="2476"/>
                  </a:lnTo>
                  <a:lnTo>
                    <a:pt x="13710" y="2325"/>
                  </a:lnTo>
                  <a:lnTo>
                    <a:pt x="13590" y="2180"/>
                  </a:lnTo>
                  <a:lnTo>
                    <a:pt x="13464" y="2036"/>
                  </a:lnTo>
                  <a:lnTo>
                    <a:pt x="13330" y="1892"/>
                  </a:lnTo>
                  <a:lnTo>
                    <a:pt x="13197" y="1754"/>
                  </a:lnTo>
                  <a:lnTo>
                    <a:pt x="13064" y="1623"/>
                  </a:lnTo>
                  <a:lnTo>
                    <a:pt x="12924" y="1500"/>
                  </a:lnTo>
                  <a:lnTo>
                    <a:pt x="12785" y="1376"/>
                  </a:lnTo>
                  <a:lnTo>
                    <a:pt x="12638" y="1252"/>
                  </a:lnTo>
                  <a:lnTo>
                    <a:pt x="12492" y="1142"/>
                  </a:lnTo>
                  <a:lnTo>
                    <a:pt x="12338" y="1032"/>
                  </a:lnTo>
                  <a:lnTo>
                    <a:pt x="12185" y="929"/>
                  </a:lnTo>
                  <a:lnTo>
                    <a:pt x="12025" y="826"/>
                  </a:lnTo>
                  <a:lnTo>
                    <a:pt x="11866" y="730"/>
                  </a:lnTo>
                  <a:lnTo>
                    <a:pt x="11706" y="640"/>
                  </a:lnTo>
                  <a:lnTo>
                    <a:pt x="11539" y="558"/>
                  </a:lnTo>
                  <a:lnTo>
                    <a:pt x="11366" y="482"/>
                  </a:lnTo>
                  <a:lnTo>
                    <a:pt x="11200" y="406"/>
                  </a:lnTo>
                  <a:lnTo>
                    <a:pt x="11020" y="338"/>
                  </a:lnTo>
                  <a:lnTo>
                    <a:pt x="10847" y="276"/>
                  </a:lnTo>
                  <a:lnTo>
                    <a:pt x="10667" y="221"/>
                  </a:lnTo>
                  <a:lnTo>
                    <a:pt x="10481" y="173"/>
                  </a:lnTo>
                  <a:lnTo>
                    <a:pt x="10301" y="131"/>
                  </a:lnTo>
                  <a:lnTo>
                    <a:pt x="10108" y="90"/>
                  </a:lnTo>
                  <a:lnTo>
                    <a:pt x="9921" y="63"/>
                  </a:lnTo>
                  <a:lnTo>
                    <a:pt x="9728" y="35"/>
                  </a:lnTo>
                  <a:lnTo>
                    <a:pt x="9529" y="14"/>
                  </a:lnTo>
                  <a:lnTo>
                    <a:pt x="9336" y="8"/>
                  </a:lnTo>
                  <a:lnTo>
                    <a:pt x="913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-2950525" y="-3902375"/>
              <a:ext cx="298300" cy="330050"/>
            </a:xfrm>
            <a:custGeom>
              <a:avLst/>
              <a:gdLst/>
              <a:ahLst/>
              <a:cxnLst/>
              <a:rect l="l" t="t" r="r" b="b"/>
              <a:pathLst>
                <a:path w="11932" h="13202" extrusionOk="0">
                  <a:moveTo>
                    <a:pt x="6612" y="1657"/>
                  </a:moveTo>
                  <a:lnTo>
                    <a:pt x="6845" y="1788"/>
                  </a:lnTo>
                  <a:lnTo>
                    <a:pt x="7078" y="1932"/>
                  </a:lnTo>
                  <a:lnTo>
                    <a:pt x="7304" y="2077"/>
                  </a:lnTo>
                  <a:lnTo>
                    <a:pt x="7531" y="2235"/>
                  </a:lnTo>
                  <a:lnTo>
                    <a:pt x="7750" y="2393"/>
                  </a:lnTo>
                  <a:lnTo>
                    <a:pt x="7963" y="2558"/>
                  </a:lnTo>
                  <a:lnTo>
                    <a:pt x="8170" y="2737"/>
                  </a:lnTo>
                  <a:lnTo>
                    <a:pt x="8369" y="2916"/>
                  </a:lnTo>
                  <a:lnTo>
                    <a:pt x="8563" y="3101"/>
                  </a:lnTo>
                  <a:lnTo>
                    <a:pt x="8742" y="3301"/>
                  </a:lnTo>
                  <a:lnTo>
                    <a:pt x="8922" y="3500"/>
                  </a:lnTo>
                  <a:lnTo>
                    <a:pt x="9089" y="3713"/>
                  </a:lnTo>
                  <a:lnTo>
                    <a:pt x="9242" y="3926"/>
                  </a:lnTo>
                  <a:lnTo>
                    <a:pt x="9381" y="4153"/>
                  </a:lnTo>
                  <a:lnTo>
                    <a:pt x="9515" y="4380"/>
                  </a:lnTo>
                  <a:lnTo>
                    <a:pt x="9635" y="4621"/>
                  </a:lnTo>
                  <a:lnTo>
                    <a:pt x="9235" y="4545"/>
                  </a:lnTo>
                  <a:lnTo>
                    <a:pt x="8829" y="4476"/>
                  </a:lnTo>
                  <a:lnTo>
                    <a:pt x="8423" y="4421"/>
                  </a:lnTo>
                  <a:lnTo>
                    <a:pt x="8017" y="4380"/>
                  </a:lnTo>
                  <a:lnTo>
                    <a:pt x="7597" y="4339"/>
                  </a:lnTo>
                  <a:lnTo>
                    <a:pt x="7184" y="4311"/>
                  </a:lnTo>
                  <a:lnTo>
                    <a:pt x="6765" y="4298"/>
                  </a:lnTo>
                  <a:lnTo>
                    <a:pt x="6345" y="4291"/>
                  </a:lnTo>
                  <a:lnTo>
                    <a:pt x="5926" y="4291"/>
                  </a:lnTo>
                  <a:lnTo>
                    <a:pt x="5506" y="4298"/>
                  </a:lnTo>
                  <a:lnTo>
                    <a:pt x="5087" y="4311"/>
                  </a:lnTo>
                  <a:lnTo>
                    <a:pt x="4667" y="4339"/>
                  </a:lnTo>
                  <a:lnTo>
                    <a:pt x="4248" y="4373"/>
                  </a:lnTo>
                  <a:lnTo>
                    <a:pt x="3835" y="4408"/>
                  </a:lnTo>
                  <a:lnTo>
                    <a:pt x="3422" y="4456"/>
                  </a:lnTo>
                  <a:lnTo>
                    <a:pt x="3010" y="4511"/>
                  </a:lnTo>
                  <a:lnTo>
                    <a:pt x="3189" y="4284"/>
                  </a:lnTo>
                  <a:lnTo>
                    <a:pt x="3376" y="4071"/>
                  </a:lnTo>
                  <a:lnTo>
                    <a:pt x="3569" y="3858"/>
                  </a:lnTo>
                  <a:lnTo>
                    <a:pt x="3775" y="3658"/>
                  </a:lnTo>
                  <a:lnTo>
                    <a:pt x="3988" y="3459"/>
                  </a:lnTo>
                  <a:lnTo>
                    <a:pt x="4201" y="3273"/>
                  </a:lnTo>
                  <a:lnTo>
                    <a:pt x="4428" y="3087"/>
                  </a:lnTo>
                  <a:lnTo>
                    <a:pt x="4661" y="2909"/>
                  </a:lnTo>
                  <a:lnTo>
                    <a:pt x="4894" y="2737"/>
                  </a:lnTo>
                  <a:lnTo>
                    <a:pt x="5134" y="2572"/>
                  </a:lnTo>
                  <a:lnTo>
                    <a:pt x="5373" y="2414"/>
                  </a:lnTo>
                  <a:lnTo>
                    <a:pt x="5620" y="2255"/>
                  </a:lnTo>
                  <a:lnTo>
                    <a:pt x="6112" y="1946"/>
                  </a:lnTo>
                  <a:lnTo>
                    <a:pt x="6612" y="1657"/>
                  </a:lnTo>
                  <a:close/>
                  <a:moveTo>
                    <a:pt x="2204" y="6051"/>
                  </a:moveTo>
                  <a:lnTo>
                    <a:pt x="2850" y="6078"/>
                  </a:lnTo>
                  <a:lnTo>
                    <a:pt x="3489" y="6113"/>
                  </a:lnTo>
                  <a:lnTo>
                    <a:pt x="4121" y="6147"/>
                  </a:lnTo>
                  <a:lnTo>
                    <a:pt x="4754" y="6182"/>
                  </a:lnTo>
                  <a:lnTo>
                    <a:pt x="4694" y="6422"/>
                  </a:lnTo>
                  <a:lnTo>
                    <a:pt x="4667" y="6677"/>
                  </a:lnTo>
                  <a:lnTo>
                    <a:pt x="4654" y="6924"/>
                  </a:lnTo>
                  <a:lnTo>
                    <a:pt x="4654" y="7179"/>
                  </a:lnTo>
                  <a:lnTo>
                    <a:pt x="4654" y="7426"/>
                  </a:lnTo>
                  <a:lnTo>
                    <a:pt x="4667" y="7681"/>
                  </a:lnTo>
                  <a:lnTo>
                    <a:pt x="4681" y="7935"/>
                  </a:lnTo>
                  <a:lnTo>
                    <a:pt x="4714" y="8451"/>
                  </a:lnTo>
                  <a:lnTo>
                    <a:pt x="4721" y="8547"/>
                  </a:lnTo>
                  <a:lnTo>
                    <a:pt x="4734" y="8636"/>
                  </a:lnTo>
                  <a:lnTo>
                    <a:pt x="4747" y="8726"/>
                  </a:lnTo>
                  <a:lnTo>
                    <a:pt x="4767" y="8808"/>
                  </a:lnTo>
                  <a:lnTo>
                    <a:pt x="4787" y="8891"/>
                  </a:lnTo>
                  <a:lnTo>
                    <a:pt x="4807" y="8966"/>
                  </a:lnTo>
                  <a:lnTo>
                    <a:pt x="4834" y="9042"/>
                  </a:lnTo>
                  <a:lnTo>
                    <a:pt x="4867" y="9111"/>
                  </a:lnTo>
                  <a:lnTo>
                    <a:pt x="4901" y="9179"/>
                  </a:lnTo>
                  <a:lnTo>
                    <a:pt x="4934" y="9241"/>
                  </a:lnTo>
                  <a:lnTo>
                    <a:pt x="4974" y="9296"/>
                  </a:lnTo>
                  <a:lnTo>
                    <a:pt x="5014" y="9351"/>
                  </a:lnTo>
                  <a:lnTo>
                    <a:pt x="5107" y="9455"/>
                  </a:lnTo>
                  <a:lnTo>
                    <a:pt x="5207" y="9544"/>
                  </a:lnTo>
                  <a:lnTo>
                    <a:pt x="5307" y="9620"/>
                  </a:lnTo>
                  <a:lnTo>
                    <a:pt x="5420" y="9675"/>
                  </a:lnTo>
                  <a:lnTo>
                    <a:pt x="5540" y="9730"/>
                  </a:lnTo>
                  <a:lnTo>
                    <a:pt x="5660" y="9764"/>
                  </a:lnTo>
                  <a:lnTo>
                    <a:pt x="5786" y="9791"/>
                  </a:lnTo>
                  <a:lnTo>
                    <a:pt x="5913" y="9805"/>
                  </a:lnTo>
                  <a:lnTo>
                    <a:pt x="6039" y="9805"/>
                  </a:lnTo>
                  <a:lnTo>
                    <a:pt x="6166" y="9791"/>
                  </a:lnTo>
                  <a:lnTo>
                    <a:pt x="6299" y="9778"/>
                  </a:lnTo>
                  <a:lnTo>
                    <a:pt x="6425" y="9743"/>
                  </a:lnTo>
                  <a:lnTo>
                    <a:pt x="6545" y="9702"/>
                  </a:lnTo>
                  <a:lnTo>
                    <a:pt x="6665" y="9654"/>
                  </a:lnTo>
                  <a:lnTo>
                    <a:pt x="6785" y="9592"/>
                  </a:lnTo>
                  <a:lnTo>
                    <a:pt x="6891" y="9530"/>
                  </a:lnTo>
                  <a:lnTo>
                    <a:pt x="6998" y="9448"/>
                  </a:lnTo>
                  <a:lnTo>
                    <a:pt x="7091" y="9365"/>
                  </a:lnTo>
                  <a:lnTo>
                    <a:pt x="7178" y="9269"/>
                  </a:lnTo>
                  <a:lnTo>
                    <a:pt x="7258" y="9166"/>
                  </a:lnTo>
                  <a:lnTo>
                    <a:pt x="7324" y="9056"/>
                  </a:lnTo>
                  <a:lnTo>
                    <a:pt x="7377" y="8939"/>
                  </a:lnTo>
                  <a:lnTo>
                    <a:pt x="7417" y="8815"/>
                  </a:lnTo>
                  <a:lnTo>
                    <a:pt x="7451" y="8684"/>
                  </a:lnTo>
                  <a:lnTo>
                    <a:pt x="7464" y="8547"/>
                  </a:lnTo>
                  <a:lnTo>
                    <a:pt x="7464" y="8478"/>
                  </a:lnTo>
                  <a:lnTo>
                    <a:pt x="7464" y="8403"/>
                  </a:lnTo>
                  <a:lnTo>
                    <a:pt x="7484" y="7907"/>
                  </a:lnTo>
                  <a:lnTo>
                    <a:pt x="7504" y="7412"/>
                  </a:lnTo>
                  <a:lnTo>
                    <a:pt x="7504" y="7165"/>
                  </a:lnTo>
                  <a:lnTo>
                    <a:pt x="7497" y="6917"/>
                  </a:lnTo>
                  <a:lnTo>
                    <a:pt x="7484" y="6670"/>
                  </a:lnTo>
                  <a:lnTo>
                    <a:pt x="7464" y="6422"/>
                  </a:lnTo>
                  <a:lnTo>
                    <a:pt x="7570" y="6422"/>
                  </a:lnTo>
                  <a:lnTo>
                    <a:pt x="7757" y="6491"/>
                  </a:lnTo>
                  <a:lnTo>
                    <a:pt x="7943" y="6560"/>
                  </a:lnTo>
                  <a:lnTo>
                    <a:pt x="8123" y="6642"/>
                  </a:lnTo>
                  <a:lnTo>
                    <a:pt x="8210" y="6684"/>
                  </a:lnTo>
                  <a:lnTo>
                    <a:pt x="8290" y="6732"/>
                  </a:lnTo>
                  <a:lnTo>
                    <a:pt x="8383" y="6787"/>
                  </a:lnTo>
                  <a:lnTo>
                    <a:pt x="8469" y="6835"/>
                  </a:lnTo>
                  <a:lnTo>
                    <a:pt x="8549" y="6869"/>
                  </a:lnTo>
                  <a:lnTo>
                    <a:pt x="8629" y="6897"/>
                  </a:lnTo>
                  <a:lnTo>
                    <a:pt x="8709" y="6910"/>
                  </a:lnTo>
                  <a:lnTo>
                    <a:pt x="8782" y="6917"/>
                  </a:lnTo>
                  <a:lnTo>
                    <a:pt x="8849" y="6917"/>
                  </a:lnTo>
                  <a:lnTo>
                    <a:pt x="8915" y="6904"/>
                  </a:lnTo>
                  <a:lnTo>
                    <a:pt x="8975" y="6890"/>
                  </a:lnTo>
                  <a:lnTo>
                    <a:pt x="9035" y="6862"/>
                  </a:lnTo>
                  <a:lnTo>
                    <a:pt x="9089" y="6835"/>
                  </a:lnTo>
                  <a:lnTo>
                    <a:pt x="9142" y="6800"/>
                  </a:lnTo>
                  <a:lnTo>
                    <a:pt x="9188" y="6759"/>
                  </a:lnTo>
                  <a:lnTo>
                    <a:pt x="9235" y="6711"/>
                  </a:lnTo>
                  <a:lnTo>
                    <a:pt x="9275" y="6656"/>
                  </a:lnTo>
                  <a:lnTo>
                    <a:pt x="9315" y="6601"/>
                  </a:lnTo>
                  <a:lnTo>
                    <a:pt x="9848" y="6670"/>
                  </a:lnTo>
                  <a:lnTo>
                    <a:pt x="9894" y="6663"/>
                  </a:lnTo>
                  <a:lnTo>
                    <a:pt x="9941" y="6656"/>
                  </a:lnTo>
                  <a:lnTo>
                    <a:pt x="10034" y="6622"/>
                  </a:lnTo>
                  <a:lnTo>
                    <a:pt x="10027" y="6855"/>
                  </a:lnTo>
                  <a:lnTo>
                    <a:pt x="10001" y="7082"/>
                  </a:lnTo>
                  <a:lnTo>
                    <a:pt x="9967" y="7316"/>
                  </a:lnTo>
                  <a:lnTo>
                    <a:pt x="9921" y="7543"/>
                  </a:lnTo>
                  <a:lnTo>
                    <a:pt x="9861" y="7763"/>
                  </a:lnTo>
                  <a:lnTo>
                    <a:pt x="9794" y="7990"/>
                  </a:lnTo>
                  <a:lnTo>
                    <a:pt x="9714" y="8210"/>
                  </a:lnTo>
                  <a:lnTo>
                    <a:pt x="9628" y="8423"/>
                  </a:lnTo>
                  <a:lnTo>
                    <a:pt x="9528" y="8636"/>
                  </a:lnTo>
                  <a:lnTo>
                    <a:pt x="9415" y="8843"/>
                  </a:lnTo>
                  <a:lnTo>
                    <a:pt x="9302" y="9042"/>
                  </a:lnTo>
                  <a:lnTo>
                    <a:pt x="9175" y="9234"/>
                  </a:lnTo>
                  <a:lnTo>
                    <a:pt x="9042" y="9427"/>
                  </a:lnTo>
                  <a:lnTo>
                    <a:pt x="8895" y="9606"/>
                  </a:lnTo>
                  <a:lnTo>
                    <a:pt x="8749" y="9778"/>
                  </a:lnTo>
                  <a:lnTo>
                    <a:pt x="8589" y="9943"/>
                  </a:lnTo>
                  <a:lnTo>
                    <a:pt x="8423" y="10101"/>
                  </a:lnTo>
                  <a:lnTo>
                    <a:pt x="8250" y="10252"/>
                  </a:lnTo>
                  <a:lnTo>
                    <a:pt x="8076" y="10390"/>
                  </a:lnTo>
                  <a:lnTo>
                    <a:pt x="7890" y="10513"/>
                  </a:lnTo>
                  <a:lnTo>
                    <a:pt x="7697" y="10630"/>
                  </a:lnTo>
                  <a:lnTo>
                    <a:pt x="7497" y="10740"/>
                  </a:lnTo>
                  <a:lnTo>
                    <a:pt x="7297" y="10830"/>
                  </a:lnTo>
                  <a:lnTo>
                    <a:pt x="7091" y="10912"/>
                  </a:lnTo>
                  <a:lnTo>
                    <a:pt x="6878" y="10981"/>
                  </a:lnTo>
                  <a:lnTo>
                    <a:pt x="6665" y="11036"/>
                  </a:lnTo>
                  <a:lnTo>
                    <a:pt x="6445" y="11070"/>
                  </a:lnTo>
                  <a:lnTo>
                    <a:pt x="6219" y="11098"/>
                  </a:lnTo>
                  <a:lnTo>
                    <a:pt x="5992" y="11112"/>
                  </a:lnTo>
                  <a:lnTo>
                    <a:pt x="5759" y="11105"/>
                  </a:lnTo>
                  <a:lnTo>
                    <a:pt x="5526" y="11084"/>
                  </a:lnTo>
                  <a:lnTo>
                    <a:pt x="5407" y="11063"/>
                  </a:lnTo>
                  <a:lnTo>
                    <a:pt x="5287" y="11043"/>
                  </a:lnTo>
                  <a:lnTo>
                    <a:pt x="5087" y="10995"/>
                  </a:lnTo>
                  <a:lnTo>
                    <a:pt x="4881" y="10933"/>
                  </a:lnTo>
                  <a:lnTo>
                    <a:pt x="4687" y="10864"/>
                  </a:lnTo>
                  <a:lnTo>
                    <a:pt x="4494" y="10788"/>
                  </a:lnTo>
                  <a:lnTo>
                    <a:pt x="4308" y="10699"/>
                  </a:lnTo>
                  <a:lnTo>
                    <a:pt x="4128" y="10596"/>
                  </a:lnTo>
                  <a:lnTo>
                    <a:pt x="3955" y="10493"/>
                  </a:lnTo>
                  <a:lnTo>
                    <a:pt x="3789" y="10376"/>
                  </a:lnTo>
                  <a:lnTo>
                    <a:pt x="3629" y="10252"/>
                  </a:lnTo>
                  <a:lnTo>
                    <a:pt x="3469" y="10121"/>
                  </a:lnTo>
                  <a:lnTo>
                    <a:pt x="3323" y="9984"/>
                  </a:lnTo>
                  <a:lnTo>
                    <a:pt x="3183" y="9840"/>
                  </a:lnTo>
                  <a:lnTo>
                    <a:pt x="3050" y="9688"/>
                  </a:lnTo>
                  <a:lnTo>
                    <a:pt x="2923" y="9530"/>
                  </a:lnTo>
                  <a:lnTo>
                    <a:pt x="2803" y="9365"/>
                  </a:lnTo>
                  <a:lnTo>
                    <a:pt x="2690" y="9200"/>
                  </a:lnTo>
                  <a:lnTo>
                    <a:pt x="2590" y="9021"/>
                  </a:lnTo>
                  <a:lnTo>
                    <a:pt x="2497" y="8843"/>
                  </a:lnTo>
                  <a:lnTo>
                    <a:pt x="2410" y="8664"/>
                  </a:lnTo>
                  <a:lnTo>
                    <a:pt x="2330" y="8478"/>
                  </a:lnTo>
                  <a:lnTo>
                    <a:pt x="2264" y="8286"/>
                  </a:lnTo>
                  <a:lnTo>
                    <a:pt x="2211" y="8093"/>
                  </a:lnTo>
                  <a:lnTo>
                    <a:pt x="2157" y="7894"/>
                  </a:lnTo>
                  <a:lnTo>
                    <a:pt x="2124" y="7694"/>
                  </a:lnTo>
                  <a:lnTo>
                    <a:pt x="2091" y="7495"/>
                  </a:lnTo>
                  <a:lnTo>
                    <a:pt x="2077" y="7289"/>
                  </a:lnTo>
                  <a:lnTo>
                    <a:pt x="2071" y="7082"/>
                  </a:lnTo>
                  <a:lnTo>
                    <a:pt x="2071" y="6876"/>
                  </a:lnTo>
                  <a:lnTo>
                    <a:pt x="2091" y="6670"/>
                  </a:lnTo>
                  <a:lnTo>
                    <a:pt x="2117" y="6463"/>
                  </a:lnTo>
                  <a:lnTo>
                    <a:pt x="2151" y="6257"/>
                  </a:lnTo>
                  <a:lnTo>
                    <a:pt x="2204" y="6051"/>
                  </a:lnTo>
                  <a:close/>
                  <a:moveTo>
                    <a:pt x="6685" y="0"/>
                  </a:moveTo>
                  <a:lnTo>
                    <a:pt x="6632" y="7"/>
                  </a:lnTo>
                  <a:lnTo>
                    <a:pt x="6518" y="35"/>
                  </a:lnTo>
                  <a:lnTo>
                    <a:pt x="6412" y="69"/>
                  </a:lnTo>
                  <a:lnTo>
                    <a:pt x="6319" y="124"/>
                  </a:lnTo>
                  <a:lnTo>
                    <a:pt x="6225" y="186"/>
                  </a:lnTo>
                  <a:lnTo>
                    <a:pt x="6146" y="255"/>
                  </a:lnTo>
                  <a:lnTo>
                    <a:pt x="6079" y="337"/>
                  </a:lnTo>
                  <a:lnTo>
                    <a:pt x="5813" y="406"/>
                  </a:lnTo>
                  <a:lnTo>
                    <a:pt x="5546" y="488"/>
                  </a:lnTo>
                  <a:lnTo>
                    <a:pt x="5280" y="578"/>
                  </a:lnTo>
                  <a:lnTo>
                    <a:pt x="5020" y="674"/>
                  </a:lnTo>
                  <a:lnTo>
                    <a:pt x="4761" y="777"/>
                  </a:lnTo>
                  <a:lnTo>
                    <a:pt x="4508" y="894"/>
                  </a:lnTo>
                  <a:lnTo>
                    <a:pt x="4255" y="1011"/>
                  </a:lnTo>
                  <a:lnTo>
                    <a:pt x="4002" y="1142"/>
                  </a:lnTo>
                  <a:lnTo>
                    <a:pt x="3762" y="1279"/>
                  </a:lnTo>
                  <a:lnTo>
                    <a:pt x="3522" y="1423"/>
                  </a:lnTo>
                  <a:lnTo>
                    <a:pt x="3283" y="1575"/>
                  </a:lnTo>
                  <a:lnTo>
                    <a:pt x="3056" y="1733"/>
                  </a:lnTo>
                  <a:lnTo>
                    <a:pt x="2830" y="1905"/>
                  </a:lnTo>
                  <a:lnTo>
                    <a:pt x="2610" y="2077"/>
                  </a:lnTo>
                  <a:lnTo>
                    <a:pt x="2397" y="2255"/>
                  </a:lnTo>
                  <a:lnTo>
                    <a:pt x="2191" y="2448"/>
                  </a:lnTo>
                  <a:lnTo>
                    <a:pt x="1991" y="2640"/>
                  </a:lnTo>
                  <a:lnTo>
                    <a:pt x="1798" y="2840"/>
                  </a:lnTo>
                  <a:lnTo>
                    <a:pt x="1611" y="3053"/>
                  </a:lnTo>
                  <a:lnTo>
                    <a:pt x="1438" y="3266"/>
                  </a:lnTo>
                  <a:lnTo>
                    <a:pt x="1265" y="3486"/>
                  </a:lnTo>
                  <a:lnTo>
                    <a:pt x="1105" y="3720"/>
                  </a:lnTo>
                  <a:lnTo>
                    <a:pt x="959" y="3954"/>
                  </a:lnTo>
                  <a:lnTo>
                    <a:pt x="819" y="4194"/>
                  </a:lnTo>
                  <a:lnTo>
                    <a:pt x="686" y="4442"/>
                  </a:lnTo>
                  <a:lnTo>
                    <a:pt x="566" y="4696"/>
                  </a:lnTo>
                  <a:lnTo>
                    <a:pt x="453" y="4951"/>
                  </a:lnTo>
                  <a:lnTo>
                    <a:pt x="353" y="5219"/>
                  </a:lnTo>
                  <a:lnTo>
                    <a:pt x="266" y="5487"/>
                  </a:lnTo>
                  <a:lnTo>
                    <a:pt x="193" y="5769"/>
                  </a:lnTo>
                  <a:lnTo>
                    <a:pt x="127" y="6051"/>
                  </a:lnTo>
                  <a:lnTo>
                    <a:pt x="73" y="6340"/>
                  </a:lnTo>
                  <a:lnTo>
                    <a:pt x="47" y="6498"/>
                  </a:lnTo>
                  <a:lnTo>
                    <a:pt x="33" y="6649"/>
                  </a:lnTo>
                  <a:lnTo>
                    <a:pt x="20" y="6807"/>
                  </a:lnTo>
                  <a:lnTo>
                    <a:pt x="7" y="6965"/>
                  </a:lnTo>
                  <a:lnTo>
                    <a:pt x="0" y="7124"/>
                  </a:lnTo>
                  <a:lnTo>
                    <a:pt x="0" y="7275"/>
                  </a:lnTo>
                  <a:lnTo>
                    <a:pt x="7" y="7433"/>
                  </a:lnTo>
                  <a:lnTo>
                    <a:pt x="13" y="7584"/>
                  </a:lnTo>
                  <a:lnTo>
                    <a:pt x="27" y="7742"/>
                  </a:lnTo>
                  <a:lnTo>
                    <a:pt x="47" y="7894"/>
                  </a:lnTo>
                  <a:lnTo>
                    <a:pt x="67" y="8045"/>
                  </a:lnTo>
                  <a:lnTo>
                    <a:pt x="87" y="8196"/>
                  </a:lnTo>
                  <a:lnTo>
                    <a:pt x="120" y="8347"/>
                  </a:lnTo>
                  <a:lnTo>
                    <a:pt x="153" y="8492"/>
                  </a:lnTo>
                  <a:lnTo>
                    <a:pt x="186" y="8643"/>
                  </a:lnTo>
                  <a:lnTo>
                    <a:pt x="226" y="8788"/>
                  </a:lnTo>
                  <a:lnTo>
                    <a:pt x="320" y="9076"/>
                  </a:lnTo>
                  <a:lnTo>
                    <a:pt x="433" y="9358"/>
                  </a:lnTo>
                  <a:lnTo>
                    <a:pt x="553" y="9640"/>
                  </a:lnTo>
                  <a:lnTo>
                    <a:pt x="686" y="9908"/>
                  </a:lnTo>
                  <a:lnTo>
                    <a:pt x="839" y="10176"/>
                  </a:lnTo>
                  <a:lnTo>
                    <a:pt x="999" y="10431"/>
                  </a:lnTo>
                  <a:lnTo>
                    <a:pt x="1172" y="10678"/>
                  </a:lnTo>
                  <a:lnTo>
                    <a:pt x="1358" y="10919"/>
                  </a:lnTo>
                  <a:lnTo>
                    <a:pt x="1551" y="11153"/>
                  </a:lnTo>
                  <a:lnTo>
                    <a:pt x="1758" y="11373"/>
                  </a:lnTo>
                  <a:lnTo>
                    <a:pt x="1978" y="11579"/>
                  </a:lnTo>
                  <a:lnTo>
                    <a:pt x="2204" y="11785"/>
                  </a:lnTo>
                  <a:lnTo>
                    <a:pt x="2437" y="11971"/>
                  </a:lnTo>
                  <a:lnTo>
                    <a:pt x="2683" y="12150"/>
                  </a:lnTo>
                  <a:lnTo>
                    <a:pt x="2936" y="12315"/>
                  </a:lnTo>
                  <a:lnTo>
                    <a:pt x="3196" y="12466"/>
                  </a:lnTo>
                  <a:lnTo>
                    <a:pt x="3462" y="12611"/>
                  </a:lnTo>
                  <a:lnTo>
                    <a:pt x="3735" y="12734"/>
                  </a:lnTo>
                  <a:lnTo>
                    <a:pt x="4015" y="12844"/>
                  </a:lnTo>
                  <a:lnTo>
                    <a:pt x="4295" y="12941"/>
                  </a:lnTo>
                  <a:lnTo>
                    <a:pt x="4588" y="13023"/>
                  </a:lnTo>
                  <a:lnTo>
                    <a:pt x="4734" y="13057"/>
                  </a:lnTo>
                  <a:lnTo>
                    <a:pt x="4881" y="13092"/>
                  </a:lnTo>
                  <a:lnTo>
                    <a:pt x="5027" y="13119"/>
                  </a:lnTo>
                  <a:lnTo>
                    <a:pt x="5180" y="13140"/>
                  </a:lnTo>
                  <a:lnTo>
                    <a:pt x="5327" y="13161"/>
                  </a:lnTo>
                  <a:lnTo>
                    <a:pt x="5480" y="13174"/>
                  </a:lnTo>
                  <a:lnTo>
                    <a:pt x="5660" y="13188"/>
                  </a:lnTo>
                  <a:lnTo>
                    <a:pt x="5839" y="13195"/>
                  </a:lnTo>
                  <a:lnTo>
                    <a:pt x="6012" y="13202"/>
                  </a:lnTo>
                  <a:lnTo>
                    <a:pt x="6186" y="13195"/>
                  </a:lnTo>
                  <a:lnTo>
                    <a:pt x="6352" y="13188"/>
                  </a:lnTo>
                  <a:lnTo>
                    <a:pt x="6525" y="13181"/>
                  </a:lnTo>
                  <a:lnTo>
                    <a:pt x="6685" y="13168"/>
                  </a:lnTo>
                  <a:lnTo>
                    <a:pt x="6851" y="13147"/>
                  </a:lnTo>
                  <a:lnTo>
                    <a:pt x="7011" y="13119"/>
                  </a:lnTo>
                  <a:lnTo>
                    <a:pt x="7164" y="13092"/>
                  </a:lnTo>
                  <a:lnTo>
                    <a:pt x="7324" y="13064"/>
                  </a:lnTo>
                  <a:lnTo>
                    <a:pt x="7477" y="13023"/>
                  </a:lnTo>
                  <a:lnTo>
                    <a:pt x="7624" y="12982"/>
                  </a:lnTo>
                  <a:lnTo>
                    <a:pt x="7777" y="12941"/>
                  </a:lnTo>
                  <a:lnTo>
                    <a:pt x="7917" y="12892"/>
                  </a:lnTo>
                  <a:lnTo>
                    <a:pt x="8063" y="12844"/>
                  </a:lnTo>
                  <a:lnTo>
                    <a:pt x="8203" y="12782"/>
                  </a:lnTo>
                  <a:lnTo>
                    <a:pt x="8343" y="12727"/>
                  </a:lnTo>
                  <a:lnTo>
                    <a:pt x="8476" y="12666"/>
                  </a:lnTo>
                  <a:lnTo>
                    <a:pt x="8609" y="12597"/>
                  </a:lnTo>
                  <a:lnTo>
                    <a:pt x="8742" y="12528"/>
                  </a:lnTo>
                  <a:lnTo>
                    <a:pt x="8869" y="12452"/>
                  </a:lnTo>
                  <a:lnTo>
                    <a:pt x="8995" y="12377"/>
                  </a:lnTo>
                  <a:lnTo>
                    <a:pt x="9115" y="12301"/>
                  </a:lnTo>
                  <a:lnTo>
                    <a:pt x="9355" y="12129"/>
                  </a:lnTo>
                  <a:lnTo>
                    <a:pt x="9581" y="11950"/>
                  </a:lnTo>
                  <a:lnTo>
                    <a:pt x="9801" y="11758"/>
                  </a:lnTo>
                  <a:lnTo>
                    <a:pt x="10007" y="11552"/>
                  </a:lnTo>
                  <a:lnTo>
                    <a:pt x="10207" y="11339"/>
                  </a:lnTo>
                  <a:lnTo>
                    <a:pt x="10394" y="11118"/>
                  </a:lnTo>
                  <a:lnTo>
                    <a:pt x="10567" y="10885"/>
                  </a:lnTo>
                  <a:lnTo>
                    <a:pt x="10733" y="10644"/>
                  </a:lnTo>
                  <a:lnTo>
                    <a:pt x="10893" y="10390"/>
                  </a:lnTo>
                  <a:lnTo>
                    <a:pt x="11033" y="10135"/>
                  </a:lnTo>
                  <a:lnTo>
                    <a:pt x="11173" y="9874"/>
                  </a:lnTo>
                  <a:lnTo>
                    <a:pt x="11292" y="9599"/>
                  </a:lnTo>
                  <a:lnTo>
                    <a:pt x="11406" y="9324"/>
                  </a:lnTo>
                  <a:lnTo>
                    <a:pt x="11505" y="9042"/>
                  </a:lnTo>
                  <a:lnTo>
                    <a:pt x="11599" y="8760"/>
                  </a:lnTo>
                  <a:lnTo>
                    <a:pt x="11679" y="8464"/>
                  </a:lnTo>
                  <a:lnTo>
                    <a:pt x="11745" y="8176"/>
                  </a:lnTo>
                  <a:lnTo>
                    <a:pt x="11805" y="7873"/>
                  </a:lnTo>
                  <a:lnTo>
                    <a:pt x="11852" y="7577"/>
                  </a:lnTo>
                  <a:lnTo>
                    <a:pt x="11892" y="7275"/>
                  </a:lnTo>
                  <a:lnTo>
                    <a:pt x="11912" y="6972"/>
                  </a:lnTo>
                  <a:lnTo>
                    <a:pt x="11925" y="6670"/>
                  </a:lnTo>
                  <a:lnTo>
                    <a:pt x="11932" y="6367"/>
                  </a:lnTo>
                  <a:lnTo>
                    <a:pt x="11918" y="6058"/>
                  </a:lnTo>
                  <a:lnTo>
                    <a:pt x="11898" y="5755"/>
                  </a:lnTo>
                  <a:lnTo>
                    <a:pt x="11872" y="5460"/>
                  </a:lnTo>
                  <a:lnTo>
                    <a:pt x="11825" y="5157"/>
                  </a:lnTo>
                  <a:lnTo>
                    <a:pt x="11772" y="4861"/>
                  </a:lnTo>
                  <a:lnTo>
                    <a:pt x="11705" y="4566"/>
                  </a:lnTo>
                  <a:lnTo>
                    <a:pt x="11625" y="4277"/>
                  </a:lnTo>
                  <a:lnTo>
                    <a:pt x="11539" y="3995"/>
                  </a:lnTo>
                  <a:lnTo>
                    <a:pt x="11439" y="3713"/>
                  </a:lnTo>
                  <a:lnTo>
                    <a:pt x="11326" y="3438"/>
                  </a:lnTo>
                  <a:lnTo>
                    <a:pt x="11199" y="3170"/>
                  </a:lnTo>
                  <a:lnTo>
                    <a:pt x="11059" y="2909"/>
                  </a:lnTo>
                  <a:lnTo>
                    <a:pt x="10913" y="2654"/>
                  </a:lnTo>
                  <a:lnTo>
                    <a:pt x="10753" y="2407"/>
                  </a:lnTo>
                  <a:lnTo>
                    <a:pt x="10580" y="2166"/>
                  </a:lnTo>
                  <a:lnTo>
                    <a:pt x="10394" y="1939"/>
                  </a:lnTo>
                  <a:lnTo>
                    <a:pt x="10194" y="1719"/>
                  </a:lnTo>
                  <a:lnTo>
                    <a:pt x="9987" y="1506"/>
                  </a:lnTo>
                  <a:lnTo>
                    <a:pt x="9881" y="1403"/>
                  </a:lnTo>
                  <a:lnTo>
                    <a:pt x="9768" y="1307"/>
                  </a:lnTo>
                  <a:lnTo>
                    <a:pt x="9648" y="1210"/>
                  </a:lnTo>
                  <a:lnTo>
                    <a:pt x="9535" y="1114"/>
                  </a:lnTo>
                  <a:lnTo>
                    <a:pt x="9408" y="1025"/>
                  </a:lnTo>
                  <a:lnTo>
                    <a:pt x="9288" y="935"/>
                  </a:lnTo>
                  <a:lnTo>
                    <a:pt x="9155" y="853"/>
                  </a:lnTo>
                  <a:lnTo>
                    <a:pt x="9029" y="770"/>
                  </a:lnTo>
                  <a:lnTo>
                    <a:pt x="8895" y="695"/>
                  </a:lnTo>
                  <a:lnTo>
                    <a:pt x="8756" y="619"/>
                  </a:lnTo>
                  <a:lnTo>
                    <a:pt x="8616" y="550"/>
                  </a:lnTo>
                  <a:lnTo>
                    <a:pt x="8469" y="481"/>
                  </a:lnTo>
                  <a:lnTo>
                    <a:pt x="8323" y="420"/>
                  </a:lnTo>
                  <a:lnTo>
                    <a:pt x="8176" y="358"/>
                  </a:lnTo>
                  <a:lnTo>
                    <a:pt x="8023" y="296"/>
                  </a:lnTo>
                  <a:lnTo>
                    <a:pt x="7870" y="248"/>
                  </a:lnTo>
                  <a:lnTo>
                    <a:pt x="7710" y="193"/>
                  </a:lnTo>
                  <a:lnTo>
                    <a:pt x="7544" y="151"/>
                  </a:lnTo>
                  <a:lnTo>
                    <a:pt x="7377" y="110"/>
                  </a:lnTo>
                  <a:lnTo>
                    <a:pt x="7211" y="69"/>
                  </a:lnTo>
                  <a:lnTo>
                    <a:pt x="7038" y="35"/>
                  </a:lnTo>
                  <a:lnTo>
                    <a:pt x="6865" y="7"/>
                  </a:lnTo>
                  <a:lnTo>
                    <a:pt x="680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-2875300" y="-3860950"/>
              <a:ext cx="165650" cy="74100"/>
            </a:xfrm>
            <a:custGeom>
              <a:avLst/>
              <a:gdLst/>
              <a:ahLst/>
              <a:cxnLst/>
              <a:rect l="l" t="t" r="r" b="b"/>
              <a:pathLst>
                <a:path w="6626" h="2964" extrusionOk="0">
                  <a:moveTo>
                    <a:pt x="3603" y="0"/>
                  </a:moveTo>
                  <a:lnTo>
                    <a:pt x="3103" y="289"/>
                  </a:lnTo>
                  <a:lnTo>
                    <a:pt x="2611" y="598"/>
                  </a:lnTo>
                  <a:lnTo>
                    <a:pt x="2364" y="757"/>
                  </a:lnTo>
                  <a:lnTo>
                    <a:pt x="2125" y="915"/>
                  </a:lnTo>
                  <a:lnTo>
                    <a:pt x="1885" y="1080"/>
                  </a:lnTo>
                  <a:lnTo>
                    <a:pt x="1652" y="1252"/>
                  </a:lnTo>
                  <a:lnTo>
                    <a:pt x="1419" y="1430"/>
                  </a:lnTo>
                  <a:lnTo>
                    <a:pt x="1192" y="1616"/>
                  </a:lnTo>
                  <a:lnTo>
                    <a:pt x="979" y="1802"/>
                  </a:lnTo>
                  <a:lnTo>
                    <a:pt x="766" y="2001"/>
                  </a:lnTo>
                  <a:lnTo>
                    <a:pt x="560" y="2201"/>
                  </a:lnTo>
                  <a:lnTo>
                    <a:pt x="367" y="2414"/>
                  </a:lnTo>
                  <a:lnTo>
                    <a:pt x="180" y="2627"/>
                  </a:lnTo>
                  <a:lnTo>
                    <a:pt x="1" y="2854"/>
                  </a:lnTo>
                  <a:lnTo>
                    <a:pt x="413" y="2799"/>
                  </a:lnTo>
                  <a:lnTo>
                    <a:pt x="826" y="2751"/>
                  </a:lnTo>
                  <a:lnTo>
                    <a:pt x="1239" y="2716"/>
                  </a:lnTo>
                  <a:lnTo>
                    <a:pt x="1658" y="2682"/>
                  </a:lnTo>
                  <a:lnTo>
                    <a:pt x="2078" y="2654"/>
                  </a:lnTo>
                  <a:lnTo>
                    <a:pt x="2497" y="2641"/>
                  </a:lnTo>
                  <a:lnTo>
                    <a:pt x="2917" y="2634"/>
                  </a:lnTo>
                  <a:lnTo>
                    <a:pt x="3336" y="2634"/>
                  </a:lnTo>
                  <a:lnTo>
                    <a:pt x="3756" y="2641"/>
                  </a:lnTo>
                  <a:lnTo>
                    <a:pt x="4175" y="2654"/>
                  </a:lnTo>
                  <a:lnTo>
                    <a:pt x="4588" y="2682"/>
                  </a:lnTo>
                  <a:lnTo>
                    <a:pt x="5008" y="2723"/>
                  </a:lnTo>
                  <a:lnTo>
                    <a:pt x="5414" y="2764"/>
                  </a:lnTo>
                  <a:lnTo>
                    <a:pt x="5820" y="2819"/>
                  </a:lnTo>
                  <a:lnTo>
                    <a:pt x="6226" y="2888"/>
                  </a:lnTo>
                  <a:lnTo>
                    <a:pt x="6626" y="2964"/>
                  </a:lnTo>
                  <a:lnTo>
                    <a:pt x="6506" y="2723"/>
                  </a:lnTo>
                  <a:lnTo>
                    <a:pt x="6372" y="2496"/>
                  </a:lnTo>
                  <a:lnTo>
                    <a:pt x="6233" y="2269"/>
                  </a:lnTo>
                  <a:lnTo>
                    <a:pt x="6080" y="2056"/>
                  </a:lnTo>
                  <a:lnTo>
                    <a:pt x="5913" y="1843"/>
                  </a:lnTo>
                  <a:lnTo>
                    <a:pt x="5733" y="1644"/>
                  </a:lnTo>
                  <a:lnTo>
                    <a:pt x="5554" y="1444"/>
                  </a:lnTo>
                  <a:lnTo>
                    <a:pt x="5360" y="1259"/>
                  </a:lnTo>
                  <a:lnTo>
                    <a:pt x="5161" y="1080"/>
                  </a:lnTo>
                  <a:lnTo>
                    <a:pt x="4954" y="901"/>
                  </a:lnTo>
                  <a:lnTo>
                    <a:pt x="4741" y="736"/>
                  </a:lnTo>
                  <a:lnTo>
                    <a:pt x="4522" y="578"/>
                  </a:lnTo>
                  <a:lnTo>
                    <a:pt x="4295" y="420"/>
                  </a:lnTo>
                  <a:lnTo>
                    <a:pt x="4069" y="275"/>
                  </a:lnTo>
                  <a:lnTo>
                    <a:pt x="3836" y="131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-3164425" y="-503275"/>
              <a:ext cx="353075" cy="329900"/>
            </a:xfrm>
            <a:custGeom>
              <a:avLst/>
              <a:gdLst/>
              <a:ahLst/>
              <a:cxnLst/>
              <a:rect l="l" t="t" r="r" b="b"/>
              <a:pathLst>
                <a:path w="14123" h="13196" extrusionOk="0">
                  <a:moveTo>
                    <a:pt x="6845" y="2751"/>
                  </a:moveTo>
                  <a:lnTo>
                    <a:pt x="7085" y="2757"/>
                  </a:lnTo>
                  <a:lnTo>
                    <a:pt x="7318" y="2764"/>
                  </a:lnTo>
                  <a:lnTo>
                    <a:pt x="7551" y="2785"/>
                  </a:lnTo>
                  <a:lnTo>
                    <a:pt x="7777" y="2812"/>
                  </a:lnTo>
                  <a:lnTo>
                    <a:pt x="8003" y="2847"/>
                  </a:lnTo>
                  <a:lnTo>
                    <a:pt x="8230" y="2895"/>
                  </a:lnTo>
                  <a:lnTo>
                    <a:pt x="8450" y="2950"/>
                  </a:lnTo>
                  <a:lnTo>
                    <a:pt x="8669" y="3012"/>
                  </a:lnTo>
                  <a:lnTo>
                    <a:pt x="8876" y="3088"/>
                  </a:lnTo>
                  <a:lnTo>
                    <a:pt x="9089" y="3170"/>
                  </a:lnTo>
                  <a:lnTo>
                    <a:pt x="9288" y="3273"/>
                  </a:lnTo>
                  <a:lnTo>
                    <a:pt x="9488" y="3383"/>
                  </a:lnTo>
                  <a:lnTo>
                    <a:pt x="9681" y="3507"/>
                  </a:lnTo>
                  <a:lnTo>
                    <a:pt x="9868" y="3651"/>
                  </a:lnTo>
                  <a:lnTo>
                    <a:pt x="10047" y="3803"/>
                  </a:lnTo>
                  <a:lnTo>
                    <a:pt x="10221" y="3975"/>
                  </a:lnTo>
                  <a:lnTo>
                    <a:pt x="10307" y="4064"/>
                  </a:lnTo>
                  <a:lnTo>
                    <a:pt x="10387" y="4160"/>
                  </a:lnTo>
                  <a:lnTo>
                    <a:pt x="10467" y="4256"/>
                  </a:lnTo>
                  <a:lnTo>
                    <a:pt x="10547" y="4360"/>
                  </a:lnTo>
                  <a:lnTo>
                    <a:pt x="10627" y="4470"/>
                  </a:lnTo>
                  <a:lnTo>
                    <a:pt x="10700" y="4580"/>
                  </a:lnTo>
                  <a:lnTo>
                    <a:pt x="10773" y="4696"/>
                  </a:lnTo>
                  <a:lnTo>
                    <a:pt x="10846" y="4820"/>
                  </a:lnTo>
                  <a:lnTo>
                    <a:pt x="10913" y="4951"/>
                  </a:lnTo>
                  <a:lnTo>
                    <a:pt x="10980" y="5082"/>
                  </a:lnTo>
                  <a:lnTo>
                    <a:pt x="11040" y="5205"/>
                  </a:lnTo>
                  <a:lnTo>
                    <a:pt x="11099" y="5336"/>
                  </a:lnTo>
                  <a:lnTo>
                    <a:pt x="11146" y="5467"/>
                  </a:lnTo>
                  <a:lnTo>
                    <a:pt x="11193" y="5590"/>
                  </a:lnTo>
                  <a:lnTo>
                    <a:pt x="11226" y="5721"/>
                  </a:lnTo>
                  <a:lnTo>
                    <a:pt x="11259" y="5845"/>
                  </a:lnTo>
                  <a:lnTo>
                    <a:pt x="11286" y="5975"/>
                  </a:lnTo>
                  <a:lnTo>
                    <a:pt x="11313" y="6099"/>
                  </a:lnTo>
                  <a:lnTo>
                    <a:pt x="11326" y="6223"/>
                  </a:lnTo>
                  <a:lnTo>
                    <a:pt x="11339" y="6347"/>
                  </a:lnTo>
                  <a:lnTo>
                    <a:pt x="11353" y="6470"/>
                  </a:lnTo>
                  <a:lnTo>
                    <a:pt x="11353" y="6594"/>
                  </a:lnTo>
                  <a:lnTo>
                    <a:pt x="11353" y="6711"/>
                  </a:lnTo>
                  <a:lnTo>
                    <a:pt x="11346" y="6835"/>
                  </a:lnTo>
                  <a:lnTo>
                    <a:pt x="11333" y="6952"/>
                  </a:lnTo>
                  <a:lnTo>
                    <a:pt x="11319" y="7069"/>
                  </a:lnTo>
                  <a:lnTo>
                    <a:pt x="11299" y="7186"/>
                  </a:lnTo>
                  <a:lnTo>
                    <a:pt x="11273" y="7302"/>
                  </a:lnTo>
                  <a:lnTo>
                    <a:pt x="11246" y="7412"/>
                  </a:lnTo>
                  <a:lnTo>
                    <a:pt x="11213" y="7529"/>
                  </a:lnTo>
                  <a:lnTo>
                    <a:pt x="11179" y="7639"/>
                  </a:lnTo>
                  <a:lnTo>
                    <a:pt x="11139" y="7749"/>
                  </a:lnTo>
                  <a:lnTo>
                    <a:pt x="11093" y="7859"/>
                  </a:lnTo>
                  <a:lnTo>
                    <a:pt x="11046" y="7963"/>
                  </a:lnTo>
                  <a:lnTo>
                    <a:pt x="10940" y="8176"/>
                  </a:lnTo>
                  <a:lnTo>
                    <a:pt x="10820" y="8375"/>
                  </a:lnTo>
                  <a:lnTo>
                    <a:pt x="10687" y="8574"/>
                  </a:lnTo>
                  <a:lnTo>
                    <a:pt x="10540" y="8760"/>
                  </a:lnTo>
                  <a:lnTo>
                    <a:pt x="10380" y="8939"/>
                  </a:lnTo>
                  <a:lnTo>
                    <a:pt x="10214" y="9111"/>
                  </a:lnTo>
                  <a:lnTo>
                    <a:pt x="10034" y="9269"/>
                  </a:lnTo>
                  <a:lnTo>
                    <a:pt x="9841" y="9420"/>
                  </a:lnTo>
                  <a:lnTo>
                    <a:pt x="9641" y="9565"/>
                  </a:lnTo>
                  <a:lnTo>
                    <a:pt x="9435" y="9695"/>
                  </a:lnTo>
                  <a:lnTo>
                    <a:pt x="9215" y="9819"/>
                  </a:lnTo>
                  <a:lnTo>
                    <a:pt x="8995" y="9929"/>
                  </a:lnTo>
                  <a:lnTo>
                    <a:pt x="8762" y="10032"/>
                  </a:lnTo>
                  <a:lnTo>
                    <a:pt x="8529" y="10115"/>
                  </a:lnTo>
                  <a:lnTo>
                    <a:pt x="8290" y="10190"/>
                  </a:lnTo>
                  <a:lnTo>
                    <a:pt x="8043" y="10252"/>
                  </a:lnTo>
                  <a:lnTo>
                    <a:pt x="7797" y="10300"/>
                  </a:lnTo>
                  <a:lnTo>
                    <a:pt x="7544" y="10342"/>
                  </a:lnTo>
                  <a:lnTo>
                    <a:pt x="7291" y="10362"/>
                  </a:lnTo>
                  <a:lnTo>
                    <a:pt x="7091" y="10369"/>
                  </a:lnTo>
                  <a:lnTo>
                    <a:pt x="6898" y="10369"/>
                  </a:lnTo>
                  <a:lnTo>
                    <a:pt x="6705" y="10362"/>
                  </a:lnTo>
                  <a:lnTo>
                    <a:pt x="6505" y="10348"/>
                  </a:lnTo>
                  <a:lnTo>
                    <a:pt x="6312" y="10328"/>
                  </a:lnTo>
                  <a:lnTo>
                    <a:pt x="6119" y="10300"/>
                  </a:lnTo>
                  <a:lnTo>
                    <a:pt x="5926" y="10266"/>
                  </a:lnTo>
                  <a:lnTo>
                    <a:pt x="5733" y="10218"/>
                  </a:lnTo>
                  <a:lnTo>
                    <a:pt x="5540" y="10170"/>
                  </a:lnTo>
                  <a:lnTo>
                    <a:pt x="5353" y="10108"/>
                  </a:lnTo>
                  <a:lnTo>
                    <a:pt x="5167" y="10046"/>
                  </a:lnTo>
                  <a:lnTo>
                    <a:pt x="4987" y="9970"/>
                  </a:lnTo>
                  <a:lnTo>
                    <a:pt x="4807" y="9895"/>
                  </a:lnTo>
                  <a:lnTo>
                    <a:pt x="4634" y="9805"/>
                  </a:lnTo>
                  <a:lnTo>
                    <a:pt x="4461" y="9709"/>
                  </a:lnTo>
                  <a:lnTo>
                    <a:pt x="4295" y="9613"/>
                  </a:lnTo>
                  <a:lnTo>
                    <a:pt x="4135" y="9503"/>
                  </a:lnTo>
                  <a:lnTo>
                    <a:pt x="3982" y="9386"/>
                  </a:lnTo>
                  <a:lnTo>
                    <a:pt x="3829" y="9262"/>
                  </a:lnTo>
                  <a:lnTo>
                    <a:pt x="3689" y="9138"/>
                  </a:lnTo>
                  <a:lnTo>
                    <a:pt x="3549" y="9001"/>
                  </a:lnTo>
                  <a:lnTo>
                    <a:pt x="3416" y="8856"/>
                  </a:lnTo>
                  <a:lnTo>
                    <a:pt x="3296" y="8705"/>
                  </a:lnTo>
                  <a:lnTo>
                    <a:pt x="3183" y="8554"/>
                  </a:lnTo>
                  <a:lnTo>
                    <a:pt x="3076" y="8389"/>
                  </a:lnTo>
                  <a:lnTo>
                    <a:pt x="2976" y="8217"/>
                  </a:lnTo>
                  <a:lnTo>
                    <a:pt x="2883" y="8045"/>
                  </a:lnTo>
                  <a:lnTo>
                    <a:pt x="2803" y="7859"/>
                  </a:lnTo>
                  <a:lnTo>
                    <a:pt x="2737" y="7667"/>
                  </a:lnTo>
                  <a:lnTo>
                    <a:pt x="2670" y="7474"/>
                  </a:lnTo>
                  <a:lnTo>
                    <a:pt x="2624" y="7268"/>
                  </a:lnTo>
                  <a:lnTo>
                    <a:pt x="2584" y="7062"/>
                  </a:lnTo>
                  <a:lnTo>
                    <a:pt x="2564" y="6917"/>
                  </a:lnTo>
                  <a:lnTo>
                    <a:pt x="2550" y="6780"/>
                  </a:lnTo>
                  <a:lnTo>
                    <a:pt x="2537" y="6635"/>
                  </a:lnTo>
                  <a:lnTo>
                    <a:pt x="2530" y="6491"/>
                  </a:lnTo>
                  <a:lnTo>
                    <a:pt x="2530" y="6347"/>
                  </a:lnTo>
                  <a:lnTo>
                    <a:pt x="2530" y="6209"/>
                  </a:lnTo>
                  <a:lnTo>
                    <a:pt x="2537" y="6065"/>
                  </a:lnTo>
                  <a:lnTo>
                    <a:pt x="2550" y="5920"/>
                  </a:lnTo>
                  <a:lnTo>
                    <a:pt x="2564" y="5783"/>
                  </a:lnTo>
                  <a:lnTo>
                    <a:pt x="2584" y="5638"/>
                  </a:lnTo>
                  <a:lnTo>
                    <a:pt x="2610" y="5501"/>
                  </a:lnTo>
                  <a:lnTo>
                    <a:pt x="2637" y="5363"/>
                  </a:lnTo>
                  <a:lnTo>
                    <a:pt x="2664" y="5219"/>
                  </a:lnTo>
                  <a:lnTo>
                    <a:pt x="2703" y="5082"/>
                  </a:lnTo>
                  <a:lnTo>
                    <a:pt x="2783" y="4813"/>
                  </a:lnTo>
                  <a:lnTo>
                    <a:pt x="2877" y="4552"/>
                  </a:lnTo>
                  <a:lnTo>
                    <a:pt x="2990" y="4291"/>
                  </a:lnTo>
                  <a:lnTo>
                    <a:pt x="3116" y="4043"/>
                  </a:lnTo>
                  <a:lnTo>
                    <a:pt x="3249" y="3796"/>
                  </a:lnTo>
                  <a:lnTo>
                    <a:pt x="3403" y="3562"/>
                  </a:lnTo>
                  <a:lnTo>
                    <a:pt x="3562" y="3342"/>
                  </a:lnTo>
                  <a:lnTo>
                    <a:pt x="3649" y="3232"/>
                  </a:lnTo>
                  <a:lnTo>
                    <a:pt x="3735" y="3129"/>
                  </a:lnTo>
                  <a:lnTo>
                    <a:pt x="3829" y="3026"/>
                  </a:lnTo>
                  <a:lnTo>
                    <a:pt x="3922" y="2929"/>
                  </a:lnTo>
                  <a:lnTo>
                    <a:pt x="3942" y="2929"/>
                  </a:lnTo>
                  <a:lnTo>
                    <a:pt x="3962" y="2943"/>
                  </a:lnTo>
                  <a:lnTo>
                    <a:pt x="3982" y="2950"/>
                  </a:lnTo>
                  <a:lnTo>
                    <a:pt x="4008" y="2950"/>
                  </a:lnTo>
                  <a:lnTo>
                    <a:pt x="4941" y="2861"/>
                  </a:lnTo>
                  <a:lnTo>
                    <a:pt x="5413" y="2812"/>
                  </a:lnTo>
                  <a:lnTo>
                    <a:pt x="5893" y="2778"/>
                  </a:lnTo>
                  <a:lnTo>
                    <a:pt x="6372" y="2757"/>
                  </a:lnTo>
                  <a:lnTo>
                    <a:pt x="6605" y="2751"/>
                  </a:lnTo>
                  <a:close/>
                  <a:moveTo>
                    <a:pt x="6925" y="0"/>
                  </a:moveTo>
                  <a:lnTo>
                    <a:pt x="6732" y="7"/>
                  </a:lnTo>
                  <a:lnTo>
                    <a:pt x="6545" y="14"/>
                  </a:lnTo>
                  <a:lnTo>
                    <a:pt x="6359" y="28"/>
                  </a:lnTo>
                  <a:lnTo>
                    <a:pt x="6172" y="48"/>
                  </a:lnTo>
                  <a:lnTo>
                    <a:pt x="5986" y="76"/>
                  </a:lnTo>
                  <a:lnTo>
                    <a:pt x="5800" y="110"/>
                  </a:lnTo>
                  <a:lnTo>
                    <a:pt x="5613" y="145"/>
                  </a:lnTo>
                  <a:lnTo>
                    <a:pt x="5433" y="186"/>
                  </a:lnTo>
                  <a:lnTo>
                    <a:pt x="5247" y="234"/>
                  </a:lnTo>
                  <a:lnTo>
                    <a:pt x="5067" y="289"/>
                  </a:lnTo>
                  <a:lnTo>
                    <a:pt x="4887" y="344"/>
                  </a:lnTo>
                  <a:lnTo>
                    <a:pt x="4708" y="413"/>
                  </a:lnTo>
                  <a:lnTo>
                    <a:pt x="4528" y="482"/>
                  </a:lnTo>
                  <a:lnTo>
                    <a:pt x="4355" y="557"/>
                  </a:lnTo>
                  <a:lnTo>
                    <a:pt x="4182" y="640"/>
                  </a:lnTo>
                  <a:lnTo>
                    <a:pt x="4008" y="722"/>
                  </a:lnTo>
                  <a:lnTo>
                    <a:pt x="3842" y="818"/>
                  </a:lnTo>
                  <a:lnTo>
                    <a:pt x="3609" y="915"/>
                  </a:lnTo>
                  <a:lnTo>
                    <a:pt x="3376" y="1018"/>
                  </a:lnTo>
                  <a:lnTo>
                    <a:pt x="3156" y="1135"/>
                  </a:lnTo>
                  <a:lnTo>
                    <a:pt x="2943" y="1259"/>
                  </a:lnTo>
                  <a:lnTo>
                    <a:pt x="2737" y="1396"/>
                  </a:lnTo>
                  <a:lnTo>
                    <a:pt x="2530" y="1540"/>
                  </a:lnTo>
                  <a:lnTo>
                    <a:pt x="2337" y="1692"/>
                  </a:lnTo>
                  <a:lnTo>
                    <a:pt x="2144" y="1850"/>
                  </a:lnTo>
                  <a:lnTo>
                    <a:pt x="1964" y="2022"/>
                  </a:lnTo>
                  <a:lnTo>
                    <a:pt x="1785" y="2194"/>
                  </a:lnTo>
                  <a:lnTo>
                    <a:pt x="1618" y="2379"/>
                  </a:lnTo>
                  <a:lnTo>
                    <a:pt x="1458" y="2572"/>
                  </a:lnTo>
                  <a:lnTo>
                    <a:pt x="1305" y="2771"/>
                  </a:lnTo>
                  <a:lnTo>
                    <a:pt x="1159" y="2971"/>
                  </a:lnTo>
                  <a:lnTo>
                    <a:pt x="1019" y="3184"/>
                  </a:lnTo>
                  <a:lnTo>
                    <a:pt x="886" y="3397"/>
                  </a:lnTo>
                  <a:lnTo>
                    <a:pt x="766" y="3624"/>
                  </a:lnTo>
                  <a:lnTo>
                    <a:pt x="653" y="3851"/>
                  </a:lnTo>
                  <a:lnTo>
                    <a:pt x="546" y="4078"/>
                  </a:lnTo>
                  <a:lnTo>
                    <a:pt x="453" y="4318"/>
                  </a:lnTo>
                  <a:lnTo>
                    <a:pt x="360" y="4559"/>
                  </a:lnTo>
                  <a:lnTo>
                    <a:pt x="287" y="4800"/>
                  </a:lnTo>
                  <a:lnTo>
                    <a:pt x="213" y="5054"/>
                  </a:lnTo>
                  <a:lnTo>
                    <a:pt x="153" y="5302"/>
                  </a:lnTo>
                  <a:lnTo>
                    <a:pt x="100" y="5563"/>
                  </a:lnTo>
                  <a:lnTo>
                    <a:pt x="60" y="5817"/>
                  </a:lnTo>
                  <a:lnTo>
                    <a:pt x="34" y="6079"/>
                  </a:lnTo>
                  <a:lnTo>
                    <a:pt x="7" y="6347"/>
                  </a:lnTo>
                  <a:lnTo>
                    <a:pt x="0" y="6608"/>
                  </a:lnTo>
                  <a:lnTo>
                    <a:pt x="0" y="6876"/>
                  </a:lnTo>
                  <a:lnTo>
                    <a:pt x="7" y="7144"/>
                  </a:lnTo>
                  <a:lnTo>
                    <a:pt x="27" y="7412"/>
                  </a:lnTo>
                  <a:lnTo>
                    <a:pt x="47" y="7598"/>
                  </a:lnTo>
                  <a:lnTo>
                    <a:pt x="73" y="7784"/>
                  </a:lnTo>
                  <a:lnTo>
                    <a:pt x="107" y="7969"/>
                  </a:lnTo>
                  <a:lnTo>
                    <a:pt x="147" y="8148"/>
                  </a:lnTo>
                  <a:lnTo>
                    <a:pt x="187" y="8320"/>
                  </a:lnTo>
                  <a:lnTo>
                    <a:pt x="233" y="8499"/>
                  </a:lnTo>
                  <a:lnTo>
                    <a:pt x="287" y="8664"/>
                  </a:lnTo>
                  <a:lnTo>
                    <a:pt x="340" y="8836"/>
                  </a:lnTo>
                  <a:lnTo>
                    <a:pt x="400" y="9001"/>
                  </a:lnTo>
                  <a:lnTo>
                    <a:pt x="466" y="9159"/>
                  </a:lnTo>
                  <a:lnTo>
                    <a:pt x="533" y="9317"/>
                  </a:lnTo>
                  <a:lnTo>
                    <a:pt x="606" y="9475"/>
                  </a:lnTo>
                  <a:lnTo>
                    <a:pt x="686" y="9626"/>
                  </a:lnTo>
                  <a:lnTo>
                    <a:pt x="766" y="9778"/>
                  </a:lnTo>
                  <a:lnTo>
                    <a:pt x="852" y="9922"/>
                  </a:lnTo>
                  <a:lnTo>
                    <a:pt x="946" y="10067"/>
                  </a:lnTo>
                  <a:lnTo>
                    <a:pt x="1039" y="10211"/>
                  </a:lnTo>
                  <a:lnTo>
                    <a:pt x="1132" y="10348"/>
                  </a:lnTo>
                  <a:lnTo>
                    <a:pt x="1232" y="10486"/>
                  </a:lnTo>
                  <a:lnTo>
                    <a:pt x="1339" y="10617"/>
                  </a:lnTo>
                  <a:lnTo>
                    <a:pt x="1445" y="10747"/>
                  </a:lnTo>
                  <a:lnTo>
                    <a:pt x="1558" y="10871"/>
                  </a:lnTo>
                  <a:lnTo>
                    <a:pt x="1671" y="10995"/>
                  </a:lnTo>
                  <a:lnTo>
                    <a:pt x="1791" y="11112"/>
                  </a:lnTo>
                  <a:lnTo>
                    <a:pt x="1911" y="11229"/>
                  </a:lnTo>
                  <a:lnTo>
                    <a:pt x="2031" y="11345"/>
                  </a:lnTo>
                  <a:lnTo>
                    <a:pt x="2157" y="11455"/>
                  </a:lnTo>
                  <a:lnTo>
                    <a:pt x="2291" y="11559"/>
                  </a:lnTo>
                  <a:lnTo>
                    <a:pt x="2424" y="11662"/>
                  </a:lnTo>
                  <a:lnTo>
                    <a:pt x="2557" y="11765"/>
                  </a:lnTo>
                  <a:lnTo>
                    <a:pt x="2830" y="11957"/>
                  </a:lnTo>
                  <a:lnTo>
                    <a:pt x="3116" y="12129"/>
                  </a:lnTo>
                  <a:lnTo>
                    <a:pt x="3416" y="12294"/>
                  </a:lnTo>
                  <a:lnTo>
                    <a:pt x="3716" y="12446"/>
                  </a:lnTo>
                  <a:lnTo>
                    <a:pt x="4028" y="12583"/>
                  </a:lnTo>
                  <a:lnTo>
                    <a:pt x="4341" y="12707"/>
                  </a:lnTo>
                  <a:lnTo>
                    <a:pt x="4661" y="12817"/>
                  </a:lnTo>
                  <a:lnTo>
                    <a:pt x="4987" y="12913"/>
                  </a:lnTo>
                  <a:lnTo>
                    <a:pt x="5320" y="12996"/>
                  </a:lnTo>
                  <a:lnTo>
                    <a:pt x="5653" y="13064"/>
                  </a:lnTo>
                  <a:lnTo>
                    <a:pt x="5993" y="13119"/>
                  </a:lnTo>
                  <a:lnTo>
                    <a:pt x="6332" y="13161"/>
                  </a:lnTo>
                  <a:lnTo>
                    <a:pt x="6672" y="13181"/>
                  </a:lnTo>
                  <a:lnTo>
                    <a:pt x="7011" y="13195"/>
                  </a:lnTo>
                  <a:lnTo>
                    <a:pt x="7358" y="13188"/>
                  </a:lnTo>
                  <a:lnTo>
                    <a:pt x="7697" y="13168"/>
                  </a:lnTo>
                  <a:lnTo>
                    <a:pt x="8030" y="13133"/>
                  </a:lnTo>
                  <a:lnTo>
                    <a:pt x="8216" y="13106"/>
                  </a:lnTo>
                  <a:lnTo>
                    <a:pt x="8396" y="13071"/>
                  </a:lnTo>
                  <a:lnTo>
                    <a:pt x="8576" y="13037"/>
                  </a:lnTo>
                  <a:lnTo>
                    <a:pt x="8756" y="12996"/>
                  </a:lnTo>
                  <a:lnTo>
                    <a:pt x="8936" y="12948"/>
                  </a:lnTo>
                  <a:lnTo>
                    <a:pt x="9115" y="12899"/>
                  </a:lnTo>
                  <a:lnTo>
                    <a:pt x="9288" y="12851"/>
                  </a:lnTo>
                  <a:lnTo>
                    <a:pt x="9462" y="12789"/>
                  </a:lnTo>
                  <a:lnTo>
                    <a:pt x="9628" y="12728"/>
                  </a:lnTo>
                  <a:lnTo>
                    <a:pt x="9801" y="12666"/>
                  </a:lnTo>
                  <a:lnTo>
                    <a:pt x="9968" y="12590"/>
                  </a:lnTo>
                  <a:lnTo>
                    <a:pt x="10134" y="12521"/>
                  </a:lnTo>
                  <a:lnTo>
                    <a:pt x="10294" y="12439"/>
                  </a:lnTo>
                  <a:lnTo>
                    <a:pt x="10460" y="12363"/>
                  </a:lnTo>
                  <a:lnTo>
                    <a:pt x="10620" y="12274"/>
                  </a:lnTo>
                  <a:lnTo>
                    <a:pt x="10773" y="12184"/>
                  </a:lnTo>
                  <a:lnTo>
                    <a:pt x="10926" y="12095"/>
                  </a:lnTo>
                  <a:lnTo>
                    <a:pt x="11080" y="11999"/>
                  </a:lnTo>
                  <a:lnTo>
                    <a:pt x="11226" y="11896"/>
                  </a:lnTo>
                  <a:lnTo>
                    <a:pt x="11372" y="11799"/>
                  </a:lnTo>
                  <a:lnTo>
                    <a:pt x="11519" y="11689"/>
                  </a:lnTo>
                  <a:lnTo>
                    <a:pt x="11659" y="11579"/>
                  </a:lnTo>
                  <a:lnTo>
                    <a:pt x="11792" y="11469"/>
                  </a:lnTo>
                  <a:lnTo>
                    <a:pt x="11932" y="11352"/>
                  </a:lnTo>
                  <a:lnTo>
                    <a:pt x="12058" y="11229"/>
                  </a:lnTo>
                  <a:lnTo>
                    <a:pt x="12191" y="11112"/>
                  </a:lnTo>
                  <a:lnTo>
                    <a:pt x="12311" y="10981"/>
                  </a:lnTo>
                  <a:lnTo>
                    <a:pt x="12438" y="10857"/>
                  </a:lnTo>
                  <a:lnTo>
                    <a:pt x="12551" y="10727"/>
                  </a:lnTo>
                  <a:lnTo>
                    <a:pt x="12664" y="10589"/>
                  </a:lnTo>
                  <a:lnTo>
                    <a:pt x="12777" y="10452"/>
                  </a:lnTo>
                  <a:lnTo>
                    <a:pt x="12884" y="10314"/>
                  </a:lnTo>
                  <a:lnTo>
                    <a:pt x="12990" y="10170"/>
                  </a:lnTo>
                  <a:lnTo>
                    <a:pt x="13084" y="10025"/>
                  </a:lnTo>
                  <a:lnTo>
                    <a:pt x="13184" y="9881"/>
                  </a:lnTo>
                  <a:lnTo>
                    <a:pt x="13270" y="9730"/>
                  </a:lnTo>
                  <a:lnTo>
                    <a:pt x="13363" y="9578"/>
                  </a:lnTo>
                  <a:lnTo>
                    <a:pt x="13443" y="9420"/>
                  </a:lnTo>
                  <a:lnTo>
                    <a:pt x="13523" y="9262"/>
                  </a:lnTo>
                  <a:lnTo>
                    <a:pt x="13596" y="9104"/>
                  </a:lnTo>
                  <a:lnTo>
                    <a:pt x="13663" y="8946"/>
                  </a:lnTo>
                  <a:lnTo>
                    <a:pt x="13729" y="8781"/>
                  </a:lnTo>
                  <a:lnTo>
                    <a:pt x="13789" y="8616"/>
                  </a:lnTo>
                  <a:lnTo>
                    <a:pt x="13843" y="8451"/>
                  </a:lnTo>
                  <a:lnTo>
                    <a:pt x="13896" y="8279"/>
                  </a:lnTo>
                  <a:lnTo>
                    <a:pt x="13943" y="8107"/>
                  </a:lnTo>
                  <a:lnTo>
                    <a:pt x="13983" y="7935"/>
                  </a:lnTo>
                  <a:lnTo>
                    <a:pt x="14016" y="7763"/>
                  </a:lnTo>
                  <a:lnTo>
                    <a:pt x="14049" y="7584"/>
                  </a:lnTo>
                  <a:lnTo>
                    <a:pt x="14076" y="7406"/>
                  </a:lnTo>
                  <a:lnTo>
                    <a:pt x="14096" y="7227"/>
                  </a:lnTo>
                  <a:lnTo>
                    <a:pt x="14109" y="7041"/>
                  </a:lnTo>
                  <a:lnTo>
                    <a:pt x="14116" y="6862"/>
                  </a:lnTo>
                  <a:lnTo>
                    <a:pt x="14122" y="6677"/>
                  </a:lnTo>
                  <a:lnTo>
                    <a:pt x="14116" y="6491"/>
                  </a:lnTo>
                  <a:lnTo>
                    <a:pt x="14109" y="6305"/>
                  </a:lnTo>
                  <a:lnTo>
                    <a:pt x="14096" y="6120"/>
                  </a:lnTo>
                  <a:lnTo>
                    <a:pt x="14076" y="5927"/>
                  </a:lnTo>
                  <a:lnTo>
                    <a:pt x="14049" y="5742"/>
                  </a:lnTo>
                  <a:lnTo>
                    <a:pt x="14016" y="5549"/>
                  </a:lnTo>
                  <a:lnTo>
                    <a:pt x="13976" y="5357"/>
                  </a:lnTo>
                  <a:lnTo>
                    <a:pt x="13936" y="5164"/>
                  </a:lnTo>
                  <a:lnTo>
                    <a:pt x="13883" y="4972"/>
                  </a:lnTo>
                  <a:lnTo>
                    <a:pt x="13823" y="4779"/>
                  </a:lnTo>
                  <a:lnTo>
                    <a:pt x="13763" y="4586"/>
                  </a:lnTo>
                  <a:lnTo>
                    <a:pt x="13690" y="4401"/>
                  </a:lnTo>
                  <a:lnTo>
                    <a:pt x="13616" y="4222"/>
                  </a:lnTo>
                  <a:lnTo>
                    <a:pt x="13536" y="4043"/>
                  </a:lnTo>
                  <a:lnTo>
                    <a:pt x="13450" y="3864"/>
                  </a:lnTo>
                  <a:lnTo>
                    <a:pt x="13363" y="3693"/>
                  </a:lnTo>
                  <a:lnTo>
                    <a:pt x="13270" y="3528"/>
                  </a:lnTo>
                  <a:lnTo>
                    <a:pt x="13170" y="3363"/>
                  </a:lnTo>
                  <a:lnTo>
                    <a:pt x="13064" y="3198"/>
                  </a:lnTo>
                  <a:lnTo>
                    <a:pt x="12957" y="3039"/>
                  </a:lnTo>
                  <a:lnTo>
                    <a:pt x="12844" y="2881"/>
                  </a:lnTo>
                  <a:lnTo>
                    <a:pt x="12731" y="2730"/>
                  </a:lnTo>
                  <a:lnTo>
                    <a:pt x="12611" y="2586"/>
                  </a:lnTo>
                  <a:lnTo>
                    <a:pt x="12484" y="2441"/>
                  </a:lnTo>
                  <a:lnTo>
                    <a:pt x="12351" y="2297"/>
                  </a:lnTo>
                  <a:lnTo>
                    <a:pt x="12225" y="2166"/>
                  </a:lnTo>
                  <a:lnTo>
                    <a:pt x="12085" y="2029"/>
                  </a:lnTo>
                  <a:lnTo>
                    <a:pt x="11945" y="1898"/>
                  </a:lnTo>
                  <a:lnTo>
                    <a:pt x="11805" y="1774"/>
                  </a:lnTo>
                  <a:lnTo>
                    <a:pt x="11659" y="1650"/>
                  </a:lnTo>
                  <a:lnTo>
                    <a:pt x="11506" y="1534"/>
                  </a:lnTo>
                  <a:lnTo>
                    <a:pt x="11359" y="1424"/>
                  </a:lnTo>
                  <a:lnTo>
                    <a:pt x="11199" y="1314"/>
                  </a:lnTo>
                  <a:lnTo>
                    <a:pt x="11040" y="1204"/>
                  </a:lnTo>
                  <a:lnTo>
                    <a:pt x="10880" y="1107"/>
                  </a:lnTo>
                  <a:lnTo>
                    <a:pt x="10720" y="1011"/>
                  </a:lnTo>
                  <a:lnTo>
                    <a:pt x="10554" y="915"/>
                  </a:lnTo>
                  <a:lnTo>
                    <a:pt x="10387" y="825"/>
                  </a:lnTo>
                  <a:lnTo>
                    <a:pt x="10214" y="743"/>
                  </a:lnTo>
                  <a:lnTo>
                    <a:pt x="10041" y="660"/>
                  </a:lnTo>
                  <a:lnTo>
                    <a:pt x="9868" y="585"/>
                  </a:lnTo>
                  <a:lnTo>
                    <a:pt x="9695" y="516"/>
                  </a:lnTo>
                  <a:lnTo>
                    <a:pt x="9515" y="447"/>
                  </a:lnTo>
                  <a:lnTo>
                    <a:pt x="9335" y="385"/>
                  </a:lnTo>
                  <a:lnTo>
                    <a:pt x="9155" y="323"/>
                  </a:lnTo>
                  <a:lnTo>
                    <a:pt x="8976" y="275"/>
                  </a:lnTo>
                  <a:lnTo>
                    <a:pt x="8789" y="220"/>
                  </a:lnTo>
                  <a:lnTo>
                    <a:pt x="8609" y="179"/>
                  </a:lnTo>
                  <a:lnTo>
                    <a:pt x="8423" y="138"/>
                  </a:lnTo>
                  <a:lnTo>
                    <a:pt x="8236" y="103"/>
                  </a:lnTo>
                  <a:lnTo>
                    <a:pt x="8050" y="76"/>
                  </a:lnTo>
                  <a:lnTo>
                    <a:pt x="7864" y="48"/>
                  </a:lnTo>
                  <a:lnTo>
                    <a:pt x="7677" y="28"/>
                  </a:lnTo>
                  <a:lnTo>
                    <a:pt x="7491" y="14"/>
                  </a:lnTo>
                  <a:lnTo>
                    <a:pt x="7298" y="7"/>
                  </a:lnTo>
                  <a:lnTo>
                    <a:pt x="711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-3101175" y="-434525"/>
              <a:ext cx="220575" cy="190500"/>
            </a:xfrm>
            <a:custGeom>
              <a:avLst/>
              <a:gdLst/>
              <a:ahLst/>
              <a:cxnLst/>
              <a:rect l="l" t="t" r="r" b="b"/>
              <a:pathLst>
                <a:path w="8823" h="7620" extrusionOk="0">
                  <a:moveTo>
                    <a:pt x="4075" y="1"/>
                  </a:moveTo>
                  <a:lnTo>
                    <a:pt x="3842" y="7"/>
                  </a:lnTo>
                  <a:lnTo>
                    <a:pt x="3363" y="28"/>
                  </a:lnTo>
                  <a:lnTo>
                    <a:pt x="2883" y="62"/>
                  </a:lnTo>
                  <a:lnTo>
                    <a:pt x="2411" y="111"/>
                  </a:lnTo>
                  <a:lnTo>
                    <a:pt x="1478" y="200"/>
                  </a:lnTo>
                  <a:lnTo>
                    <a:pt x="1452" y="200"/>
                  </a:lnTo>
                  <a:lnTo>
                    <a:pt x="1432" y="193"/>
                  </a:lnTo>
                  <a:lnTo>
                    <a:pt x="1412" y="179"/>
                  </a:lnTo>
                  <a:lnTo>
                    <a:pt x="1392" y="179"/>
                  </a:lnTo>
                  <a:lnTo>
                    <a:pt x="1299" y="276"/>
                  </a:lnTo>
                  <a:lnTo>
                    <a:pt x="1205" y="379"/>
                  </a:lnTo>
                  <a:lnTo>
                    <a:pt x="1119" y="482"/>
                  </a:lnTo>
                  <a:lnTo>
                    <a:pt x="1032" y="592"/>
                  </a:lnTo>
                  <a:lnTo>
                    <a:pt x="873" y="812"/>
                  </a:lnTo>
                  <a:lnTo>
                    <a:pt x="719" y="1046"/>
                  </a:lnTo>
                  <a:lnTo>
                    <a:pt x="586" y="1293"/>
                  </a:lnTo>
                  <a:lnTo>
                    <a:pt x="460" y="1541"/>
                  </a:lnTo>
                  <a:lnTo>
                    <a:pt x="347" y="1802"/>
                  </a:lnTo>
                  <a:lnTo>
                    <a:pt x="253" y="2063"/>
                  </a:lnTo>
                  <a:lnTo>
                    <a:pt x="173" y="2332"/>
                  </a:lnTo>
                  <a:lnTo>
                    <a:pt x="134" y="2469"/>
                  </a:lnTo>
                  <a:lnTo>
                    <a:pt x="107" y="2613"/>
                  </a:lnTo>
                  <a:lnTo>
                    <a:pt x="80" y="2751"/>
                  </a:lnTo>
                  <a:lnTo>
                    <a:pt x="54" y="2888"/>
                  </a:lnTo>
                  <a:lnTo>
                    <a:pt x="34" y="3033"/>
                  </a:lnTo>
                  <a:lnTo>
                    <a:pt x="20" y="3170"/>
                  </a:lnTo>
                  <a:lnTo>
                    <a:pt x="7" y="3315"/>
                  </a:lnTo>
                  <a:lnTo>
                    <a:pt x="0" y="3459"/>
                  </a:lnTo>
                  <a:lnTo>
                    <a:pt x="0" y="3597"/>
                  </a:lnTo>
                  <a:lnTo>
                    <a:pt x="0" y="3741"/>
                  </a:lnTo>
                  <a:lnTo>
                    <a:pt x="7" y="3885"/>
                  </a:lnTo>
                  <a:lnTo>
                    <a:pt x="20" y="4030"/>
                  </a:lnTo>
                  <a:lnTo>
                    <a:pt x="34" y="4167"/>
                  </a:lnTo>
                  <a:lnTo>
                    <a:pt x="54" y="4312"/>
                  </a:lnTo>
                  <a:lnTo>
                    <a:pt x="94" y="4518"/>
                  </a:lnTo>
                  <a:lnTo>
                    <a:pt x="140" y="4724"/>
                  </a:lnTo>
                  <a:lnTo>
                    <a:pt x="207" y="4917"/>
                  </a:lnTo>
                  <a:lnTo>
                    <a:pt x="273" y="5109"/>
                  </a:lnTo>
                  <a:lnTo>
                    <a:pt x="353" y="5295"/>
                  </a:lnTo>
                  <a:lnTo>
                    <a:pt x="446" y="5467"/>
                  </a:lnTo>
                  <a:lnTo>
                    <a:pt x="546" y="5639"/>
                  </a:lnTo>
                  <a:lnTo>
                    <a:pt x="653" y="5804"/>
                  </a:lnTo>
                  <a:lnTo>
                    <a:pt x="766" y="5955"/>
                  </a:lnTo>
                  <a:lnTo>
                    <a:pt x="886" y="6106"/>
                  </a:lnTo>
                  <a:lnTo>
                    <a:pt x="1019" y="6251"/>
                  </a:lnTo>
                  <a:lnTo>
                    <a:pt x="1159" y="6388"/>
                  </a:lnTo>
                  <a:lnTo>
                    <a:pt x="1299" y="6512"/>
                  </a:lnTo>
                  <a:lnTo>
                    <a:pt x="1452" y="6636"/>
                  </a:lnTo>
                  <a:lnTo>
                    <a:pt x="1605" y="6753"/>
                  </a:lnTo>
                  <a:lnTo>
                    <a:pt x="1765" y="6863"/>
                  </a:lnTo>
                  <a:lnTo>
                    <a:pt x="1931" y="6959"/>
                  </a:lnTo>
                  <a:lnTo>
                    <a:pt x="2104" y="7055"/>
                  </a:lnTo>
                  <a:lnTo>
                    <a:pt x="2277" y="7145"/>
                  </a:lnTo>
                  <a:lnTo>
                    <a:pt x="2457" y="7220"/>
                  </a:lnTo>
                  <a:lnTo>
                    <a:pt x="2637" y="7296"/>
                  </a:lnTo>
                  <a:lnTo>
                    <a:pt x="2823" y="7358"/>
                  </a:lnTo>
                  <a:lnTo>
                    <a:pt x="3010" y="7420"/>
                  </a:lnTo>
                  <a:lnTo>
                    <a:pt x="3203" y="7468"/>
                  </a:lnTo>
                  <a:lnTo>
                    <a:pt x="3396" y="7516"/>
                  </a:lnTo>
                  <a:lnTo>
                    <a:pt x="3589" y="7550"/>
                  </a:lnTo>
                  <a:lnTo>
                    <a:pt x="3782" y="7578"/>
                  </a:lnTo>
                  <a:lnTo>
                    <a:pt x="3975" y="7598"/>
                  </a:lnTo>
                  <a:lnTo>
                    <a:pt x="4175" y="7612"/>
                  </a:lnTo>
                  <a:lnTo>
                    <a:pt x="4368" y="7619"/>
                  </a:lnTo>
                  <a:lnTo>
                    <a:pt x="4561" y="7619"/>
                  </a:lnTo>
                  <a:lnTo>
                    <a:pt x="4761" y="7612"/>
                  </a:lnTo>
                  <a:lnTo>
                    <a:pt x="5014" y="7592"/>
                  </a:lnTo>
                  <a:lnTo>
                    <a:pt x="5267" y="7550"/>
                  </a:lnTo>
                  <a:lnTo>
                    <a:pt x="5513" y="7502"/>
                  </a:lnTo>
                  <a:lnTo>
                    <a:pt x="5760" y="7440"/>
                  </a:lnTo>
                  <a:lnTo>
                    <a:pt x="5999" y="7365"/>
                  </a:lnTo>
                  <a:lnTo>
                    <a:pt x="6232" y="7282"/>
                  </a:lnTo>
                  <a:lnTo>
                    <a:pt x="6465" y="7179"/>
                  </a:lnTo>
                  <a:lnTo>
                    <a:pt x="6685" y="7069"/>
                  </a:lnTo>
                  <a:lnTo>
                    <a:pt x="6905" y="6945"/>
                  </a:lnTo>
                  <a:lnTo>
                    <a:pt x="7111" y="6815"/>
                  </a:lnTo>
                  <a:lnTo>
                    <a:pt x="7311" y="6670"/>
                  </a:lnTo>
                  <a:lnTo>
                    <a:pt x="7504" y="6519"/>
                  </a:lnTo>
                  <a:lnTo>
                    <a:pt x="7684" y="6361"/>
                  </a:lnTo>
                  <a:lnTo>
                    <a:pt x="7850" y="6189"/>
                  </a:lnTo>
                  <a:lnTo>
                    <a:pt x="8010" y="6010"/>
                  </a:lnTo>
                  <a:lnTo>
                    <a:pt x="8157" y="5824"/>
                  </a:lnTo>
                  <a:lnTo>
                    <a:pt x="8290" y="5625"/>
                  </a:lnTo>
                  <a:lnTo>
                    <a:pt x="8410" y="5426"/>
                  </a:lnTo>
                  <a:lnTo>
                    <a:pt x="8516" y="5213"/>
                  </a:lnTo>
                  <a:lnTo>
                    <a:pt x="8563" y="5109"/>
                  </a:lnTo>
                  <a:lnTo>
                    <a:pt x="8609" y="4999"/>
                  </a:lnTo>
                  <a:lnTo>
                    <a:pt x="8649" y="4889"/>
                  </a:lnTo>
                  <a:lnTo>
                    <a:pt x="8683" y="4779"/>
                  </a:lnTo>
                  <a:lnTo>
                    <a:pt x="8716" y="4662"/>
                  </a:lnTo>
                  <a:lnTo>
                    <a:pt x="8743" y="4552"/>
                  </a:lnTo>
                  <a:lnTo>
                    <a:pt x="8769" y="4436"/>
                  </a:lnTo>
                  <a:lnTo>
                    <a:pt x="8789" y="4319"/>
                  </a:lnTo>
                  <a:lnTo>
                    <a:pt x="8803" y="4202"/>
                  </a:lnTo>
                  <a:lnTo>
                    <a:pt x="8816" y="4085"/>
                  </a:lnTo>
                  <a:lnTo>
                    <a:pt x="8823" y="3961"/>
                  </a:lnTo>
                  <a:lnTo>
                    <a:pt x="8823" y="3844"/>
                  </a:lnTo>
                  <a:lnTo>
                    <a:pt x="8823" y="3720"/>
                  </a:lnTo>
                  <a:lnTo>
                    <a:pt x="8809" y="3597"/>
                  </a:lnTo>
                  <a:lnTo>
                    <a:pt x="8796" y="3473"/>
                  </a:lnTo>
                  <a:lnTo>
                    <a:pt x="8783" y="3349"/>
                  </a:lnTo>
                  <a:lnTo>
                    <a:pt x="8756" y="3225"/>
                  </a:lnTo>
                  <a:lnTo>
                    <a:pt x="8729" y="3095"/>
                  </a:lnTo>
                  <a:lnTo>
                    <a:pt x="8696" y="2971"/>
                  </a:lnTo>
                  <a:lnTo>
                    <a:pt x="8663" y="2840"/>
                  </a:lnTo>
                  <a:lnTo>
                    <a:pt x="8616" y="2717"/>
                  </a:lnTo>
                  <a:lnTo>
                    <a:pt x="8569" y="2586"/>
                  </a:lnTo>
                  <a:lnTo>
                    <a:pt x="8510" y="2455"/>
                  </a:lnTo>
                  <a:lnTo>
                    <a:pt x="8450" y="2332"/>
                  </a:lnTo>
                  <a:lnTo>
                    <a:pt x="8383" y="2201"/>
                  </a:lnTo>
                  <a:lnTo>
                    <a:pt x="8316" y="2070"/>
                  </a:lnTo>
                  <a:lnTo>
                    <a:pt x="8243" y="1946"/>
                  </a:lnTo>
                  <a:lnTo>
                    <a:pt x="8170" y="1830"/>
                  </a:lnTo>
                  <a:lnTo>
                    <a:pt x="8097" y="1720"/>
                  </a:lnTo>
                  <a:lnTo>
                    <a:pt x="8017" y="1610"/>
                  </a:lnTo>
                  <a:lnTo>
                    <a:pt x="7937" y="1506"/>
                  </a:lnTo>
                  <a:lnTo>
                    <a:pt x="7857" y="1410"/>
                  </a:lnTo>
                  <a:lnTo>
                    <a:pt x="7777" y="1314"/>
                  </a:lnTo>
                  <a:lnTo>
                    <a:pt x="7691" y="1225"/>
                  </a:lnTo>
                  <a:lnTo>
                    <a:pt x="7517" y="1053"/>
                  </a:lnTo>
                  <a:lnTo>
                    <a:pt x="7338" y="901"/>
                  </a:lnTo>
                  <a:lnTo>
                    <a:pt x="7151" y="757"/>
                  </a:lnTo>
                  <a:lnTo>
                    <a:pt x="6958" y="633"/>
                  </a:lnTo>
                  <a:lnTo>
                    <a:pt x="6758" y="523"/>
                  </a:lnTo>
                  <a:lnTo>
                    <a:pt x="6559" y="420"/>
                  </a:lnTo>
                  <a:lnTo>
                    <a:pt x="6346" y="338"/>
                  </a:lnTo>
                  <a:lnTo>
                    <a:pt x="6139" y="262"/>
                  </a:lnTo>
                  <a:lnTo>
                    <a:pt x="5920" y="200"/>
                  </a:lnTo>
                  <a:lnTo>
                    <a:pt x="5700" y="145"/>
                  </a:lnTo>
                  <a:lnTo>
                    <a:pt x="5473" y="97"/>
                  </a:lnTo>
                  <a:lnTo>
                    <a:pt x="5247" y="62"/>
                  </a:lnTo>
                  <a:lnTo>
                    <a:pt x="5021" y="35"/>
                  </a:lnTo>
                  <a:lnTo>
                    <a:pt x="4788" y="14"/>
                  </a:lnTo>
                  <a:lnTo>
                    <a:pt x="4555" y="7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-3567100" y="-3488975"/>
              <a:ext cx="147850" cy="878425"/>
            </a:xfrm>
            <a:custGeom>
              <a:avLst/>
              <a:gdLst/>
              <a:ahLst/>
              <a:cxnLst/>
              <a:rect l="l" t="t" r="r" b="b"/>
              <a:pathLst>
                <a:path w="5914" h="35137" extrusionOk="0">
                  <a:moveTo>
                    <a:pt x="5381" y="1"/>
                  </a:moveTo>
                  <a:lnTo>
                    <a:pt x="4848" y="28"/>
                  </a:lnTo>
                  <a:lnTo>
                    <a:pt x="4369" y="56"/>
                  </a:lnTo>
                  <a:lnTo>
                    <a:pt x="4156" y="69"/>
                  </a:lnTo>
                  <a:lnTo>
                    <a:pt x="3943" y="97"/>
                  </a:lnTo>
                  <a:lnTo>
                    <a:pt x="3750" y="118"/>
                  </a:lnTo>
                  <a:lnTo>
                    <a:pt x="3570" y="152"/>
                  </a:lnTo>
                  <a:lnTo>
                    <a:pt x="3397" y="193"/>
                  </a:lnTo>
                  <a:lnTo>
                    <a:pt x="3230" y="234"/>
                  </a:lnTo>
                  <a:lnTo>
                    <a:pt x="3077" y="289"/>
                  </a:lnTo>
                  <a:lnTo>
                    <a:pt x="2937" y="351"/>
                  </a:lnTo>
                  <a:lnTo>
                    <a:pt x="2804" y="420"/>
                  </a:lnTo>
                  <a:lnTo>
                    <a:pt x="2678" y="496"/>
                  </a:lnTo>
                  <a:lnTo>
                    <a:pt x="2558" y="585"/>
                  </a:lnTo>
                  <a:lnTo>
                    <a:pt x="2445" y="688"/>
                  </a:lnTo>
                  <a:lnTo>
                    <a:pt x="2338" y="798"/>
                  </a:lnTo>
                  <a:lnTo>
                    <a:pt x="2245" y="929"/>
                  </a:lnTo>
                  <a:lnTo>
                    <a:pt x="2152" y="1066"/>
                  </a:lnTo>
                  <a:lnTo>
                    <a:pt x="2065" y="1218"/>
                  </a:lnTo>
                  <a:lnTo>
                    <a:pt x="1978" y="1383"/>
                  </a:lnTo>
                  <a:lnTo>
                    <a:pt x="1899" y="1568"/>
                  </a:lnTo>
                  <a:lnTo>
                    <a:pt x="1825" y="1768"/>
                  </a:lnTo>
                  <a:lnTo>
                    <a:pt x="1752" y="1988"/>
                  </a:lnTo>
                  <a:lnTo>
                    <a:pt x="1685" y="2222"/>
                  </a:lnTo>
                  <a:lnTo>
                    <a:pt x="1619" y="2476"/>
                  </a:lnTo>
                  <a:lnTo>
                    <a:pt x="1552" y="2744"/>
                  </a:lnTo>
                  <a:lnTo>
                    <a:pt x="1486" y="3040"/>
                  </a:lnTo>
                  <a:lnTo>
                    <a:pt x="1426" y="3349"/>
                  </a:lnTo>
                  <a:lnTo>
                    <a:pt x="1359" y="3686"/>
                  </a:lnTo>
                  <a:lnTo>
                    <a:pt x="1233" y="4422"/>
                  </a:lnTo>
                  <a:lnTo>
                    <a:pt x="1186" y="4718"/>
                  </a:lnTo>
                  <a:lnTo>
                    <a:pt x="1146" y="5020"/>
                  </a:lnTo>
                  <a:lnTo>
                    <a:pt x="1113" y="5323"/>
                  </a:lnTo>
                  <a:lnTo>
                    <a:pt x="1080" y="5625"/>
                  </a:lnTo>
                  <a:lnTo>
                    <a:pt x="1053" y="5935"/>
                  </a:lnTo>
                  <a:lnTo>
                    <a:pt x="1026" y="6244"/>
                  </a:lnTo>
                  <a:lnTo>
                    <a:pt x="986" y="6863"/>
                  </a:lnTo>
                  <a:lnTo>
                    <a:pt x="966" y="7489"/>
                  </a:lnTo>
                  <a:lnTo>
                    <a:pt x="946" y="8121"/>
                  </a:lnTo>
                  <a:lnTo>
                    <a:pt x="946" y="8754"/>
                  </a:lnTo>
                  <a:lnTo>
                    <a:pt x="946" y="9386"/>
                  </a:lnTo>
                  <a:lnTo>
                    <a:pt x="960" y="10658"/>
                  </a:lnTo>
                  <a:lnTo>
                    <a:pt x="980" y="11924"/>
                  </a:lnTo>
                  <a:lnTo>
                    <a:pt x="986" y="12556"/>
                  </a:lnTo>
                  <a:lnTo>
                    <a:pt x="993" y="13175"/>
                  </a:lnTo>
                  <a:lnTo>
                    <a:pt x="986" y="13794"/>
                  </a:lnTo>
                  <a:lnTo>
                    <a:pt x="973" y="14406"/>
                  </a:lnTo>
                  <a:lnTo>
                    <a:pt x="900" y="16895"/>
                  </a:lnTo>
                  <a:lnTo>
                    <a:pt x="827" y="19384"/>
                  </a:lnTo>
                  <a:lnTo>
                    <a:pt x="753" y="21887"/>
                  </a:lnTo>
                  <a:lnTo>
                    <a:pt x="680" y="24383"/>
                  </a:lnTo>
                  <a:lnTo>
                    <a:pt x="667" y="24555"/>
                  </a:lnTo>
                  <a:lnTo>
                    <a:pt x="653" y="24747"/>
                  </a:lnTo>
                  <a:lnTo>
                    <a:pt x="607" y="25187"/>
                  </a:lnTo>
                  <a:lnTo>
                    <a:pt x="547" y="25703"/>
                  </a:lnTo>
                  <a:lnTo>
                    <a:pt x="474" y="26274"/>
                  </a:lnTo>
                  <a:lnTo>
                    <a:pt x="307" y="27552"/>
                  </a:lnTo>
                  <a:lnTo>
                    <a:pt x="227" y="28233"/>
                  </a:lnTo>
                  <a:lnTo>
                    <a:pt x="147" y="28934"/>
                  </a:lnTo>
                  <a:lnTo>
                    <a:pt x="87" y="29636"/>
                  </a:lnTo>
                  <a:lnTo>
                    <a:pt x="61" y="29986"/>
                  </a:lnTo>
                  <a:lnTo>
                    <a:pt x="34" y="30330"/>
                  </a:lnTo>
                  <a:lnTo>
                    <a:pt x="21" y="30674"/>
                  </a:lnTo>
                  <a:lnTo>
                    <a:pt x="8" y="31011"/>
                  </a:lnTo>
                  <a:lnTo>
                    <a:pt x="1" y="31341"/>
                  </a:lnTo>
                  <a:lnTo>
                    <a:pt x="8" y="31664"/>
                  </a:lnTo>
                  <a:lnTo>
                    <a:pt x="14" y="31974"/>
                  </a:lnTo>
                  <a:lnTo>
                    <a:pt x="34" y="32276"/>
                  </a:lnTo>
                  <a:lnTo>
                    <a:pt x="61" y="32565"/>
                  </a:lnTo>
                  <a:lnTo>
                    <a:pt x="94" y="32840"/>
                  </a:lnTo>
                  <a:lnTo>
                    <a:pt x="141" y="33101"/>
                  </a:lnTo>
                  <a:lnTo>
                    <a:pt x="194" y="33342"/>
                  </a:lnTo>
                  <a:lnTo>
                    <a:pt x="227" y="33459"/>
                  </a:lnTo>
                  <a:lnTo>
                    <a:pt x="261" y="33569"/>
                  </a:lnTo>
                  <a:lnTo>
                    <a:pt x="301" y="33672"/>
                  </a:lnTo>
                  <a:lnTo>
                    <a:pt x="341" y="33775"/>
                  </a:lnTo>
                  <a:lnTo>
                    <a:pt x="653" y="33933"/>
                  </a:lnTo>
                  <a:lnTo>
                    <a:pt x="973" y="34085"/>
                  </a:lnTo>
                  <a:lnTo>
                    <a:pt x="1293" y="34229"/>
                  </a:lnTo>
                  <a:lnTo>
                    <a:pt x="1619" y="34366"/>
                  </a:lnTo>
                  <a:lnTo>
                    <a:pt x="1945" y="34490"/>
                  </a:lnTo>
                  <a:lnTo>
                    <a:pt x="2278" y="34607"/>
                  </a:lnTo>
                  <a:lnTo>
                    <a:pt x="2604" y="34710"/>
                  </a:lnTo>
                  <a:lnTo>
                    <a:pt x="2937" y="34807"/>
                  </a:lnTo>
                  <a:lnTo>
                    <a:pt x="3277" y="34889"/>
                  </a:lnTo>
                  <a:lnTo>
                    <a:pt x="3616" y="34958"/>
                  </a:lnTo>
                  <a:lnTo>
                    <a:pt x="3956" y="35013"/>
                  </a:lnTo>
                  <a:lnTo>
                    <a:pt x="4302" y="35054"/>
                  </a:lnTo>
                  <a:lnTo>
                    <a:pt x="4648" y="35088"/>
                  </a:lnTo>
                  <a:lnTo>
                    <a:pt x="4995" y="35102"/>
                  </a:lnTo>
                  <a:lnTo>
                    <a:pt x="5348" y="35109"/>
                  </a:lnTo>
                  <a:lnTo>
                    <a:pt x="5700" y="35095"/>
                  </a:lnTo>
                  <a:lnTo>
                    <a:pt x="5760" y="35095"/>
                  </a:lnTo>
                  <a:lnTo>
                    <a:pt x="5820" y="35109"/>
                  </a:lnTo>
                  <a:lnTo>
                    <a:pt x="5913" y="35137"/>
                  </a:lnTo>
                  <a:lnTo>
                    <a:pt x="5814" y="33369"/>
                  </a:lnTo>
                  <a:lnTo>
                    <a:pt x="5720" y="31602"/>
                  </a:lnTo>
                  <a:lnTo>
                    <a:pt x="5634" y="29828"/>
                  </a:lnTo>
                  <a:lnTo>
                    <a:pt x="5554" y="28061"/>
                  </a:lnTo>
                  <a:lnTo>
                    <a:pt x="5487" y="26294"/>
                  </a:lnTo>
                  <a:lnTo>
                    <a:pt x="5427" y="24527"/>
                  </a:lnTo>
                  <a:lnTo>
                    <a:pt x="5374" y="22760"/>
                  </a:lnTo>
                  <a:lnTo>
                    <a:pt x="5334" y="21000"/>
                  </a:lnTo>
                  <a:lnTo>
                    <a:pt x="5301" y="19233"/>
                  </a:lnTo>
                  <a:lnTo>
                    <a:pt x="5281" y="17472"/>
                  </a:lnTo>
                  <a:lnTo>
                    <a:pt x="5261" y="15719"/>
                  </a:lnTo>
                  <a:lnTo>
                    <a:pt x="5261" y="13959"/>
                  </a:lnTo>
                  <a:lnTo>
                    <a:pt x="5268" y="12212"/>
                  </a:lnTo>
                  <a:lnTo>
                    <a:pt x="5281" y="10459"/>
                  </a:lnTo>
                  <a:lnTo>
                    <a:pt x="5308" y="8712"/>
                  </a:lnTo>
                  <a:lnTo>
                    <a:pt x="5341" y="6973"/>
                  </a:lnTo>
                  <a:lnTo>
                    <a:pt x="5354" y="6189"/>
                  </a:lnTo>
                  <a:lnTo>
                    <a:pt x="5361" y="5378"/>
                  </a:lnTo>
                  <a:lnTo>
                    <a:pt x="5367" y="3679"/>
                  </a:lnTo>
                  <a:lnTo>
                    <a:pt x="5374" y="1878"/>
                  </a:lnTo>
                  <a:lnTo>
                    <a:pt x="5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-3981900" y="-3333400"/>
              <a:ext cx="378050" cy="467250"/>
            </a:xfrm>
            <a:custGeom>
              <a:avLst/>
              <a:gdLst/>
              <a:ahLst/>
              <a:cxnLst/>
              <a:rect l="l" t="t" r="r" b="b"/>
              <a:pathLst>
                <a:path w="15122" h="18690" extrusionOk="0">
                  <a:moveTo>
                    <a:pt x="8863" y="0"/>
                  </a:moveTo>
                  <a:lnTo>
                    <a:pt x="8636" y="392"/>
                  </a:lnTo>
                  <a:lnTo>
                    <a:pt x="8397" y="770"/>
                  </a:lnTo>
                  <a:lnTo>
                    <a:pt x="8144" y="1149"/>
                  </a:lnTo>
                  <a:lnTo>
                    <a:pt x="7877" y="1520"/>
                  </a:lnTo>
                  <a:lnTo>
                    <a:pt x="7611" y="1884"/>
                  </a:lnTo>
                  <a:lnTo>
                    <a:pt x="7331" y="2249"/>
                  </a:lnTo>
                  <a:lnTo>
                    <a:pt x="7045" y="2606"/>
                  </a:lnTo>
                  <a:lnTo>
                    <a:pt x="6752" y="2957"/>
                  </a:lnTo>
                  <a:lnTo>
                    <a:pt x="6459" y="3308"/>
                  </a:lnTo>
                  <a:lnTo>
                    <a:pt x="6159" y="3658"/>
                  </a:lnTo>
                  <a:lnTo>
                    <a:pt x="5560" y="4346"/>
                  </a:lnTo>
                  <a:lnTo>
                    <a:pt x="4968" y="5034"/>
                  </a:lnTo>
                  <a:lnTo>
                    <a:pt x="4675" y="5377"/>
                  </a:lnTo>
                  <a:lnTo>
                    <a:pt x="4388" y="5721"/>
                  </a:lnTo>
                  <a:lnTo>
                    <a:pt x="3856" y="6361"/>
                  </a:lnTo>
                  <a:lnTo>
                    <a:pt x="3316" y="7000"/>
                  </a:lnTo>
                  <a:lnTo>
                    <a:pt x="2770" y="7633"/>
                  </a:lnTo>
                  <a:lnTo>
                    <a:pt x="2231" y="8258"/>
                  </a:lnTo>
                  <a:lnTo>
                    <a:pt x="1678" y="8884"/>
                  </a:lnTo>
                  <a:lnTo>
                    <a:pt x="1126" y="9503"/>
                  </a:lnTo>
                  <a:lnTo>
                    <a:pt x="567" y="10122"/>
                  </a:lnTo>
                  <a:lnTo>
                    <a:pt x="1" y="10734"/>
                  </a:lnTo>
                  <a:lnTo>
                    <a:pt x="400" y="11057"/>
                  </a:lnTo>
                  <a:lnTo>
                    <a:pt x="800" y="11380"/>
                  </a:lnTo>
                  <a:lnTo>
                    <a:pt x="1206" y="11696"/>
                  </a:lnTo>
                  <a:lnTo>
                    <a:pt x="1612" y="12006"/>
                  </a:lnTo>
                  <a:lnTo>
                    <a:pt x="2025" y="12315"/>
                  </a:lnTo>
                  <a:lnTo>
                    <a:pt x="2438" y="12618"/>
                  </a:lnTo>
                  <a:lnTo>
                    <a:pt x="2864" y="12913"/>
                  </a:lnTo>
                  <a:lnTo>
                    <a:pt x="3283" y="13209"/>
                  </a:lnTo>
                  <a:lnTo>
                    <a:pt x="3716" y="13498"/>
                  </a:lnTo>
                  <a:lnTo>
                    <a:pt x="4149" y="13780"/>
                  </a:lnTo>
                  <a:lnTo>
                    <a:pt x="4588" y="14062"/>
                  </a:lnTo>
                  <a:lnTo>
                    <a:pt x="5028" y="14337"/>
                  </a:lnTo>
                  <a:lnTo>
                    <a:pt x="5474" y="14605"/>
                  </a:lnTo>
                  <a:lnTo>
                    <a:pt x="5926" y="14866"/>
                  </a:lnTo>
                  <a:lnTo>
                    <a:pt x="6386" y="15127"/>
                  </a:lnTo>
                  <a:lnTo>
                    <a:pt x="6845" y="15382"/>
                  </a:lnTo>
                  <a:lnTo>
                    <a:pt x="7305" y="15629"/>
                  </a:lnTo>
                  <a:lnTo>
                    <a:pt x="7777" y="15870"/>
                  </a:lnTo>
                  <a:lnTo>
                    <a:pt x="8250" y="16111"/>
                  </a:lnTo>
                  <a:lnTo>
                    <a:pt x="8730" y="16338"/>
                  </a:lnTo>
                  <a:lnTo>
                    <a:pt x="9209" y="16564"/>
                  </a:lnTo>
                  <a:lnTo>
                    <a:pt x="9695" y="16791"/>
                  </a:lnTo>
                  <a:lnTo>
                    <a:pt x="10188" y="17004"/>
                  </a:lnTo>
                  <a:lnTo>
                    <a:pt x="10680" y="17218"/>
                  </a:lnTo>
                  <a:lnTo>
                    <a:pt x="11180" y="17417"/>
                  </a:lnTo>
                  <a:lnTo>
                    <a:pt x="11686" y="17616"/>
                  </a:lnTo>
                  <a:lnTo>
                    <a:pt x="12192" y="17809"/>
                  </a:lnTo>
                  <a:lnTo>
                    <a:pt x="12705" y="18001"/>
                  </a:lnTo>
                  <a:lnTo>
                    <a:pt x="13224" y="18180"/>
                  </a:lnTo>
                  <a:lnTo>
                    <a:pt x="13743" y="18359"/>
                  </a:lnTo>
                  <a:lnTo>
                    <a:pt x="14269" y="18524"/>
                  </a:lnTo>
                  <a:lnTo>
                    <a:pt x="14802" y="18689"/>
                  </a:lnTo>
                  <a:lnTo>
                    <a:pt x="14802" y="18558"/>
                  </a:lnTo>
                  <a:lnTo>
                    <a:pt x="14809" y="18421"/>
                  </a:lnTo>
                  <a:lnTo>
                    <a:pt x="14822" y="18283"/>
                  </a:lnTo>
                  <a:lnTo>
                    <a:pt x="14822" y="18160"/>
                  </a:lnTo>
                  <a:lnTo>
                    <a:pt x="14875" y="14110"/>
                  </a:lnTo>
                  <a:lnTo>
                    <a:pt x="14948" y="10067"/>
                  </a:lnTo>
                  <a:lnTo>
                    <a:pt x="15028" y="6024"/>
                  </a:lnTo>
                  <a:lnTo>
                    <a:pt x="15121" y="1981"/>
                  </a:lnTo>
                  <a:lnTo>
                    <a:pt x="14709" y="1905"/>
                  </a:lnTo>
                  <a:lnTo>
                    <a:pt x="14296" y="1822"/>
                  </a:lnTo>
                  <a:lnTo>
                    <a:pt x="13890" y="1740"/>
                  </a:lnTo>
                  <a:lnTo>
                    <a:pt x="13484" y="1644"/>
                  </a:lnTo>
                  <a:lnTo>
                    <a:pt x="13084" y="1541"/>
                  </a:lnTo>
                  <a:lnTo>
                    <a:pt x="12691" y="1431"/>
                  </a:lnTo>
                  <a:lnTo>
                    <a:pt x="12292" y="1314"/>
                  </a:lnTo>
                  <a:lnTo>
                    <a:pt x="11906" y="1190"/>
                  </a:lnTo>
                  <a:lnTo>
                    <a:pt x="11513" y="1059"/>
                  </a:lnTo>
                  <a:lnTo>
                    <a:pt x="11127" y="929"/>
                  </a:lnTo>
                  <a:lnTo>
                    <a:pt x="10747" y="784"/>
                  </a:lnTo>
                  <a:lnTo>
                    <a:pt x="10361" y="640"/>
                  </a:lnTo>
                  <a:lnTo>
                    <a:pt x="9981" y="489"/>
                  </a:lnTo>
                  <a:lnTo>
                    <a:pt x="9608" y="330"/>
                  </a:lnTo>
                  <a:lnTo>
                    <a:pt x="9236" y="172"/>
                  </a:lnTo>
                  <a:lnTo>
                    <a:pt x="88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-4429500" y="-5457200"/>
              <a:ext cx="630725" cy="618850"/>
            </a:xfrm>
            <a:custGeom>
              <a:avLst/>
              <a:gdLst/>
              <a:ahLst/>
              <a:cxnLst/>
              <a:rect l="l" t="t" r="r" b="b"/>
              <a:pathLst>
                <a:path w="25229" h="24754" extrusionOk="0">
                  <a:moveTo>
                    <a:pt x="7644" y="1"/>
                  </a:moveTo>
                  <a:lnTo>
                    <a:pt x="7305" y="228"/>
                  </a:lnTo>
                  <a:lnTo>
                    <a:pt x="6965" y="461"/>
                  </a:lnTo>
                  <a:lnTo>
                    <a:pt x="6632" y="702"/>
                  </a:lnTo>
                  <a:lnTo>
                    <a:pt x="6313" y="949"/>
                  </a:lnTo>
                  <a:lnTo>
                    <a:pt x="5993" y="1204"/>
                  </a:lnTo>
                  <a:lnTo>
                    <a:pt x="5680" y="1465"/>
                  </a:lnTo>
                  <a:lnTo>
                    <a:pt x="5374" y="1733"/>
                  </a:lnTo>
                  <a:lnTo>
                    <a:pt x="5074" y="2008"/>
                  </a:lnTo>
                  <a:lnTo>
                    <a:pt x="4781" y="2290"/>
                  </a:lnTo>
                  <a:lnTo>
                    <a:pt x="4495" y="2579"/>
                  </a:lnTo>
                  <a:lnTo>
                    <a:pt x="4215" y="2868"/>
                  </a:lnTo>
                  <a:lnTo>
                    <a:pt x="3942" y="3170"/>
                  </a:lnTo>
                  <a:lnTo>
                    <a:pt x="3683" y="3473"/>
                  </a:lnTo>
                  <a:lnTo>
                    <a:pt x="3423" y="3782"/>
                  </a:lnTo>
                  <a:lnTo>
                    <a:pt x="3177" y="4099"/>
                  </a:lnTo>
                  <a:lnTo>
                    <a:pt x="2937" y="4422"/>
                  </a:lnTo>
                  <a:lnTo>
                    <a:pt x="2704" y="4745"/>
                  </a:lnTo>
                  <a:lnTo>
                    <a:pt x="2477" y="5075"/>
                  </a:lnTo>
                  <a:lnTo>
                    <a:pt x="2264" y="5405"/>
                  </a:lnTo>
                  <a:lnTo>
                    <a:pt x="2058" y="5749"/>
                  </a:lnTo>
                  <a:lnTo>
                    <a:pt x="1858" y="6086"/>
                  </a:lnTo>
                  <a:lnTo>
                    <a:pt x="1672" y="6436"/>
                  </a:lnTo>
                  <a:lnTo>
                    <a:pt x="1492" y="6780"/>
                  </a:lnTo>
                  <a:lnTo>
                    <a:pt x="1319" y="7138"/>
                  </a:lnTo>
                  <a:lnTo>
                    <a:pt x="1159" y="7488"/>
                  </a:lnTo>
                  <a:lnTo>
                    <a:pt x="1006" y="7853"/>
                  </a:lnTo>
                  <a:lnTo>
                    <a:pt x="866" y="8210"/>
                  </a:lnTo>
                  <a:lnTo>
                    <a:pt x="733" y="8575"/>
                  </a:lnTo>
                  <a:lnTo>
                    <a:pt x="613" y="8939"/>
                  </a:lnTo>
                  <a:lnTo>
                    <a:pt x="507" y="9311"/>
                  </a:lnTo>
                  <a:lnTo>
                    <a:pt x="407" y="9682"/>
                  </a:lnTo>
                  <a:lnTo>
                    <a:pt x="314" y="10053"/>
                  </a:lnTo>
                  <a:lnTo>
                    <a:pt x="234" y="10424"/>
                  </a:lnTo>
                  <a:lnTo>
                    <a:pt x="167" y="10803"/>
                  </a:lnTo>
                  <a:lnTo>
                    <a:pt x="114" y="11181"/>
                  </a:lnTo>
                  <a:lnTo>
                    <a:pt x="67" y="11552"/>
                  </a:lnTo>
                  <a:lnTo>
                    <a:pt x="34" y="11930"/>
                  </a:lnTo>
                  <a:lnTo>
                    <a:pt x="14" y="12315"/>
                  </a:lnTo>
                  <a:lnTo>
                    <a:pt x="1" y="12694"/>
                  </a:lnTo>
                  <a:lnTo>
                    <a:pt x="1" y="13072"/>
                  </a:lnTo>
                  <a:lnTo>
                    <a:pt x="21" y="13450"/>
                  </a:lnTo>
                  <a:lnTo>
                    <a:pt x="47" y="13828"/>
                  </a:lnTo>
                  <a:lnTo>
                    <a:pt x="87" y="14206"/>
                  </a:lnTo>
                  <a:lnTo>
                    <a:pt x="134" y="14584"/>
                  </a:lnTo>
                  <a:lnTo>
                    <a:pt x="200" y="14963"/>
                  </a:lnTo>
                  <a:lnTo>
                    <a:pt x="280" y="15341"/>
                  </a:lnTo>
                  <a:lnTo>
                    <a:pt x="373" y="15712"/>
                  </a:lnTo>
                  <a:lnTo>
                    <a:pt x="473" y="16090"/>
                  </a:lnTo>
                  <a:lnTo>
                    <a:pt x="593" y="16462"/>
                  </a:lnTo>
                  <a:lnTo>
                    <a:pt x="726" y="16833"/>
                  </a:lnTo>
                  <a:lnTo>
                    <a:pt x="873" y="17197"/>
                  </a:lnTo>
                  <a:lnTo>
                    <a:pt x="1033" y="17569"/>
                  </a:lnTo>
                  <a:lnTo>
                    <a:pt x="1206" y="17933"/>
                  </a:lnTo>
                  <a:lnTo>
                    <a:pt x="1392" y="18291"/>
                  </a:lnTo>
                  <a:lnTo>
                    <a:pt x="1599" y="18648"/>
                  </a:lnTo>
                  <a:lnTo>
                    <a:pt x="1818" y="19006"/>
                  </a:lnTo>
                  <a:lnTo>
                    <a:pt x="2051" y="19356"/>
                  </a:lnTo>
                  <a:lnTo>
                    <a:pt x="2298" y="19707"/>
                  </a:lnTo>
                  <a:lnTo>
                    <a:pt x="2557" y="20051"/>
                  </a:lnTo>
                  <a:lnTo>
                    <a:pt x="2837" y="20395"/>
                  </a:lnTo>
                  <a:lnTo>
                    <a:pt x="3137" y="20731"/>
                  </a:lnTo>
                  <a:lnTo>
                    <a:pt x="3443" y="21068"/>
                  </a:lnTo>
                  <a:lnTo>
                    <a:pt x="3769" y="21398"/>
                  </a:lnTo>
                  <a:lnTo>
                    <a:pt x="4109" y="21722"/>
                  </a:lnTo>
                  <a:lnTo>
                    <a:pt x="4282" y="21880"/>
                  </a:lnTo>
                  <a:lnTo>
                    <a:pt x="4462" y="22031"/>
                  </a:lnTo>
                  <a:lnTo>
                    <a:pt x="4641" y="22175"/>
                  </a:lnTo>
                  <a:lnTo>
                    <a:pt x="4821" y="22320"/>
                  </a:lnTo>
                  <a:lnTo>
                    <a:pt x="5008" y="22457"/>
                  </a:lnTo>
                  <a:lnTo>
                    <a:pt x="5187" y="22595"/>
                  </a:lnTo>
                  <a:lnTo>
                    <a:pt x="5380" y="22725"/>
                  </a:lnTo>
                  <a:lnTo>
                    <a:pt x="5574" y="22856"/>
                  </a:lnTo>
                  <a:lnTo>
                    <a:pt x="5767" y="22980"/>
                  </a:lnTo>
                  <a:lnTo>
                    <a:pt x="5960" y="23097"/>
                  </a:lnTo>
                  <a:lnTo>
                    <a:pt x="6159" y="23214"/>
                  </a:lnTo>
                  <a:lnTo>
                    <a:pt x="6359" y="23324"/>
                  </a:lnTo>
                  <a:lnTo>
                    <a:pt x="6559" y="23427"/>
                  </a:lnTo>
                  <a:lnTo>
                    <a:pt x="6759" y="23530"/>
                  </a:lnTo>
                  <a:lnTo>
                    <a:pt x="6965" y="23633"/>
                  </a:lnTo>
                  <a:lnTo>
                    <a:pt x="7172" y="23722"/>
                  </a:lnTo>
                  <a:lnTo>
                    <a:pt x="7385" y="23819"/>
                  </a:lnTo>
                  <a:lnTo>
                    <a:pt x="7591" y="23901"/>
                  </a:lnTo>
                  <a:lnTo>
                    <a:pt x="7804" y="23984"/>
                  </a:lnTo>
                  <a:lnTo>
                    <a:pt x="8017" y="24066"/>
                  </a:lnTo>
                  <a:lnTo>
                    <a:pt x="8237" y="24135"/>
                  </a:lnTo>
                  <a:lnTo>
                    <a:pt x="8450" y="24204"/>
                  </a:lnTo>
                  <a:lnTo>
                    <a:pt x="8670" y="24273"/>
                  </a:lnTo>
                  <a:lnTo>
                    <a:pt x="8883" y="24334"/>
                  </a:lnTo>
                  <a:lnTo>
                    <a:pt x="9102" y="24389"/>
                  </a:lnTo>
                  <a:lnTo>
                    <a:pt x="9329" y="24444"/>
                  </a:lnTo>
                  <a:lnTo>
                    <a:pt x="9549" y="24493"/>
                  </a:lnTo>
                  <a:lnTo>
                    <a:pt x="9768" y="24541"/>
                  </a:lnTo>
                  <a:lnTo>
                    <a:pt x="9995" y="24582"/>
                  </a:lnTo>
                  <a:lnTo>
                    <a:pt x="10214" y="24616"/>
                  </a:lnTo>
                  <a:lnTo>
                    <a:pt x="10441" y="24651"/>
                  </a:lnTo>
                  <a:lnTo>
                    <a:pt x="10667" y="24678"/>
                  </a:lnTo>
                  <a:lnTo>
                    <a:pt x="10893" y="24699"/>
                  </a:lnTo>
                  <a:lnTo>
                    <a:pt x="11120" y="24719"/>
                  </a:lnTo>
                  <a:lnTo>
                    <a:pt x="11346" y="24733"/>
                  </a:lnTo>
                  <a:lnTo>
                    <a:pt x="11573" y="24747"/>
                  </a:lnTo>
                  <a:lnTo>
                    <a:pt x="11799" y="24754"/>
                  </a:lnTo>
                  <a:lnTo>
                    <a:pt x="12252" y="24754"/>
                  </a:lnTo>
                  <a:lnTo>
                    <a:pt x="12478" y="24747"/>
                  </a:lnTo>
                  <a:lnTo>
                    <a:pt x="12705" y="24740"/>
                  </a:lnTo>
                  <a:lnTo>
                    <a:pt x="12931" y="24726"/>
                  </a:lnTo>
                  <a:lnTo>
                    <a:pt x="13157" y="24706"/>
                  </a:lnTo>
                  <a:lnTo>
                    <a:pt x="13384" y="24685"/>
                  </a:lnTo>
                  <a:lnTo>
                    <a:pt x="13610" y="24658"/>
                  </a:lnTo>
                  <a:lnTo>
                    <a:pt x="13836" y="24623"/>
                  </a:lnTo>
                  <a:lnTo>
                    <a:pt x="14056" y="24589"/>
                  </a:lnTo>
                  <a:lnTo>
                    <a:pt x="14283" y="24548"/>
                  </a:lnTo>
                  <a:lnTo>
                    <a:pt x="14502" y="24506"/>
                  </a:lnTo>
                  <a:lnTo>
                    <a:pt x="14729" y="24458"/>
                  </a:lnTo>
                  <a:lnTo>
                    <a:pt x="14948" y="24403"/>
                  </a:lnTo>
                  <a:lnTo>
                    <a:pt x="15168" y="24348"/>
                  </a:lnTo>
                  <a:lnTo>
                    <a:pt x="15388" y="24286"/>
                  </a:lnTo>
                  <a:lnTo>
                    <a:pt x="15608" y="24224"/>
                  </a:lnTo>
                  <a:lnTo>
                    <a:pt x="15827" y="24149"/>
                  </a:lnTo>
                  <a:lnTo>
                    <a:pt x="16040" y="24080"/>
                  </a:lnTo>
                  <a:lnTo>
                    <a:pt x="16253" y="23998"/>
                  </a:lnTo>
                  <a:lnTo>
                    <a:pt x="16466" y="23915"/>
                  </a:lnTo>
                  <a:lnTo>
                    <a:pt x="16679" y="23826"/>
                  </a:lnTo>
                  <a:lnTo>
                    <a:pt x="16893" y="23736"/>
                  </a:lnTo>
                  <a:lnTo>
                    <a:pt x="17099" y="23640"/>
                  </a:lnTo>
                  <a:lnTo>
                    <a:pt x="17305" y="23544"/>
                  </a:lnTo>
                  <a:lnTo>
                    <a:pt x="17512" y="23434"/>
                  </a:lnTo>
                  <a:lnTo>
                    <a:pt x="17718" y="23324"/>
                  </a:lnTo>
                  <a:lnTo>
                    <a:pt x="17918" y="23214"/>
                  </a:lnTo>
                  <a:lnTo>
                    <a:pt x="18118" y="23097"/>
                  </a:lnTo>
                  <a:lnTo>
                    <a:pt x="18317" y="22973"/>
                  </a:lnTo>
                  <a:lnTo>
                    <a:pt x="18504" y="22849"/>
                  </a:lnTo>
                  <a:lnTo>
                    <a:pt x="18697" y="22719"/>
                  </a:lnTo>
                  <a:lnTo>
                    <a:pt x="18877" y="22595"/>
                  </a:lnTo>
                  <a:lnTo>
                    <a:pt x="19063" y="22457"/>
                  </a:lnTo>
                  <a:lnTo>
                    <a:pt x="19236" y="22327"/>
                  </a:lnTo>
                  <a:lnTo>
                    <a:pt x="19409" y="22189"/>
                  </a:lnTo>
                  <a:lnTo>
                    <a:pt x="19582" y="22045"/>
                  </a:lnTo>
                  <a:lnTo>
                    <a:pt x="19749" y="21900"/>
                  </a:lnTo>
                  <a:lnTo>
                    <a:pt x="19909" y="21756"/>
                  </a:lnTo>
                  <a:lnTo>
                    <a:pt x="20069" y="21605"/>
                  </a:lnTo>
                  <a:lnTo>
                    <a:pt x="20228" y="21453"/>
                  </a:lnTo>
                  <a:lnTo>
                    <a:pt x="20528" y="21144"/>
                  </a:lnTo>
                  <a:lnTo>
                    <a:pt x="20821" y="20828"/>
                  </a:lnTo>
                  <a:lnTo>
                    <a:pt x="21101" y="20498"/>
                  </a:lnTo>
                  <a:lnTo>
                    <a:pt x="21374" y="20161"/>
                  </a:lnTo>
                  <a:lnTo>
                    <a:pt x="21627" y="19817"/>
                  </a:lnTo>
                  <a:lnTo>
                    <a:pt x="21873" y="19466"/>
                  </a:lnTo>
                  <a:lnTo>
                    <a:pt x="22113" y="19109"/>
                  </a:lnTo>
                  <a:lnTo>
                    <a:pt x="22339" y="18737"/>
                  </a:lnTo>
                  <a:lnTo>
                    <a:pt x="22559" y="18366"/>
                  </a:lnTo>
                  <a:lnTo>
                    <a:pt x="22772" y="17988"/>
                  </a:lnTo>
                  <a:lnTo>
                    <a:pt x="22972" y="17603"/>
                  </a:lnTo>
                  <a:lnTo>
                    <a:pt x="23165" y="17211"/>
                  </a:lnTo>
                  <a:lnTo>
                    <a:pt x="23358" y="16812"/>
                  </a:lnTo>
                  <a:lnTo>
                    <a:pt x="23537" y="16413"/>
                  </a:lnTo>
                  <a:lnTo>
                    <a:pt x="23711" y="16008"/>
                  </a:lnTo>
                  <a:lnTo>
                    <a:pt x="23884" y="15595"/>
                  </a:lnTo>
                  <a:lnTo>
                    <a:pt x="24044" y="15183"/>
                  </a:lnTo>
                  <a:lnTo>
                    <a:pt x="24203" y="14770"/>
                  </a:lnTo>
                  <a:lnTo>
                    <a:pt x="24363" y="14351"/>
                  </a:lnTo>
                  <a:lnTo>
                    <a:pt x="24663" y="13512"/>
                  </a:lnTo>
                  <a:lnTo>
                    <a:pt x="24949" y="12659"/>
                  </a:lnTo>
                  <a:lnTo>
                    <a:pt x="25229" y="11807"/>
                  </a:lnTo>
                  <a:lnTo>
                    <a:pt x="24803" y="11655"/>
                  </a:lnTo>
                  <a:lnTo>
                    <a:pt x="24370" y="11490"/>
                  </a:lnTo>
                  <a:lnTo>
                    <a:pt x="23950" y="11318"/>
                  </a:lnTo>
                  <a:lnTo>
                    <a:pt x="23537" y="11126"/>
                  </a:lnTo>
                  <a:lnTo>
                    <a:pt x="23131" y="10920"/>
                  </a:lnTo>
                  <a:lnTo>
                    <a:pt x="22732" y="10706"/>
                  </a:lnTo>
                  <a:lnTo>
                    <a:pt x="22339" y="10479"/>
                  </a:lnTo>
                  <a:lnTo>
                    <a:pt x="21959" y="10239"/>
                  </a:lnTo>
                  <a:lnTo>
                    <a:pt x="21587" y="9984"/>
                  </a:lnTo>
                  <a:lnTo>
                    <a:pt x="21220" y="9716"/>
                  </a:lnTo>
                  <a:lnTo>
                    <a:pt x="20861" y="9434"/>
                  </a:lnTo>
                  <a:lnTo>
                    <a:pt x="20688" y="9290"/>
                  </a:lnTo>
                  <a:lnTo>
                    <a:pt x="20515" y="9139"/>
                  </a:lnTo>
                  <a:lnTo>
                    <a:pt x="20342" y="8987"/>
                  </a:lnTo>
                  <a:lnTo>
                    <a:pt x="20175" y="8829"/>
                  </a:lnTo>
                  <a:lnTo>
                    <a:pt x="20009" y="8671"/>
                  </a:lnTo>
                  <a:lnTo>
                    <a:pt x="19849" y="8506"/>
                  </a:lnTo>
                  <a:lnTo>
                    <a:pt x="19689" y="8341"/>
                  </a:lnTo>
                  <a:lnTo>
                    <a:pt x="19536" y="8176"/>
                  </a:lnTo>
                  <a:lnTo>
                    <a:pt x="19376" y="8004"/>
                  </a:lnTo>
                  <a:lnTo>
                    <a:pt x="19230" y="7825"/>
                  </a:lnTo>
                  <a:lnTo>
                    <a:pt x="19076" y="8204"/>
                  </a:lnTo>
                  <a:lnTo>
                    <a:pt x="18903" y="8602"/>
                  </a:lnTo>
                  <a:lnTo>
                    <a:pt x="18710" y="9008"/>
                  </a:lnTo>
                  <a:lnTo>
                    <a:pt x="18497" y="9427"/>
                  </a:lnTo>
                  <a:lnTo>
                    <a:pt x="18271" y="9854"/>
                  </a:lnTo>
                  <a:lnTo>
                    <a:pt x="18024" y="10287"/>
                  </a:lnTo>
                  <a:lnTo>
                    <a:pt x="17765" y="10720"/>
                  </a:lnTo>
                  <a:lnTo>
                    <a:pt x="17492" y="11153"/>
                  </a:lnTo>
                  <a:lnTo>
                    <a:pt x="17205" y="11587"/>
                  </a:lnTo>
                  <a:lnTo>
                    <a:pt x="16906" y="12013"/>
                  </a:lnTo>
                  <a:lnTo>
                    <a:pt x="16593" y="12425"/>
                  </a:lnTo>
                  <a:lnTo>
                    <a:pt x="16267" y="12831"/>
                  </a:lnTo>
                  <a:lnTo>
                    <a:pt x="16100" y="13030"/>
                  </a:lnTo>
                  <a:lnTo>
                    <a:pt x="15934" y="13223"/>
                  </a:lnTo>
                  <a:lnTo>
                    <a:pt x="15761" y="13415"/>
                  </a:lnTo>
                  <a:lnTo>
                    <a:pt x="15594" y="13601"/>
                  </a:lnTo>
                  <a:lnTo>
                    <a:pt x="15414" y="13780"/>
                  </a:lnTo>
                  <a:lnTo>
                    <a:pt x="15241" y="13959"/>
                  </a:lnTo>
                  <a:lnTo>
                    <a:pt x="15062" y="14131"/>
                  </a:lnTo>
                  <a:lnTo>
                    <a:pt x="14882" y="14296"/>
                  </a:lnTo>
                  <a:lnTo>
                    <a:pt x="14695" y="14454"/>
                  </a:lnTo>
                  <a:lnTo>
                    <a:pt x="14516" y="14605"/>
                  </a:lnTo>
                  <a:lnTo>
                    <a:pt x="14329" y="14756"/>
                  </a:lnTo>
                  <a:lnTo>
                    <a:pt x="14143" y="14894"/>
                  </a:lnTo>
                  <a:lnTo>
                    <a:pt x="13950" y="15024"/>
                  </a:lnTo>
                  <a:lnTo>
                    <a:pt x="13763" y="15148"/>
                  </a:lnTo>
                  <a:lnTo>
                    <a:pt x="13570" y="15265"/>
                  </a:lnTo>
                  <a:lnTo>
                    <a:pt x="13384" y="15375"/>
                  </a:lnTo>
                  <a:lnTo>
                    <a:pt x="13191" y="15471"/>
                  </a:lnTo>
                  <a:lnTo>
                    <a:pt x="12997" y="15561"/>
                  </a:lnTo>
                  <a:lnTo>
                    <a:pt x="12804" y="15643"/>
                  </a:lnTo>
                  <a:lnTo>
                    <a:pt x="12605" y="15712"/>
                  </a:lnTo>
                  <a:lnTo>
                    <a:pt x="12412" y="15774"/>
                  </a:lnTo>
                  <a:lnTo>
                    <a:pt x="12218" y="15829"/>
                  </a:lnTo>
                  <a:lnTo>
                    <a:pt x="12025" y="15870"/>
                  </a:lnTo>
                  <a:lnTo>
                    <a:pt x="11826" y="15898"/>
                  </a:lnTo>
                  <a:lnTo>
                    <a:pt x="11633" y="15911"/>
                  </a:lnTo>
                  <a:lnTo>
                    <a:pt x="11439" y="15918"/>
                  </a:lnTo>
                  <a:lnTo>
                    <a:pt x="11240" y="15911"/>
                  </a:lnTo>
                  <a:lnTo>
                    <a:pt x="11047" y="15898"/>
                  </a:lnTo>
                  <a:lnTo>
                    <a:pt x="10854" y="15863"/>
                  </a:lnTo>
                  <a:lnTo>
                    <a:pt x="10660" y="15822"/>
                  </a:lnTo>
                  <a:lnTo>
                    <a:pt x="10467" y="15767"/>
                  </a:lnTo>
                  <a:lnTo>
                    <a:pt x="10274" y="15691"/>
                  </a:lnTo>
                  <a:lnTo>
                    <a:pt x="10081" y="15609"/>
                  </a:lnTo>
                  <a:lnTo>
                    <a:pt x="9888" y="15513"/>
                  </a:lnTo>
                  <a:lnTo>
                    <a:pt x="9702" y="15396"/>
                  </a:lnTo>
                  <a:lnTo>
                    <a:pt x="9515" y="15265"/>
                  </a:lnTo>
                  <a:lnTo>
                    <a:pt x="9329" y="15128"/>
                  </a:lnTo>
                  <a:lnTo>
                    <a:pt x="9142" y="14963"/>
                  </a:lnTo>
                  <a:lnTo>
                    <a:pt x="8956" y="14791"/>
                  </a:lnTo>
                  <a:lnTo>
                    <a:pt x="8776" y="14598"/>
                  </a:lnTo>
                  <a:lnTo>
                    <a:pt x="8623" y="14426"/>
                  </a:lnTo>
                  <a:lnTo>
                    <a:pt x="8483" y="14247"/>
                  </a:lnTo>
                  <a:lnTo>
                    <a:pt x="8350" y="14076"/>
                  </a:lnTo>
                  <a:lnTo>
                    <a:pt x="8224" y="13890"/>
                  </a:lnTo>
                  <a:lnTo>
                    <a:pt x="8110" y="13711"/>
                  </a:lnTo>
                  <a:lnTo>
                    <a:pt x="8004" y="13526"/>
                  </a:lnTo>
                  <a:lnTo>
                    <a:pt x="7904" y="13340"/>
                  </a:lnTo>
                  <a:lnTo>
                    <a:pt x="7817" y="13154"/>
                  </a:lnTo>
                  <a:lnTo>
                    <a:pt x="7731" y="12962"/>
                  </a:lnTo>
                  <a:lnTo>
                    <a:pt x="7658" y="12769"/>
                  </a:lnTo>
                  <a:lnTo>
                    <a:pt x="7591" y="12577"/>
                  </a:lnTo>
                  <a:lnTo>
                    <a:pt x="7531" y="12377"/>
                  </a:lnTo>
                  <a:lnTo>
                    <a:pt x="7478" y="12185"/>
                  </a:lnTo>
                  <a:lnTo>
                    <a:pt x="7438" y="11985"/>
                  </a:lnTo>
                  <a:lnTo>
                    <a:pt x="7398" y="11786"/>
                  </a:lnTo>
                  <a:lnTo>
                    <a:pt x="7371" y="11580"/>
                  </a:lnTo>
                  <a:lnTo>
                    <a:pt x="7345" y="11380"/>
                  </a:lnTo>
                  <a:lnTo>
                    <a:pt x="7331" y="11181"/>
                  </a:lnTo>
                  <a:lnTo>
                    <a:pt x="7318" y="10975"/>
                  </a:lnTo>
                  <a:lnTo>
                    <a:pt x="7318" y="10768"/>
                  </a:lnTo>
                  <a:lnTo>
                    <a:pt x="7318" y="10569"/>
                  </a:lnTo>
                  <a:lnTo>
                    <a:pt x="7331" y="10363"/>
                  </a:lnTo>
                  <a:lnTo>
                    <a:pt x="7345" y="10156"/>
                  </a:lnTo>
                  <a:lnTo>
                    <a:pt x="7371" y="9950"/>
                  </a:lnTo>
                  <a:lnTo>
                    <a:pt x="7398" y="9744"/>
                  </a:lnTo>
                  <a:lnTo>
                    <a:pt x="7431" y="9537"/>
                  </a:lnTo>
                  <a:lnTo>
                    <a:pt x="7471" y="9331"/>
                  </a:lnTo>
                  <a:lnTo>
                    <a:pt x="7518" y="9125"/>
                  </a:lnTo>
                  <a:lnTo>
                    <a:pt x="7564" y="8919"/>
                  </a:lnTo>
                  <a:lnTo>
                    <a:pt x="7624" y="8712"/>
                  </a:lnTo>
                  <a:lnTo>
                    <a:pt x="7684" y="8506"/>
                  </a:lnTo>
                  <a:lnTo>
                    <a:pt x="7751" y="8300"/>
                  </a:lnTo>
                  <a:lnTo>
                    <a:pt x="7824" y="8100"/>
                  </a:lnTo>
                  <a:lnTo>
                    <a:pt x="7897" y="7894"/>
                  </a:lnTo>
                  <a:lnTo>
                    <a:pt x="7977" y="7695"/>
                  </a:lnTo>
                  <a:lnTo>
                    <a:pt x="8064" y="7488"/>
                  </a:lnTo>
                  <a:lnTo>
                    <a:pt x="8150" y="7289"/>
                  </a:lnTo>
                  <a:lnTo>
                    <a:pt x="8244" y="7090"/>
                  </a:lnTo>
                  <a:lnTo>
                    <a:pt x="8343" y="6897"/>
                  </a:lnTo>
                  <a:lnTo>
                    <a:pt x="8443" y="6698"/>
                  </a:lnTo>
                  <a:lnTo>
                    <a:pt x="8550" y="6505"/>
                  </a:lnTo>
                  <a:lnTo>
                    <a:pt x="8663" y="6313"/>
                  </a:lnTo>
                  <a:lnTo>
                    <a:pt x="8889" y="5928"/>
                  </a:lnTo>
                  <a:lnTo>
                    <a:pt x="9136" y="5556"/>
                  </a:lnTo>
                  <a:lnTo>
                    <a:pt x="9389" y="5192"/>
                  </a:lnTo>
                  <a:lnTo>
                    <a:pt x="9655" y="4834"/>
                  </a:lnTo>
                  <a:lnTo>
                    <a:pt x="9935" y="4491"/>
                  </a:lnTo>
                  <a:lnTo>
                    <a:pt x="10221" y="4154"/>
                  </a:lnTo>
                  <a:lnTo>
                    <a:pt x="10514" y="3830"/>
                  </a:lnTo>
                  <a:lnTo>
                    <a:pt x="10814" y="3521"/>
                  </a:lnTo>
                  <a:lnTo>
                    <a:pt x="11127" y="3225"/>
                  </a:lnTo>
                  <a:lnTo>
                    <a:pt x="11439" y="2950"/>
                  </a:lnTo>
                  <a:lnTo>
                    <a:pt x="11752" y="2682"/>
                  </a:lnTo>
                  <a:lnTo>
                    <a:pt x="10707" y="2043"/>
                  </a:lnTo>
                  <a:lnTo>
                    <a:pt x="10188" y="1720"/>
                  </a:lnTo>
                  <a:lnTo>
                    <a:pt x="9668" y="1390"/>
                  </a:lnTo>
                  <a:lnTo>
                    <a:pt x="9156" y="1060"/>
                  </a:lnTo>
                  <a:lnTo>
                    <a:pt x="8650" y="716"/>
                  </a:lnTo>
                  <a:lnTo>
                    <a:pt x="8144" y="365"/>
                  </a:lnTo>
                  <a:lnTo>
                    <a:pt x="764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-4257050" y="-3570800"/>
              <a:ext cx="434975" cy="469475"/>
            </a:xfrm>
            <a:custGeom>
              <a:avLst/>
              <a:gdLst/>
              <a:ahLst/>
              <a:cxnLst/>
              <a:rect l="l" t="t" r="r" b="b"/>
              <a:pathLst>
                <a:path w="17399" h="18779" extrusionOk="0">
                  <a:moveTo>
                    <a:pt x="8370" y="1"/>
                  </a:moveTo>
                  <a:lnTo>
                    <a:pt x="7877" y="448"/>
                  </a:lnTo>
                  <a:lnTo>
                    <a:pt x="7385" y="902"/>
                  </a:lnTo>
                  <a:lnTo>
                    <a:pt x="6885" y="1348"/>
                  </a:lnTo>
                  <a:lnTo>
                    <a:pt x="6379" y="1788"/>
                  </a:lnTo>
                  <a:lnTo>
                    <a:pt x="5873" y="2235"/>
                  </a:lnTo>
                  <a:lnTo>
                    <a:pt x="5354" y="2675"/>
                  </a:lnTo>
                  <a:lnTo>
                    <a:pt x="4834" y="3116"/>
                  </a:lnTo>
                  <a:lnTo>
                    <a:pt x="4315" y="3549"/>
                  </a:lnTo>
                  <a:lnTo>
                    <a:pt x="3789" y="3975"/>
                  </a:lnTo>
                  <a:lnTo>
                    <a:pt x="3256" y="4394"/>
                  </a:lnTo>
                  <a:lnTo>
                    <a:pt x="2724" y="4814"/>
                  </a:lnTo>
                  <a:lnTo>
                    <a:pt x="2184" y="5226"/>
                  </a:lnTo>
                  <a:lnTo>
                    <a:pt x="1645" y="5632"/>
                  </a:lnTo>
                  <a:lnTo>
                    <a:pt x="1099" y="6024"/>
                  </a:lnTo>
                  <a:lnTo>
                    <a:pt x="553" y="6416"/>
                  </a:lnTo>
                  <a:lnTo>
                    <a:pt x="1" y="6794"/>
                  </a:lnTo>
                  <a:lnTo>
                    <a:pt x="240" y="7214"/>
                  </a:lnTo>
                  <a:lnTo>
                    <a:pt x="480" y="7633"/>
                  </a:lnTo>
                  <a:lnTo>
                    <a:pt x="726" y="8046"/>
                  </a:lnTo>
                  <a:lnTo>
                    <a:pt x="973" y="8458"/>
                  </a:lnTo>
                  <a:lnTo>
                    <a:pt x="1226" y="8871"/>
                  </a:lnTo>
                  <a:lnTo>
                    <a:pt x="1485" y="9276"/>
                  </a:lnTo>
                  <a:lnTo>
                    <a:pt x="1745" y="9682"/>
                  </a:lnTo>
                  <a:lnTo>
                    <a:pt x="2005" y="10081"/>
                  </a:lnTo>
                  <a:lnTo>
                    <a:pt x="2271" y="10480"/>
                  </a:lnTo>
                  <a:lnTo>
                    <a:pt x="2544" y="10878"/>
                  </a:lnTo>
                  <a:lnTo>
                    <a:pt x="2817" y="11270"/>
                  </a:lnTo>
                  <a:lnTo>
                    <a:pt x="3097" y="11655"/>
                  </a:lnTo>
                  <a:lnTo>
                    <a:pt x="3376" y="12040"/>
                  </a:lnTo>
                  <a:lnTo>
                    <a:pt x="3663" y="12426"/>
                  </a:lnTo>
                  <a:lnTo>
                    <a:pt x="3949" y="12804"/>
                  </a:lnTo>
                  <a:lnTo>
                    <a:pt x="4242" y="13182"/>
                  </a:lnTo>
                  <a:lnTo>
                    <a:pt x="4535" y="13553"/>
                  </a:lnTo>
                  <a:lnTo>
                    <a:pt x="4834" y="13924"/>
                  </a:lnTo>
                  <a:lnTo>
                    <a:pt x="5141" y="14296"/>
                  </a:lnTo>
                  <a:lnTo>
                    <a:pt x="5447" y="14653"/>
                  </a:lnTo>
                  <a:lnTo>
                    <a:pt x="5753" y="15018"/>
                  </a:lnTo>
                  <a:lnTo>
                    <a:pt x="6066" y="15375"/>
                  </a:lnTo>
                  <a:lnTo>
                    <a:pt x="6386" y="15733"/>
                  </a:lnTo>
                  <a:lnTo>
                    <a:pt x="6705" y="16083"/>
                  </a:lnTo>
                  <a:lnTo>
                    <a:pt x="7032" y="16427"/>
                  </a:lnTo>
                  <a:lnTo>
                    <a:pt x="7358" y="16778"/>
                  </a:lnTo>
                  <a:lnTo>
                    <a:pt x="7691" y="17115"/>
                  </a:lnTo>
                  <a:lnTo>
                    <a:pt x="8024" y="17459"/>
                  </a:lnTo>
                  <a:lnTo>
                    <a:pt x="8357" y="17789"/>
                  </a:lnTo>
                  <a:lnTo>
                    <a:pt x="8703" y="18126"/>
                  </a:lnTo>
                  <a:lnTo>
                    <a:pt x="9042" y="18449"/>
                  </a:lnTo>
                  <a:lnTo>
                    <a:pt x="9389" y="18779"/>
                  </a:lnTo>
                  <a:lnTo>
                    <a:pt x="9815" y="18160"/>
                  </a:lnTo>
                  <a:lnTo>
                    <a:pt x="10248" y="17548"/>
                  </a:lnTo>
                  <a:lnTo>
                    <a:pt x="10680" y="16936"/>
                  </a:lnTo>
                  <a:lnTo>
                    <a:pt x="11113" y="16331"/>
                  </a:lnTo>
                  <a:lnTo>
                    <a:pt x="11992" y="15121"/>
                  </a:lnTo>
                  <a:lnTo>
                    <a:pt x="12884" y="13918"/>
                  </a:lnTo>
                  <a:lnTo>
                    <a:pt x="13417" y="13202"/>
                  </a:lnTo>
                  <a:lnTo>
                    <a:pt x="13956" y="12474"/>
                  </a:lnTo>
                  <a:lnTo>
                    <a:pt x="14496" y="11731"/>
                  </a:lnTo>
                  <a:lnTo>
                    <a:pt x="15042" y="10988"/>
                  </a:lnTo>
                  <a:lnTo>
                    <a:pt x="15321" y="10617"/>
                  </a:lnTo>
                  <a:lnTo>
                    <a:pt x="15607" y="10253"/>
                  </a:lnTo>
                  <a:lnTo>
                    <a:pt x="15894" y="9888"/>
                  </a:lnTo>
                  <a:lnTo>
                    <a:pt x="16180" y="9538"/>
                  </a:lnTo>
                  <a:lnTo>
                    <a:pt x="16480" y="9187"/>
                  </a:lnTo>
                  <a:lnTo>
                    <a:pt x="16779" y="8850"/>
                  </a:lnTo>
                  <a:lnTo>
                    <a:pt x="17086" y="8520"/>
                  </a:lnTo>
                  <a:lnTo>
                    <a:pt x="17399" y="8204"/>
                  </a:lnTo>
                  <a:lnTo>
                    <a:pt x="17072" y="8004"/>
                  </a:lnTo>
                  <a:lnTo>
                    <a:pt x="16753" y="7812"/>
                  </a:lnTo>
                  <a:lnTo>
                    <a:pt x="16440" y="7606"/>
                  </a:lnTo>
                  <a:lnTo>
                    <a:pt x="16120" y="7399"/>
                  </a:lnTo>
                  <a:lnTo>
                    <a:pt x="15807" y="7186"/>
                  </a:lnTo>
                  <a:lnTo>
                    <a:pt x="15501" y="6973"/>
                  </a:lnTo>
                  <a:lnTo>
                    <a:pt x="15195" y="6753"/>
                  </a:lnTo>
                  <a:lnTo>
                    <a:pt x="14888" y="6526"/>
                  </a:lnTo>
                  <a:lnTo>
                    <a:pt x="14582" y="6299"/>
                  </a:lnTo>
                  <a:lnTo>
                    <a:pt x="14282" y="6065"/>
                  </a:lnTo>
                  <a:lnTo>
                    <a:pt x="13990" y="5832"/>
                  </a:lnTo>
                  <a:lnTo>
                    <a:pt x="13690" y="5591"/>
                  </a:lnTo>
                  <a:lnTo>
                    <a:pt x="13404" y="5343"/>
                  </a:lnTo>
                  <a:lnTo>
                    <a:pt x="13111" y="5096"/>
                  </a:lnTo>
                  <a:lnTo>
                    <a:pt x="12824" y="4841"/>
                  </a:lnTo>
                  <a:lnTo>
                    <a:pt x="12538" y="4587"/>
                  </a:lnTo>
                  <a:lnTo>
                    <a:pt x="12258" y="4326"/>
                  </a:lnTo>
                  <a:lnTo>
                    <a:pt x="11979" y="4064"/>
                  </a:lnTo>
                  <a:lnTo>
                    <a:pt x="11706" y="3796"/>
                  </a:lnTo>
                  <a:lnTo>
                    <a:pt x="11433" y="3521"/>
                  </a:lnTo>
                  <a:lnTo>
                    <a:pt x="11160" y="3253"/>
                  </a:lnTo>
                  <a:lnTo>
                    <a:pt x="10893" y="2971"/>
                  </a:lnTo>
                  <a:lnTo>
                    <a:pt x="10627" y="2689"/>
                  </a:lnTo>
                  <a:lnTo>
                    <a:pt x="10367" y="2407"/>
                  </a:lnTo>
                  <a:lnTo>
                    <a:pt x="10108" y="2112"/>
                  </a:lnTo>
                  <a:lnTo>
                    <a:pt x="9848" y="1823"/>
                  </a:lnTo>
                  <a:lnTo>
                    <a:pt x="9595" y="1527"/>
                  </a:lnTo>
                  <a:lnTo>
                    <a:pt x="9342" y="1232"/>
                  </a:lnTo>
                  <a:lnTo>
                    <a:pt x="9096" y="929"/>
                  </a:lnTo>
                  <a:lnTo>
                    <a:pt x="8849" y="620"/>
                  </a:lnTo>
                  <a:lnTo>
                    <a:pt x="8610" y="310"/>
                  </a:lnTo>
                  <a:lnTo>
                    <a:pt x="83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-4379400" y="-3790650"/>
              <a:ext cx="292825" cy="340200"/>
            </a:xfrm>
            <a:custGeom>
              <a:avLst/>
              <a:gdLst/>
              <a:ahLst/>
              <a:cxnLst/>
              <a:rect l="l" t="t" r="r" b="b"/>
              <a:pathLst>
                <a:path w="11713" h="13608" extrusionOk="0">
                  <a:moveTo>
                    <a:pt x="8177" y="0"/>
                  </a:moveTo>
                  <a:lnTo>
                    <a:pt x="7704" y="289"/>
                  </a:lnTo>
                  <a:lnTo>
                    <a:pt x="7232" y="578"/>
                  </a:lnTo>
                  <a:lnTo>
                    <a:pt x="6746" y="853"/>
                  </a:lnTo>
                  <a:lnTo>
                    <a:pt x="6253" y="1135"/>
                  </a:lnTo>
                  <a:lnTo>
                    <a:pt x="5753" y="1403"/>
                  </a:lnTo>
                  <a:lnTo>
                    <a:pt x="5247" y="1671"/>
                  </a:lnTo>
                  <a:lnTo>
                    <a:pt x="4735" y="1933"/>
                  </a:lnTo>
                  <a:lnTo>
                    <a:pt x="4215" y="2187"/>
                  </a:lnTo>
                  <a:lnTo>
                    <a:pt x="3696" y="2435"/>
                  </a:lnTo>
                  <a:lnTo>
                    <a:pt x="3170" y="2675"/>
                  </a:lnTo>
                  <a:lnTo>
                    <a:pt x="2644" y="2916"/>
                  </a:lnTo>
                  <a:lnTo>
                    <a:pt x="2118" y="3150"/>
                  </a:lnTo>
                  <a:lnTo>
                    <a:pt x="1585" y="3377"/>
                  </a:lnTo>
                  <a:lnTo>
                    <a:pt x="1059" y="3597"/>
                  </a:lnTo>
                  <a:lnTo>
                    <a:pt x="527" y="3817"/>
                  </a:lnTo>
                  <a:lnTo>
                    <a:pt x="1" y="4023"/>
                  </a:lnTo>
                  <a:lnTo>
                    <a:pt x="194" y="4642"/>
                  </a:lnTo>
                  <a:lnTo>
                    <a:pt x="394" y="5261"/>
                  </a:lnTo>
                  <a:lnTo>
                    <a:pt x="607" y="5879"/>
                  </a:lnTo>
                  <a:lnTo>
                    <a:pt x="820" y="6491"/>
                  </a:lnTo>
                  <a:lnTo>
                    <a:pt x="1039" y="7103"/>
                  </a:lnTo>
                  <a:lnTo>
                    <a:pt x="1266" y="7708"/>
                  </a:lnTo>
                  <a:lnTo>
                    <a:pt x="1499" y="8313"/>
                  </a:lnTo>
                  <a:lnTo>
                    <a:pt x="1739" y="8919"/>
                  </a:lnTo>
                  <a:lnTo>
                    <a:pt x="1985" y="9517"/>
                  </a:lnTo>
                  <a:lnTo>
                    <a:pt x="2238" y="10108"/>
                  </a:lnTo>
                  <a:lnTo>
                    <a:pt x="2491" y="10699"/>
                  </a:lnTo>
                  <a:lnTo>
                    <a:pt x="2757" y="11291"/>
                  </a:lnTo>
                  <a:lnTo>
                    <a:pt x="3030" y="11875"/>
                  </a:lnTo>
                  <a:lnTo>
                    <a:pt x="3303" y="12453"/>
                  </a:lnTo>
                  <a:lnTo>
                    <a:pt x="3590" y="13037"/>
                  </a:lnTo>
                  <a:lnTo>
                    <a:pt x="3876" y="13608"/>
                  </a:lnTo>
                  <a:lnTo>
                    <a:pt x="4329" y="13140"/>
                  </a:lnTo>
                  <a:lnTo>
                    <a:pt x="4795" y="12666"/>
                  </a:lnTo>
                  <a:lnTo>
                    <a:pt x="5261" y="12205"/>
                  </a:lnTo>
                  <a:lnTo>
                    <a:pt x="5733" y="11745"/>
                  </a:lnTo>
                  <a:lnTo>
                    <a:pt x="6213" y="11291"/>
                  </a:lnTo>
                  <a:lnTo>
                    <a:pt x="6699" y="10837"/>
                  </a:lnTo>
                  <a:lnTo>
                    <a:pt x="7185" y="10390"/>
                  </a:lnTo>
                  <a:lnTo>
                    <a:pt x="7678" y="9950"/>
                  </a:lnTo>
                  <a:lnTo>
                    <a:pt x="8177" y="9510"/>
                  </a:lnTo>
                  <a:lnTo>
                    <a:pt x="8676" y="9077"/>
                  </a:lnTo>
                  <a:lnTo>
                    <a:pt x="9176" y="8643"/>
                  </a:lnTo>
                  <a:lnTo>
                    <a:pt x="9682" y="8217"/>
                  </a:lnTo>
                  <a:lnTo>
                    <a:pt x="10694" y="7378"/>
                  </a:lnTo>
                  <a:lnTo>
                    <a:pt x="11713" y="6553"/>
                  </a:lnTo>
                  <a:lnTo>
                    <a:pt x="11460" y="6168"/>
                  </a:lnTo>
                  <a:lnTo>
                    <a:pt x="11213" y="5776"/>
                  </a:lnTo>
                  <a:lnTo>
                    <a:pt x="10974" y="5384"/>
                  </a:lnTo>
                  <a:lnTo>
                    <a:pt x="10734" y="4992"/>
                  </a:lnTo>
                  <a:lnTo>
                    <a:pt x="10494" y="4594"/>
                  </a:lnTo>
                  <a:lnTo>
                    <a:pt x="10268" y="4188"/>
                  </a:lnTo>
                  <a:lnTo>
                    <a:pt x="10041" y="3782"/>
                  </a:lnTo>
                  <a:lnTo>
                    <a:pt x="9815" y="3377"/>
                  </a:lnTo>
                  <a:lnTo>
                    <a:pt x="9595" y="2964"/>
                  </a:lnTo>
                  <a:lnTo>
                    <a:pt x="9382" y="2551"/>
                  </a:lnTo>
                  <a:lnTo>
                    <a:pt x="9169" y="2132"/>
                  </a:lnTo>
                  <a:lnTo>
                    <a:pt x="8963" y="1713"/>
                  </a:lnTo>
                  <a:lnTo>
                    <a:pt x="8756" y="1286"/>
                  </a:lnTo>
                  <a:lnTo>
                    <a:pt x="8557" y="860"/>
                  </a:lnTo>
                  <a:lnTo>
                    <a:pt x="8363" y="434"/>
                  </a:lnTo>
                  <a:lnTo>
                    <a:pt x="81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-4410850" y="-4858650"/>
              <a:ext cx="253875" cy="242400"/>
            </a:xfrm>
            <a:custGeom>
              <a:avLst/>
              <a:gdLst/>
              <a:ahLst/>
              <a:cxnLst/>
              <a:rect l="l" t="t" r="r" b="b"/>
              <a:pathLst>
                <a:path w="10155" h="9696" extrusionOk="0">
                  <a:moveTo>
                    <a:pt x="1512" y="1"/>
                  </a:moveTo>
                  <a:lnTo>
                    <a:pt x="1472" y="69"/>
                  </a:lnTo>
                  <a:lnTo>
                    <a:pt x="1532" y="124"/>
                  </a:lnTo>
                  <a:lnTo>
                    <a:pt x="1592" y="179"/>
                  </a:lnTo>
                  <a:lnTo>
                    <a:pt x="1645" y="241"/>
                  </a:lnTo>
                  <a:lnTo>
                    <a:pt x="1692" y="310"/>
                  </a:lnTo>
                  <a:lnTo>
                    <a:pt x="1731" y="379"/>
                  </a:lnTo>
                  <a:lnTo>
                    <a:pt x="1771" y="454"/>
                  </a:lnTo>
                  <a:lnTo>
                    <a:pt x="1805" y="530"/>
                  </a:lnTo>
                  <a:lnTo>
                    <a:pt x="1831" y="606"/>
                  </a:lnTo>
                  <a:lnTo>
                    <a:pt x="1851" y="688"/>
                  </a:lnTo>
                  <a:lnTo>
                    <a:pt x="1865" y="777"/>
                  </a:lnTo>
                  <a:lnTo>
                    <a:pt x="1871" y="867"/>
                  </a:lnTo>
                  <a:lnTo>
                    <a:pt x="1871" y="963"/>
                  </a:lnTo>
                  <a:lnTo>
                    <a:pt x="1858" y="1059"/>
                  </a:lnTo>
                  <a:lnTo>
                    <a:pt x="1845" y="1156"/>
                  </a:lnTo>
                  <a:lnTo>
                    <a:pt x="1825" y="1259"/>
                  </a:lnTo>
                  <a:lnTo>
                    <a:pt x="1791" y="1362"/>
                  </a:lnTo>
                  <a:lnTo>
                    <a:pt x="1538" y="2146"/>
                  </a:lnTo>
                  <a:lnTo>
                    <a:pt x="1292" y="2937"/>
                  </a:lnTo>
                  <a:lnTo>
                    <a:pt x="1059" y="3734"/>
                  </a:lnTo>
                  <a:lnTo>
                    <a:pt x="833" y="4532"/>
                  </a:lnTo>
                  <a:lnTo>
                    <a:pt x="613" y="5336"/>
                  </a:lnTo>
                  <a:lnTo>
                    <a:pt x="400" y="6148"/>
                  </a:lnTo>
                  <a:lnTo>
                    <a:pt x="200" y="6959"/>
                  </a:lnTo>
                  <a:lnTo>
                    <a:pt x="0" y="7784"/>
                  </a:lnTo>
                  <a:lnTo>
                    <a:pt x="926" y="7942"/>
                  </a:lnTo>
                  <a:lnTo>
                    <a:pt x="1858" y="8114"/>
                  </a:lnTo>
                  <a:lnTo>
                    <a:pt x="2324" y="8203"/>
                  </a:lnTo>
                  <a:lnTo>
                    <a:pt x="2790" y="8293"/>
                  </a:lnTo>
                  <a:lnTo>
                    <a:pt x="3256" y="8389"/>
                  </a:lnTo>
                  <a:lnTo>
                    <a:pt x="3722" y="8492"/>
                  </a:lnTo>
                  <a:lnTo>
                    <a:pt x="4182" y="8602"/>
                  </a:lnTo>
                  <a:lnTo>
                    <a:pt x="4641" y="8712"/>
                  </a:lnTo>
                  <a:lnTo>
                    <a:pt x="5094" y="8836"/>
                  </a:lnTo>
                  <a:lnTo>
                    <a:pt x="5547" y="8967"/>
                  </a:lnTo>
                  <a:lnTo>
                    <a:pt x="5993" y="9104"/>
                  </a:lnTo>
                  <a:lnTo>
                    <a:pt x="6432" y="9249"/>
                  </a:lnTo>
                  <a:lnTo>
                    <a:pt x="6858" y="9400"/>
                  </a:lnTo>
                  <a:lnTo>
                    <a:pt x="7284" y="9565"/>
                  </a:lnTo>
                  <a:lnTo>
                    <a:pt x="7338" y="9599"/>
                  </a:lnTo>
                  <a:lnTo>
                    <a:pt x="7391" y="9634"/>
                  </a:lnTo>
                  <a:lnTo>
                    <a:pt x="7438" y="9661"/>
                  </a:lnTo>
                  <a:lnTo>
                    <a:pt x="7498" y="9696"/>
                  </a:lnTo>
                  <a:lnTo>
                    <a:pt x="7631" y="9317"/>
                  </a:lnTo>
                  <a:lnTo>
                    <a:pt x="7770" y="8932"/>
                  </a:lnTo>
                  <a:lnTo>
                    <a:pt x="7910" y="8554"/>
                  </a:lnTo>
                  <a:lnTo>
                    <a:pt x="8057" y="8183"/>
                  </a:lnTo>
                  <a:lnTo>
                    <a:pt x="8210" y="7805"/>
                  </a:lnTo>
                  <a:lnTo>
                    <a:pt x="8363" y="7433"/>
                  </a:lnTo>
                  <a:lnTo>
                    <a:pt x="8530" y="7069"/>
                  </a:lnTo>
                  <a:lnTo>
                    <a:pt x="8689" y="6698"/>
                  </a:lnTo>
                  <a:lnTo>
                    <a:pt x="8862" y="6340"/>
                  </a:lnTo>
                  <a:lnTo>
                    <a:pt x="9036" y="5976"/>
                  </a:lnTo>
                  <a:lnTo>
                    <a:pt x="9209" y="5618"/>
                  </a:lnTo>
                  <a:lnTo>
                    <a:pt x="9388" y="5261"/>
                  </a:lnTo>
                  <a:lnTo>
                    <a:pt x="9575" y="4910"/>
                  </a:lnTo>
                  <a:lnTo>
                    <a:pt x="9768" y="4559"/>
                  </a:lnTo>
                  <a:lnTo>
                    <a:pt x="9961" y="4215"/>
                  </a:lnTo>
                  <a:lnTo>
                    <a:pt x="10154" y="3872"/>
                  </a:lnTo>
                  <a:lnTo>
                    <a:pt x="9901" y="3851"/>
                  </a:lnTo>
                  <a:lnTo>
                    <a:pt x="9641" y="3830"/>
                  </a:lnTo>
                  <a:lnTo>
                    <a:pt x="9382" y="3803"/>
                  </a:lnTo>
                  <a:lnTo>
                    <a:pt x="9122" y="3768"/>
                  </a:lnTo>
                  <a:lnTo>
                    <a:pt x="8862" y="3727"/>
                  </a:lnTo>
                  <a:lnTo>
                    <a:pt x="8603" y="3686"/>
                  </a:lnTo>
                  <a:lnTo>
                    <a:pt x="8343" y="3631"/>
                  </a:lnTo>
                  <a:lnTo>
                    <a:pt x="8083" y="3576"/>
                  </a:lnTo>
                  <a:lnTo>
                    <a:pt x="7824" y="3514"/>
                  </a:lnTo>
                  <a:lnTo>
                    <a:pt x="7564" y="3445"/>
                  </a:lnTo>
                  <a:lnTo>
                    <a:pt x="7304" y="3370"/>
                  </a:lnTo>
                  <a:lnTo>
                    <a:pt x="7045" y="3294"/>
                  </a:lnTo>
                  <a:lnTo>
                    <a:pt x="6785" y="3205"/>
                  </a:lnTo>
                  <a:lnTo>
                    <a:pt x="6525" y="3115"/>
                  </a:lnTo>
                  <a:lnTo>
                    <a:pt x="6266" y="3012"/>
                  </a:lnTo>
                  <a:lnTo>
                    <a:pt x="6006" y="2909"/>
                  </a:lnTo>
                  <a:lnTo>
                    <a:pt x="5746" y="2799"/>
                  </a:lnTo>
                  <a:lnTo>
                    <a:pt x="5487" y="2682"/>
                  </a:lnTo>
                  <a:lnTo>
                    <a:pt x="5227" y="2558"/>
                  </a:lnTo>
                  <a:lnTo>
                    <a:pt x="4967" y="2428"/>
                  </a:lnTo>
                  <a:lnTo>
                    <a:pt x="4708" y="2290"/>
                  </a:lnTo>
                  <a:lnTo>
                    <a:pt x="4448" y="2153"/>
                  </a:lnTo>
                  <a:lnTo>
                    <a:pt x="4188" y="2001"/>
                  </a:lnTo>
                  <a:lnTo>
                    <a:pt x="3935" y="1843"/>
                  </a:lnTo>
                  <a:lnTo>
                    <a:pt x="3676" y="1685"/>
                  </a:lnTo>
                  <a:lnTo>
                    <a:pt x="3423" y="1513"/>
                  </a:lnTo>
                  <a:lnTo>
                    <a:pt x="3163" y="1334"/>
                  </a:lnTo>
                  <a:lnTo>
                    <a:pt x="2910" y="1156"/>
                  </a:lnTo>
                  <a:lnTo>
                    <a:pt x="2657" y="963"/>
                  </a:lnTo>
                  <a:lnTo>
                    <a:pt x="2404" y="764"/>
                  </a:lnTo>
                  <a:lnTo>
                    <a:pt x="2151" y="564"/>
                  </a:lnTo>
                  <a:lnTo>
                    <a:pt x="1898" y="351"/>
                  </a:lnTo>
                  <a:lnTo>
                    <a:pt x="1705" y="186"/>
                  </a:lnTo>
                  <a:lnTo>
                    <a:pt x="1612" y="97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-4445975" y="-4005525"/>
              <a:ext cx="245375" cy="254950"/>
            </a:xfrm>
            <a:custGeom>
              <a:avLst/>
              <a:gdLst/>
              <a:ahLst/>
              <a:cxnLst/>
              <a:rect l="l" t="t" r="r" b="b"/>
              <a:pathLst>
                <a:path w="9815" h="10198" extrusionOk="0">
                  <a:moveTo>
                    <a:pt x="0" y="1"/>
                  </a:moveTo>
                  <a:lnTo>
                    <a:pt x="87" y="647"/>
                  </a:lnTo>
                  <a:lnTo>
                    <a:pt x="174" y="1300"/>
                  </a:lnTo>
                  <a:lnTo>
                    <a:pt x="267" y="1946"/>
                  </a:lnTo>
                  <a:lnTo>
                    <a:pt x="367" y="2593"/>
                  </a:lnTo>
                  <a:lnTo>
                    <a:pt x="467" y="3232"/>
                  </a:lnTo>
                  <a:lnTo>
                    <a:pt x="580" y="3879"/>
                  </a:lnTo>
                  <a:lnTo>
                    <a:pt x="693" y="4518"/>
                  </a:lnTo>
                  <a:lnTo>
                    <a:pt x="819" y="5158"/>
                  </a:lnTo>
                  <a:lnTo>
                    <a:pt x="946" y="5797"/>
                  </a:lnTo>
                  <a:lnTo>
                    <a:pt x="1072" y="6430"/>
                  </a:lnTo>
                  <a:lnTo>
                    <a:pt x="1212" y="7062"/>
                  </a:lnTo>
                  <a:lnTo>
                    <a:pt x="1352" y="7695"/>
                  </a:lnTo>
                  <a:lnTo>
                    <a:pt x="1505" y="8320"/>
                  </a:lnTo>
                  <a:lnTo>
                    <a:pt x="1658" y="8953"/>
                  </a:lnTo>
                  <a:lnTo>
                    <a:pt x="1818" y="9579"/>
                  </a:lnTo>
                  <a:lnTo>
                    <a:pt x="1985" y="10198"/>
                  </a:lnTo>
                  <a:lnTo>
                    <a:pt x="2451" y="9902"/>
                  </a:lnTo>
                  <a:lnTo>
                    <a:pt x="2917" y="9606"/>
                  </a:lnTo>
                  <a:lnTo>
                    <a:pt x="3396" y="9311"/>
                  </a:lnTo>
                  <a:lnTo>
                    <a:pt x="3876" y="9022"/>
                  </a:lnTo>
                  <a:lnTo>
                    <a:pt x="4362" y="8740"/>
                  </a:lnTo>
                  <a:lnTo>
                    <a:pt x="4848" y="8458"/>
                  </a:lnTo>
                  <a:lnTo>
                    <a:pt x="5340" y="8183"/>
                  </a:lnTo>
                  <a:lnTo>
                    <a:pt x="5833" y="7915"/>
                  </a:lnTo>
                  <a:lnTo>
                    <a:pt x="6332" y="7653"/>
                  </a:lnTo>
                  <a:lnTo>
                    <a:pt x="6832" y="7392"/>
                  </a:lnTo>
                  <a:lnTo>
                    <a:pt x="7325" y="7145"/>
                  </a:lnTo>
                  <a:lnTo>
                    <a:pt x="7824" y="6904"/>
                  </a:lnTo>
                  <a:lnTo>
                    <a:pt x="8323" y="6670"/>
                  </a:lnTo>
                  <a:lnTo>
                    <a:pt x="8823" y="6443"/>
                  </a:lnTo>
                  <a:lnTo>
                    <a:pt x="9322" y="6230"/>
                  </a:lnTo>
                  <a:lnTo>
                    <a:pt x="9815" y="6024"/>
                  </a:lnTo>
                  <a:lnTo>
                    <a:pt x="9555" y="5295"/>
                  </a:lnTo>
                  <a:lnTo>
                    <a:pt x="9309" y="4566"/>
                  </a:lnTo>
                  <a:lnTo>
                    <a:pt x="9069" y="3830"/>
                  </a:lnTo>
                  <a:lnTo>
                    <a:pt x="8843" y="3088"/>
                  </a:lnTo>
                  <a:lnTo>
                    <a:pt x="8630" y="2345"/>
                  </a:lnTo>
                  <a:lnTo>
                    <a:pt x="8423" y="1596"/>
                  </a:lnTo>
                  <a:lnTo>
                    <a:pt x="8230" y="839"/>
                  </a:lnTo>
                  <a:lnTo>
                    <a:pt x="8050" y="83"/>
                  </a:lnTo>
                  <a:lnTo>
                    <a:pt x="7977" y="131"/>
                  </a:lnTo>
                  <a:lnTo>
                    <a:pt x="7904" y="179"/>
                  </a:lnTo>
                  <a:lnTo>
                    <a:pt x="7824" y="221"/>
                  </a:lnTo>
                  <a:lnTo>
                    <a:pt x="7737" y="255"/>
                  </a:lnTo>
                  <a:lnTo>
                    <a:pt x="7651" y="289"/>
                  </a:lnTo>
                  <a:lnTo>
                    <a:pt x="7558" y="310"/>
                  </a:lnTo>
                  <a:lnTo>
                    <a:pt x="7458" y="324"/>
                  </a:lnTo>
                  <a:lnTo>
                    <a:pt x="7344" y="331"/>
                  </a:lnTo>
                  <a:lnTo>
                    <a:pt x="6892" y="344"/>
                  </a:lnTo>
                  <a:lnTo>
                    <a:pt x="6439" y="358"/>
                  </a:lnTo>
                  <a:lnTo>
                    <a:pt x="5527" y="358"/>
                  </a:lnTo>
                  <a:lnTo>
                    <a:pt x="5067" y="351"/>
                  </a:lnTo>
                  <a:lnTo>
                    <a:pt x="4608" y="344"/>
                  </a:lnTo>
                  <a:lnTo>
                    <a:pt x="4142" y="324"/>
                  </a:lnTo>
                  <a:lnTo>
                    <a:pt x="3682" y="303"/>
                  </a:lnTo>
                  <a:lnTo>
                    <a:pt x="3223" y="276"/>
                  </a:lnTo>
                  <a:lnTo>
                    <a:pt x="2757" y="248"/>
                  </a:lnTo>
                  <a:lnTo>
                    <a:pt x="1838" y="179"/>
                  </a:lnTo>
                  <a:lnTo>
                    <a:pt x="913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-4453475" y="-4622300"/>
              <a:ext cx="212425" cy="239650"/>
            </a:xfrm>
            <a:custGeom>
              <a:avLst/>
              <a:gdLst/>
              <a:ahLst/>
              <a:cxnLst/>
              <a:rect l="l" t="t" r="r" b="b"/>
              <a:pathLst>
                <a:path w="8497" h="9586" extrusionOk="0">
                  <a:moveTo>
                    <a:pt x="1326" y="1"/>
                  </a:moveTo>
                  <a:lnTo>
                    <a:pt x="1206" y="585"/>
                  </a:lnTo>
                  <a:lnTo>
                    <a:pt x="1093" y="1163"/>
                  </a:lnTo>
                  <a:lnTo>
                    <a:pt x="986" y="1754"/>
                  </a:lnTo>
                  <a:lnTo>
                    <a:pt x="886" y="2339"/>
                  </a:lnTo>
                  <a:lnTo>
                    <a:pt x="786" y="2923"/>
                  </a:lnTo>
                  <a:lnTo>
                    <a:pt x="693" y="3514"/>
                  </a:lnTo>
                  <a:lnTo>
                    <a:pt x="607" y="4106"/>
                  </a:lnTo>
                  <a:lnTo>
                    <a:pt x="520" y="4697"/>
                  </a:lnTo>
                  <a:lnTo>
                    <a:pt x="440" y="5288"/>
                  </a:lnTo>
                  <a:lnTo>
                    <a:pt x="367" y="5887"/>
                  </a:lnTo>
                  <a:lnTo>
                    <a:pt x="294" y="6478"/>
                  </a:lnTo>
                  <a:lnTo>
                    <a:pt x="227" y="7076"/>
                  </a:lnTo>
                  <a:lnTo>
                    <a:pt x="167" y="7674"/>
                  </a:lnTo>
                  <a:lnTo>
                    <a:pt x="107" y="8273"/>
                  </a:lnTo>
                  <a:lnTo>
                    <a:pt x="54" y="8878"/>
                  </a:lnTo>
                  <a:lnTo>
                    <a:pt x="1" y="9476"/>
                  </a:lnTo>
                  <a:lnTo>
                    <a:pt x="47" y="9448"/>
                  </a:lnTo>
                  <a:lnTo>
                    <a:pt x="87" y="9421"/>
                  </a:lnTo>
                  <a:lnTo>
                    <a:pt x="181" y="9373"/>
                  </a:lnTo>
                  <a:lnTo>
                    <a:pt x="280" y="9331"/>
                  </a:lnTo>
                  <a:lnTo>
                    <a:pt x="387" y="9304"/>
                  </a:lnTo>
                  <a:lnTo>
                    <a:pt x="813" y="9228"/>
                  </a:lnTo>
                  <a:lnTo>
                    <a:pt x="1246" y="9166"/>
                  </a:lnTo>
                  <a:lnTo>
                    <a:pt x="1672" y="9111"/>
                  </a:lnTo>
                  <a:lnTo>
                    <a:pt x="2105" y="9077"/>
                  </a:lnTo>
                  <a:lnTo>
                    <a:pt x="2538" y="9056"/>
                  </a:lnTo>
                  <a:lnTo>
                    <a:pt x="2970" y="9050"/>
                  </a:lnTo>
                  <a:lnTo>
                    <a:pt x="3397" y="9050"/>
                  </a:lnTo>
                  <a:lnTo>
                    <a:pt x="3829" y="9063"/>
                  </a:lnTo>
                  <a:lnTo>
                    <a:pt x="4262" y="9091"/>
                  </a:lnTo>
                  <a:lnTo>
                    <a:pt x="4688" y="9132"/>
                  </a:lnTo>
                  <a:lnTo>
                    <a:pt x="5121" y="9180"/>
                  </a:lnTo>
                  <a:lnTo>
                    <a:pt x="5547" y="9242"/>
                  </a:lnTo>
                  <a:lnTo>
                    <a:pt x="5973" y="9311"/>
                  </a:lnTo>
                  <a:lnTo>
                    <a:pt x="6399" y="9393"/>
                  </a:lnTo>
                  <a:lnTo>
                    <a:pt x="6819" y="9483"/>
                  </a:lnTo>
                  <a:lnTo>
                    <a:pt x="7245" y="9586"/>
                  </a:lnTo>
                  <a:lnTo>
                    <a:pt x="7292" y="9132"/>
                  </a:lnTo>
                  <a:lnTo>
                    <a:pt x="7338" y="8685"/>
                  </a:lnTo>
                  <a:lnTo>
                    <a:pt x="7391" y="8231"/>
                  </a:lnTo>
                  <a:lnTo>
                    <a:pt x="7451" y="7784"/>
                  </a:lnTo>
                  <a:lnTo>
                    <a:pt x="7511" y="7331"/>
                  </a:lnTo>
                  <a:lnTo>
                    <a:pt x="7578" y="6884"/>
                  </a:lnTo>
                  <a:lnTo>
                    <a:pt x="7651" y="6444"/>
                  </a:lnTo>
                  <a:lnTo>
                    <a:pt x="7724" y="5997"/>
                  </a:lnTo>
                  <a:lnTo>
                    <a:pt x="7804" y="5557"/>
                  </a:lnTo>
                  <a:lnTo>
                    <a:pt x="7891" y="5117"/>
                  </a:lnTo>
                  <a:lnTo>
                    <a:pt x="7984" y="4676"/>
                  </a:lnTo>
                  <a:lnTo>
                    <a:pt x="8077" y="4236"/>
                  </a:lnTo>
                  <a:lnTo>
                    <a:pt x="8170" y="3803"/>
                  </a:lnTo>
                  <a:lnTo>
                    <a:pt x="8277" y="3370"/>
                  </a:lnTo>
                  <a:lnTo>
                    <a:pt x="8384" y="2937"/>
                  </a:lnTo>
                  <a:lnTo>
                    <a:pt x="8497" y="2504"/>
                  </a:lnTo>
                  <a:lnTo>
                    <a:pt x="8457" y="2511"/>
                  </a:lnTo>
                  <a:lnTo>
                    <a:pt x="8417" y="2517"/>
                  </a:lnTo>
                  <a:lnTo>
                    <a:pt x="8384" y="2517"/>
                  </a:lnTo>
                  <a:lnTo>
                    <a:pt x="8350" y="2504"/>
                  </a:lnTo>
                  <a:lnTo>
                    <a:pt x="7911" y="2414"/>
                  </a:lnTo>
                  <a:lnTo>
                    <a:pt x="7471" y="2311"/>
                  </a:lnTo>
                  <a:lnTo>
                    <a:pt x="7025" y="2187"/>
                  </a:lnTo>
                  <a:lnTo>
                    <a:pt x="6586" y="2064"/>
                  </a:lnTo>
                  <a:lnTo>
                    <a:pt x="6140" y="1926"/>
                  </a:lnTo>
                  <a:lnTo>
                    <a:pt x="5700" y="1775"/>
                  </a:lnTo>
                  <a:lnTo>
                    <a:pt x="5254" y="1624"/>
                  </a:lnTo>
                  <a:lnTo>
                    <a:pt x="4815" y="1459"/>
                  </a:lnTo>
                  <a:lnTo>
                    <a:pt x="4369" y="1294"/>
                  </a:lnTo>
                  <a:lnTo>
                    <a:pt x="3929" y="1115"/>
                  </a:lnTo>
                  <a:lnTo>
                    <a:pt x="3490" y="936"/>
                  </a:lnTo>
                  <a:lnTo>
                    <a:pt x="3050" y="757"/>
                  </a:lnTo>
                  <a:lnTo>
                    <a:pt x="2185" y="379"/>
                  </a:lnTo>
                  <a:lnTo>
                    <a:pt x="132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-4459125" y="-4340900"/>
              <a:ext cx="202100" cy="285900"/>
            </a:xfrm>
            <a:custGeom>
              <a:avLst/>
              <a:gdLst/>
              <a:ahLst/>
              <a:cxnLst/>
              <a:rect l="l" t="t" r="r" b="b"/>
              <a:pathLst>
                <a:path w="8084" h="11436" extrusionOk="0">
                  <a:moveTo>
                    <a:pt x="100" y="1"/>
                  </a:moveTo>
                  <a:lnTo>
                    <a:pt x="67" y="716"/>
                  </a:lnTo>
                  <a:lnTo>
                    <a:pt x="40" y="1431"/>
                  </a:lnTo>
                  <a:lnTo>
                    <a:pt x="20" y="2146"/>
                  </a:lnTo>
                  <a:lnTo>
                    <a:pt x="7" y="2854"/>
                  </a:lnTo>
                  <a:lnTo>
                    <a:pt x="0" y="3569"/>
                  </a:lnTo>
                  <a:lnTo>
                    <a:pt x="0" y="4284"/>
                  </a:lnTo>
                  <a:lnTo>
                    <a:pt x="7" y="5000"/>
                  </a:lnTo>
                  <a:lnTo>
                    <a:pt x="20" y="5715"/>
                  </a:lnTo>
                  <a:lnTo>
                    <a:pt x="40" y="6430"/>
                  </a:lnTo>
                  <a:lnTo>
                    <a:pt x="67" y="7152"/>
                  </a:lnTo>
                  <a:lnTo>
                    <a:pt x="100" y="7860"/>
                  </a:lnTo>
                  <a:lnTo>
                    <a:pt x="140" y="8575"/>
                  </a:lnTo>
                  <a:lnTo>
                    <a:pt x="180" y="9290"/>
                  </a:lnTo>
                  <a:lnTo>
                    <a:pt x="233" y="10005"/>
                  </a:lnTo>
                  <a:lnTo>
                    <a:pt x="293" y="10720"/>
                  </a:lnTo>
                  <a:lnTo>
                    <a:pt x="360" y="11435"/>
                  </a:lnTo>
                  <a:lnTo>
                    <a:pt x="1285" y="11339"/>
                  </a:lnTo>
                  <a:lnTo>
                    <a:pt x="2224" y="11257"/>
                  </a:lnTo>
                  <a:lnTo>
                    <a:pt x="3170" y="11181"/>
                  </a:lnTo>
                  <a:lnTo>
                    <a:pt x="4115" y="11126"/>
                  </a:lnTo>
                  <a:lnTo>
                    <a:pt x="4588" y="11105"/>
                  </a:lnTo>
                  <a:lnTo>
                    <a:pt x="5061" y="11085"/>
                  </a:lnTo>
                  <a:lnTo>
                    <a:pt x="5533" y="11071"/>
                  </a:lnTo>
                  <a:lnTo>
                    <a:pt x="6006" y="11064"/>
                  </a:lnTo>
                  <a:lnTo>
                    <a:pt x="6472" y="11057"/>
                  </a:lnTo>
                  <a:lnTo>
                    <a:pt x="6945" y="11064"/>
                  </a:lnTo>
                  <a:lnTo>
                    <a:pt x="7411" y="11071"/>
                  </a:lnTo>
                  <a:lnTo>
                    <a:pt x="7870" y="11085"/>
                  </a:lnTo>
                  <a:lnTo>
                    <a:pt x="7930" y="11092"/>
                  </a:lnTo>
                  <a:lnTo>
                    <a:pt x="7977" y="11105"/>
                  </a:lnTo>
                  <a:lnTo>
                    <a:pt x="8030" y="11119"/>
                  </a:lnTo>
                  <a:lnTo>
                    <a:pt x="8084" y="11126"/>
                  </a:lnTo>
                  <a:lnTo>
                    <a:pt x="7977" y="10500"/>
                  </a:lnTo>
                  <a:lnTo>
                    <a:pt x="7877" y="9881"/>
                  </a:lnTo>
                  <a:lnTo>
                    <a:pt x="7784" y="9256"/>
                  </a:lnTo>
                  <a:lnTo>
                    <a:pt x="7697" y="8623"/>
                  </a:lnTo>
                  <a:lnTo>
                    <a:pt x="7624" y="7997"/>
                  </a:lnTo>
                  <a:lnTo>
                    <a:pt x="7551" y="7372"/>
                  </a:lnTo>
                  <a:lnTo>
                    <a:pt x="7491" y="6739"/>
                  </a:lnTo>
                  <a:lnTo>
                    <a:pt x="7438" y="6113"/>
                  </a:lnTo>
                  <a:lnTo>
                    <a:pt x="7391" y="5481"/>
                  </a:lnTo>
                  <a:lnTo>
                    <a:pt x="7351" y="4848"/>
                  </a:lnTo>
                  <a:lnTo>
                    <a:pt x="7325" y="4223"/>
                  </a:lnTo>
                  <a:lnTo>
                    <a:pt x="7305" y="3590"/>
                  </a:lnTo>
                  <a:lnTo>
                    <a:pt x="7291" y="2964"/>
                  </a:lnTo>
                  <a:lnTo>
                    <a:pt x="7285" y="2332"/>
                  </a:lnTo>
                  <a:lnTo>
                    <a:pt x="7285" y="1706"/>
                  </a:lnTo>
                  <a:lnTo>
                    <a:pt x="7298" y="1080"/>
                  </a:lnTo>
                  <a:lnTo>
                    <a:pt x="7298" y="1080"/>
                  </a:lnTo>
                  <a:lnTo>
                    <a:pt x="7158" y="1087"/>
                  </a:lnTo>
                  <a:lnTo>
                    <a:pt x="7078" y="1087"/>
                  </a:lnTo>
                  <a:lnTo>
                    <a:pt x="6998" y="1080"/>
                  </a:lnTo>
                  <a:lnTo>
                    <a:pt x="6619" y="991"/>
                  </a:lnTo>
                  <a:lnTo>
                    <a:pt x="6246" y="915"/>
                  </a:lnTo>
                  <a:lnTo>
                    <a:pt x="5866" y="840"/>
                  </a:lnTo>
                  <a:lnTo>
                    <a:pt x="5487" y="778"/>
                  </a:lnTo>
                  <a:lnTo>
                    <a:pt x="5114" y="716"/>
                  </a:lnTo>
                  <a:lnTo>
                    <a:pt x="4734" y="661"/>
                  </a:lnTo>
                  <a:lnTo>
                    <a:pt x="4362" y="613"/>
                  </a:lnTo>
                  <a:lnTo>
                    <a:pt x="3982" y="571"/>
                  </a:lnTo>
                  <a:lnTo>
                    <a:pt x="3603" y="537"/>
                  </a:lnTo>
                  <a:lnTo>
                    <a:pt x="3223" y="503"/>
                  </a:lnTo>
                  <a:lnTo>
                    <a:pt x="2850" y="475"/>
                  </a:lnTo>
                  <a:lnTo>
                    <a:pt x="2464" y="455"/>
                  </a:lnTo>
                  <a:lnTo>
                    <a:pt x="1705" y="420"/>
                  </a:lnTo>
                  <a:lnTo>
                    <a:pt x="933" y="400"/>
                  </a:lnTo>
                  <a:lnTo>
                    <a:pt x="799" y="393"/>
                  </a:lnTo>
                  <a:lnTo>
                    <a:pt x="680" y="372"/>
                  </a:lnTo>
                  <a:lnTo>
                    <a:pt x="566" y="338"/>
                  </a:lnTo>
                  <a:lnTo>
                    <a:pt x="460" y="290"/>
                  </a:lnTo>
                  <a:lnTo>
                    <a:pt x="360" y="235"/>
                  </a:lnTo>
                  <a:lnTo>
                    <a:pt x="273" y="166"/>
                  </a:lnTo>
                  <a:lnTo>
                    <a:pt x="187" y="90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DC86A79-8777-4FC8-8845-10BCF803D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33108"/>
            <a:ext cx="4572000" cy="110922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E29A5B-F8E9-4A12-91E1-3462D15B1965}"/>
              </a:ext>
            </a:extLst>
          </p:cNvPr>
          <p:cNvSpPr txBox="1"/>
          <p:nvPr/>
        </p:nvSpPr>
        <p:spPr>
          <a:xfrm>
            <a:off x="0" y="283489"/>
            <a:ext cx="4572000" cy="1477328"/>
          </a:xfrm>
          <a:prstGeom prst="rect">
            <a:avLst/>
          </a:prstGeom>
          <a:solidFill>
            <a:srgbClr val="DF7480"/>
          </a:solidFill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dk1"/>
                </a:solidFill>
                <a:latin typeface="Didact Gothic"/>
                <a:sym typeface="Didact Gothic"/>
              </a:rPr>
              <a:t>Inside the </a:t>
            </a:r>
            <a:r>
              <a:rPr lang="en-IN" sz="1800" dirty="0" err="1">
                <a:solidFill>
                  <a:schemeClr val="dk1"/>
                </a:solidFill>
                <a:latin typeface="Didact Gothic"/>
                <a:sym typeface="Didact Gothic"/>
              </a:rPr>
              <a:t>src</a:t>
            </a:r>
            <a:r>
              <a:rPr lang="en-IN" sz="1800" dirty="0">
                <a:solidFill>
                  <a:schemeClr val="dk1"/>
                </a:solidFill>
                <a:latin typeface="Didact Gothic"/>
                <a:sym typeface="Didact Gothic"/>
              </a:rPr>
              <a:t> folder of catkin workspace, create a package called “</a:t>
            </a:r>
            <a:r>
              <a:rPr lang="en-IN" sz="1800" dirty="0" err="1">
                <a:solidFill>
                  <a:schemeClr val="dk1"/>
                </a:solidFill>
                <a:latin typeface="Didact Gothic"/>
                <a:sym typeface="Didact Gothic"/>
              </a:rPr>
              <a:t>waiterbot</a:t>
            </a:r>
            <a:r>
              <a:rPr lang="en-IN" sz="1800" dirty="0">
                <a:solidFill>
                  <a:schemeClr val="dk1"/>
                </a:solidFill>
                <a:latin typeface="Didact Gothic"/>
                <a:sym typeface="Didact Gothic"/>
              </a:rPr>
              <a:t>” using the command</a:t>
            </a:r>
          </a:p>
          <a:p>
            <a:pPr algn="ctr"/>
            <a:r>
              <a:rPr lang="en-IN" sz="18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catkin_create_pkg</a:t>
            </a:r>
            <a:r>
              <a:rPr lang="en-IN" sz="1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 </a:t>
            </a:r>
            <a:r>
              <a:rPr lang="en-IN" sz="18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waiterbot</a:t>
            </a:r>
            <a:r>
              <a:rPr lang="en-IN" sz="1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 </a:t>
            </a:r>
            <a:r>
              <a:rPr lang="en-IN" sz="18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urdf</a:t>
            </a:r>
            <a:r>
              <a:rPr lang="en-IN" sz="1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 </a:t>
            </a:r>
            <a:r>
              <a:rPr lang="en-IN" sz="18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rviz</a:t>
            </a:r>
            <a:endParaRPr lang="en-IN" sz="1800" b="1" dirty="0">
              <a:solidFill>
                <a:schemeClr val="accent5">
                  <a:lumMod val="20000"/>
                  <a:lumOff val="80000"/>
                </a:schemeClr>
              </a:solidFill>
              <a:latin typeface="Corbel" panose="020B0503020204020204" pitchFamily="34" charset="0"/>
              <a:sym typeface="Didact Gothic"/>
            </a:endParaRPr>
          </a:p>
          <a:p>
            <a:endParaRPr lang="en-IN" sz="1800" dirty="0">
              <a:solidFill>
                <a:schemeClr val="dk1"/>
              </a:solidFill>
              <a:latin typeface="Didact Gothic"/>
              <a:sym typeface="Didact Gothic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FD2BE73-9E0C-49A8-A10F-50A292993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1826839"/>
            <a:ext cx="4572000" cy="117863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6DE49A6-A409-4BC0-A3A6-D773188A5FF5}"/>
              </a:ext>
            </a:extLst>
          </p:cNvPr>
          <p:cNvSpPr txBox="1"/>
          <p:nvPr/>
        </p:nvSpPr>
        <p:spPr>
          <a:xfrm>
            <a:off x="-1" y="1761408"/>
            <a:ext cx="4554281" cy="1200329"/>
          </a:xfrm>
          <a:prstGeom prst="rect">
            <a:avLst/>
          </a:prstGeom>
          <a:solidFill>
            <a:srgbClr val="DF7480"/>
          </a:solidFill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dk1"/>
                </a:solidFill>
                <a:latin typeface="Didact Gothic"/>
                <a:sym typeface="Didact Gothic"/>
              </a:rPr>
              <a:t>Go to the catkin workspace and run the </a:t>
            </a:r>
            <a:r>
              <a:rPr lang="en-IN" sz="1800" dirty="0" err="1">
                <a:solidFill>
                  <a:schemeClr val="dk1"/>
                </a:solidFill>
                <a:latin typeface="Didact Gothic"/>
                <a:sym typeface="Didact Gothic"/>
              </a:rPr>
              <a:t>catkin_make</a:t>
            </a:r>
            <a:r>
              <a:rPr lang="en-IN" sz="1800" dirty="0">
                <a:solidFill>
                  <a:schemeClr val="dk1"/>
                </a:solidFill>
                <a:latin typeface="Didact Gothic"/>
                <a:sym typeface="Didact Gothic"/>
              </a:rPr>
              <a:t> command to build the workspace</a:t>
            </a:r>
          </a:p>
          <a:p>
            <a:pPr algn="ctr"/>
            <a:r>
              <a:rPr lang="en-IN" sz="18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catkin_make</a:t>
            </a:r>
            <a:endParaRPr lang="en-IN" sz="1800" b="1" dirty="0">
              <a:solidFill>
                <a:schemeClr val="accent5">
                  <a:lumMod val="20000"/>
                  <a:lumOff val="80000"/>
                </a:schemeClr>
              </a:solidFill>
              <a:latin typeface="Corbel" panose="020B0503020204020204" pitchFamily="34" charset="0"/>
              <a:sym typeface="Didact Gothic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0B64FD5-5B86-47A6-86AD-13B2B75CAC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4280" y="3701167"/>
            <a:ext cx="4589720" cy="96937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F336CBA-78E0-4C8A-949F-698465E728F5}"/>
              </a:ext>
            </a:extLst>
          </p:cNvPr>
          <p:cNvSpPr txBox="1"/>
          <p:nvPr/>
        </p:nvSpPr>
        <p:spPr>
          <a:xfrm>
            <a:off x="-1" y="3585688"/>
            <a:ext cx="4572001" cy="1200329"/>
          </a:xfrm>
          <a:prstGeom prst="rect">
            <a:avLst/>
          </a:prstGeom>
          <a:solidFill>
            <a:srgbClr val="DF7480"/>
          </a:solidFill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dk1"/>
                </a:solidFill>
                <a:latin typeface="Didact Gothic"/>
                <a:sym typeface="Didact Gothic"/>
              </a:rPr>
              <a:t>Inside the </a:t>
            </a:r>
            <a:r>
              <a:rPr lang="en-IN" sz="1800" dirty="0" err="1">
                <a:solidFill>
                  <a:schemeClr val="dk1"/>
                </a:solidFill>
                <a:latin typeface="Didact Gothic"/>
                <a:sym typeface="Didact Gothic"/>
              </a:rPr>
              <a:t>waiterbot</a:t>
            </a:r>
            <a:r>
              <a:rPr lang="en-IN" sz="1800" dirty="0">
                <a:solidFill>
                  <a:schemeClr val="dk1"/>
                </a:solidFill>
                <a:latin typeface="Didact Gothic"/>
                <a:sym typeface="Didact Gothic"/>
              </a:rPr>
              <a:t> package, create launch and URDF folder for the files</a:t>
            </a:r>
          </a:p>
          <a:p>
            <a:pPr algn="ctr"/>
            <a:r>
              <a:rPr lang="en-IN" sz="18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mkdir</a:t>
            </a:r>
            <a:r>
              <a:rPr lang="en-IN" sz="1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 launch</a:t>
            </a:r>
          </a:p>
          <a:p>
            <a:pPr algn="ctr"/>
            <a:r>
              <a:rPr lang="en-IN" sz="18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mkdir</a:t>
            </a:r>
            <a:r>
              <a:rPr lang="en-IN" sz="1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 </a:t>
            </a:r>
            <a:r>
              <a:rPr lang="en-IN" sz="1800" b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Corbel" panose="020B0503020204020204" pitchFamily="34" charset="0"/>
                <a:sym typeface="Didact Gothic"/>
              </a:rPr>
              <a:t>urdf</a:t>
            </a:r>
            <a:endParaRPr lang="en-IN" sz="1800" b="1" dirty="0">
              <a:solidFill>
                <a:schemeClr val="accent5">
                  <a:lumMod val="20000"/>
                  <a:lumOff val="80000"/>
                </a:schemeClr>
              </a:solidFill>
              <a:latin typeface="Corbel" panose="020B0503020204020204" pitchFamily="34" charset="0"/>
              <a:sym typeface="Didact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title"/>
          </p:nvPr>
        </p:nvSpPr>
        <p:spPr>
          <a:xfrm>
            <a:off x="1145775" y="2765244"/>
            <a:ext cx="369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URDF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95" name="Google Shape;795;p38"/>
          <p:cNvSpPr txBox="1">
            <a:spLocks noGrp="1"/>
          </p:cNvSpPr>
          <p:nvPr>
            <p:ph type="title" idx="2"/>
          </p:nvPr>
        </p:nvSpPr>
        <p:spPr>
          <a:xfrm>
            <a:off x="1145775" y="1379369"/>
            <a:ext cx="3699600" cy="12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797" name="Google Shape;797;p38"/>
          <p:cNvSpPr/>
          <p:nvPr/>
        </p:nvSpPr>
        <p:spPr>
          <a:xfrm>
            <a:off x="8505675" y="3601797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oogle Shape;2408;p66">
            <a:extLst>
              <a:ext uri="{FF2B5EF4-FFF2-40B4-BE49-F238E27FC236}">
                <a16:creationId xmlns:a16="http://schemas.microsoft.com/office/drawing/2014/main" id="{362589B0-A82C-485C-ABCC-5F157C1FE7DF}"/>
              </a:ext>
            </a:extLst>
          </p:cNvPr>
          <p:cNvGrpSpPr/>
          <p:nvPr/>
        </p:nvGrpSpPr>
        <p:grpSpPr>
          <a:xfrm>
            <a:off x="6702163" y="1308481"/>
            <a:ext cx="1015417" cy="2913526"/>
            <a:chOff x="2769175" y="-10544725"/>
            <a:chExt cx="2081625" cy="10782850"/>
          </a:xfrm>
        </p:grpSpPr>
        <p:sp>
          <p:nvSpPr>
            <p:cNvPr id="63" name="Google Shape;2409;p66">
              <a:extLst>
                <a:ext uri="{FF2B5EF4-FFF2-40B4-BE49-F238E27FC236}">
                  <a16:creationId xmlns:a16="http://schemas.microsoft.com/office/drawing/2014/main" id="{9A9A92C7-36F0-4840-BACF-8A99CF131D16}"/>
                </a:ext>
              </a:extLst>
            </p:cNvPr>
            <p:cNvSpPr/>
            <p:nvPr/>
          </p:nvSpPr>
          <p:spPr>
            <a:xfrm>
              <a:off x="2769175" y="-10544725"/>
              <a:ext cx="2081625" cy="10782850"/>
            </a:xfrm>
            <a:custGeom>
              <a:avLst/>
              <a:gdLst/>
              <a:ahLst/>
              <a:cxnLst/>
              <a:rect l="l" t="t" r="r" b="b"/>
              <a:pathLst>
                <a:path w="83265" h="431314" extrusionOk="0">
                  <a:moveTo>
                    <a:pt x="43747" y="23753"/>
                  </a:moveTo>
                  <a:lnTo>
                    <a:pt x="43932" y="23763"/>
                  </a:lnTo>
                  <a:lnTo>
                    <a:pt x="44117" y="23782"/>
                  </a:lnTo>
                  <a:lnTo>
                    <a:pt x="44298" y="23812"/>
                  </a:lnTo>
                  <a:lnTo>
                    <a:pt x="44483" y="23861"/>
                  </a:lnTo>
                  <a:lnTo>
                    <a:pt x="44664" y="23909"/>
                  </a:lnTo>
                  <a:lnTo>
                    <a:pt x="44844" y="23968"/>
                  </a:lnTo>
                  <a:lnTo>
                    <a:pt x="45020" y="24046"/>
                  </a:lnTo>
                  <a:lnTo>
                    <a:pt x="45196" y="24134"/>
                  </a:lnTo>
                  <a:lnTo>
                    <a:pt x="45371" y="24222"/>
                  </a:lnTo>
                  <a:lnTo>
                    <a:pt x="45547" y="24330"/>
                  </a:lnTo>
                  <a:lnTo>
                    <a:pt x="45718" y="24447"/>
                  </a:lnTo>
                  <a:lnTo>
                    <a:pt x="45889" y="24574"/>
                  </a:lnTo>
                  <a:lnTo>
                    <a:pt x="46060" y="24711"/>
                  </a:lnTo>
                  <a:lnTo>
                    <a:pt x="46227" y="24858"/>
                  </a:lnTo>
                  <a:lnTo>
                    <a:pt x="46393" y="25014"/>
                  </a:lnTo>
                  <a:lnTo>
                    <a:pt x="46554" y="25181"/>
                  </a:lnTo>
                  <a:lnTo>
                    <a:pt x="46716" y="25357"/>
                  </a:lnTo>
                  <a:lnTo>
                    <a:pt x="46878" y="25543"/>
                  </a:lnTo>
                  <a:lnTo>
                    <a:pt x="46778" y="25943"/>
                  </a:lnTo>
                  <a:lnTo>
                    <a:pt x="46683" y="26354"/>
                  </a:lnTo>
                  <a:lnTo>
                    <a:pt x="46588" y="26765"/>
                  </a:lnTo>
                  <a:lnTo>
                    <a:pt x="46497" y="27185"/>
                  </a:lnTo>
                  <a:lnTo>
                    <a:pt x="46412" y="27606"/>
                  </a:lnTo>
                  <a:lnTo>
                    <a:pt x="46331" y="28046"/>
                  </a:lnTo>
                  <a:lnTo>
                    <a:pt x="46250" y="28476"/>
                  </a:lnTo>
                  <a:lnTo>
                    <a:pt x="46174" y="28916"/>
                  </a:lnTo>
                  <a:lnTo>
                    <a:pt x="46103" y="29366"/>
                  </a:lnTo>
                  <a:lnTo>
                    <a:pt x="46032" y="29816"/>
                  </a:lnTo>
                  <a:lnTo>
                    <a:pt x="45965" y="30266"/>
                  </a:lnTo>
                  <a:lnTo>
                    <a:pt x="45904" y="30716"/>
                  </a:lnTo>
                  <a:lnTo>
                    <a:pt x="45842" y="31175"/>
                  </a:lnTo>
                  <a:lnTo>
                    <a:pt x="45785" y="31635"/>
                  </a:lnTo>
                  <a:lnTo>
                    <a:pt x="45728" y="32094"/>
                  </a:lnTo>
                  <a:lnTo>
                    <a:pt x="45680" y="32564"/>
                  </a:lnTo>
                  <a:lnTo>
                    <a:pt x="45633" y="33033"/>
                  </a:lnTo>
                  <a:lnTo>
                    <a:pt x="45585" y="33493"/>
                  </a:lnTo>
                  <a:lnTo>
                    <a:pt x="45505" y="34431"/>
                  </a:lnTo>
                  <a:lnTo>
                    <a:pt x="45433" y="35370"/>
                  </a:lnTo>
                  <a:lnTo>
                    <a:pt x="45371" y="36299"/>
                  </a:lnTo>
                  <a:lnTo>
                    <a:pt x="45324" y="37228"/>
                  </a:lnTo>
                  <a:lnTo>
                    <a:pt x="45286" y="38147"/>
                  </a:lnTo>
                  <a:lnTo>
                    <a:pt x="45253" y="39057"/>
                  </a:lnTo>
                  <a:lnTo>
                    <a:pt x="45234" y="39956"/>
                  </a:lnTo>
                  <a:lnTo>
                    <a:pt x="43937" y="39956"/>
                  </a:lnTo>
                  <a:lnTo>
                    <a:pt x="42640" y="39976"/>
                  </a:lnTo>
                  <a:lnTo>
                    <a:pt x="40046" y="40005"/>
                  </a:lnTo>
                  <a:lnTo>
                    <a:pt x="40084" y="39585"/>
                  </a:lnTo>
                  <a:lnTo>
                    <a:pt x="40117" y="39155"/>
                  </a:lnTo>
                  <a:lnTo>
                    <a:pt x="40150" y="38715"/>
                  </a:lnTo>
                  <a:lnTo>
                    <a:pt x="40179" y="38275"/>
                  </a:lnTo>
                  <a:lnTo>
                    <a:pt x="40202" y="37834"/>
                  </a:lnTo>
                  <a:lnTo>
                    <a:pt x="40226" y="37394"/>
                  </a:lnTo>
                  <a:lnTo>
                    <a:pt x="40245" y="36954"/>
                  </a:lnTo>
                  <a:lnTo>
                    <a:pt x="40264" y="36505"/>
                  </a:lnTo>
                  <a:lnTo>
                    <a:pt x="40278" y="36055"/>
                  </a:lnTo>
                  <a:lnTo>
                    <a:pt x="40288" y="35615"/>
                  </a:lnTo>
                  <a:lnTo>
                    <a:pt x="40297" y="35165"/>
                  </a:lnTo>
                  <a:lnTo>
                    <a:pt x="40302" y="34705"/>
                  </a:lnTo>
                  <a:lnTo>
                    <a:pt x="40302" y="34255"/>
                  </a:lnTo>
                  <a:lnTo>
                    <a:pt x="40302" y="33806"/>
                  </a:lnTo>
                  <a:lnTo>
                    <a:pt x="40297" y="33346"/>
                  </a:lnTo>
                  <a:lnTo>
                    <a:pt x="40288" y="32896"/>
                  </a:lnTo>
                  <a:lnTo>
                    <a:pt x="40274" y="32446"/>
                  </a:lnTo>
                  <a:lnTo>
                    <a:pt x="40259" y="31987"/>
                  </a:lnTo>
                  <a:lnTo>
                    <a:pt x="40240" y="31537"/>
                  </a:lnTo>
                  <a:lnTo>
                    <a:pt x="40221" y="31087"/>
                  </a:lnTo>
                  <a:lnTo>
                    <a:pt x="40193" y="30637"/>
                  </a:lnTo>
                  <a:lnTo>
                    <a:pt x="40164" y="30187"/>
                  </a:lnTo>
                  <a:lnTo>
                    <a:pt x="40136" y="29738"/>
                  </a:lnTo>
                  <a:lnTo>
                    <a:pt x="40098" y="29288"/>
                  </a:lnTo>
                  <a:lnTo>
                    <a:pt x="40060" y="28838"/>
                  </a:lnTo>
                  <a:lnTo>
                    <a:pt x="40012" y="28398"/>
                  </a:lnTo>
                  <a:lnTo>
                    <a:pt x="39970" y="27958"/>
                  </a:lnTo>
                  <a:lnTo>
                    <a:pt x="39917" y="27518"/>
                  </a:lnTo>
                  <a:lnTo>
                    <a:pt x="39860" y="27078"/>
                  </a:lnTo>
                  <a:lnTo>
                    <a:pt x="39803" y="26648"/>
                  </a:lnTo>
                  <a:lnTo>
                    <a:pt x="39742" y="26217"/>
                  </a:lnTo>
                  <a:lnTo>
                    <a:pt x="39675" y="25787"/>
                  </a:lnTo>
                  <a:lnTo>
                    <a:pt x="40017" y="25533"/>
                  </a:lnTo>
                  <a:lnTo>
                    <a:pt x="40359" y="25259"/>
                  </a:lnTo>
                  <a:lnTo>
                    <a:pt x="40716" y="24995"/>
                  </a:lnTo>
                  <a:lnTo>
                    <a:pt x="41077" y="24721"/>
                  </a:lnTo>
                  <a:lnTo>
                    <a:pt x="41271" y="24584"/>
                  </a:lnTo>
                  <a:lnTo>
                    <a:pt x="41466" y="24457"/>
                  </a:lnTo>
                  <a:lnTo>
                    <a:pt x="41656" y="24330"/>
                  </a:lnTo>
                  <a:lnTo>
                    <a:pt x="41851" y="24222"/>
                  </a:lnTo>
                  <a:lnTo>
                    <a:pt x="42041" y="24134"/>
                  </a:lnTo>
                  <a:lnTo>
                    <a:pt x="42236" y="24046"/>
                  </a:lnTo>
                  <a:lnTo>
                    <a:pt x="42426" y="23968"/>
                  </a:lnTo>
                  <a:lnTo>
                    <a:pt x="42616" y="23909"/>
                  </a:lnTo>
                  <a:lnTo>
                    <a:pt x="42806" y="23851"/>
                  </a:lnTo>
                  <a:lnTo>
                    <a:pt x="42996" y="23812"/>
                  </a:lnTo>
                  <a:lnTo>
                    <a:pt x="43186" y="23782"/>
                  </a:lnTo>
                  <a:lnTo>
                    <a:pt x="43376" y="23763"/>
                  </a:lnTo>
                  <a:lnTo>
                    <a:pt x="43561" y="23753"/>
                  </a:lnTo>
                  <a:close/>
                  <a:moveTo>
                    <a:pt x="43224" y="3530"/>
                  </a:moveTo>
                  <a:lnTo>
                    <a:pt x="43428" y="3540"/>
                  </a:lnTo>
                  <a:lnTo>
                    <a:pt x="43633" y="3560"/>
                  </a:lnTo>
                  <a:lnTo>
                    <a:pt x="43832" y="3589"/>
                  </a:lnTo>
                  <a:lnTo>
                    <a:pt x="44027" y="3618"/>
                  </a:lnTo>
                  <a:lnTo>
                    <a:pt x="44217" y="3667"/>
                  </a:lnTo>
                  <a:lnTo>
                    <a:pt x="44407" y="3726"/>
                  </a:lnTo>
                  <a:lnTo>
                    <a:pt x="44597" y="3785"/>
                  </a:lnTo>
                  <a:lnTo>
                    <a:pt x="44778" y="3863"/>
                  </a:lnTo>
                  <a:lnTo>
                    <a:pt x="44958" y="3941"/>
                  </a:lnTo>
                  <a:lnTo>
                    <a:pt x="45139" y="4029"/>
                  </a:lnTo>
                  <a:lnTo>
                    <a:pt x="45310" y="4127"/>
                  </a:lnTo>
                  <a:lnTo>
                    <a:pt x="45486" y="4235"/>
                  </a:lnTo>
                  <a:lnTo>
                    <a:pt x="45652" y="4342"/>
                  </a:lnTo>
                  <a:lnTo>
                    <a:pt x="45818" y="4469"/>
                  </a:lnTo>
                  <a:lnTo>
                    <a:pt x="45980" y="4596"/>
                  </a:lnTo>
                  <a:lnTo>
                    <a:pt x="46141" y="4733"/>
                  </a:lnTo>
                  <a:lnTo>
                    <a:pt x="46298" y="4880"/>
                  </a:lnTo>
                  <a:lnTo>
                    <a:pt x="46455" y="5027"/>
                  </a:lnTo>
                  <a:lnTo>
                    <a:pt x="46607" y="5193"/>
                  </a:lnTo>
                  <a:lnTo>
                    <a:pt x="46754" y="5359"/>
                  </a:lnTo>
                  <a:lnTo>
                    <a:pt x="46901" y="5535"/>
                  </a:lnTo>
                  <a:lnTo>
                    <a:pt x="47049" y="5711"/>
                  </a:lnTo>
                  <a:lnTo>
                    <a:pt x="47186" y="5897"/>
                  </a:lnTo>
                  <a:lnTo>
                    <a:pt x="47329" y="6092"/>
                  </a:lnTo>
                  <a:lnTo>
                    <a:pt x="47462" y="6298"/>
                  </a:lnTo>
                  <a:lnTo>
                    <a:pt x="47595" y="6503"/>
                  </a:lnTo>
                  <a:lnTo>
                    <a:pt x="47728" y="6718"/>
                  </a:lnTo>
                  <a:lnTo>
                    <a:pt x="47856" y="6943"/>
                  </a:lnTo>
                  <a:lnTo>
                    <a:pt x="47985" y="7168"/>
                  </a:lnTo>
                  <a:lnTo>
                    <a:pt x="48108" y="7403"/>
                  </a:lnTo>
                  <a:lnTo>
                    <a:pt x="48227" y="7647"/>
                  </a:lnTo>
                  <a:lnTo>
                    <a:pt x="48346" y="7892"/>
                  </a:lnTo>
                  <a:lnTo>
                    <a:pt x="48464" y="8146"/>
                  </a:lnTo>
                  <a:lnTo>
                    <a:pt x="48578" y="8400"/>
                  </a:lnTo>
                  <a:lnTo>
                    <a:pt x="48688" y="8664"/>
                  </a:lnTo>
                  <a:lnTo>
                    <a:pt x="48797" y="8928"/>
                  </a:lnTo>
                  <a:lnTo>
                    <a:pt x="48906" y="9202"/>
                  </a:lnTo>
                  <a:lnTo>
                    <a:pt x="49011" y="9486"/>
                  </a:lnTo>
                  <a:lnTo>
                    <a:pt x="49110" y="9769"/>
                  </a:lnTo>
                  <a:lnTo>
                    <a:pt x="49210" y="10063"/>
                  </a:lnTo>
                  <a:lnTo>
                    <a:pt x="49310" y="10356"/>
                  </a:lnTo>
                  <a:lnTo>
                    <a:pt x="49405" y="10649"/>
                  </a:lnTo>
                  <a:lnTo>
                    <a:pt x="49500" y="10953"/>
                  </a:lnTo>
                  <a:lnTo>
                    <a:pt x="49590" y="11265"/>
                  </a:lnTo>
                  <a:lnTo>
                    <a:pt x="49681" y="11578"/>
                  </a:lnTo>
                  <a:lnTo>
                    <a:pt x="49852" y="12214"/>
                  </a:lnTo>
                  <a:lnTo>
                    <a:pt x="50018" y="12879"/>
                  </a:lnTo>
                  <a:lnTo>
                    <a:pt x="50175" y="13544"/>
                  </a:lnTo>
                  <a:lnTo>
                    <a:pt x="50322" y="14228"/>
                  </a:lnTo>
                  <a:lnTo>
                    <a:pt x="50465" y="14933"/>
                  </a:lnTo>
                  <a:lnTo>
                    <a:pt x="50598" y="15646"/>
                  </a:lnTo>
                  <a:lnTo>
                    <a:pt x="50721" y="16370"/>
                  </a:lnTo>
                  <a:lnTo>
                    <a:pt x="50840" y="17113"/>
                  </a:lnTo>
                  <a:lnTo>
                    <a:pt x="50954" y="17856"/>
                  </a:lnTo>
                  <a:lnTo>
                    <a:pt x="51058" y="18609"/>
                  </a:lnTo>
                  <a:lnTo>
                    <a:pt x="51158" y="19382"/>
                  </a:lnTo>
                  <a:lnTo>
                    <a:pt x="51253" y="20154"/>
                  </a:lnTo>
                  <a:lnTo>
                    <a:pt x="51339" y="20927"/>
                  </a:lnTo>
                  <a:lnTo>
                    <a:pt x="51419" y="21719"/>
                  </a:lnTo>
                  <a:lnTo>
                    <a:pt x="51495" y="22511"/>
                  </a:lnTo>
                  <a:lnTo>
                    <a:pt x="51567" y="23303"/>
                  </a:lnTo>
                  <a:lnTo>
                    <a:pt x="51628" y="24095"/>
                  </a:lnTo>
                  <a:lnTo>
                    <a:pt x="51690" y="24897"/>
                  </a:lnTo>
                  <a:lnTo>
                    <a:pt x="51743" y="25699"/>
                  </a:lnTo>
                  <a:lnTo>
                    <a:pt x="51795" y="26501"/>
                  </a:lnTo>
                  <a:lnTo>
                    <a:pt x="51838" y="27303"/>
                  </a:lnTo>
                  <a:lnTo>
                    <a:pt x="51880" y="28105"/>
                  </a:lnTo>
                  <a:lnTo>
                    <a:pt x="51914" y="28897"/>
                  </a:lnTo>
                  <a:lnTo>
                    <a:pt x="51947" y="29699"/>
                  </a:lnTo>
                  <a:lnTo>
                    <a:pt x="51975" y="30491"/>
                  </a:lnTo>
                  <a:lnTo>
                    <a:pt x="52004" y="31273"/>
                  </a:lnTo>
                  <a:lnTo>
                    <a:pt x="52023" y="32055"/>
                  </a:lnTo>
                  <a:lnTo>
                    <a:pt x="52042" y="32828"/>
                  </a:lnTo>
                  <a:lnTo>
                    <a:pt x="52070" y="34343"/>
                  </a:lnTo>
                  <a:lnTo>
                    <a:pt x="52089" y="35830"/>
                  </a:lnTo>
                  <a:lnTo>
                    <a:pt x="52099" y="37267"/>
                  </a:lnTo>
                  <a:lnTo>
                    <a:pt x="52099" y="38656"/>
                  </a:lnTo>
                  <a:lnTo>
                    <a:pt x="52094" y="39986"/>
                  </a:lnTo>
                  <a:lnTo>
                    <a:pt x="50669" y="39976"/>
                  </a:lnTo>
                  <a:lnTo>
                    <a:pt x="49239" y="39966"/>
                  </a:lnTo>
                  <a:lnTo>
                    <a:pt x="47804" y="39956"/>
                  </a:lnTo>
                  <a:lnTo>
                    <a:pt x="46374" y="39956"/>
                  </a:lnTo>
                  <a:lnTo>
                    <a:pt x="46440" y="39076"/>
                  </a:lnTo>
                  <a:lnTo>
                    <a:pt x="46507" y="38196"/>
                  </a:lnTo>
                  <a:lnTo>
                    <a:pt x="46578" y="37316"/>
                  </a:lnTo>
                  <a:lnTo>
                    <a:pt x="46659" y="36446"/>
                  </a:lnTo>
                  <a:lnTo>
                    <a:pt x="46740" y="35566"/>
                  </a:lnTo>
                  <a:lnTo>
                    <a:pt x="46835" y="34695"/>
                  </a:lnTo>
                  <a:lnTo>
                    <a:pt x="46935" y="33825"/>
                  </a:lnTo>
                  <a:lnTo>
                    <a:pt x="46992" y="33385"/>
                  </a:lnTo>
                  <a:lnTo>
                    <a:pt x="47049" y="32955"/>
                  </a:lnTo>
                  <a:lnTo>
                    <a:pt x="47096" y="32593"/>
                  </a:lnTo>
                  <a:lnTo>
                    <a:pt x="47148" y="32241"/>
                  </a:lnTo>
                  <a:lnTo>
                    <a:pt x="47262" y="31527"/>
                  </a:lnTo>
                  <a:lnTo>
                    <a:pt x="47381" y="30823"/>
                  </a:lnTo>
                  <a:lnTo>
                    <a:pt x="47505" y="30129"/>
                  </a:lnTo>
                  <a:lnTo>
                    <a:pt x="47633" y="29425"/>
                  </a:lnTo>
                  <a:lnTo>
                    <a:pt x="47766" y="28730"/>
                  </a:lnTo>
                  <a:lnTo>
                    <a:pt x="48027" y="27342"/>
                  </a:lnTo>
                  <a:lnTo>
                    <a:pt x="48165" y="27606"/>
                  </a:lnTo>
                  <a:lnTo>
                    <a:pt x="48303" y="27880"/>
                  </a:lnTo>
                  <a:lnTo>
                    <a:pt x="48436" y="28163"/>
                  </a:lnTo>
                  <a:lnTo>
                    <a:pt x="48564" y="28457"/>
                  </a:lnTo>
                  <a:lnTo>
                    <a:pt x="48688" y="28760"/>
                  </a:lnTo>
                  <a:lnTo>
                    <a:pt x="48811" y="29073"/>
                  </a:lnTo>
                  <a:lnTo>
                    <a:pt x="48935" y="29395"/>
                  </a:lnTo>
                  <a:lnTo>
                    <a:pt x="49049" y="29738"/>
                  </a:lnTo>
                  <a:lnTo>
                    <a:pt x="49072" y="29796"/>
                  </a:lnTo>
                  <a:lnTo>
                    <a:pt x="49096" y="29845"/>
                  </a:lnTo>
                  <a:lnTo>
                    <a:pt x="49120" y="29894"/>
                  </a:lnTo>
                  <a:lnTo>
                    <a:pt x="49144" y="29933"/>
                  </a:lnTo>
                  <a:lnTo>
                    <a:pt x="49172" y="29963"/>
                  </a:lnTo>
                  <a:lnTo>
                    <a:pt x="49201" y="29992"/>
                  </a:lnTo>
                  <a:lnTo>
                    <a:pt x="49229" y="30011"/>
                  </a:lnTo>
                  <a:lnTo>
                    <a:pt x="49258" y="30021"/>
                  </a:lnTo>
                  <a:lnTo>
                    <a:pt x="49315" y="30031"/>
                  </a:lnTo>
                  <a:lnTo>
                    <a:pt x="49372" y="30021"/>
                  </a:lnTo>
                  <a:lnTo>
                    <a:pt x="49429" y="29992"/>
                  </a:lnTo>
                  <a:lnTo>
                    <a:pt x="49481" y="29933"/>
                  </a:lnTo>
                  <a:lnTo>
                    <a:pt x="49524" y="29865"/>
                  </a:lnTo>
                  <a:lnTo>
                    <a:pt x="49567" y="29787"/>
                  </a:lnTo>
                  <a:lnTo>
                    <a:pt x="49600" y="29689"/>
                  </a:lnTo>
                  <a:lnTo>
                    <a:pt x="49609" y="29630"/>
                  </a:lnTo>
                  <a:lnTo>
                    <a:pt x="49624" y="29581"/>
                  </a:lnTo>
                  <a:lnTo>
                    <a:pt x="49628" y="29522"/>
                  </a:lnTo>
                  <a:lnTo>
                    <a:pt x="49633" y="29464"/>
                  </a:lnTo>
                  <a:lnTo>
                    <a:pt x="49638" y="29395"/>
                  </a:lnTo>
                  <a:lnTo>
                    <a:pt x="49633" y="29327"/>
                  </a:lnTo>
                  <a:lnTo>
                    <a:pt x="49628" y="29268"/>
                  </a:lnTo>
                  <a:lnTo>
                    <a:pt x="49619" y="29200"/>
                  </a:lnTo>
                  <a:lnTo>
                    <a:pt x="49609" y="29122"/>
                  </a:lnTo>
                  <a:lnTo>
                    <a:pt x="49590" y="29053"/>
                  </a:lnTo>
                  <a:lnTo>
                    <a:pt x="49457" y="28584"/>
                  </a:lnTo>
                  <a:lnTo>
                    <a:pt x="49315" y="28124"/>
                  </a:lnTo>
                  <a:lnTo>
                    <a:pt x="49168" y="27674"/>
                  </a:lnTo>
                  <a:lnTo>
                    <a:pt x="49011" y="27234"/>
                  </a:lnTo>
                  <a:lnTo>
                    <a:pt x="48849" y="26814"/>
                  </a:lnTo>
                  <a:lnTo>
                    <a:pt x="48678" y="26403"/>
                  </a:lnTo>
                  <a:lnTo>
                    <a:pt x="48502" y="26002"/>
                  </a:lnTo>
                  <a:lnTo>
                    <a:pt x="48322" y="25621"/>
                  </a:lnTo>
                  <a:lnTo>
                    <a:pt x="48388" y="25210"/>
                  </a:lnTo>
                  <a:lnTo>
                    <a:pt x="48455" y="24790"/>
                  </a:lnTo>
                  <a:lnTo>
                    <a:pt x="48517" y="24369"/>
                  </a:lnTo>
                  <a:lnTo>
                    <a:pt x="48574" y="23958"/>
                  </a:lnTo>
                  <a:lnTo>
                    <a:pt x="48578" y="23870"/>
                  </a:lnTo>
                  <a:lnTo>
                    <a:pt x="48583" y="23773"/>
                  </a:lnTo>
                  <a:lnTo>
                    <a:pt x="48583" y="23685"/>
                  </a:lnTo>
                  <a:lnTo>
                    <a:pt x="48578" y="23597"/>
                  </a:lnTo>
                  <a:lnTo>
                    <a:pt x="48569" y="23509"/>
                  </a:lnTo>
                  <a:lnTo>
                    <a:pt x="48559" y="23421"/>
                  </a:lnTo>
                  <a:lnTo>
                    <a:pt x="48545" y="23333"/>
                  </a:lnTo>
                  <a:lnTo>
                    <a:pt x="48526" y="23245"/>
                  </a:lnTo>
                  <a:lnTo>
                    <a:pt x="48507" y="23166"/>
                  </a:lnTo>
                  <a:lnTo>
                    <a:pt x="48483" y="23088"/>
                  </a:lnTo>
                  <a:lnTo>
                    <a:pt x="48455" y="23020"/>
                  </a:lnTo>
                  <a:lnTo>
                    <a:pt x="48426" y="22951"/>
                  </a:lnTo>
                  <a:lnTo>
                    <a:pt x="48398" y="22883"/>
                  </a:lnTo>
                  <a:lnTo>
                    <a:pt x="48365" y="22824"/>
                  </a:lnTo>
                  <a:lnTo>
                    <a:pt x="48331" y="22765"/>
                  </a:lnTo>
                  <a:lnTo>
                    <a:pt x="48298" y="22716"/>
                  </a:lnTo>
                  <a:lnTo>
                    <a:pt x="48260" y="22668"/>
                  </a:lnTo>
                  <a:lnTo>
                    <a:pt x="48222" y="22628"/>
                  </a:lnTo>
                  <a:lnTo>
                    <a:pt x="48184" y="22589"/>
                  </a:lnTo>
                  <a:lnTo>
                    <a:pt x="48146" y="22570"/>
                  </a:lnTo>
                  <a:lnTo>
                    <a:pt x="48103" y="22550"/>
                  </a:lnTo>
                  <a:lnTo>
                    <a:pt x="48065" y="22531"/>
                  </a:lnTo>
                  <a:lnTo>
                    <a:pt x="47985" y="22531"/>
                  </a:lnTo>
                  <a:lnTo>
                    <a:pt x="47942" y="22540"/>
                  </a:lnTo>
                  <a:lnTo>
                    <a:pt x="47904" y="22570"/>
                  </a:lnTo>
                  <a:lnTo>
                    <a:pt x="47866" y="22599"/>
                  </a:lnTo>
                  <a:lnTo>
                    <a:pt x="47828" y="22638"/>
                  </a:lnTo>
                  <a:lnTo>
                    <a:pt x="47790" y="22687"/>
                  </a:lnTo>
                  <a:lnTo>
                    <a:pt x="47752" y="22746"/>
                  </a:lnTo>
                  <a:lnTo>
                    <a:pt x="47718" y="22814"/>
                  </a:lnTo>
                  <a:lnTo>
                    <a:pt x="47685" y="22892"/>
                  </a:lnTo>
                  <a:lnTo>
                    <a:pt x="47595" y="23147"/>
                  </a:lnTo>
                  <a:lnTo>
                    <a:pt x="47509" y="23401"/>
                  </a:lnTo>
                  <a:lnTo>
                    <a:pt x="47424" y="23665"/>
                  </a:lnTo>
                  <a:lnTo>
                    <a:pt x="47338" y="23929"/>
                  </a:lnTo>
                  <a:lnTo>
                    <a:pt x="47191" y="23733"/>
                  </a:lnTo>
                  <a:lnTo>
                    <a:pt x="47044" y="23538"/>
                  </a:lnTo>
                  <a:lnTo>
                    <a:pt x="46887" y="23352"/>
                  </a:lnTo>
                  <a:lnTo>
                    <a:pt x="46735" y="23176"/>
                  </a:lnTo>
                  <a:lnTo>
                    <a:pt x="46573" y="23010"/>
                  </a:lnTo>
                  <a:lnTo>
                    <a:pt x="46412" y="22844"/>
                  </a:lnTo>
                  <a:lnTo>
                    <a:pt x="46250" y="22697"/>
                  </a:lnTo>
                  <a:lnTo>
                    <a:pt x="46084" y="22550"/>
                  </a:lnTo>
                  <a:lnTo>
                    <a:pt x="45913" y="22413"/>
                  </a:lnTo>
                  <a:lnTo>
                    <a:pt x="45742" y="22286"/>
                  </a:lnTo>
                  <a:lnTo>
                    <a:pt x="45571" y="22169"/>
                  </a:lnTo>
                  <a:lnTo>
                    <a:pt x="45395" y="22061"/>
                  </a:lnTo>
                  <a:lnTo>
                    <a:pt x="45215" y="21963"/>
                  </a:lnTo>
                  <a:lnTo>
                    <a:pt x="45034" y="21875"/>
                  </a:lnTo>
                  <a:lnTo>
                    <a:pt x="44849" y="21797"/>
                  </a:lnTo>
                  <a:lnTo>
                    <a:pt x="44668" y="21729"/>
                  </a:lnTo>
                  <a:lnTo>
                    <a:pt x="44493" y="21670"/>
                  </a:lnTo>
                  <a:lnTo>
                    <a:pt x="44322" y="21641"/>
                  </a:lnTo>
                  <a:lnTo>
                    <a:pt x="44151" y="21621"/>
                  </a:lnTo>
                  <a:lnTo>
                    <a:pt x="43979" y="21611"/>
                  </a:lnTo>
                  <a:lnTo>
                    <a:pt x="43808" y="21611"/>
                  </a:lnTo>
                  <a:lnTo>
                    <a:pt x="43642" y="21621"/>
                  </a:lnTo>
                  <a:lnTo>
                    <a:pt x="43471" y="21651"/>
                  </a:lnTo>
                  <a:lnTo>
                    <a:pt x="43300" y="21680"/>
                  </a:lnTo>
                  <a:lnTo>
                    <a:pt x="43134" y="21729"/>
                  </a:lnTo>
                  <a:lnTo>
                    <a:pt x="42968" y="21778"/>
                  </a:lnTo>
                  <a:lnTo>
                    <a:pt x="42796" y="21836"/>
                  </a:lnTo>
                  <a:lnTo>
                    <a:pt x="42630" y="21905"/>
                  </a:lnTo>
                  <a:lnTo>
                    <a:pt x="42464" y="21983"/>
                  </a:lnTo>
                  <a:lnTo>
                    <a:pt x="42298" y="22061"/>
                  </a:lnTo>
                  <a:lnTo>
                    <a:pt x="41965" y="22247"/>
                  </a:lnTo>
                  <a:lnTo>
                    <a:pt x="41633" y="22443"/>
                  </a:lnTo>
                  <a:lnTo>
                    <a:pt x="41305" y="22658"/>
                  </a:lnTo>
                  <a:lnTo>
                    <a:pt x="40649" y="23098"/>
                  </a:lnTo>
                  <a:lnTo>
                    <a:pt x="40321" y="23323"/>
                  </a:lnTo>
                  <a:lnTo>
                    <a:pt x="39993" y="23538"/>
                  </a:lnTo>
                  <a:lnTo>
                    <a:pt x="39670" y="23743"/>
                  </a:lnTo>
                  <a:lnTo>
                    <a:pt x="39343" y="23929"/>
                  </a:lnTo>
                  <a:lnTo>
                    <a:pt x="39276" y="23616"/>
                  </a:lnTo>
                  <a:lnTo>
                    <a:pt x="39210" y="23303"/>
                  </a:lnTo>
                  <a:lnTo>
                    <a:pt x="39138" y="23000"/>
                  </a:lnTo>
                  <a:lnTo>
                    <a:pt x="39062" y="22687"/>
                  </a:lnTo>
                  <a:lnTo>
                    <a:pt x="38986" y="22384"/>
                  </a:lnTo>
                  <a:lnTo>
                    <a:pt x="38905" y="22091"/>
                  </a:lnTo>
                  <a:lnTo>
                    <a:pt x="38825" y="21787"/>
                  </a:lnTo>
                  <a:lnTo>
                    <a:pt x="38739" y="21504"/>
                  </a:lnTo>
                  <a:lnTo>
                    <a:pt x="38654" y="21211"/>
                  </a:lnTo>
                  <a:lnTo>
                    <a:pt x="38563" y="20927"/>
                  </a:lnTo>
                  <a:lnTo>
                    <a:pt x="38468" y="20643"/>
                  </a:lnTo>
                  <a:lnTo>
                    <a:pt x="38373" y="20360"/>
                  </a:lnTo>
                  <a:lnTo>
                    <a:pt x="38274" y="20086"/>
                  </a:lnTo>
                  <a:lnTo>
                    <a:pt x="38174" y="19812"/>
                  </a:lnTo>
                  <a:lnTo>
                    <a:pt x="38074" y="19538"/>
                  </a:lnTo>
                  <a:lnTo>
                    <a:pt x="37965" y="19274"/>
                  </a:lnTo>
                  <a:lnTo>
                    <a:pt x="37932" y="19186"/>
                  </a:lnTo>
                  <a:lnTo>
                    <a:pt x="37894" y="19118"/>
                  </a:lnTo>
                  <a:lnTo>
                    <a:pt x="37851" y="19059"/>
                  </a:lnTo>
                  <a:lnTo>
                    <a:pt x="37813" y="19010"/>
                  </a:lnTo>
                  <a:lnTo>
                    <a:pt x="37770" y="18971"/>
                  </a:lnTo>
                  <a:lnTo>
                    <a:pt x="37732" y="18952"/>
                  </a:lnTo>
                  <a:lnTo>
                    <a:pt x="37689" y="18932"/>
                  </a:lnTo>
                  <a:lnTo>
                    <a:pt x="37604" y="18932"/>
                  </a:lnTo>
                  <a:lnTo>
                    <a:pt x="37566" y="18942"/>
                  </a:lnTo>
                  <a:lnTo>
                    <a:pt x="37523" y="18961"/>
                  </a:lnTo>
                  <a:lnTo>
                    <a:pt x="37485" y="18991"/>
                  </a:lnTo>
                  <a:lnTo>
                    <a:pt x="37447" y="19030"/>
                  </a:lnTo>
                  <a:lnTo>
                    <a:pt x="37409" y="19069"/>
                  </a:lnTo>
                  <a:lnTo>
                    <a:pt x="37371" y="19118"/>
                  </a:lnTo>
                  <a:lnTo>
                    <a:pt x="37338" y="19177"/>
                  </a:lnTo>
                  <a:lnTo>
                    <a:pt x="37304" y="19235"/>
                  </a:lnTo>
                  <a:lnTo>
                    <a:pt x="37271" y="19304"/>
                  </a:lnTo>
                  <a:lnTo>
                    <a:pt x="37243" y="19372"/>
                  </a:lnTo>
                  <a:lnTo>
                    <a:pt x="37219" y="19450"/>
                  </a:lnTo>
                  <a:lnTo>
                    <a:pt x="37195" y="19529"/>
                  </a:lnTo>
                  <a:lnTo>
                    <a:pt x="37176" y="19617"/>
                  </a:lnTo>
                  <a:lnTo>
                    <a:pt x="37157" y="19705"/>
                  </a:lnTo>
                  <a:lnTo>
                    <a:pt x="37143" y="19793"/>
                  </a:lnTo>
                  <a:lnTo>
                    <a:pt x="37133" y="19881"/>
                  </a:lnTo>
                  <a:lnTo>
                    <a:pt x="37124" y="19978"/>
                  </a:lnTo>
                  <a:lnTo>
                    <a:pt x="37119" y="20076"/>
                  </a:lnTo>
                  <a:lnTo>
                    <a:pt x="37124" y="20164"/>
                  </a:lnTo>
                  <a:lnTo>
                    <a:pt x="37129" y="20262"/>
                  </a:lnTo>
                  <a:lnTo>
                    <a:pt x="37138" y="20360"/>
                  </a:lnTo>
                  <a:lnTo>
                    <a:pt x="37152" y="20458"/>
                  </a:lnTo>
                  <a:lnTo>
                    <a:pt x="37171" y="20555"/>
                  </a:lnTo>
                  <a:lnTo>
                    <a:pt x="37414" y="21523"/>
                  </a:lnTo>
                  <a:lnTo>
                    <a:pt x="37642" y="22492"/>
                  </a:lnTo>
                  <a:lnTo>
                    <a:pt x="37856" y="23450"/>
                  </a:lnTo>
                  <a:lnTo>
                    <a:pt x="38060" y="24398"/>
                  </a:lnTo>
                  <a:lnTo>
                    <a:pt x="37837" y="24428"/>
                  </a:lnTo>
                  <a:lnTo>
                    <a:pt x="37608" y="24438"/>
                  </a:lnTo>
                  <a:lnTo>
                    <a:pt x="37499" y="24438"/>
                  </a:lnTo>
                  <a:lnTo>
                    <a:pt x="37385" y="24428"/>
                  </a:lnTo>
                  <a:lnTo>
                    <a:pt x="37271" y="24408"/>
                  </a:lnTo>
                  <a:lnTo>
                    <a:pt x="37157" y="24389"/>
                  </a:lnTo>
                  <a:lnTo>
                    <a:pt x="37043" y="24359"/>
                  </a:lnTo>
                  <a:lnTo>
                    <a:pt x="36929" y="24330"/>
                  </a:lnTo>
                  <a:lnTo>
                    <a:pt x="36815" y="24291"/>
                  </a:lnTo>
                  <a:lnTo>
                    <a:pt x="36701" y="24242"/>
                  </a:lnTo>
                  <a:lnTo>
                    <a:pt x="36587" y="24183"/>
                  </a:lnTo>
                  <a:lnTo>
                    <a:pt x="36473" y="24115"/>
                  </a:lnTo>
                  <a:lnTo>
                    <a:pt x="36359" y="24037"/>
                  </a:lnTo>
                  <a:lnTo>
                    <a:pt x="36245" y="23958"/>
                  </a:lnTo>
                  <a:lnTo>
                    <a:pt x="36188" y="23919"/>
                  </a:lnTo>
                  <a:lnTo>
                    <a:pt x="36131" y="23890"/>
                  </a:lnTo>
                  <a:lnTo>
                    <a:pt x="36074" y="23880"/>
                  </a:lnTo>
                  <a:lnTo>
                    <a:pt x="36022" y="23880"/>
                  </a:lnTo>
                  <a:lnTo>
                    <a:pt x="35969" y="23890"/>
                  </a:lnTo>
                  <a:lnTo>
                    <a:pt x="35927" y="23919"/>
                  </a:lnTo>
                  <a:lnTo>
                    <a:pt x="35879" y="23949"/>
                  </a:lnTo>
                  <a:lnTo>
                    <a:pt x="35841" y="23997"/>
                  </a:lnTo>
                  <a:lnTo>
                    <a:pt x="35803" y="24056"/>
                  </a:lnTo>
                  <a:lnTo>
                    <a:pt x="35765" y="24115"/>
                  </a:lnTo>
                  <a:lnTo>
                    <a:pt x="35732" y="24183"/>
                  </a:lnTo>
                  <a:lnTo>
                    <a:pt x="35703" y="24262"/>
                  </a:lnTo>
                  <a:lnTo>
                    <a:pt x="35680" y="24350"/>
                  </a:lnTo>
                  <a:lnTo>
                    <a:pt x="35656" y="24438"/>
                  </a:lnTo>
                  <a:lnTo>
                    <a:pt x="35642" y="24535"/>
                  </a:lnTo>
                  <a:lnTo>
                    <a:pt x="35627" y="24633"/>
                  </a:lnTo>
                  <a:lnTo>
                    <a:pt x="35613" y="24731"/>
                  </a:lnTo>
                  <a:lnTo>
                    <a:pt x="35608" y="24829"/>
                  </a:lnTo>
                  <a:lnTo>
                    <a:pt x="35604" y="24936"/>
                  </a:lnTo>
                  <a:lnTo>
                    <a:pt x="35604" y="25044"/>
                  </a:lnTo>
                  <a:lnTo>
                    <a:pt x="35608" y="25142"/>
                  </a:lnTo>
                  <a:lnTo>
                    <a:pt x="35618" y="25249"/>
                  </a:lnTo>
                  <a:lnTo>
                    <a:pt x="35632" y="25347"/>
                  </a:lnTo>
                  <a:lnTo>
                    <a:pt x="35651" y="25445"/>
                  </a:lnTo>
                  <a:lnTo>
                    <a:pt x="35675" y="25543"/>
                  </a:lnTo>
                  <a:lnTo>
                    <a:pt x="35703" y="25640"/>
                  </a:lnTo>
                  <a:lnTo>
                    <a:pt x="35732" y="25728"/>
                  </a:lnTo>
                  <a:lnTo>
                    <a:pt x="35770" y="25807"/>
                  </a:lnTo>
                  <a:lnTo>
                    <a:pt x="35813" y="25875"/>
                  </a:lnTo>
                  <a:lnTo>
                    <a:pt x="35860" y="25943"/>
                  </a:lnTo>
                  <a:lnTo>
                    <a:pt x="35912" y="26002"/>
                  </a:lnTo>
                  <a:lnTo>
                    <a:pt x="35969" y="26061"/>
                  </a:lnTo>
                  <a:lnTo>
                    <a:pt x="36131" y="26188"/>
                  </a:lnTo>
                  <a:lnTo>
                    <a:pt x="36297" y="26295"/>
                  </a:lnTo>
                  <a:lnTo>
                    <a:pt x="36459" y="26393"/>
                  </a:lnTo>
                  <a:lnTo>
                    <a:pt x="36620" y="26481"/>
                  </a:lnTo>
                  <a:lnTo>
                    <a:pt x="36782" y="26540"/>
                  </a:lnTo>
                  <a:lnTo>
                    <a:pt x="36939" y="26599"/>
                  </a:lnTo>
                  <a:lnTo>
                    <a:pt x="37100" y="26638"/>
                  </a:lnTo>
                  <a:lnTo>
                    <a:pt x="37257" y="26657"/>
                  </a:lnTo>
                  <a:lnTo>
                    <a:pt x="37409" y="26677"/>
                  </a:lnTo>
                  <a:lnTo>
                    <a:pt x="37566" y="26677"/>
                  </a:lnTo>
                  <a:lnTo>
                    <a:pt x="37722" y="26667"/>
                  </a:lnTo>
                  <a:lnTo>
                    <a:pt x="37875" y="26648"/>
                  </a:lnTo>
                  <a:lnTo>
                    <a:pt x="38027" y="26608"/>
                  </a:lnTo>
                  <a:lnTo>
                    <a:pt x="38179" y="26569"/>
                  </a:lnTo>
                  <a:lnTo>
                    <a:pt x="38331" y="26520"/>
                  </a:lnTo>
                  <a:lnTo>
                    <a:pt x="38483" y="26462"/>
                  </a:lnTo>
                  <a:lnTo>
                    <a:pt x="38625" y="27244"/>
                  </a:lnTo>
                  <a:lnTo>
                    <a:pt x="38758" y="28026"/>
                  </a:lnTo>
                  <a:lnTo>
                    <a:pt x="38882" y="28818"/>
                  </a:lnTo>
                  <a:lnTo>
                    <a:pt x="38991" y="29601"/>
                  </a:lnTo>
                  <a:lnTo>
                    <a:pt x="39043" y="30002"/>
                  </a:lnTo>
                  <a:lnTo>
                    <a:pt x="39091" y="30403"/>
                  </a:lnTo>
                  <a:lnTo>
                    <a:pt x="39138" y="30794"/>
                  </a:lnTo>
                  <a:lnTo>
                    <a:pt x="39181" y="31195"/>
                  </a:lnTo>
                  <a:lnTo>
                    <a:pt x="39224" y="31596"/>
                  </a:lnTo>
                  <a:lnTo>
                    <a:pt x="39257" y="32006"/>
                  </a:lnTo>
                  <a:lnTo>
                    <a:pt x="39295" y="32407"/>
                  </a:lnTo>
                  <a:lnTo>
                    <a:pt x="39324" y="32818"/>
                  </a:lnTo>
                  <a:lnTo>
                    <a:pt x="39352" y="33229"/>
                  </a:lnTo>
                  <a:lnTo>
                    <a:pt x="39376" y="33639"/>
                  </a:lnTo>
                  <a:lnTo>
                    <a:pt x="39395" y="34060"/>
                  </a:lnTo>
                  <a:lnTo>
                    <a:pt x="39414" y="34480"/>
                  </a:lnTo>
                  <a:lnTo>
                    <a:pt x="39428" y="34901"/>
                  </a:lnTo>
                  <a:lnTo>
                    <a:pt x="39438" y="35321"/>
                  </a:lnTo>
                  <a:lnTo>
                    <a:pt x="39442" y="35752"/>
                  </a:lnTo>
                  <a:lnTo>
                    <a:pt x="39447" y="36182"/>
                  </a:lnTo>
                  <a:lnTo>
                    <a:pt x="39447" y="36612"/>
                  </a:lnTo>
                  <a:lnTo>
                    <a:pt x="39442" y="37052"/>
                  </a:lnTo>
                  <a:lnTo>
                    <a:pt x="39433" y="37492"/>
                  </a:lnTo>
                  <a:lnTo>
                    <a:pt x="39423" y="37942"/>
                  </a:lnTo>
                  <a:lnTo>
                    <a:pt x="39404" y="38392"/>
                  </a:lnTo>
                  <a:lnTo>
                    <a:pt x="39385" y="38842"/>
                  </a:lnTo>
                  <a:lnTo>
                    <a:pt x="39362" y="39301"/>
                  </a:lnTo>
                  <a:lnTo>
                    <a:pt x="39328" y="39761"/>
                  </a:lnTo>
                  <a:lnTo>
                    <a:pt x="39328" y="39800"/>
                  </a:lnTo>
                  <a:lnTo>
                    <a:pt x="39328" y="39839"/>
                  </a:lnTo>
                  <a:lnTo>
                    <a:pt x="39333" y="39898"/>
                  </a:lnTo>
                  <a:lnTo>
                    <a:pt x="39347" y="39966"/>
                  </a:lnTo>
                  <a:lnTo>
                    <a:pt x="39357" y="40035"/>
                  </a:lnTo>
                  <a:lnTo>
                    <a:pt x="37789" y="40084"/>
                  </a:lnTo>
                  <a:lnTo>
                    <a:pt x="36226" y="40162"/>
                  </a:lnTo>
                  <a:lnTo>
                    <a:pt x="34668" y="40250"/>
                  </a:lnTo>
                  <a:lnTo>
                    <a:pt x="33109" y="40367"/>
                  </a:lnTo>
                  <a:lnTo>
                    <a:pt x="33076" y="39712"/>
                  </a:lnTo>
                  <a:lnTo>
                    <a:pt x="33048" y="39057"/>
                  </a:lnTo>
                  <a:lnTo>
                    <a:pt x="33019" y="38382"/>
                  </a:lnTo>
                  <a:lnTo>
                    <a:pt x="32995" y="37707"/>
                  </a:lnTo>
                  <a:lnTo>
                    <a:pt x="32972" y="37023"/>
                  </a:lnTo>
                  <a:lnTo>
                    <a:pt x="32953" y="36329"/>
                  </a:lnTo>
                  <a:lnTo>
                    <a:pt x="32938" y="35634"/>
                  </a:lnTo>
                  <a:lnTo>
                    <a:pt x="32924" y="34930"/>
                  </a:lnTo>
                  <a:lnTo>
                    <a:pt x="32919" y="34216"/>
                  </a:lnTo>
                  <a:lnTo>
                    <a:pt x="32910" y="33512"/>
                  </a:lnTo>
                  <a:lnTo>
                    <a:pt x="32910" y="32789"/>
                  </a:lnTo>
                  <a:lnTo>
                    <a:pt x="32915" y="32065"/>
                  </a:lnTo>
                  <a:lnTo>
                    <a:pt x="32919" y="31341"/>
                  </a:lnTo>
                  <a:lnTo>
                    <a:pt x="32929" y="30618"/>
                  </a:lnTo>
                  <a:lnTo>
                    <a:pt x="32943" y="29894"/>
                  </a:lnTo>
                  <a:lnTo>
                    <a:pt x="32962" y="29161"/>
                  </a:lnTo>
                  <a:lnTo>
                    <a:pt x="32986" y="28427"/>
                  </a:lnTo>
                  <a:lnTo>
                    <a:pt x="33014" y="27704"/>
                  </a:lnTo>
                  <a:lnTo>
                    <a:pt x="33048" y="26970"/>
                  </a:lnTo>
                  <a:lnTo>
                    <a:pt x="33086" y="26247"/>
                  </a:lnTo>
                  <a:lnTo>
                    <a:pt x="33128" y="25513"/>
                  </a:lnTo>
                  <a:lnTo>
                    <a:pt x="33176" y="24790"/>
                  </a:lnTo>
                  <a:lnTo>
                    <a:pt x="33228" y="24066"/>
                  </a:lnTo>
                  <a:lnTo>
                    <a:pt x="33290" y="23352"/>
                  </a:lnTo>
                  <a:lnTo>
                    <a:pt x="33352" y="22628"/>
                  </a:lnTo>
                  <a:lnTo>
                    <a:pt x="33423" y="21924"/>
                  </a:lnTo>
                  <a:lnTo>
                    <a:pt x="33499" y="21220"/>
                  </a:lnTo>
                  <a:lnTo>
                    <a:pt x="33580" y="20516"/>
                  </a:lnTo>
                  <a:lnTo>
                    <a:pt x="33670" y="19822"/>
                  </a:lnTo>
                  <a:lnTo>
                    <a:pt x="33765" y="19137"/>
                  </a:lnTo>
                  <a:lnTo>
                    <a:pt x="33865" y="18453"/>
                  </a:lnTo>
                  <a:lnTo>
                    <a:pt x="33974" y="17778"/>
                  </a:lnTo>
                  <a:lnTo>
                    <a:pt x="34088" y="17113"/>
                  </a:lnTo>
                  <a:lnTo>
                    <a:pt x="34207" y="16458"/>
                  </a:lnTo>
                  <a:lnTo>
                    <a:pt x="34335" y="15813"/>
                  </a:lnTo>
                  <a:lnTo>
                    <a:pt x="34473" y="15177"/>
                  </a:lnTo>
                  <a:lnTo>
                    <a:pt x="34615" y="14551"/>
                  </a:lnTo>
                  <a:lnTo>
                    <a:pt x="34763" y="13935"/>
                  </a:lnTo>
                  <a:lnTo>
                    <a:pt x="34924" y="13339"/>
                  </a:lnTo>
                  <a:lnTo>
                    <a:pt x="35086" y="12742"/>
                  </a:lnTo>
                  <a:lnTo>
                    <a:pt x="35261" y="12165"/>
                  </a:lnTo>
                  <a:lnTo>
                    <a:pt x="35442" y="11608"/>
                  </a:lnTo>
                  <a:lnTo>
                    <a:pt x="35627" y="11050"/>
                  </a:lnTo>
                  <a:lnTo>
                    <a:pt x="35827" y="10522"/>
                  </a:lnTo>
                  <a:lnTo>
                    <a:pt x="36031" y="9994"/>
                  </a:lnTo>
                  <a:lnTo>
                    <a:pt x="36136" y="9740"/>
                  </a:lnTo>
                  <a:lnTo>
                    <a:pt x="36245" y="9496"/>
                  </a:lnTo>
                  <a:lnTo>
                    <a:pt x="36354" y="9251"/>
                  </a:lnTo>
                  <a:lnTo>
                    <a:pt x="36468" y="9007"/>
                  </a:lnTo>
                  <a:lnTo>
                    <a:pt x="36582" y="8772"/>
                  </a:lnTo>
                  <a:lnTo>
                    <a:pt x="36701" y="8537"/>
                  </a:lnTo>
                  <a:lnTo>
                    <a:pt x="36820" y="8302"/>
                  </a:lnTo>
                  <a:lnTo>
                    <a:pt x="36939" y="8078"/>
                  </a:lnTo>
                  <a:lnTo>
                    <a:pt x="37062" y="7862"/>
                  </a:lnTo>
                  <a:lnTo>
                    <a:pt x="37190" y="7647"/>
                  </a:lnTo>
                  <a:lnTo>
                    <a:pt x="37319" y="7432"/>
                  </a:lnTo>
                  <a:lnTo>
                    <a:pt x="37447" y="7227"/>
                  </a:lnTo>
                  <a:lnTo>
                    <a:pt x="37580" y="7021"/>
                  </a:lnTo>
                  <a:lnTo>
                    <a:pt x="37713" y="6826"/>
                  </a:lnTo>
                  <a:lnTo>
                    <a:pt x="37851" y="6630"/>
                  </a:lnTo>
                  <a:lnTo>
                    <a:pt x="37993" y="6445"/>
                  </a:lnTo>
                  <a:lnTo>
                    <a:pt x="38136" y="6269"/>
                  </a:lnTo>
                  <a:lnTo>
                    <a:pt x="38278" y="6092"/>
                  </a:lnTo>
                  <a:lnTo>
                    <a:pt x="38426" y="5916"/>
                  </a:lnTo>
                  <a:lnTo>
                    <a:pt x="38573" y="5750"/>
                  </a:lnTo>
                  <a:lnTo>
                    <a:pt x="38725" y="5594"/>
                  </a:lnTo>
                  <a:lnTo>
                    <a:pt x="38882" y="5437"/>
                  </a:lnTo>
                  <a:lnTo>
                    <a:pt x="39038" y="5281"/>
                  </a:lnTo>
                  <a:lnTo>
                    <a:pt x="39195" y="5144"/>
                  </a:lnTo>
                  <a:lnTo>
                    <a:pt x="39357" y="4997"/>
                  </a:lnTo>
                  <a:lnTo>
                    <a:pt x="39523" y="4870"/>
                  </a:lnTo>
                  <a:lnTo>
                    <a:pt x="39689" y="4743"/>
                  </a:lnTo>
                  <a:lnTo>
                    <a:pt x="39860" y="4616"/>
                  </a:lnTo>
                  <a:lnTo>
                    <a:pt x="40031" y="4499"/>
                  </a:lnTo>
                  <a:lnTo>
                    <a:pt x="40207" y="4391"/>
                  </a:lnTo>
                  <a:lnTo>
                    <a:pt x="40383" y="4293"/>
                  </a:lnTo>
                  <a:lnTo>
                    <a:pt x="40564" y="4195"/>
                  </a:lnTo>
                  <a:lnTo>
                    <a:pt x="40744" y="4098"/>
                  </a:lnTo>
                  <a:lnTo>
                    <a:pt x="40934" y="4019"/>
                  </a:lnTo>
                  <a:lnTo>
                    <a:pt x="41119" y="3931"/>
                  </a:lnTo>
                  <a:lnTo>
                    <a:pt x="41309" y="3863"/>
                  </a:lnTo>
                  <a:lnTo>
                    <a:pt x="41504" y="3794"/>
                  </a:lnTo>
                  <a:lnTo>
                    <a:pt x="41699" y="3736"/>
                  </a:lnTo>
                  <a:lnTo>
                    <a:pt x="41927" y="3677"/>
                  </a:lnTo>
                  <a:lnTo>
                    <a:pt x="42150" y="3628"/>
                  </a:lnTo>
                  <a:lnTo>
                    <a:pt x="42374" y="3589"/>
                  </a:lnTo>
                  <a:lnTo>
                    <a:pt x="42592" y="3560"/>
                  </a:lnTo>
                  <a:lnTo>
                    <a:pt x="42806" y="3540"/>
                  </a:lnTo>
                  <a:lnTo>
                    <a:pt x="43015" y="3530"/>
                  </a:lnTo>
                  <a:close/>
                  <a:moveTo>
                    <a:pt x="54978" y="42489"/>
                  </a:moveTo>
                  <a:lnTo>
                    <a:pt x="54954" y="42714"/>
                  </a:lnTo>
                  <a:lnTo>
                    <a:pt x="54930" y="42929"/>
                  </a:lnTo>
                  <a:lnTo>
                    <a:pt x="54897" y="43389"/>
                  </a:lnTo>
                  <a:lnTo>
                    <a:pt x="54869" y="43848"/>
                  </a:lnTo>
                  <a:lnTo>
                    <a:pt x="54845" y="44308"/>
                  </a:lnTo>
                  <a:lnTo>
                    <a:pt x="54816" y="45227"/>
                  </a:lnTo>
                  <a:lnTo>
                    <a:pt x="54797" y="45687"/>
                  </a:lnTo>
                  <a:lnTo>
                    <a:pt x="54783" y="46137"/>
                  </a:lnTo>
                  <a:lnTo>
                    <a:pt x="54702" y="48200"/>
                  </a:lnTo>
                  <a:lnTo>
                    <a:pt x="54669" y="49237"/>
                  </a:lnTo>
                  <a:lnTo>
                    <a:pt x="54636" y="50283"/>
                  </a:lnTo>
                  <a:lnTo>
                    <a:pt x="53990" y="50293"/>
                  </a:lnTo>
                  <a:lnTo>
                    <a:pt x="53344" y="50322"/>
                  </a:lnTo>
                  <a:lnTo>
                    <a:pt x="52707" y="50351"/>
                  </a:lnTo>
                  <a:lnTo>
                    <a:pt x="52075" y="50390"/>
                  </a:lnTo>
                  <a:lnTo>
                    <a:pt x="51448" y="50439"/>
                  </a:lnTo>
                  <a:lnTo>
                    <a:pt x="50826" y="50498"/>
                  </a:lnTo>
                  <a:lnTo>
                    <a:pt x="49619" y="50606"/>
                  </a:lnTo>
                  <a:lnTo>
                    <a:pt x="48455" y="50723"/>
                  </a:lnTo>
                  <a:lnTo>
                    <a:pt x="47343" y="50821"/>
                  </a:lnTo>
                  <a:lnTo>
                    <a:pt x="46806" y="50850"/>
                  </a:lnTo>
                  <a:lnTo>
                    <a:pt x="46293" y="50889"/>
                  </a:lnTo>
                  <a:lnTo>
                    <a:pt x="45794" y="50899"/>
                  </a:lnTo>
                  <a:lnTo>
                    <a:pt x="45314" y="50909"/>
                  </a:lnTo>
                  <a:lnTo>
                    <a:pt x="43623" y="50909"/>
                  </a:lnTo>
                  <a:lnTo>
                    <a:pt x="41922" y="50899"/>
                  </a:lnTo>
                  <a:lnTo>
                    <a:pt x="40221" y="50879"/>
                  </a:lnTo>
                  <a:lnTo>
                    <a:pt x="38511" y="50870"/>
                  </a:lnTo>
                  <a:lnTo>
                    <a:pt x="36801" y="50879"/>
                  </a:lnTo>
                  <a:lnTo>
                    <a:pt x="35946" y="50889"/>
                  </a:lnTo>
                  <a:lnTo>
                    <a:pt x="35090" y="50919"/>
                  </a:lnTo>
                  <a:lnTo>
                    <a:pt x="34235" y="50948"/>
                  </a:lnTo>
                  <a:lnTo>
                    <a:pt x="33385" y="50987"/>
                  </a:lnTo>
                  <a:lnTo>
                    <a:pt x="32530" y="51036"/>
                  </a:lnTo>
                  <a:lnTo>
                    <a:pt x="31679" y="51104"/>
                  </a:lnTo>
                  <a:lnTo>
                    <a:pt x="31713" y="50645"/>
                  </a:lnTo>
                  <a:lnTo>
                    <a:pt x="31741" y="50185"/>
                  </a:lnTo>
                  <a:lnTo>
                    <a:pt x="31770" y="49716"/>
                  </a:lnTo>
                  <a:lnTo>
                    <a:pt x="31789" y="49246"/>
                  </a:lnTo>
                  <a:lnTo>
                    <a:pt x="31803" y="48767"/>
                  </a:lnTo>
                  <a:lnTo>
                    <a:pt x="31812" y="48288"/>
                  </a:lnTo>
                  <a:lnTo>
                    <a:pt x="31817" y="47799"/>
                  </a:lnTo>
                  <a:lnTo>
                    <a:pt x="31812" y="47320"/>
                  </a:lnTo>
                  <a:lnTo>
                    <a:pt x="31803" y="46831"/>
                  </a:lnTo>
                  <a:lnTo>
                    <a:pt x="31789" y="46352"/>
                  </a:lnTo>
                  <a:lnTo>
                    <a:pt x="31765" y="45873"/>
                  </a:lnTo>
                  <a:lnTo>
                    <a:pt x="31732" y="45393"/>
                  </a:lnTo>
                  <a:lnTo>
                    <a:pt x="31694" y="44924"/>
                  </a:lnTo>
                  <a:lnTo>
                    <a:pt x="31651" y="44455"/>
                  </a:lnTo>
                  <a:lnTo>
                    <a:pt x="31594" y="44005"/>
                  </a:lnTo>
                  <a:lnTo>
                    <a:pt x="31532" y="43555"/>
                  </a:lnTo>
                  <a:lnTo>
                    <a:pt x="32254" y="43672"/>
                  </a:lnTo>
                  <a:lnTo>
                    <a:pt x="32981" y="43780"/>
                  </a:lnTo>
                  <a:lnTo>
                    <a:pt x="33708" y="43868"/>
                  </a:lnTo>
                  <a:lnTo>
                    <a:pt x="34435" y="43956"/>
                  </a:lnTo>
                  <a:lnTo>
                    <a:pt x="35166" y="44024"/>
                  </a:lnTo>
                  <a:lnTo>
                    <a:pt x="35898" y="44083"/>
                  </a:lnTo>
                  <a:lnTo>
                    <a:pt x="36635" y="44132"/>
                  </a:lnTo>
                  <a:lnTo>
                    <a:pt x="37366" y="44161"/>
                  </a:lnTo>
                  <a:lnTo>
                    <a:pt x="38103" y="44191"/>
                  </a:lnTo>
                  <a:lnTo>
                    <a:pt x="38839" y="44200"/>
                  </a:lnTo>
                  <a:lnTo>
                    <a:pt x="39575" y="44210"/>
                  </a:lnTo>
                  <a:lnTo>
                    <a:pt x="40312" y="44200"/>
                  </a:lnTo>
                  <a:lnTo>
                    <a:pt x="41053" y="44191"/>
                  </a:lnTo>
                  <a:lnTo>
                    <a:pt x="41789" y="44171"/>
                  </a:lnTo>
                  <a:lnTo>
                    <a:pt x="42526" y="44132"/>
                  </a:lnTo>
                  <a:lnTo>
                    <a:pt x="43267" y="44093"/>
                  </a:lnTo>
                  <a:lnTo>
                    <a:pt x="44003" y="44044"/>
                  </a:lnTo>
                  <a:lnTo>
                    <a:pt x="44744" y="43985"/>
                  </a:lnTo>
                  <a:lnTo>
                    <a:pt x="45481" y="43917"/>
                  </a:lnTo>
                  <a:lnTo>
                    <a:pt x="46217" y="43848"/>
                  </a:lnTo>
                  <a:lnTo>
                    <a:pt x="46954" y="43770"/>
                  </a:lnTo>
                  <a:lnTo>
                    <a:pt x="47690" y="43682"/>
                  </a:lnTo>
                  <a:lnTo>
                    <a:pt x="48426" y="43584"/>
                  </a:lnTo>
                  <a:lnTo>
                    <a:pt x="49158" y="43487"/>
                  </a:lnTo>
                  <a:lnTo>
                    <a:pt x="49894" y="43379"/>
                  </a:lnTo>
                  <a:lnTo>
                    <a:pt x="50626" y="43271"/>
                  </a:lnTo>
                  <a:lnTo>
                    <a:pt x="52085" y="43027"/>
                  </a:lnTo>
                  <a:lnTo>
                    <a:pt x="53534" y="42763"/>
                  </a:lnTo>
                  <a:lnTo>
                    <a:pt x="54978" y="42489"/>
                  </a:lnTo>
                  <a:close/>
                  <a:moveTo>
                    <a:pt x="53994" y="54586"/>
                  </a:moveTo>
                  <a:lnTo>
                    <a:pt x="54470" y="54605"/>
                  </a:lnTo>
                  <a:lnTo>
                    <a:pt x="54940" y="54625"/>
                  </a:lnTo>
                  <a:lnTo>
                    <a:pt x="55410" y="54654"/>
                  </a:lnTo>
                  <a:lnTo>
                    <a:pt x="55876" y="54693"/>
                  </a:lnTo>
                  <a:lnTo>
                    <a:pt x="56341" y="54752"/>
                  </a:lnTo>
                  <a:lnTo>
                    <a:pt x="56802" y="54820"/>
                  </a:lnTo>
                  <a:lnTo>
                    <a:pt x="57263" y="54898"/>
                  </a:lnTo>
                  <a:lnTo>
                    <a:pt x="57719" y="54987"/>
                  </a:lnTo>
                  <a:lnTo>
                    <a:pt x="58171" y="55094"/>
                  </a:lnTo>
                  <a:lnTo>
                    <a:pt x="58617" y="55221"/>
                  </a:lnTo>
                  <a:lnTo>
                    <a:pt x="59064" y="55358"/>
                  </a:lnTo>
                  <a:lnTo>
                    <a:pt x="59501" y="55515"/>
                  </a:lnTo>
                  <a:lnTo>
                    <a:pt x="59933" y="55691"/>
                  </a:lnTo>
                  <a:lnTo>
                    <a:pt x="60361" y="55886"/>
                  </a:lnTo>
                  <a:lnTo>
                    <a:pt x="60779" y="56092"/>
                  </a:lnTo>
                  <a:lnTo>
                    <a:pt x="60988" y="56209"/>
                  </a:lnTo>
                  <a:lnTo>
                    <a:pt x="61197" y="56326"/>
                  </a:lnTo>
                  <a:lnTo>
                    <a:pt x="61401" y="56453"/>
                  </a:lnTo>
                  <a:lnTo>
                    <a:pt x="61601" y="56580"/>
                  </a:lnTo>
                  <a:lnTo>
                    <a:pt x="61805" y="56717"/>
                  </a:lnTo>
                  <a:lnTo>
                    <a:pt x="62005" y="56854"/>
                  </a:lnTo>
                  <a:lnTo>
                    <a:pt x="62199" y="57001"/>
                  </a:lnTo>
                  <a:lnTo>
                    <a:pt x="62394" y="57157"/>
                  </a:lnTo>
                  <a:lnTo>
                    <a:pt x="62589" y="57314"/>
                  </a:lnTo>
                  <a:lnTo>
                    <a:pt x="62779" y="57480"/>
                  </a:lnTo>
                  <a:lnTo>
                    <a:pt x="62969" y="57646"/>
                  </a:lnTo>
                  <a:lnTo>
                    <a:pt x="63154" y="57822"/>
                  </a:lnTo>
                  <a:lnTo>
                    <a:pt x="63340" y="58008"/>
                  </a:lnTo>
                  <a:lnTo>
                    <a:pt x="63520" y="58204"/>
                  </a:lnTo>
                  <a:lnTo>
                    <a:pt x="63701" y="58399"/>
                  </a:lnTo>
                  <a:lnTo>
                    <a:pt x="63876" y="58595"/>
                  </a:lnTo>
                  <a:lnTo>
                    <a:pt x="64052" y="58810"/>
                  </a:lnTo>
                  <a:lnTo>
                    <a:pt x="64223" y="59025"/>
                  </a:lnTo>
                  <a:lnTo>
                    <a:pt x="64394" y="59240"/>
                  </a:lnTo>
                  <a:lnTo>
                    <a:pt x="64561" y="59475"/>
                  </a:lnTo>
                  <a:lnTo>
                    <a:pt x="64727" y="59710"/>
                  </a:lnTo>
                  <a:lnTo>
                    <a:pt x="64888" y="59954"/>
                  </a:lnTo>
                  <a:lnTo>
                    <a:pt x="65050" y="60208"/>
                  </a:lnTo>
                  <a:lnTo>
                    <a:pt x="65207" y="60463"/>
                  </a:lnTo>
                  <a:lnTo>
                    <a:pt x="65359" y="60736"/>
                  </a:lnTo>
                  <a:lnTo>
                    <a:pt x="65511" y="61010"/>
                  </a:lnTo>
                  <a:lnTo>
                    <a:pt x="65658" y="61284"/>
                  </a:lnTo>
                  <a:lnTo>
                    <a:pt x="65805" y="61577"/>
                  </a:lnTo>
                  <a:lnTo>
                    <a:pt x="65948" y="61871"/>
                  </a:lnTo>
                  <a:lnTo>
                    <a:pt x="66086" y="62184"/>
                  </a:lnTo>
                  <a:lnTo>
                    <a:pt x="66223" y="62497"/>
                  </a:lnTo>
                  <a:lnTo>
                    <a:pt x="66356" y="62819"/>
                  </a:lnTo>
                  <a:lnTo>
                    <a:pt x="66485" y="63142"/>
                  </a:lnTo>
                  <a:lnTo>
                    <a:pt x="66613" y="63484"/>
                  </a:lnTo>
                  <a:lnTo>
                    <a:pt x="66736" y="63836"/>
                  </a:lnTo>
                  <a:lnTo>
                    <a:pt x="66855" y="64188"/>
                  </a:lnTo>
                  <a:lnTo>
                    <a:pt x="66969" y="64550"/>
                  </a:lnTo>
                  <a:lnTo>
                    <a:pt x="67083" y="64922"/>
                  </a:lnTo>
                  <a:lnTo>
                    <a:pt x="67193" y="65303"/>
                  </a:lnTo>
                  <a:lnTo>
                    <a:pt x="67297" y="65694"/>
                  </a:lnTo>
                  <a:lnTo>
                    <a:pt x="67402" y="66095"/>
                  </a:lnTo>
                  <a:lnTo>
                    <a:pt x="67501" y="66506"/>
                  </a:lnTo>
                  <a:lnTo>
                    <a:pt x="67596" y="66926"/>
                  </a:lnTo>
                  <a:lnTo>
                    <a:pt x="67687" y="67357"/>
                  </a:lnTo>
                  <a:lnTo>
                    <a:pt x="67777" y="67797"/>
                  </a:lnTo>
                  <a:lnTo>
                    <a:pt x="67858" y="68237"/>
                  </a:lnTo>
                  <a:lnTo>
                    <a:pt x="67938" y="68696"/>
                  </a:lnTo>
                  <a:lnTo>
                    <a:pt x="68014" y="69166"/>
                  </a:lnTo>
                  <a:lnTo>
                    <a:pt x="68086" y="69645"/>
                  </a:lnTo>
                  <a:lnTo>
                    <a:pt x="68157" y="70124"/>
                  </a:lnTo>
                  <a:lnTo>
                    <a:pt x="68219" y="70623"/>
                  </a:lnTo>
                  <a:lnTo>
                    <a:pt x="68281" y="71131"/>
                  </a:lnTo>
                  <a:lnTo>
                    <a:pt x="68333" y="71650"/>
                  </a:lnTo>
                  <a:lnTo>
                    <a:pt x="68385" y="72178"/>
                  </a:lnTo>
                  <a:lnTo>
                    <a:pt x="68433" y="72715"/>
                  </a:lnTo>
                  <a:lnTo>
                    <a:pt x="68475" y="73263"/>
                  </a:lnTo>
                  <a:lnTo>
                    <a:pt x="68513" y="73830"/>
                  </a:lnTo>
                  <a:lnTo>
                    <a:pt x="68547" y="74397"/>
                  </a:lnTo>
                  <a:lnTo>
                    <a:pt x="68580" y="74984"/>
                  </a:lnTo>
                  <a:lnTo>
                    <a:pt x="68604" y="75571"/>
                  </a:lnTo>
                  <a:lnTo>
                    <a:pt x="68627" y="76236"/>
                  </a:lnTo>
                  <a:lnTo>
                    <a:pt x="68646" y="76901"/>
                  </a:lnTo>
                  <a:lnTo>
                    <a:pt x="68661" y="77576"/>
                  </a:lnTo>
                  <a:lnTo>
                    <a:pt x="68675" y="78241"/>
                  </a:lnTo>
                  <a:lnTo>
                    <a:pt x="68680" y="78905"/>
                  </a:lnTo>
                  <a:lnTo>
                    <a:pt x="68684" y="79580"/>
                  </a:lnTo>
                  <a:lnTo>
                    <a:pt x="68689" y="80255"/>
                  </a:lnTo>
                  <a:lnTo>
                    <a:pt x="68684" y="80930"/>
                  </a:lnTo>
                  <a:lnTo>
                    <a:pt x="68680" y="81595"/>
                  </a:lnTo>
                  <a:lnTo>
                    <a:pt x="68670" y="82269"/>
                  </a:lnTo>
                  <a:lnTo>
                    <a:pt x="68656" y="82954"/>
                  </a:lnTo>
                  <a:lnTo>
                    <a:pt x="68642" y="83629"/>
                  </a:lnTo>
                  <a:lnTo>
                    <a:pt x="68604" y="84978"/>
                  </a:lnTo>
                  <a:lnTo>
                    <a:pt x="68551" y="86337"/>
                  </a:lnTo>
                  <a:lnTo>
                    <a:pt x="68494" y="87706"/>
                  </a:lnTo>
                  <a:lnTo>
                    <a:pt x="68423" y="89066"/>
                  </a:lnTo>
                  <a:lnTo>
                    <a:pt x="68347" y="90435"/>
                  </a:lnTo>
                  <a:lnTo>
                    <a:pt x="68262" y="91804"/>
                  </a:lnTo>
                  <a:lnTo>
                    <a:pt x="68167" y="93163"/>
                  </a:lnTo>
                  <a:lnTo>
                    <a:pt x="68067" y="94542"/>
                  </a:lnTo>
                  <a:lnTo>
                    <a:pt x="67962" y="95911"/>
                  </a:lnTo>
                  <a:lnTo>
                    <a:pt x="67858" y="97280"/>
                  </a:lnTo>
                  <a:lnTo>
                    <a:pt x="67744" y="98649"/>
                  </a:lnTo>
                  <a:lnTo>
                    <a:pt x="67630" y="100018"/>
                  </a:lnTo>
                  <a:lnTo>
                    <a:pt x="67392" y="102756"/>
                  </a:lnTo>
                  <a:lnTo>
                    <a:pt x="67155" y="105494"/>
                  </a:lnTo>
                  <a:lnTo>
                    <a:pt x="66922" y="108213"/>
                  </a:lnTo>
                  <a:lnTo>
                    <a:pt x="66808" y="109572"/>
                  </a:lnTo>
                  <a:lnTo>
                    <a:pt x="66698" y="110931"/>
                  </a:lnTo>
                  <a:lnTo>
                    <a:pt x="66594" y="112281"/>
                  </a:lnTo>
                  <a:lnTo>
                    <a:pt x="66489" y="113630"/>
                  </a:lnTo>
                  <a:lnTo>
                    <a:pt x="66394" y="114979"/>
                  </a:lnTo>
                  <a:lnTo>
                    <a:pt x="66309" y="116319"/>
                  </a:lnTo>
                  <a:lnTo>
                    <a:pt x="66228" y="117649"/>
                  </a:lnTo>
                  <a:lnTo>
                    <a:pt x="66152" y="118979"/>
                  </a:lnTo>
                  <a:lnTo>
                    <a:pt x="64770" y="118891"/>
                  </a:lnTo>
                  <a:lnTo>
                    <a:pt x="63387" y="118803"/>
                  </a:lnTo>
                  <a:lnTo>
                    <a:pt x="62000" y="118725"/>
                  </a:lnTo>
                  <a:lnTo>
                    <a:pt x="60617" y="118656"/>
                  </a:lnTo>
                  <a:lnTo>
                    <a:pt x="57847" y="118529"/>
                  </a:lnTo>
                  <a:lnTo>
                    <a:pt x="55078" y="118422"/>
                  </a:lnTo>
                  <a:lnTo>
                    <a:pt x="52308" y="118324"/>
                  </a:lnTo>
                  <a:lnTo>
                    <a:pt x="49538" y="118246"/>
                  </a:lnTo>
                  <a:lnTo>
                    <a:pt x="46768" y="118187"/>
                  </a:lnTo>
                  <a:lnTo>
                    <a:pt x="43998" y="118138"/>
                  </a:lnTo>
                  <a:lnTo>
                    <a:pt x="41229" y="118089"/>
                  </a:lnTo>
                  <a:lnTo>
                    <a:pt x="38459" y="118060"/>
                  </a:lnTo>
                  <a:lnTo>
                    <a:pt x="32915" y="117991"/>
                  </a:lnTo>
                  <a:lnTo>
                    <a:pt x="27380" y="117923"/>
                  </a:lnTo>
                  <a:lnTo>
                    <a:pt x="24610" y="117884"/>
                  </a:lnTo>
                  <a:lnTo>
                    <a:pt x="21840" y="117835"/>
                  </a:lnTo>
                  <a:lnTo>
                    <a:pt x="21859" y="117727"/>
                  </a:lnTo>
                  <a:lnTo>
                    <a:pt x="21873" y="117600"/>
                  </a:lnTo>
                  <a:lnTo>
                    <a:pt x="21888" y="117483"/>
                  </a:lnTo>
                  <a:lnTo>
                    <a:pt x="21892" y="117346"/>
                  </a:lnTo>
                  <a:lnTo>
                    <a:pt x="21897" y="117209"/>
                  </a:lnTo>
                  <a:lnTo>
                    <a:pt x="21892" y="117072"/>
                  </a:lnTo>
                  <a:lnTo>
                    <a:pt x="21883" y="116925"/>
                  </a:lnTo>
                  <a:lnTo>
                    <a:pt x="21869" y="116779"/>
                  </a:lnTo>
                  <a:lnTo>
                    <a:pt x="21669" y="115234"/>
                  </a:lnTo>
                  <a:lnTo>
                    <a:pt x="21465" y="113669"/>
                  </a:lnTo>
                  <a:lnTo>
                    <a:pt x="21047" y="110471"/>
                  </a:lnTo>
                  <a:lnTo>
                    <a:pt x="20624" y="107215"/>
                  </a:lnTo>
                  <a:lnTo>
                    <a:pt x="20415" y="105562"/>
                  </a:lnTo>
                  <a:lnTo>
                    <a:pt x="20206" y="103900"/>
                  </a:lnTo>
                  <a:lnTo>
                    <a:pt x="20001" y="102218"/>
                  </a:lnTo>
                  <a:lnTo>
                    <a:pt x="19807" y="100536"/>
                  </a:lnTo>
                  <a:lnTo>
                    <a:pt x="19621" y="98844"/>
                  </a:lnTo>
                  <a:lnTo>
                    <a:pt x="19441" y="97143"/>
                  </a:lnTo>
                  <a:lnTo>
                    <a:pt x="19355" y="96292"/>
                  </a:lnTo>
                  <a:lnTo>
                    <a:pt x="19275" y="95441"/>
                  </a:lnTo>
                  <a:lnTo>
                    <a:pt x="19194" y="94591"/>
                  </a:lnTo>
                  <a:lnTo>
                    <a:pt x="19118" y="93730"/>
                  </a:lnTo>
                  <a:lnTo>
                    <a:pt x="19047" y="92879"/>
                  </a:lnTo>
                  <a:lnTo>
                    <a:pt x="18980" y="92029"/>
                  </a:lnTo>
                  <a:lnTo>
                    <a:pt x="18914" y="91168"/>
                  </a:lnTo>
                  <a:lnTo>
                    <a:pt x="18856" y="90317"/>
                  </a:lnTo>
                  <a:lnTo>
                    <a:pt x="18799" y="89457"/>
                  </a:lnTo>
                  <a:lnTo>
                    <a:pt x="18747" y="88606"/>
                  </a:lnTo>
                  <a:lnTo>
                    <a:pt x="18700" y="87755"/>
                  </a:lnTo>
                  <a:lnTo>
                    <a:pt x="18662" y="86905"/>
                  </a:lnTo>
                  <a:lnTo>
                    <a:pt x="18624" y="86054"/>
                  </a:lnTo>
                  <a:lnTo>
                    <a:pt x="18590" y="85203"/>
                  </a:lnTo>
                  <a:lnTo>
                    <a:pt x="18567" y="84352"/>
                  </a:lnTo>
                  <a:lnTo>
                    <a:pt x="18548" y="83501"/>
                  </a:lnTo>
                  <a:lnTo>
                    <a:pt x="18533" y="82661"/>
                  </a:lnTo>
                  <a:lnTo>
                    <a:pt x="18524" y="81820"/>
                  </a:lnTo>
                  <a:lnTo>
                    <a:pt x="18524" y="80979"/>
                  </a:lnTo>
                  <a:lnTo>
                    <a:pt x="18529" y="80138"/>
                  </a:lnTo>
                  <a:lnTo>
                    <a:pt x="18538" y="79306"/>
                  </a:lnTo>
                  <a:lnTo>
                    <a:pt x="18557" y="78475"/>
                  </a:lnTo>
                  <a:lnTo>
                    <a:pt x="18586" y="77644"/>
                  </a:lnTo>
                  <a:lnTo>
                    <a:pt x="18614" y="76813"/>
                  </a:lnTo>
                  <a:lnTo>
                    <a:pt x="18657" y="75991"/>
                  </a:lnTo>
                  <a:lnTo>
                    <a:pt x="18704" y="75170"/>
                  </a:lnTo>
                  <a:lnTo>
                    <a:pt x="18761" y="74358"/>
                  </a:lnTo>
                  <a:lnTo>
                    <a:pt x="18823" y="73547"/>
                  </a:lnTo>
                  <a:lnTo>
                    <a:pt x="18894" y="72735"/>
                  </a:lnTo>
                  <a:lnTo>
                    <a:pt x="18975" y="71933"/>
                  </a:lnTo>
                  <a:lnTo>
                    <a:pt x="19066" y="71131"/>
                  </a:lnTo>
                  <a:lnTo>
                    <a:pt x="19165" y="70339"/>
                  </a:lnTo>
                  <a:lnTo>
                    <a:pt x="19270" y="69547"/>
                  </a:lnTo>
                  <a:lnTo>
                    <a:pt x="19389" y="68765"/>
                  </a:lnTo>
                  <a:lnTo>
                    <a:pt x="19512" y="67992"/>
                  </a:lnTo>
                  <a:lnTo>
                    <a:pt x="19650" y="67220"/>
                  </a:lnTo>
                  <a:lnTo>
                    <a:pt x="19797" y="66447"/>
                  </a:lnTo>
                  <a:lnTo>
                    <a:pt x="19949" y="65685"/>
                  </a:lnTo>
                  <a:lnTo>
                    <a:pt x="20115" y="64932"/>
                  </a:lnTo>
                  <a:lnTo>
                    <a:pt x="20291" y="64179"/>
                  </a:lnTo>
                  <a:lnTo>
                    <a:pt x="20386" y="63797"/>
                  </a:lnTo>
                  <a:lnTo>
                    <a:pt x="20481" y="63416"/>
                  </a:lnTo>
                  <a:lnTo>
                    <a:pt x="20576" y="63054"/>
                  </a:lnTo>
                  <a:lnTo>
                    <a:pt x="20676" y="62702"/>
                  </a:lnTo>
                  <a:lnTo>
                    <a:pt x="20771" y="62370"/>
                  </a:lnTo>
                  <a:lnTo>
                    <a:pt x="20866" y="62037"/>
                  </a:lnTo>
                  <a:lnTo>
                    <a:pt x="20966" y="61724"/>
                  </a:lnTo>
                  <a:lnTo>
                    <a:pt x="21061" y="61421"/>
                  </a:lnTo>
                  <a:lnTo>
                    <a:pt x="21156" y="61128"/>
                  </a:lnTo>
                  <a:lnTo>
                    <a:pt x="21256" y="60844"/>
                  </a:lnTo>
                  <a:lnTo>
                    <a:pt x="21355" y="60580"/>
                  </a:lnTo>
                  <a:lnTo>
                    <a:pt x="21455" y="60316"/>
                  </a:lnTo>
                  <a:lnTo>
                    <a:pt x="21555" y="60071"/>
                  </a:lnTo>
                  <a:lnTo>
                    <a:pt x="21655" y="59827"/>
                  </a:lnTo>
                  <a:lnTo>
                    <a:pt x="21755" y="59602"/>
                  </a:lnTo>
                  <a:lnTo>
                    <a:pt x="21854" y="59377"/>
                  </a:lnTo>
                  <a:lnTo>
                    <a:pt x="21959" y="59172"/>
                  </a:lnTo>
                  <a:lnTo>
                    <a:pt x="22063" y="58966"/>
                  </a:lnTo>
                  <a:lnTo>
                    <a:pt x="22168" y="58771"/>
                  </a:lnTo>
                  <a:lnTo>
                    <a:pt x="22272" y="58595"/>
                  </a:lnTo>
                  <a:lnTo>
                    <a:pt x="22377" y="58419"/>
                  </a:lnTo>
                  <a:lnTo>
                    <a:pt x="22486" y="58253"/>
                  </a:lnTo>
                  <a:lnTo>
                    <a:pt x="22595" y="58086"/>
                  </a:lnTo>
                  <a:lnTo>
                    <a:pt x="22705" y="57940"/>
                  </a:lnTo>
                  <a:lnTo>
                    <a:pt x="22819" y="57793"/>
                  </a:lnTo>
                  <a:lnTo>
                    <a:pt x="22928" y="57656"/>
                  </a:lnTo>
                  <a:lnTo>
                    <a:pt x="23042" y="57529"/>
                  </a:lnTo>
                  <a:lnTo>
                    <a:pt x="23161" y="57402"/>
                  </a:lnTo>
                  <a:lnTo>
                    <a:pt x="23275" y="57294"/>
                  </a:lnTo>
                  <a:lnTo>
                    <a:pt x="23394" y="57177"/>
                  </a:lnTo>
                  <a:lnTo>
                    <a:pt x="23512" y="57079"/>
                  </a:lnTo>
                  <a:lnTo>
                    <a:pt x="23636" y="56981"/>
                  </a:lnTo>
                  <a:lnTo>
                    <a:pt x="23759" y="56893"/>
                  </a:lnTo>
                  <a:lnTo>
                    <a:pt x="23883" y="56805"/>
                  </a:lnTo>
                  <a:lnTo>
                    <a:pt x="24011" y="56717"/>
                  </a:lnTo>
                  <a:lnTo>
                    <a:pt x="24140" y="56649"/>
                  </a:lnTo>
                  <a:lnTo>
                    <a:pt x="24401" y="56512"/>
                  </a:lnTo>
                  <a:lnTo>
                    <a:pt x="24672" y="56385"/>
                  </a:lnTo>
                  <a:lnTo>
                    <a:pt x="24947" y="56277"/>
                  </a:lnTo>
                  <a:lnTo>
                    <a:pt x="25237" y="56189"/>
                  </a:lnTo>
                  <a:lnTo>
                    <a:pt x="25532" y="56111"/>
                  </a:lnTo>
                  <a:lnTo>
                    <a:pt x="25840" y="56043"/>
                  </a:lnTo>
                  <a:lnTo>
                    <a:pt x="26159" y="55984"/>
                  </a:lnTo>
                  <a:lnTo>
                    <a:pt x="26482" y="55925"/>
                  </a:lnTo>
                  <a:lnTo>
                    <a:pt x="27171" y="55827"/>
                  </a:lnTo>
                  <a:lnTo>
                    <a:pt x="27902" y="55730"/>
                  </a:lnTo>
                  <a:lnTo>
                    <a:pt x="28686" y="55622"/>
                  </a:lnTo>
                  <a:lnTo>
                    <a:pt x="29313" y="55554"/>
                  </a:lnTo>
                  <a:lnTo>
                    <a:pt x="29940" y="55495"/>
                  </a:lnTo>
                  <a:lnTo>
                    <a:pt x="30568" y="55456"/>
                  </a:lnTo>
                  <a:lnTo>
                    <a:pt x="31195" y="55427"/>
                  </a:lnTo>
                  <a:lnTo>
                    <a:pt x="32444" y="55378"/>
                  </a:lnTo>
                  <a:lnTo>
                    <a:pt x="33689" y="55329"/>
                  </a:lnTo>
                  <a:lnTo>
                    <a:pt x="35143" y="55251"/>
                  </a:lnTo>
                  <a:lnTo>
                    <a:pt x="36597" y="55182"/>
                  </a:lnTo>
                  <a:lnTo>
                    <a:pt x="38050" y="55133"/>
                  </a:lnTo>
                  <a:lnTo>
                    <a:pt x="39504" y="55094"/>
                  </a:lnTo>
                  <a:lnTo>
                    <a:pt x="40953" y="55055"/>
                  </a:lnTo>
                  <a:lnTo>
                    <a:pt x="42407" y="55026"/>
                  </a:lnTo>
                  <a:lnTo>
                    <a:pt x="43861" y="55006"/>
                  </a:lnTo>
                  <a:lnTo>
                    <a:pt x="45314" y="54996"/>
                  </a:lnTo>
                  <a:lnTo>
                    <a:pt x="45737" y="54996"/>
                  </a:lnTo>
                  <a:lnTo>
                    <a:pt x="46165" y="54977"/>
                  </a:lnTo>
                  <a:lnTo>
                    <a:pt x="47034" y="54938"/>
                  </a:lnTo>
                  <a:lnTo>
                    <a:pt x="47928" y="54879"/>
                  </a:lnTo>
                  <a:lnTo>
                    <a:pt x="48835" y="54820"/>
                  </a:lnTo>
                  <a:lnTo>
                    <a:pt x="49757" y="54752"/>
                  </a:lnTo>
                  <a:lnTo>
                    <a:pt x="50688" y="54683"/>
                  </a:lnTo>
                  <a:lnTo>
                    <a:pt x="51628" y="54634"/>
                  </a:lnTo>
                  <a:lnTo>
                    <a:pt x="52574" y="54595"/>
                  </a:lnTo>
                  <a:lnTo>
                    <a:pt x="53049" y="54586"/>
                  </a:lnTo>
                  <a:close/>
                  <a:moveTo>
                    <a:pt x="33361" y="122059"/>
                  </a:moveTo>
                  <a:lnTo>
                    <a:pt x="37927" y="122196"/>
                  </a:lnTo>
                  <a:lnTo>
                    <a:pt x="42488" y="122323"/>
                  </a:lnTo>
                  <a:lnTo>
                    <a:pt x="47053" y="122431"/>
                  </a:lnTo>
                  <a:lnTo>
                    <a:pt x="51619" y="122529"/>
                  </a:lnTo>
                  <a:lnTo>
                    <a:pt x="51619" y="126069"/>
                  </a:lnTo>
                  <a:lnTo>
                    <a:pt x="50479" y="126039"/>
                  </a:lnTo>
                  <a:lnTo>
                    <a:pt x="49339" y="126000"/>
                  </a:lnTo>
                  <a:lnTo>
                    <a:pt x="48203" y="125951"/>
                  </a:lnTo>
                  <a:lnTo>
                    <a:pt x="47063" y="125893"/>
                  </a:lnTo>
                  <a:lnTo>
                    <a:pt x="45927" y="125824"/>
                  </a:lnTo>
                  <a:lnTo>
                    <a:pt x="44787" y="125746"/>
                  </a:lnTo>
                  <a:lnTo>
                    <a:pt x="42516" y="125580"/>
                  </a:lnTo>
                  <a:lnTo>
                    <a:pt x="37970" y="125218"/>
                  </a:lnTo>
                  <a:lnTo>
                    <a:pt x="35699" y="125042"/>
                  </a:lnTo>
                  <a:lnTo>
                    <a:pt x="34563" y="124964"/>
                  </a:lnTo>
                  <a:lnTo>
                    <a:pt x="33428" y="124895"/>
                  </a:lnTo>
                  <a:lnTo>
                    <a:pt x="33409" y="124181"/>
                  </a:lnTo>
                  <a:lnTo>
                    <a:pt x="33394" y="123467"/>
                  </a:lnTo>
                  <a:lnTo>
                    <a:pt x="33375" y="122763"/>
                  </a:lnTo>
                  <a:lnTo>
                    <a:pt x="33361" y="122059"/>
                  </a:lnTo>
                  <a:close/>
                  <a:moveTo>
                    <a:pt x="51619" y="127790"/>
                  </a:moveTo>
                  <a:lnTo>
                    <a:pt x="51619" y="129687"/>
                  </a:lnTo>
                  <a:lnTo>
                    <a:pt x="51624" y="131584"/>
                  </a:lnTo>
                  <a:lnTo>
                    <a:pt x="51643" y="135388"/>
                  </a:lnTo>
                  <a:lnTo>
                    <a:pt x="51096" y="135251"/>
                  </a:lnTo>
                  <a:lnTo>
                    <a:pt x="50545" y="135124"/>
                  </a:lnTo>
                  <a:lnTo>
                    <a:pt x="49999" y="135006"/>
                  </a:lnTo>
                  <a:lnTo>
                    <a:pt x="49443" y="134899"/>
                  </a:lnTo>
                  <a:lnTo>
                    <a:pt x="48892" y="134801"/>
                  </a:lnTo>
                  <a:lnTo>
                    <a:pt x="48336" y="134713"/>
                  </a:lnTo>
                  <a:lnTo>
                    <a:pt x="47780" y="134635"/>
                  </a:lnTo>
                  <a:lnTo>
                    <a:pt x="47220" y="134557"/>
                  </a:lnTo>
                  <a:lnTo>
                    <a:pt x="46664" y="134498"/>
                  </a:lnTo>
                  <a:lnTo>
                    <a:pt x="46103" y="134439"/>
                  </a:lnTo>
                  <a:lnTo>
                    <a:pt x="45543" y="134390"/>
                  </a:lnTo>
                  <a:lnTo>
                    <a:pt x="44982" y="134351"/>
                  </a:lnTo>
                  <a:lnTo>
                    <a:pt x="44417" y="134322"/>
                  </a:lnTo>
                  <a:lnTo>
                    <a:pt x="43856" y="134293"/>
                  </a:lnTo>
                  <a:lnTo>
                    <a:pt x="43295" y="134273"/>
                  </a:lnTo>
                  <a:lnTo>
                    <a:pt x="42730" y="134253"/>
                  </a:lnTo>
                  <a:lnTo>
                    <a:pt x="41609" y="134244"/>
                  </a:lnTo>
                  <a:lnTo>
                    <a:pt x="40483" y="134253"/>
                  </a:lnTo>
                  <a:lnTo>
                    <a:pt x="39362" y="134283"/>
                  </a:lnTo>
                  <a:lnTo>
                    <a:pt x="38240" y="134322"/>
                  </a:lnTo>
                  <a:lnTo>
                    <a:pt x="37124" y="134381"/>
                  </a:lnTo>
                  <a:lnTo>
                    <a:pt x="36012" y="134449"/>
                  </a:lnTo>
                  <a:lnTo>
                    <a:pt x="34910" y="134518"/>
                  </a:lnTo>
                  <a:lnTo>
                    <a:pt x="33808" y="134596"/>
                  </a:lnTo>
                  <a:lnTo>
                    <a:pt x="33770" y="134606"/>
                  </a:lnTo>
                  <a:lnTo>
                    <a:pt x="33732" y="134625"/>
                  </a:lnTo>
                  <a:lnTo>
                    <a:pt x="33651" y="134684"/>
                  </a:lnTo>
                  <a:lnTo>
                    <a:pt x="33494" y="128005"/>
                  </a:lnTo>
                  <a:lnTo>
                    <a:pt x="34050" y="128122"/>
                  </a:lnTo>
                  <a:lnTo>
                    <a:pt x="34615" y="128230"/>
                  </a:lnTo>
                  <a:lnTo>
                    <a:pt x="35176" y="128328"/>
                  </a:lnTo>
                  <a:lnTo>
                    <a:pt x="35741" y="128416"/>
                  </a:lnTo>
                  <a:lnTo>
                    <a:pt x="36307" y="128494"/>
                  </a:lnTo>
                  <a:lnTo>
                    <a:pt x="36872" y="128572"/>
                  </a:lnTo>
                  <a:lnTo>
                    <a:pt x="37437" y="128631"/>
                  </a:lnTo>
                  <a:lnTo>
                    <a:pt x="38003" y="128680"/>
                  </a:lnTo>
                  <a:lnTo>
                    <a:pt x="38573" y="128728"/>
                  </a:lnTo>
                  <a:lnTo>
                    <a:pt x="39143" y="128768"/>
                  </a:lnTo>
                  <a:lnTo>
                    <a:pt x="39708" y="128787"/>
                  </a:lnTo>
                  <a:lnTo>
                    <a:pt x="40278" y="128807"/>
                  </a:lnTo>
                  <a:lnTo>
                    <a:pt x="40849" y="128826"/>
                  </a:lnTo>
                  <a:lnTo>
                    <a:pt x="41989" y="128826"/>
                  </a:lnTo>
                  <a:lnTo>
                    <a:pt x="42559" y="128816"/>
                  </a:lnTo>
                  <a:lnTo>
                    <a:pt x="43129" y="128797"/>
                  </a:lnTo>
                  <a:lnTo>
                    <a:pt x="43699" y="128768"/>
                  </a:lnTo>
                  <a:lnTo>
                    <a:pt x="44269" y="128738"/>
                  </a:lnTo>
                  <a:lnTo>
                    <a:pt x="44839" y="128699"/>
                  </a:lnTo>
                  <a:lnTo>
                    <a:pt x="45410" y="128660"/>
                  </a:lnTo>
                  <a:lnTo>
                    <a:pt x="45975" y="128611"/>
                  </a:lnTo>
                  <a:lnTo>
                    <a:pt x="46545" y="128552"/>
                  </a:lnTo>
                  <a:lnTo>
                    <a:pt x="47110" y="128484"/>
                  </a:lnTo>
                  <a:lnTo>
                    <a:pt x="48246" y="128347"/>
                  </a:lnTo>
                  <a:lnTo>
                    <a:pt x="49372" y="128181"/>
                  </a:lnTo>
                  <a:lnTo>
                    <a:pt x="50498" y="127995"/>
                  </a:lnTo>
                  <a:lnTo>
                    <a:pt x="51619" y="127790"/>
                  </a:lnTo>
                  <a:close/>
                  <a:moveTo>
                    <a:pt x="51643" y="137080"/>
                  </a:moveTo>
                  <a:lnTo>
                    <a:pt x="51647" y="138390"/>
                  </a:lnTo>
                  <a:lnTo>
                    <a:pt x="51652" y="139691"/>
                  </a:lnTo>
                  <a:lnTo>
                    <a:pt x="51652" y="141001"/>
                  </a:lnTo>
                  <a:lnTo>
                    <a:pt x="51657" y="142311"/>
                  </a:lnTo>
                  <a:lnTo>
                    <a:pt x="50541" y="142331"/>
                  </a:lnTo>
                  <a:lnTo>
                    <a:pt x="49424" y="142341"/>
                  </a:lnTo>
                  <a:lnTo>
                    <a:pt x="48303" y="142341"/>
                  </a:lnTo>
                  <a:lnTo>
                    <a:pt x="47186" y="142321"/>
                  </a:lnTo>
                  <a:lnTo>
                    <a:pt x="46070" y="142301"/>
                  </a:lnTo>
                  <a:lnTo>
                    <a:pt x="44949" y="142272"/>
                  </a:lnTo>
                  <a:lnTo>
                    <a:pt x="42716" y="142204"/>
                  </a:lnTo>
                  <a:lnTo>
                    <a:pt x="40478" y="142135"/>
                  </a:lnTo>
                  <a:lnTo>
                    <a:pt x="39362" y="142116"/>
                  </a:lnTo>
                  <a:lnTo>
                    <a:pt x="38245" y="142096"/>
                  </a:lnTo>
                  <a:lnTo>
                    <a:pt x="37129" y="142077"/>
                  </a:lnTo>
                  <a:lnTo>
                    <a:pt x="36012" y="142077"/>
                  </a:lnTo>
                  <a:lnTo>
                    <a:pt x="34896" y="142096"/>
                  </a:lnTo>
                  <a:lnTo>
                    <a:pt x="33784" y="142116"/>
                  </a:lnTo>
                  <a:lnTo>
                    <a:pt x="33760" y="140991"/>
                  </a:lnTo>
                  <a:lnTo>
                    <a:pt x="33736" y="139857"/>
                  </a:lnTo>
                  <a:lnTo>
                    <a:pt x="33713" y="138722"/>
                  </a:lnTo>
                  <a:lnTo>
                    <a:pt x="33689" y="137598"/>
                  </a:lnTo>
                  <a:lnTo>
                    <a:pt x="33727" y="137608"/>
                  </a:lnTo>
                  <a:lnTo>
                    <a:pt x="33755" y="137627"/>
                  </a:lnTo>
                  <a:lnTo>
                    <a:pt x="33784" y="137647"/>
                  </a:lnTo>
                  <a:lnTo>
                    <a:pt x="33808" y="137647"/>
                  </a:lnTo>
                  <a:lnTo>
                    <a:pt x="34915" y="137666"/>
                  </a:lnTo>
                  <a:lnTo>
                    <a:pt x="36022" y="137686"/>
                  </a:lnTo>
                  <a:lnTo>
                    <a:pt x="38250" y="137735"/>
                  </a:lnTo>
                  <a:lnTo>
                    <a:pt x="40488" y="137774"/>
                  </a:lnTo>
                  <a:lnTo>
                    <a:pt x="41609" y="137784"/>
                  </a:lnTo>
                  <a:lnTo>
                    <a:pt x="42730" y="137784"/>
                  </a:lnTo>
                  <a:lnTo>
                    <a:pt x="43851" y="137774"/>
                  </a:lnTo>
                  <a:lnTo>
                    <a:pt x="44972" y="137745"/>
                  </a:lnTo>
                  <a:lnTo>
                    <a:pt x="46094" y="137696"/>
                  </a:lnTo>
                  <a:lnTo>
                    <a:pt x="47210" y="137627"/>
                  </a:lnTo>
                  <a:lnTo>
                    <a:pt x="47766" y="137578"/>
                  </a:lnTo>
                  <a:lnTo>
                    <a:pt x="48322" y="137529"/>
                  </a:lnTo>
                  <a:lnTo>
                    <a:pt x="48878" y="137471"/>
                  </a:lnTo>
                  <a:lnTo>
                    <a:pt x="49434" y="137412"/>
                  </a:lnTo>
                  <a:lnTo>
                    <a:pt x="49989" y="137344"/>
                  </a:lnTo>
                  <a:lnTo>
                    <a:pt x="50541" y="137265"/>
                  </a:lnTo>
                  <a:lnTo>
                    <a:pt x="51092" y="137177"/>
                  </a:lnTo>
                  <a:lnTo>
                    <a:pt x="51643" y="137080"/>
                  </a:lnTo>
                  <a:close/>
                  <a:moveTo>
                    <a:pt x="51671" y="143974"/>
                  </a:moveTo>
                  <a:lnTo>
                    <a:pt x="51685" y="145528"/>
                  </a:lnTo>
                  <a:lnTo>
                    <a:pt x="51700" y="147074"/>
                  </a:lnTo>
                  <a:lnTo>
                    <a:pt x="51714" y="148619"/>
                  </a:lnTo>
                  <a:lnTo>
                    <a:pt x="51724" y="149391"/>
                  </a:lnTo>
                  <a:lnTo>
                    <a:pt x="51738" y="150164"/>
                  </a:lnTo>
                  <a:lnTo>
                    <a:pt x="51738" y="150164"/>
                  </a:lnTo>
                  <a:lnTo>
                    <a:pt x="49505" y="149968"/>
                  </a:lnTo>
                  <a:lnTo>
                    <a:pt x="48384" y="149870"/>
                  </a:lnTo>
                  <a:lnTo>
                    <a:pt x="47267" y="149792"/>
                  </a:lnTo>
                  <a:lnTo>
                    <a:pt x="46146" y="149714"/>
                  </a:lnTo>
                  <a:lnTo>
                    <a:pt x="45025" y="149655"/>
                  </a:lnTo>
                  <a:lnTo>
                    <a:pt x="43903" y="149596"/>
                  </a:lnTo>
                  <a:lnTo>
                    <a:pt x="42777" y="149548"/>
                  </a:lnTo>
                  <a:lnTo>
                    <a:pt x="41656" y="149518"/>
                  </a:lnTo>
                  <a:lnTo>
                    <a:pt x="40535" y="149499"/>
                  </a:lnTo>
                  <a:lnTo>
                    <a:pt x="39414" y="149489"/>
                  </a:lnTo>
                  <a:lnTo>
                    <a:pt x="38293" y="149499"/>
                  </a:lnTo>
                  <a:lnTo>
                    <a:pt x="37176" y="149518"/>
                  </a:lnTo>
                  <a:lnTo>
                    <a:pt x="36055" y="149557"/>
                  </a:lnTo>
                  <a:lnTo>
                    <a:pt x="34938" y="149616"/>
                  </a:lnTo>
                  <a:lnTo>
                    <a:pt x="33822" y="149694"/>
                  </a:lnTo>
                  <a:lnTo>
                    <a:pt x="33822" y="148491"/>
                  </a:lnTo>
                  <a:lnTo>
                    <a:pt x="33812" y="147289"/>
                  </a:lnTo>
                  <a:lnTo>
                    <a:pt x="33798" y="144873"/>
                  </a:lnTo>
                  <a:lnTo>
                    <a:pt x="34354" y="144942"/>
                  </a:lnTo>
                  <a:lnTo>
                    <a:pt x="34910" y="145010"/>
                  </a:lnTo>
                  <a:lnTo>
                    <a:pt x="35466" y="145059"/>
                  </a:lnTo>
                  <a:lnTo>
                    <a:pt x="36026" y="145108"/>
                  </a:lnTo>
                  <a:lnTo>
                    <a:pt x="36582" y="145147"/>
                  </a:lnTo>
                  <a:lnTo>
                    <a:pt x="37143" y="145176"/>
                  </a:lnTo>
                  <a:lnTo>
                    <a:pt x="37699" y="145196"/>
                  </a:lnTo>
                  <a:lnTo>
                    <a:pt x="38259" y="145206"/>
                  </a:lnTo>
                  <a:lnTo>
                    <a:pt x="38820" y="145216"/>
                  </a:lnTo>
                  <a:lnTo>
                    <a:pt x="39376" y="145216"/>
                  </a:lnTo>
                  <a:lnTo>
                    <a:pt x="39936" y="145206"/>
                  </a:lnTo>
                  <a:lnTo>
                    <a:pt x="40497" y="145196"/>
                  </a:lnTo>
                  <a:lnTo>
                    <a:pt x="41058" y="145167"/>
                  </a:lnTo>
                  <a:lnTo>
                    <a:pt x="41618" y="145147"/>
                  </a:lnTo>
                  <a:lnTo>
                    <a:pt x="42739" y="145079"/>
                  </a:lnTo>
                  <a:lnTo>
                    <a:pt x="43856" y="144991"/>
                  </a:lnTo>
                  <a:lnTo>
                    <a:pt x="44977" y="144883"/>
                  </a:lnTo>
                  <a:lnTo>
                    <a:pt x="46098" y="144756"/>
                  </a:lnTo>
                  <a:lnTo>
                    <a:pt x="47215" y="144619"/>
                  </a:lnTo>
                  <a:lnTo>
                    <a:pt x="48331" y="144472"/>
                  </a:lnTo>
                  <a:lnTo>
                    <a:pt x="49448" y="144316"/>
                  </a:lnTo>
                  <a:lnTo>
                    <a:pt x="50560" y="144150"/>
                  </a:lnTo>
                  <a:lnTo>
                    <a:pt x="51671" y="143974"/>
                  </a:lnTo>
                  <a:close/>
                  <a:moveTo>
                    <a:pt x="51776" y="151934"/>
                  </a:moveTo>
                  <a:lnTo>
                    <a:pt x="51819" y="154261"/>
                  </a:lnTo>
                  <a:lnTo>
                    <a:pt x="51842" y="155425"/>
                  </a:lnTo>
                  <a:lnTo>
                    <a:pt x="51871" y="156588"/>
                  </a:lnTo>
                  <a:lnTo>
                    <a:pt x="47338" y="156637"/>
                  </a:lnTo>
                  <a:lnTo>
                    <a:pt x="42811" y="156706"/>
                  </a:lnTo>
                  <a:lnTo>
                    <a:pt x="33741" y="156833"/>
                  </a:lnTo>
                  <a:lnTo>
                    <a:pt x="33755" y="156285"/>
                  </a:lnTo>
                  <a:lnTo>
                    <a:pt x="33765" y="155728"/>
                  </a:lnTo>
                  <a:lnTo>
                    <a:pt x="33779" y="154613"/>
                  </a:lnTo>
                  <a:lnTo>
                    <a:pt x="33798" y="152393"/>
                  </a:lnTo>
                  <a:lnTo>
                    <a:pt x="34915" y="152471"/>
                  </a:lnTo>
                  <a:lnTo>
                    <a:pt x="36041" y="152530"/>
                  </a:lnTo>
                  <a:lnTo>
                    <a:pt x="37162" y="152569"/>
                  </a:lnTo>
                  <a:lnTo>
                    <a:pt x="38283" y="152589"/>
                  </a:lnTo>
                  <a:lnTo>
                    <a:pt x="39409" y="152599"/>
                  </a:lnTo>
                  <a:lnTo>
                    <a:pt x="40535" y="152599"/>
                  </a:lnTo>
                  <a:lnTo>
                    <a:pt x="41661" y="152569"/>
                  </a:lnTo>
                  <a:lnTo>
                    <a:pt x="42787" y="152540"/>
                  </a:lnTo>
                  <a:lnTo>
                    <a:pt x="43913" y="152491"/>
                  </a:lnTo>
                  <a:lnTo>
                    <a:pt x="45039" y="152442"/>
                  </a:lnTo>
                  <a:lnTo>
                    <a:pt x="46165" y="152374"/>
                  </a:lnTo>
                  <a:lnTo>
                    <a:pt x="47286" y="152295"/>
                  </a:lnTo>
                  <a:lnTo>
                    <a:pt x="48412" y="152217"/>
                  </a:lnTo>
                  <a:lnTo>
                    <a:pt x="49533" y="152129"/>
                  </a:lnTo>
                  <a:lnTo>
                    <a:pt x="51776" y="151934"/>
                  </a:lnTo>
                  <a:close/>
                  <a:moveTo>
                    <a:pt x="67416" y="162886"/>
                  </a:moveTo>
                  <a:lnTo>
                    <a:pt x="67573" y="162896"/>
                  </a:lnTo>
                  <a:lnTo>
                    <a:pt x="67725" y="162915"/>
                  </a:lnTo>
                  <a:lnTo>
                    <a:pt x="67881" y="162935"/>
                  </a:lnTo>
                  <a:lnTo>
                    <a:pt x="68033" y="162974"/>
                  </a:lnTo>
                  <a:lnTo>
                    <a:pt x="68186" y="163023"/>
                  </a:lnTo>
                  <a:lnTo>
                    <a:pt x="68338" y="163081"/>
                  </a:lnTo>
                  <a:lnTo>
                    <a:pt x="68490" y="163150"/>
                  </a:lnTo>
                  <a:lnTo>
                    <a:pt x="68637" y="163228"/>
                  </a:lnTo>
                  <a:lnTo>
                    <a:pt x="68789" y="163306"/>
                  </a:lnTo>
                  <a:lnTo>
                    <a:pt x="68936" y="163404"/>
                  </a:lnTo>
                  <a:lnTo>
                    <a:pt x="69083" y="163502"/>
                  </a:lnTo>
                  <a:lnTo>
                    <a:pt x="69226" y="163609"/>
                  </a:lnTo>
                  <a:lnTo>
                    <a:pt x="69373" y="163727"/>
                  </a:lnTo>
                  <a:lnTo>
                    <a:pt x="69516" y="163854"/>
                  </a:lnTo>
                  <a:lnTo>
                    <a:pt x="69658" y="163991"/>
                  </a:lnTo>
                  <a:lnTo>
                    <a:pt x="69796" y="164128"/>
                  </a:lnTo>
                  <a:lnTo>
                    <a:pt x="69934" y="164274"/>
                  </a:lnTo>
                  <a:lnTo>
                    <a:pt x="70072" y="164431"/>
                  </a:lnTo>
                  <a:lnTo>
                    <a:pt x="70209" y="164597"/>
                  </a:lnTo>
                  <a:lnTo>
                    <a:pt x="70342" y="164763"/>
                  </a:lnTo>
                  <a:lnTo>
                    <a:pt x="70475" y="164939"/>
                  </a:lnTo>
                  <a:lnTo>
                    <a:pt x="70604" y="165125"/>
                  </a:lnTo>
                  <a:lnTo>
                    <a:pt x="70737" y="165311"/>
                  </a:lnTo>
                  <a:lnTo>
                    <a:pt x="70860" y="165507"/>
                  </a:lnTo>
                  <a:lnTo>
                    <a:pt x="70989" y="165712"/>
                  </a:lnTo>
                  <a:lnTo>
                    <a:pt x="71112" y="165917"/>
                  </a:lnTo>
                  <a:lnTo>
                    <a:pt x="71231" y="166132"/>
                  </a:lnTo>
                  <a:lnTo>
                    <a:pt x="71350" y="166348"/>
                  </a:lnTo>
                  <a:lnTo>
                    <a:pt x="71468" y="166572"/>
                  </a:lnTo>
                  <a:lnTo>
                    <a:pt x="71582" y="166807"/>
                  </a:lnTo>
                  <a:lnTo>
                    <a:pt x="71696" y="167042"/>
                  </a:lnTo>
                  <a:lnTo>
                    <a:pt x="71806" y="167277"/>
                  </a:lnTo>
                  <a:lnTo>
                    <a:pt x="71915" y="167521"/>
                  </a:lnTo>
                  <a:lnTo>
                    <a:pt x="72024" y="167775"/>
                  </a:lnTo>
                  <a:lnTo>
                    <a:pt x="72124" y="168029"/>
                  </a:lnTo>
                  <a:lnTo>
                    <a:pt x="72229" y="168284"/>
                  </a:lnTo>
                  <a:lnTo>
                    <a:pt x="72324" y="168548"/>
                  </a:lnTo>
                  <a:lnTo>
                    <a:pt x="72423" y="168812"/>
                  </a:lnTo>
                  <a:lnTo>
                    <a:pt x="72514" y="169086"/>
                  </a:lnTo>
                  <a:lnTo>
                    <a:pt x="72604" y="169359"/>
                  </a:lnTo>
                  <a:lnTo>
                    <a:pt x="72694" y="169633"/>
                  </a:lnTo>
                  <a:lnTo>
                    <a:pt x="72780" y="169917"/>
                  </a:lnTo>
                  <a:lnTo>
                    <a:pt x="72860" y="170200"/>
                  </a:lnTo>
                  <a:lnTo>
                    <a:pt x="72941" y="170484"/>
                  </a:lnTo>
                  <a:lnTo>
                    <a:pt x="73017" y="170777"/>
                  </a:lnTo>
                  <a:lnTo>
                    <a:pt x="73088" y="171071"/>
                  </a:lnTo>
                  <a:lnTo>
                    <a:pt x="73160" y="171364"/>
                  </a:lnTo>
                  <a:lnTo>
                    <a:pt x="73226" y="171657"/>
                  </a:lnTo>
                  <a:lnTo>
                    <a:pt x="73293" y="171961"/>
                  </a:lnTo>
                  <a:lnTo>
                    <a:pt x="73350" y="172254"/>
                  </a:lnTo>
                  <a:lnTo>
                    <a:pt x="73407" y="172557"/>
                  </a:lnTo>
                  <a:lnTo>
                    <a:pt x="73464" y="172860"/>
                  </a:lnTo>
                  <a:lnTo>
                    <a:pt x="73511" y="173173"/>
                  </a:lnTo>
                  <a:lnTo>
                    <a:pt x="73559" y="173476"/>
                  </a:lnTo>
                  <a:lnTo>
                    <a:pt x="73606" y="173779"/>
                  </a:lnTo>
                  <a:lnTo>
                    <a:pt x="73644" y="174092"/>
                  </a:lnTo>
                  <a:lnTo>
                    <a:pt x="73682" y="174405"/>
                  </a:lnTo>
                  <a:lnTo>
                    <a:pt x="73716" y="174708"/>
                  </a:lnTo>
                  <a:lnTo>
                    <a:pt x="73754" y="175129"/>
                  </a:lnTo>
                  <a:lnTo>
                    <a:pt x="73787" y="175549"/>
                  </a:lnTo>
                  <a:lnTo>
                    <a:pt x="73811" y="175950"/>
                  </a:lnTo>
                  <a:lnTo>
                    <a:pt x="73830" y="176361"/>
                  </a:lnTo>
                  <a:lnTo>
                    <a:pt x="73839" y="176762"/>
                  </a:lnTo>
                  <a:lnTo>
                    <a:pt x="73844" y="177153"/>
                  </a:lnTo>
                  <a:lnTo>
                    <a:pt x="73844" y="177544"/>
                  </a:lnTo>
                  <a:lnTo>
                    <a:pt x="73834" y="177926"/>
                  </a:lnTo>
                  <a:lnTo>
                    <a:pt x="73820" y="178297"/>
                  </a:lnTo>
                  <a:lnTo>
                    <a:pt x="73796" y="178669"/>
                  </a:lnTo>
                  <a:lnTo>
                    <a:pt x="73773" y="179040"/>
                  </a:lnTo>
                  <a:lnTo>
                    <a:pt x="73739" y="179392"/>
                  </a:lnTo>
                  <a:lnTo>
                    <a:pt x="73701" y="179754"/>
                  </a:lnTo>
                  <a:lnTo>
                    <a:pt x="73654" y="180097"/>
                  </a:lnTo>
                  <a:lnTo>
                    <a:pt x="73606" y="180439"/>
                  </a:lnTo>
                  <a:lnTo>
                    <a:pt x="73549" y="180781"/>
                  </a:lnTo>
                  <a:lnTo>
                    <a:pt x="73488" y="181104"/>
                  </a:lnTo>
                  <a:lnTo>
                    <a:pt x="73421" y="181426"/>
                  </a:lnTo>
                  <a:lnTo>
                    <a:pt x="73350" y="181749"/>
                  </a:lnTo>
                  <a:lnTo>
                    <a:pt x="73274" y="182052"/>
                  </a:lnTo>
                  <a:lnTo>
                    <a:pt x="73188" y="182355"/>
                  </a:lnTo>
                  <a:lnTo>
                    <a:pt x="73103" y="182659"/>
                  </a:lnTo>
                  <a:lnTo>
                    <a:pt x="73012" y="182942"/>
                  </a:lnTo>
                  <a:lnTo>
                    <a:pt x="72917" y="183226"/>
                  </a:lnTo>
                  <a:lnTo>
                    <a:pt x="72818" y="183509"/>
                  </a:lnTo>
                  <a:lnTo>
                    <a:pt x="72713" y="183773"/>
                  </a:lnTo>
                  <a:lnTo>
                    <a:pt x="72604" y="184037"/>
                  </a:lnTo>
                  <a:lnTo>
                    <a:pt x="72490" y="184292"/>
                  </a:lnTo>
                  <a:lnTo>
                    <a:pt x="72371" y="184536"/>
                  </a:lnTo>
                  <a:lnTo>
                    <a:pt x="72252" y="184771"/>
                  </a:lnTo>
                  <a:lnTo>
                    <a:pt x="72129" y="185005"/>
                  </a:lnTo>
                  <a:lnTo>
                    <a:pt x="71996" y="185230"/>
                  </a:lnTo>
                  <a:lnTo>
                    <a:pt x="71867" y="185446"/>
                  </a:lnTo>
                  <a:lnTo>
                    <a:pt x="71730" y="185661"/>
                  </a:lnTo>
                  <a:lnTo>
                    <a:pt x="71592" y="185856"/>
                  </a:lnTo>
                  <a:lnTo>
                    <a:pt x="71449" y="186052"/>
                  </a:lnTo>
                  <a:lnTo>
                    <a:pt x="71307" y="186238"/>
                  </a:lnTo>
                  <a:lnTo>
                    <a:pt x="71160" y="186414"/>
                  </a:lnTo>
                  <a:lnTo>
                    <a:pt x="71008" y="186580"/>
                  </a:lnTo>
                  <a:lnTo>
                    <a:pt x="70856" y="186736"/>
                  </a:lnTo>
                  <a:lnTo>
                    <a:pt x="70699" y="186893"/>
                  </a:lnTo>
                  <a:lnTo>
                    <a:pt x="70537" y="187030"/>
                  </a:lnTo>
                  <a:lnTo>
                    <a:pt x="70376" y="187167"/>
                  </a:lnTo>
                  <a:lnTo>
                    <a:pt x="70214" y="187294"/>
                  </a:lnTo>
                  <a:lnTo>
                    <a:pt x="70048" y="187411"/>
                  </a:lnTo>
                  <a:lnTo>
                    <a:pt x="69882" y="187519"/>
                  </a:lnTo>
                  <a:lnTo>
                    <a:pt x="69711" y="187616"/>
                  </a:lnTo>
                  <a:lnTo>
                    <a:pt x="69540" y="187704"/>
                  </a:lnTo>
                  <a:lnTo>
                    <a:pt x="69369" y="187783"/>
                  </a:lnTo>
                  <a:lnTo>
                    <a:pt x="69193" y="187851"/>
                  </a:lnTo>
                  <a:lnTo>
                    <a:pt x="69017" y="187920"/>
                  </a:lnTo>
                  <a:lnTo>
                    <a:pt x="68841" y="187968"/>
                  </a:lnTo>
                  <a:lnTo>
                    <a:pt x="68665" y="188008"/>
                  </a:lnTo>
                  <a:lnTo>
                    <a:pt x="68485" y="188047"/>
                  </a:lnTo>
                  <a:lnTo>
                    <a:pt x="68304" y="188066"/>
                  </a:lnTo>
                  <a:lnTo>
                    <a:pt x="68124" y="188076"/>
                  </a:lnTo>
                  <a:lnTo>
                    <a:pt x="67943" y="188086"/>
                  </a:lnTo>
                  <a:lnTo>
                    <a:pt x="67758" y="188076"/>
                  </a:lnTo>
                  <a:lnTo>
                    <a:pt x="67577" y="188056"/>
                  </a:lnTo>
                  <a:lnTo>
                    <a:pt x="67392" y="188037"/>
                  </a:lnTo>
                  <a:lnTo>
                    <a:pt x="67207" y="187998"/>
                  </a:lnTo>
                  <a:lnTo>
                    <a:pt x="67026" y="187949"/>
                  </a:lnTo>
                  <a:lnTo>
                    <a:pt x="66841" y="187890"/>
                  </a:lnTo>
                  <a:lnTo>
                    <a:pt x="66656" y="187822"/>
                  </a:lnTo>
                  <a:lnTo>
                    <a:pt x="66656" y="184712"/>
                  </a:lnTo>
                  <a:lnTo>
                    <a:pt x="66651" y="181612"/>
                  </a:lnTo>
                  <a:lnTo>
                    <a:pt x="66637" y="178512"/>
                  </a:lnTo>
                  <a:lnTo>
                    <a:pt x="66618" y="175412"/>
                  </a:lnTo>
                  <a:lnTo>
                    <a:pt x="66594" y="172322"/>
                  </a:lnTo>
                  <a:lnTo>
                    <a:pt x="66561" y="169222"/>
                  </a:lnTo>
                  <a:lnTo>
                    <a:pt x="66523" y="166132"/>
                  </a:lnTo>
                  <a:lnTo>
                    <a:pt x="66470" y="163052"/>
                  </a:lnTo>
                  <a:lnTo>
                    <a:pt x="66632" y="162993"/>
                  </a:lnTo>
                  <a:lnTo>
                    <a:pt x="66789" y="162954"/>
                  </a:lnTo>
                  <a:lnTo>
                    <a:pt x="66946" y="162915"/>
                  </a:lnTo>
                  <a:lnTo>
                    <a:pt x="67102" y="162896"/>
                  </a:lnTo>
                  <a:lnTo>
                    <a:pt x="67259" y="162886"/>
                  </a:lnTo>
                  <a:close/>
                  <a:moveTo>
                    <a:pt x="20762" y="164695"/>
                  </a:moveTo>
                  <a:lnTo>
                    <a:pt x="20947" y="164705"/>
                  </a:lnTo>
                  <a:lnTo>
                    <a:pt x="21127" y="164714"/>
                  </a:lnTo>
                  <a:lnTo>
                    <a:pt x="21308" y="164734"/>
                  </a:lnTo>
                  <a:lnTo>
                    <a:pt x="21493" y="164754"/>
                  </a:lnTo>
                  <a:lnTo>
                    <a:pt x="21669" y="164793"/>
                  </a:lnTo>
                  <a:lnTo>
                    <a:pt x="21850" y="164832"/>
                  </a:lnTo>
                  <a:lnTo>
                    <a:pt x="22025" y="164871"/>
                  </a:lnTo>
                  <a:lnTo>
                    <a:pt x="21959" y="167853"/>
                  </a:lnTo>
                  <a:lnTo>
                    <a:pt x="21897" y="170826"/>
                  </a:lnTo>
                  <a:lnTo>
                    <a:pt x="21835" y="173799"/>
                  </a:lnTo>
                  <a:lnTo>
                    <a:pt x="21783" y="176772"/>
                  </a:lnTo>
                  <a:lnTo>
                    <a:pt x="21736" y="179754"/>
                  </a:lnTo>
                  <a:lnTo>
                    <a:pt x="21693" y="182727"/>
                  </a:lnTo>
                  <a:lnTo>
                    <a:pt x="21660" y="185710"/>
                  </a:lnTo>
                  <a:lnTo>
                    <a:pt x="21631" y="188692"/>
                  </a:lnTo>
                  <a:lnTo>
                    <a:pt x="21260" y="188682"/>
                  </a:lnTo>
                  <a:lnTo>
                    <a:pt x="20885" y="188673"/>
                  </a:lnTo>
                  <a:lnTo>
                    <a:pt x="20500" y="188643"/>
                  </a:lnTo>
                  <a:lnTo>
                    <a:pt x="20111" y="188594"/>
                  </a:lnTo>
                  <a:lnTo>
                    <a:pt x="19716" y="188536"/>
                  </a:lnTo>
                  <a:lnTo>
                    <a:pt x="19317" y="188457"/>
                  </a:lnTo>
                  <a:lnTo>
                    <a:pt x="18918" y="188369"/>
                  </a:lnTo>
                  <a:lnTo>
                    <a:pt x="18514" y="188252"/>
                  </a:lnTo>
                  <a:lnTo>
                    <a:pt x="18115" y="188115"/>
                  </a:lnTo>
                  <a:lnTo>
                    <a:pt x="17916" y="188047"/>
                  </a:lnTo>
                  <a:lnTo>
                    <a:pt x="17721" y="187959"/>
                  </a:lnTo>
                  <a:lnTo>
                    <a:pt x="17521" y="187871"/>
                  </a:lnTo>
                  <a:lnTo>
                    <a:pt x="17327" y="187783"/>
                  </a:lnTo>
                  <a:lnTo>
                    <a:pt x="17132" y="187675"/>
                  </a:lnTo>
                  <a:lnTo>
                    <a:pt x="16942" y="187577"/>
                  </a:lnTo>
                  <a:lnTo>
                    <a:pt x="16747" y="187460"/>
                  </a:lnTo>
                  <a:lnTo>
                    <a:pt x="16562" y="187343"/>
                  </a:lnTo>
                  <a:lnTo>
                    <a:pt x="16376" y="187215"/>
                  </a:lnTo>
                  <a:lnTo>
                    <a:pt x="16191" y="187079"/>
                  </a:lnTo>
                  <a:lnTo>
                    <a:pt x="16011" y="186942"/>
                  </a:lnTo>
                  <a:lnTo>
                    <a:pt x="15830" y="186785"/>
                  </a:lnTo>
                  <a:lnTo>
                    <a:pt x="15654" y="186629"/>
                  </a:lnTo>
                  <a:lnTo>
                    <a:pt x="15483" y="186472"/>
                  </a:lnTo>
                  <a:lnTo>
                    <a:pt x="15312" y="186296"/>
                  </a:lnTo>
                  <a:lnTo>
                    <a:pt x="15146" y="186110"/>
                  </a:lnTo>
                  <a:lnTo>
                    <a:pt x="14984" y="185925"/>
                  </a:lnTo>
                  <a:lnTo>
                    <a:pt x="14828" y="185729"/>
                  </a:lnTo>
                  <a:lnTo>
                    <a:pt x="14676" y="185524"/>
                  </a:lnTo>
                  <a:lnTo>
                    <a:pt x="14528" y="185309"/>
                  </a:lnTo>
                  <a:lnTo>
                    <a:pt x="14381" y="185084"/>
                  </a:lnTo>
                  <a:lnTo>
                    <a:pt x="14243" y="184849"/>
                  </a:lnTo>
                  <a:lnTo>
                    <a:pt x="14106" y="184605"/>
                  </a:lnTo>
                  <a:lnTo>
                    <a:pt x="13977" y="184360"/>
                  </a:lnTo>
                  <a:lnTo>
                    <a:pt x="13854" y="184096"/>
                  </a:lnTo>
                  <a:lnTo>
                    <a:pt x="13735" y="183822"/>
                  </a:lnTo>
                  <a:lnTo>
                    <a:pt x="13621" y="183539"/>
                  </a:lnTo>
                  <a:lnTo>
                    <a:pt x="13512" y="183245"/>
                  </a:lnTo>
                  <a:lnTo>
                    <a:pt x="13412" y="182942"/>
                  </a:lnTo>
                  <a:lnTo>
                    <a:pt x="13317" y="182629"/>
                  </a:lnTo>
                  <a:lnTo>
                    <a:pt x="13231" y="182307"/>
                  </a:lnTo>
                  <a:lnTo>
                    <a:pt x="13146" y="181974"/>
                  </a:lnTo>
                  <a:lnTo>
                    <a:pt x="13075" y="181632"/>
                  </a:lnTo>
                  <a:lnTo>
                    <a:pt x="13003" y="181270"/>
                  </a:lnTo>
                  <a:lnTo>
                    <a:pt x="12946" y="180908"/>
                  </a:lnTo>
                  <a:lnTo>
                    <a:pt x="12889" y="180527"/>
                  </a:lnTo>
                  <a:lnTo>
                    <a:pt x="12847" y="180136"/>
                  </a:lnTo>
                  <a:lnTo>
                    <a:pt x="12809" y="179725"/>
                  </a:lnTo>
                  <a:lnTo>
                    <a:pt x="12780" y="179314"/>
                  </a:lnTo>
                  <a:lnTo>
                    <a:pt x="12756" y="178884"/>
                  </a:lnTo>
                  <a:lnTo>
                    <a:pt x="12742" y="178444"/>
                  </a:lnTo>
                  <a:lnTo>
                    <a:pt x="12737" y="177994"/>
                  </a:lnTo>
                  <a:lnTo>
                    <a:pt x="12742" y="177525"/>
                  </a:lnTo>
                  <a:lnTo>
                    <a:pt x="12756" y="177046"/>
                  </a:lnTo>
                  <a:lnTo>
                    <a:pt x="12780" y="176557"/>
                  </a:lnTo>
                  <a:lnTo>
                    <a:pt x="12813" y="176048"/>
                  </a:lnTo>
                  <a:lnTo>
                    <a:pt x="12842" y="175637"/>
                  </a:lnTo>
                  <a:lnTo>
                    <a:pt x="12880" y="175236"/>
                  </a:lnTo>
                  <a:lnTo>
                    <a:pt x="12927" y="174836"/>
                  </a:lnTo>
                  <a:lnTo>
                    <a:pt x="12975" y="174454"/>
                  </a:lnTo>
                  <a:lnTo>
                    <a:pt x="13032" y="174073"/>
                  </a:lnTo>
                  <a:lnTo>
                    <a:pt x="13094" y="173701"/>
                  </a:lnTo>
                  <a:lnTo>
                    <a:pt x="13160" y="173339"/>
                  </a:lnTo>
                  <a:lnTo>
                    <a:pt x="13231" y="172987"/>
                  </a:lnTo>
                  <a:lnTo>
                    <a:pt x="13307" y="172635"/>
                  </a:lnTo>
                  <a:lnTo>
                    <a:pt x="13393" y="172293"/>
                  </a:lnTo>
                  <a:lnTo>
                    <a:pt x="13478" y="171961"/>
                  </a:lnTo>
                  <a:lnTo>
                    <a:pt x="13569" y="171638"/>
                  </a:lnTo>
                  <a:lnTo>
                    <a:pt x="13668" y="171325"/>
                  </a:lnTo>
                  <a:lnTo>
                    <a:pt x="13768" y="171012"/>
                  </a:lnTo>
                  <a:lnTo>
                    <a:pt x="13873" y="170709"/>
                  </a:lnTo>
                  <a:lnTo>
                    <a:pt x="13987" y="170416"/>
                  </a:lnTo>
                  <a:lnTo>
                    <a:pt x="14101" y="170132"/>
                  </a:lnTo>
                  <a:lnTo>
                    <a:pt x="14220" y="169858"/>
                  </a:lnTo>
                  <a:lnTo>
                    <a:pt x="14338" y="169584"/>
                  </a:lnTo>
                  <a:lnTo>
                    <a:pt x="14467" y="169320"/>
                  </a:lnTo>
                  <a:lnTo>
                    <a:pt x="14595" y="169066"/>
                  </a:lnTo>
                  <a:lnTo>
                    <a:pt x="14733" y="168822"/>
                  </a:lnTo>
                  <a:lnTo>
                    <a:pt x="14870" y="168577"/>
                  </a:lnTo>
                  <a:lnTo>
                    <a:pt x="15008" y="168352"/>
                  </a:lnTo>
                  <a:lnTo>
                    <a:pt x="15151" y="168117"/>
                  </a:lnTo>
                  <a:lnTo>
                    <a:pt x="15298" y="167902"/>
                  </a:lnTo>
                  <a:lnTo>
                    <a:pt x="15450" y="167697"/>
                  </a:lnTo>
                  <a:lnTo>
                    <a:pt x="15602" y="167492"/>
                  </a:lnTo>
                  <a:lnTo>
                    <a:pt x="15759" y="167296"/>
                  </a:lnTo>
                  <a:lnTo>
                    <a:pt x="15916" y="167110"/>
                  </a:lnTo>
                  <a:lnTo>
                    <a:pt x="16077" y="166924"/>
                  </a:lnTo>
                  <a:lnTo>
                    <a:pt x="16243" y="166748"/>
                  </a:lnTo>
                  <a:lnTo>
                    <a:pt x="16410" y="166582"/>
                  </a:lnTo>
                  <a:lnTo>
                    <a:pt x="16576" y="166426"/>
                  </a:lnTo>
                  <a:lnTo>
                    <a:pt x="16747" y="166269"/>
                  </a:lnTo>
                  <a:lnTo>
                    <a:pt x="16918" y="166132"/>
                  </a:lnTo>
                  <a:lnTo>
                    <a:pt x="17089" y="165995"/>
                  </a:lnTo>
                  <a:lnTo>
                    <a:pt x="17265" y="165859"/>
                  </a:lnTo>
                  <a:lnTo>
                    <a:pt x="17445" y="165741"/>
                  </a:lnTo>
                  <a:lnTo>
                    <a:pt x="17621" y="165624"/>
                  </a:lnTo>
                  <a:lnTo>
                    <a:pt x="17802" y="165507"/>
                  </a:lnTo>
                  <a:lnTo>
                    <a:pt x="17982" y="165409"/>
                  </a:lnTo>
                  <a:lnTo>
                    <a:pt x="18163" y="165311"/>
                  </a:lnTo>
                  <a:lnTo>
                    <a:pt x="18348" y="165223"/>
                  </a:lnTo>
                  <a:lnTo>
                    <a:pt x="18533" y="165145"/>
                  </a:lnTo>
                  <a:lnTo>
                    <a:pt x="18719" y="165066"/>
                  </a:lnTo>
                  <a:lnTo>
                    <a:pt x="18904" y="164998"/>
                  </a:lnTo>
                  <a:lnTo>
                    <a:pt x="19089" y="164939"/>
                  </a:lnTo>
                  <a:lnTo>
                    <a:pt x="19275" y="164881"/>
                  </a:lnTo>
                  <a:lnTo>
                    <a:pt x="19460" y="164842"/>
                  </a:lnTo>
                  <a:lnTo>
                    <a:pt x="19645" y="164793"/>
                  </a:lnTo>
                  <a:lnTo>
                    <a:pt x="19835" y="164763"/>
                  </a:lnTo>
                  <a:lnTo>
                    <a:pt x="20020" y="164734"/>
                  </a:lnTo>
                  <a:lnTo>
                    <a:pt x="20206" y="164714"/>
                  </a:lnTo>
                  <a:lnTo>
                    <a:pt x="20391" y="164705"/>
                  </a:lnTo>
                  <a:lnTo>
                    <a:pt x="20576" y="164695"/>
                  </a:lnTo>
                  <a:close/>
                  <a:moveTo>
                    <a:pt x="11022" y="178473"/>
                  </a:moveTo>
                  <a:lnTo>
                    <a:pt x="11036" y="178767"/>
                  </a:lnTo>
                  <a:lnTo>
                    <a:pt x="11051" y="179060"/>
                  </a:lnTo>
                  <a:lnTo>
                    <a:pt x="11065" y="179344"/>
                  </a:lnTo>
                  <a:lnTo>
                    <a:pt x="11089" y="179627"/>
                  </a:lnTo>
                  <a:lnTo>
                    <a:pt x="11112" y="179911"/>
                  </a:lnTo>
                  <a:lnTo>
                    <a:pt x="11136" y="180185"/>
                  </a:lnTo>
                  <a:lnTo>
                    <a:pt x="11165" y="180468"/>
                  </a:lnTo>
                  <a:lnTo>
                    <a:pt x="11198" y="180742"/>
                  </a:lnTo>
                  <a:lnTo>
                    <a:pt x="11231" y="181016"/>
                  </a:lnTo>
                  <a:lnTo>
                    <a:pt x="11269" y="181280"/>
                  </a:lnTo>
                  <a:lnTo>
                    <a:pt x="11307" y="181544"/>
                  </a:lnTo>
                  <a:lnTo>
                    <a:pt x="11350" y="181808"/>
                  </a:lnTo>
                  <a:lnTo>
                    <a:pt x="11398" y="182072"/>
                  </a:lnTo>
                  <a:lnTo>
                    <a:pt x="11445" y="182326"/>
                  </a:lnTo>
                  <a:lnTo>
                    <a:pt x="11497" y="182580"/>
                  </a:lnTo>
                  <a:lnTo>
                    <a:pt x="11550" y="182835"/>
                  </a:lnTo>
                  <a:lnTo>
                    <a:pt x="11602" y="183079"/>
                  </a:lnTo>
                  <a:lnTo>
                    <a:pt x="11664" y="183333"/>
                  </a:lnTo>
                  <a:lnTo>
                    <a:pt x="11787" y="183812"/>
                  </a:lnTo>
                  <a:lnTo>
                    <a:pt x="11920" y="184282"/>
                  </a:lnTo>
                  <a:lnTo>
                    <a:pt x="12063" y="184741"/>
                  </a:lnTo>
                  <a:lnTo>
                    <a:pt x="12215" y="185191"/>
                  </a:lnTo>
                  <a:lnTo>
                    <a:pt x="12371" y="185622"/>
                  </a:lnTo>
                  <a:lnTo>
                    <a:pt x="12542" y="186052"/>
                  </a:lnTo>
                  <a:lnTo>
                    <a:pt x="12718" y="186463"/>
                  </a:lnTo>
                  <a:lnTo>
                    <a:pt x="12590" y="186736"/>
                  </a:lnTo>
                  <a:lnTo>
                    <a:pt x="12466" y="187020"/>
                  </a:lnTo>
                  <a:lnTo>
                    <a:pt x="12229" y="187597"/>
                  </a:lnTo>
                  <a:lnTo>
                    <a:pt x="12001" y="188174"/>
                  </a:lnTo>
                  <a:lnTo>
                    <a:pt x="11782" y="188761"/>
                  </a:lnTo>
                  <a:lnTo>
                    <a:pt x="11573" y="189357"/>
                  </a:lnTo>
                  <a:lnTo>
                    <a:pt x="11369" y="189954"/>
                  </a:lnTo>
                  <a:lnTo>
                    <a:pt x="11174" y="190560"/>
                  </a:lnTo>
                  <a:lnTo>
                    <a:pt x="10984" y="191176"/>
                  </a:lnTo>
                  <a:lnTo>
                    <a:pt x="10585" y="190746"/>
                  </a:lnTo>
                  <a:lnTo>
                    <a:pt x="10186" y="190325"/>
                  </a:lnTo>
                  <a:lnTo>
                    <a:pt x="9782" y="189905"/>
                  </a:lnTo>
                  <a:lnTo>
                    <a:pt x="9374" y="189504"/>
                  </a:lnTo>
                  <a:lnTo>
                    <a:pt x="8965" y="189113"/>
                  </a:lnTo>
                  <a:lnTo>
                    <a:pt x="8556" y="188731"/>
                  </a:lnTo>
                  <a:lnTo>
                    <a:pt x="8143" y="188379"/>
                  </a:lnTo>
                  <a:lnTo>
                    <a:pt x="7725" y="188037"/>
                  </a:lnTo>
                  <a:lnTo>
                    <a:pt x="7910" y="187431"/>
                  </a:lnTo>
                  <a:lnTo>
                    <a:pt x="8096" y="186815"/>
                  </a:lnTo>
                  <a:lnTo>
                    <a:pt x="8286" y="186208"/>
                  </a:lnTo>
                  <a:lnTo>
                    <a:pt x="8476" y="185602"/>
                  </a:lnTo>
                  <a:lnTo>
                    <a:pt x="8670" y="184996"/>
                  </a:lnTo>
                  <a:lnTo>
                    <a:pt x="8870" y="184389"/>
                  </a:lnTo>
                  <a:lnTo>
                    <a:pt x="9070" y="183783"/>
                  </a:lnTo>
                  <a:lnTo>
                    <a:pt x="9279" y="183187"/>
                  </a:lnTo>
                  <a:lnTo>
                    <a:pt x="9483" y="182590"/>
                  </a:lnTo>
                  <a:lnTo>
                    <a:pt x="9697" y="181994"/>
                  </a:lnTo>
                  <a:lnTo>
                    <a:pt x="9910" y="181397"/>
                  </a:lnTo>
                  <a:lnTo>
                    <a:pt x="10124" y="180810"/>
                  </a:lnTo>
                  <a:lnTo>
                    <a:pt x="10348" y="180224"/>
                  </a:lnTo>
                  <a:lnTo>
                    <a:pt x="10566" y="179637"/>
                  </a:lnTo>
                  <a:lnTo>
                    <a:pt x="10794" y="179050"/>
                  </a:lnTo>
                  <a:lnTo>
                    <a:pt x="11022" y="178473"/>
                  </a:lnTo>
                  <a:close/>
                  <a:moveTo>
                    <a:pt x="74813" y="183294"/>
                  </a:moveTo>
                  <a:lnTo>
                    <a:pt x="75084" y="184927"/>
                  </a:lnTo>
                  <a:lnTo>
                    <a:pt x="75355" y="186551"/>
                  </a:lnTo>
                  <a:lnTo>
                    <a:pt x="75906" y="189787"/>
                  </a:lnTo>
                  <a:lnTo>
                    <a:pt x="76462" y="193014"/>
                  </a:lnTo>
                  <a:lnTo>
                    <a:pt x="77013" y="196241"/>
                  </a:lnTo>
                  <a:lnTo>
                    <a:pt x="76709" y="196280"/>
                  </a:lnTo>
                  <a:lnTo>
                    <a:pt x="76409" y="196339"/>
                  </a:lnTo>
                  <a:lnTo>
                    <a:pt x="75811" y="196447"/>
                  </a:lnTo>
                  <a:lnTo>
                    <a:pt x="75212" y="196584"/>
                  </a:lnTo>
                  <a:lnTo>
                    <a:pt x="74614" y="196720"/>
                  </a:lnTo>
                  <a:lnTo>
                    <a:pt x="73416" y="197024"/>
                  </a:lnTo>
                  <a:lnTo>
                    <a:pt x="72818" y="197170"/>
                  </a:lnTo>
                  <a:lnTo>
                    <a:pt x="72219" y="197307"/>
                  </a:lnTo>
                  <a:lnTo>
                    <a:pt x="72157" y="197317"/>
                  </a:lnTo>
                  <a:lnTo>
                    <a:pt x="72100" y="197337"/>
                  </a:lnTo>
                  <a:lnTo>
                    <a:pt x="72043" y="197366"/>
                  </a:lnTo>
                  <a:lnTo>
                    <a:pt x="71996" y="197395"/>
                  </a:lnTo>
                  <a:lnTo>
                    <a:pt x="71944" y="197434"/>
                  </a:lnTo>
                  <a:lnTo>
                    <a:pt x="71901" y="197483"/>
                  </a:lnTo>
                  <a:lnTo>
                    <a:pt x="71853" y="197532"/>
                  </a:lnTo>
                  <a:lnTo>
                    <a:pt x="71815" y="197581"/>
                  </a:lnTo>
                  <a:lnTo>
                    <a:pt x="71777" y="197640"/>
                  </a:lnTo>
                  <a:lnTo>
                    <a:pt x="71739" y="197708"/>
                  </a:lnTo>
                  <a:lnTo>
                    <a:pt x="71706" y="197767"/>
                  </a:lnTo>
                  <a:lnTo>
                    <a:pt x="71673" y="197845"/>
                  </a:lnTo>
                  <a:lnTo>
                    <a:pt x="71616" y="197992"/>
                  </a:lnTo>
                  <a:lnTo>
                    <a:pt x="71568" y="198148"/>
                  </a:lnTo>
                  <a:lnTo>
                    <a:pt x="71364" y="197268"/>
                  </a:lnTo>
                  <a:lnTo>
                    <a:pt x="71155" y="196398"/>
                  </a:lnTo>
                  <a:lnTo>
                    <a:pt x="70941" y="195527"/>
                  </a:lnTo>
                  <a:lnTo>
                    <a:pt x="70723" y="194667"/>
                  </a:lnTo>
                  <a:lnTo>
                    <a:pt x="70504" y="193806"/>
                  </a:lnTo>
                  <a:lnTo>
                    <a:pt x="70276" y="192956"/>
                  </a:lnTo>
                  <a:lnTo>
                    <a:pt x="70043" y="192115"/>
                  </a:lnTo>
                  <a:lnTo>
                    <a:pt x="69810" y="191283"/>
                  </a:lnTo>
                  <a:lnTo>
                    <a:pt x="70010" y="191186"/>
                  </a:lnTo>
                  <a:lnTo>
                    <a:pt x="70209" y="191078"/>
                  </a:lnTo>
                  <a:lnTo>
                    <a:pt x="70409" y="190961"/>
                  </a:lnTo>
                  <a:lnTo>
                    <a:pt x="70604" y="190834"/>
                  </a:lnTo>
                  <a:lnTo>
                    <a:pt x="70799" y="190697"/>
                  </a:lnTo>
                  <a:lnTo>
                    <a:pt x="70989" y="190540"/>
                  </a:lnTo>
                  <a:lnTo>
                    <a:pt x="71179" y="190374"/>
                  </a:lnTo>
                  <a:lnTo>
                    <a:pt x="71364" y="190208"/>
                  </a:lnTo>
                  <a:lnTo>
                    <a:pt x="71549" y="190022"/>
                  </a:lnTo>
                  <a:lnTo>
                    <a:pt x="71730" y="189826"/>
                  </a:lnTo>
                  <a:lnTo>
                    <a:pt x="71910" y="189631"/>
                  </a:lnTo>
                  <a:lnTo>
                    <a:pt x="72086" y="189416"/>
                  </a:lnTo>
                  <a:lnTo>
                    <a:pt x="72257" y="189191"/>
                  </a:lnTo>
                  <a:lnTo>
                    <a:pt x="72428" y="188956"/>
                  </a:lnTo>
                  <a:lnTo>
                    <a:pt x="72594" y="188712"/>
                  </a:lnTo>
                  <a:lnTo>
                    <a:pt x="72756" y="188467"/>
                  </a:lnTo>
                  <a:lnTo>
                    <a:pt x="72917" y="188203"/>
                  </a:lnTo>
                  <a:lnTo>
                    <a:pt x="73074" y="187929"/>
                  </a:lnTo>
                  <a:lnTo>
                    <a:pt x="73226" y="187656"/>
                  </a:lnTo>
                  <a:lnTo>
                    <a:pt x="73374" y="187372"/>
                  </a:lnTo>
                  <a:lnTo>
                    <a:pt x="73516" y="187069"/>
                  </a:lnTo>
                  <a:lnTo>
                    <a:pt x="73659" y="186766"/>
                  </a:lnTo>
                  <a:lnTo>
                    <a:pt x="73796" y="186453"/>
                  </a:lnTo>
                  <a:lnTo>
                    <a:pt x="73925" y="186130"/>
                  </a:lnTo>
                  <a:lnTo>
                    <a:pt x="74053" y="185807"/>
                  </a:lnTo>
                  <a:lnTo>
                    <a:pt x="74176" y="185465"/>
                  </a:lnTo>
                  <a:lnTo>
                    <a:pt x="74295" y="185123"/>
                  </a:lnTo>
                  <a:lnTo>
                    <a:pt x="74409" y="184771"/>
                  </a:lnTo>
                  <a:lnTo>
                    <a:pt x="74519" y="184419"/>
                  </a:lnTo>
                  <a:lnTo>
                    <a:pt x="74623" y="184047"/>
                  </a:lnTo>
                  <a:lnTo>
                    <a:pt x="74718" y="183676"/>
                  </a:lnTo>
                  <a:lnTo>
                    <a:pt x="74813" y="183294"/>
                  </a:lnTo>
                  <a:close/>
                  <a:moveTo>
                    <a:pt x="6998" y="190628"/>
                  </a:moveTo>
                  <a:lnTo>
                    <a:pt x="7202" y="190814"/>
                  </a:lnTo>
                  <a:lnTo>
                    <a:pt x="7411" y="191000"/>
                  </a:lnTo>
                  <a:lnTo>
                    <a:pt x="7616" y="191186"/>
                  </a:lnTo>
                  <a:lnTo>
                    <a:pt x="7825" y="191352"/>
                  </a:lnTo>
                  <a:lnTo>
                    <a:pt x="8248" y="191684"/>
                  </a:lnTo>
                  <a:lnTo>
                    <a:pt x="8675" y="192007"/>
                  </a:lnTo>
                  <a:lnTo>
                    <a:pt x="9103" y="192300"/>
                  </a:lnTo>
                  <a:lnTo>
                    <a:pt x="9535" y="192594"/>
                  </a:lnTo>
                  <a:lnTo>
                    <a:pt x="9967" y="192868"/>
                  </a:lnTo>
                  <a:lnTo>
                    <a:pt x="10400" y="193132"/>
                  </a:lnTo>
                  <a:lnTo>
                    <a:pt x="10200" y="193953"/>
                  </a:lnTo>
                  <a:lnTo>
                    <a:pt x="10005" y="194784"/>
                  </a:lnTo>
                  <a:lnTo>
                    <a:pt x="9820" y="195625"/>
                  </a:lnTo>
                  <a:lnTo>
                    <a:pt x="9644" y="196466"/>
                  </a:lnTo>
                  <a:lnTo>
                    <a:pt x="9478" y="197327"/>
                  </a:lnTo>
                  <a:lnTo>
                    <a:pt x="9317" y="198187"/>
                  </a:lnTo>
                  <a:lnTo>
                    <a:pt x="9169" y="199067"/>
                  </a:lnTo>
                  <a:lnTo>
                    <a:pt x="9027" y="199947"/>
                  </a:lnTo>
                  <a:lnTo>
                    <a:pt x="9017" y="199869"/>
                  </a:lnTo>
                  <a:lnTo>
                    <a:pt x="9017" y="199801"/>
                  </a:lnTo>
                  <a:lnTo>
                    <a:pt x="9017" y="199723"/>
                  </a:lnTo>
                  <a:lnTo>
                    <a:pt x="9013" y="199644"/>
                  </a:lnTo>
                  <a:lnTo>
                    <a:pt x="8984" y="199537"/>
                  </a:lnTo>
                  <a:lnTo>
                    <a:pt x="8956" y="199439"/>
                  </a:lnTo>
                  <a:lnTo>
                    <a:pt x="8922" y="199341"/>
                  </a:lnTo>
                  <a:lnTo>
                    <a:pt x="8889" y="199243"/>
                  </a:lnTo>
                  <a:lnTo>
                    <a:pt x="8851" y="199155"/>
                  </a:lnTo>
                  <a:lnTo>
                    <a:pt x="8813" y="199077"/>
                  </a:lnTo>
                  <a:lnTo>
                    <a:pt x="8770" y="198999"/>
                  </a:lnTo>
                  <a:lnTo>
                    <a:pt x="8727" y="198930"/>
                  </a:lnTo>
                  <a:lnTo>
                    <a:pt x="8637" y="198803"/>
                  </a:lnTo>
                  <a:lnTo>
                    <a:pt x="8542" y="198686"/>
                  </a:lnTo>
                  <a:lnTo>
                    <a:pt x="8438" y="198588"/>
                  </a:lnTo>
                  <a:lnTo>
                    <a:pt x="8333" y="198500"/>
                  </a:lnTo>
                  <a:lnTo>
                    <a:pt x="8224" y="198412"/>
                  </a:lnTo>
                  <a:lnTo>
                    <a:pt x="8110" y="198344"/>
                  </a:lnTo>
                  <a:lnTo>
                    <a:pt x="7882" y="198217"/>
                  </a:lnTo>
                  <a:lnTo>
                    <a:pt x="7654" y="198090"/>
                  </a:lnTo>
                  <a:lnTo>
                    <a:pt x="7544" y="198031"/>
                  </a:lnTo>
                  <a:lnTo>
                    <a:pt x="7435" y="197962"/>
                  </a:lnTo>
                  <a:lnTo>
                    <a:pt x="6946" y="197649"/>
                  </a:lnTo>
                  <a:lnTo>
                    <a:pt x="6457" y="197356"/>
                  </a:lnTo>
                  <a:lnTo>
                    <a:pt x="5958" y="197073"/>
                  </a:lnTo>
                  <a:lnTo>
                    <a:pt x="5711" y="196936"/>
                  </a:lnTo>
                  <a:lnTo>
                    <a:pt x="5464" y="196818"/>
                  </a:lnTo>
                  <a:lnTo>
                    <a:pt x="5635" y="196026"/>
                  </a:lnTo>
                  <a:lnTo>
                    <a:pt x="5815" y="195254"/>
                  </a:lnTo>
                  <a:lnTo>
                    <a:pt x="6000" y="194471"/>
                  </a:lnTo>
                  <a:lnTo>
                    <a:pt x="6190" y="193699"/>
                  </a:lnTo>
                  <a:lnTo>
                    <a:pt x="6385" y="192926"/>
                  </a:lnTo>
                  <a:lnTo>
                    <a:pt x="6590" y="192164"/>
                  </a:lnTo>
                  <a:lnTo>
                    <a:pt x="6794" y="191391"/>
                  </a:lnTo>
                  <a:lnTo>
                    <a:pt x="6998" y="190628"/>
                  </a:lnTo>
                  <a:close/>
                  <a:moveTo>
                    <a:pt x="4879" y="199644"/>
                  </a:moveTo>
                  <a:lnTo>
                    <a:pt x="5155" y="199801"/>
                  </a:lnTo>
                  <a:lnTo>
                    <a:pt x="5426" y="199938"/>
                  </a:lnTo>
                  <a:lnTo>
                    <a:pt x="5701" y="200075"/>
                  </a:lnTo>
                  <a:lnTo>
                    <a:pt x="5977" y="200202"/>
                  </a:lnTo>
                  <a:lnTo>
                    <a:pt x="6523" y="200456"/>
                  </a:lnTo>
                  <a:lnTo>
                    <a:pt x="7079" y="200681"/>
                  </a:lnTo>
                  <a:lnTo>
                    <a:pt x="7188" y="200730"/>
                  </a:lnTo>
                  <a:lnTo>
                    <a:pt x="7302" y="200788"/>
                  </a:lnTo>
                  <a:lnTo>
                    <a:pt x="7530" y="200906"/>
                  </a:lnTo>
                  <a:lnTo>
                    <a:pt x="7758" y="201023"/>
                  </a:lnTo>
                  <a:lnTo>
                    <a:pt x="7877" y="201072"/>
                  </a:lnTo>
                  <a:lnTo>
                    <a:pt x="7991" y="201111"/>
                  </a:lnTo>
                  <a:lnTo>
                    <a:pt x="8105" y="201141"/>
                  </a:lnTo>
                  <a:lnTo>
                    <a:pt x="8219" y="201150"/>
                  </a:lnTo>
                  <a:lnTo>
                    <a:pt x="8333" y="201150"/>
                  </a:lnTo>
                  <a:lnTo>
                    <a:pt x="8447" y="201121"/>
                  </a:lnTo>
                  <a:lnTo>
                    <a:pt x="8499" y="201101"/>
                  </a:lnTo>
                  <a:lnTo>
                    <a:pt x="8556" y="201072"/>
                  </a:lnTo>
                  <a:lnTo>
                    <a:pt x="8609" y="201043"/>
                  </a:lnTo>
                  <a:lnTo>
                    <a:pt x="8661" y="200994"/>
                  </a:lnTo>
                  <a:lnTo>
                    <a:pt x="8713" y="200955"/>
                  </a:lnTo>
                  <a:lnTo>
                    <a:pt x="8765" y="200896"/>
                  </a:lnTo>
                  <a:lnTo>
                    <a:pt x="8818" y="200837"/>
                  </a:lnTo>
                  <a:lnTo>
                    <a:pt x="8865" y="200769"/>
                  </a:lnTo>
                  <a:lnTo>
                    <a:pt x="8894" y="200710"/>
                  </a:lnTo>
                  <a:lnTo>
                    <a:pt x="8803" y="201336"/>
                  </a:lnTo>
                  <a:lnTo>
                    <a:pt x="8713" y="201972"/>
                  </a:lnTo>
                  <a:lnTo>
                    <a:pt x="8628" y="202607"/>
                  </a:lnTo>
                  <a:lnTo>
                    <a:pt x="8547" y="203253"/>
                  </a:lnTo>
                  <a:lnTo>
                    <a:pt x="8390" y="204534"/>
                  </a:lnTo>
                  <a:lnTo>
                    <a:pt x="8243" y="205834"/>
                  </a:lnTo>
                  <a:lnTo>
                    <a:pt x="8105" y="207145"/>
                  </a:lnTo>
                  <a:lnTo>
                    <a:pt x="7967" y="208455"/>
                  </a:lnTo>
                  <a:lnTo>
                    <a:pt x="7839" y="209785"/>
                  </a:lnTo>
                  <a:lnTo>
                    <a:pt x="7716" y="211125"/>
                  </a:lnTo>
                  <a:lnTo>
                    <a:pt x="7459" y="210919"/>
                  </a:lnTo>
                  <a:lnTo>
                    <a:pt x="7198" y="210724"/>
                  </a:lnTo>
                  <a:lnTo>
                    <a:pt x="6932" y="210548"/>
                  </a:lnTo>
                  <a:lnTo>
                    <a:pt x="6661" y="210372"/>
                  </a:lnTo>
                  <a:lnTo>
                    <a:pt x="6390" y="210215"/>
                  </a:lnTo>
                  <a:lnTo>
                    <a:pt x="6114" y="210069"/>
                  </a:lnTo>
                  <a:lnTo>
                    <a:pt x="5834" y="209932"/>
                  </a:lnTo>
                  <a:lnTo>
                    <a:pt x="5554" y="209814"/>
                  </a:lnTo>
                  <a:lnTo>
                    <a:pt x="5274" y="209717"/>
                  </a:lnTo>
                  <a:lnTo>
                    <a:pt x="4988" y="209629"/>
                  </a:lnTo>
                  <a:lnTo>
                    <a:pt x="4708" y="209560"/>
                  </a:lnTo>
                  <a:lnTo>
                    <a:pt x="4423" y="209511"/>
                  </a:lnTo>
                  <a:lnTo>
                    <a:pt x="4143" y="209472"/>
                  </a:lnTo>
                  <a:lnTo>
                    <a:pt x="3863" y="209462"/>
                  </a:lnTo>
                  <a:lnTo>
                    <a:pt x="3582" y="209482"/>
                  </a:lnTo>
                  <a:lnTo>
                    <a:pt x="3444" y="209492"/>
                  </a:lnTo>
                  <a:lnTo>
                    <a:pt x="3307" y="209511"/>
                  </a:lnTo>
                  <a:lnTo>
                    <a:pt x="3307" y="209511"/>
                  </a:lnTo>
                  <a:lnTo>
                    <a:pt x="3463" y="208259"/>
                  </a:lnTo>
                  <a:lnTo>
                    <a:pt x="3634" y="207008"/>
                  </a:lnTo>
                  <a:lnTo>
                    <a:pt x="3815" y="205766"/>
                  </a:lnTo>
                  <a:lnTo>
                    <a:pt x="4010" y="204534"/>
                  </a:lnTo>
                  <a:lnTo>
                    <a:pt x="4209" y="203302"/>
                  </a:lnTo>
                  <a:lnTo>
                    <a:pt x="4423" y="202069"/>
                  </a:lnTo>
                  <a:lnTo>
                    <a:pt x="4646" y="200857"/>
                  </a:lnTo>
                  <a:lnTo>
                    <a:pt x="4879" y="199644"/>
                  </a:lnTo>
                  <a:close/>
                  <a:moveTo>
                    <a:pt x="77369" y="198393"/>
                  </a:moveTo>
                  <a:lnTo>
                    <a:pt x="77626" y="199928"/>
                  </a:lnTo>
                  <a:lnTo>
                    <a:pt x="77877" y="201463"/>
                  </a:lnTo>
                  <a:lnTo>
                    <a:pt x="78124" y="203008"/>
                  </a:lnTo>
                  <a:lnTo>
                    <a:pt x="78367" y="204553"/>
                  </a:lnTo>
                  <a:lnTo>
                    <a:pt x="78600" y="206108"/>
                  </a:lnTo>
                  <a:lnTo>
                    <a:pt x="78828" y="207663"/>
                  </a:lnTo>
                  <a:lnTo>
                    <a:pt x="79051" y="209228"/>
                  </a:lnTo>
                  <a:lnTo>
                    <a:pt x="79260" y="210792"/>
                  </a:lnTo>
                  <a:lnTo>
                    <a:pt x="78676" y="210939"/>
                  </a:lnTo>
                  <a:lnTo>
                    <a:pt x="78096" y="211095"/>
                  </a:lnTo>
                  <a:lnTo>
                    <a:pt x="77516" y="211242"/>
                  </a:lnTo>
                  <a:lnTo>
                    <a:pt x="76932" y="211389"/>
                  </a:lnTo>
                  <a:lnTo>
                    <a:pt x="76585" y="211477"/>
                  </a:lnTo>
                  <a:lnTo>
                    <a:pt x="76234" y="211545"/>
                  </a:lnTo>
                  <a:lnTo>
                    <a:pt x="75535" y="211682"/>
                  </a:lnTo>
                  <a:lnTo>
                    <a:pt x="75188" y="211760"/>
                  </a:lnTo>
                  <a:lnTo>
                    <a:pt x="74842" y="211848"/>
                  </a:lnTo>
                  <a:lnTo>
                    <a:pt x="74666" y="211907"/>
                  </a:lnTo>
                  <a:lnTo>
                    <a:pt x="74495" y="211966"/>
                  </a:lnTo>
                  <a:lnTo>
                    <a:pt x="74324" y="212024"/>
                  </a:lnTo>
                  <a:lnTo>
                    <a:pt x="74153" y="212103"/>
                  </a:lnTo>
                  <a:lnTo>
                    <a:pt x="74048" y="211350"/>
                  </a:lnTo>
                  <a:lnTo>
                    <a:pt x="73939" y="210606"/>
                  </a:lnTo>
                  <a:lnTo>
                    <a:pt x="73830" y="209863"/>
                  </a:lnTo>
                  <a:lnTo>
                    <a:pt x="73716" y="209120"/>
                  </a:lnTo>
                  <a:lnTo>
                    <a:pt x="73597" y="208387"/>
                  </a:lnTo>
                  <a:lnTo>
                    <a:pt x="73478" y="207653"/>
                  </a:lnTo>
                  <a:lnTo>
                    <a:pt x="73350" y="206920"/>
                  </a:lnTo>
                  <a:lnTo>
                    <a:pt x="73226" y="206186"/>
                  </a:lnTo>
                  <a:lnTo>
                    <a:pt x="73093" y="205463"/>
                  </a:lnTo>
                  <a:lnTo>
                    <a:pt x="72960" y="204739"/>
                  </a:lnTo>
                  <a:lnTo>
                    <a:pt x="72822" y="204015"/>
                  </a:lnTo>
                  <a:lnTo>
                    <a:pt x="72685" y="203292"/>
                  </a:lnTo>
                  <a:lnTo>
                    <a:pt x="72542" y="202578"/>
                  </a:lnTo>
                  <a:lnTo>
                    <a:pt x="72395" y="201864"/>
                  </a:lnTo>
                  <a:lnTo>
                    <a:pt x="72100" y="200436"/>
                  </a:lnTo>
                  <a:lnTo>
                    <a:pt x="72100" y="200436"/>
                  </a:lnTo>
                  <a:lnTo>
                    <a:pt x="72172" y="200456"/>
                  </a:lnTo>
                  <a:lnTo>
                    <a:pt x="72252" y="200466"/>
                  </a:lnTo>
                  <a:lnTo>
                    <a:pt x="72343" y="200466"/>
                  </a:lnTo>
                  <a:lnTo>
                    <a:pt x="72385" y="200456"/>
                  </a:lnTo>
                  <a:lnTo>
                    <a:pt x="72428" y="200436"/>
                  </a:lnTo>
                  <a:lnTo>
                    <a:pt x="73046" y="200192"/>
                  </a:lnTo>
                  <a:lnTo>
                    <a:pt x="73663" y="199947"/>
                  </a:lnTo>
                  <a:lnTo>
                    <a:pt x="74903" y="199468"/>
                  </a:lnTo>
                  <a:lnTo>
                    <a:pt x="75521" y="199224"/>
                  </a:lnTo>
                  <a:lnTo>
                    <a:pt x="76139" y="198960"/>
                  </a:lnTo>
                  <a:lnTo>
                    <a:pt x="76756" y="198686"/>
                  </a:lnTo>
                  <a:lnTo>
                    <a:pt x="77060" y="198539"/>
                  </a:lnTo>
                  <a:lnTo>
                    <a:pt x="77369" y="198393"/>
                  </a:lnTo>
                  <a:close/>
                  <a:moveTo>
                    <a:pt x="3003" y="212484"/>
                  </a:moveTo>
                  <a:lnTo>
                    <a:pt x="3278" y="212562"/>
                  </a:lnTo>
                  <a:lnTo>
                    <a:pt x="3554" y="212621"/>
                  </a:lnTo>
                  <a:lnTo>
                    <a:pt x="3834" y="212679"/>
                  </a:lnTo>
                  <a:lnTo>
                    <a:pt x="4119" y="212728"/>
                  </a:lnTo>
                  <a:lnTo>
                    <a:pt x="4399" y="212768"/>
                  </a:lnTo>
                  <a:lnTo>
                    <a:pt x="4684" y="212797"/>
                  </a:lnTo>
                  <a:lnTo>
                    <a:pt x="5255" y="212856"/>
                  </a:lnTo>
                  <a:lnTo>
                    <a:pt x="6404" y="212934"/>
                  </a:lnTo>
                  <a:lnTo>
                    <a:pt x="6974" y="212983"/>
                  </a:lnTo>
                  <a:lnTo>
                    <a:pt x="7259" y="213022"/>
                  </a:lnTo>
                  <a:lnTo>
                    <a:pt x="7540" y="213051"/>
                  </a:lnTo>
                  <a:lnTo>
                    <a:pt x="7435" y="214215"/>
                  </a:lnTo>
                  <a:lnTo>
                    <a:pt x="7331" y="215369"/>
                  </a:lnTo>
                  <a:lnTo>
                    <a:pt x="7231" y="216532"/>
                  </a:lnTo>
                  <a:lnTo>
                    <a:pt x="7136" y="217696"/>
                  </a:lnTo>
                  <a:lnTo>
                    <a:pt x="7041" y="218850"/>
                  </a:lnTo>
                  <a:lnTo>
                    <a:pt x="6955" y="220014"/>
                  </a:lnTo>
                  <a:lnTo>
                    <a:pt x="6870" y="221187"/>
                  </a:lnTo>
                  <a:lnTo>
                    <a:pt x="6789" y="222351"/>
                  </a:lnTo>
                  <a:lnTo>
                    <a:pt x="6181" y="222106"/>
                  </a:lnTo>
                  <a:lnTo>
                    <a:pt x="5573" y="221881"/>
                  </a:lnTo>
                  <a:lnTo>
                    <a:pt x="5269" y="221784"/>
                  </a:lnTo>
                  <a:lnTo>
                    <a:pt x="4965" y="221686"/>
                  </a:lnTo>
                  <a:lnTo>
                    <a:pt x="4656" y="221588"/>
                  </a:lnTo>
                  <a:lnTo>
                    <a:pt x="4352" y="221500"/>
                  </a:lnTo>
                  <a:lnTo>
                    <a:pt x="3853" y="221353"/>
                  </a:lnTo>
                  <a:lnTo>
                    <a:pt x="3601" y="221275"/>
                  </a:lnTo>
                  <a:lnTo>
                    <a:pt x="3349" y="221197"/>
                  </a:lnTo>
                  <a:lnTo>
                    <a:pt x="3098" y="221138"/>
                  </a:lnTo>
                  <a:lnTo>
                    <a:pt x="2846" y="221089"/>
                  </a:lnTo>
                  <a:lnTo>
                    <a:pt x="2594" y="221050"/>
                  </a:lnTo>
                  <a:lnTo>
                    <a:pt x="2466" y="221040"/>
                  </a:lnTo>
                  <a:lnTo>
                    <a:pt x="2337" y="221040"/>
                  </a:lnTo>
                  <a:lnTo>
                    <a:pt x="2394" y="219955"/>
                  </a:lnTo>
                  <a:lnTo>
                    <a:pt x="2456" y="218879"/>
                  </a:lnTo>
                  <a:lnTo>
                    <a:pt x="2528" y="217804"/>
                  </a:lnTo>
                  <a:lnTo>
                    <a:pt x="2608" y="216728"/>
                  </a:lnTo>
                  <a:lnTo>
                    <a:pt x="2699" y="215662"/>
                  </a:lnTo>
                  <a:lnTo>
                    <a:pt x="2794" y="214596"/>
                  </a:lnTo>
                  <a:lnTo>
                    <a:pt x="2893" y="213540"/>
                  </a:lnTo>
                  <a:lnTo>
                    <a:pt x="3003" y="212484"/>
                  </a:lnTo>
                  <a:close/>
                  <a:moveTo>
                    <a:pt x="79512" y="212758"/>
                  </a:moveTo>
                  <a:lnTo>
                    <a:pt x="79645" y="213833"/>
                  </a:lnTo>
                  <a:lnTo>
                    <a:pt x="79773" y="214909"/>
                  </a:lnTo>
                  <a:lnTo>
                    <a:pt x="79897" y="215995"/>
                  </a:lnTo>
                  <a:lnTo>
                    <a:pt x="80015" y="217090"/>
                  </a:lnTo>
                  <a:lnTo>
                    <a:pt x="80129" y="218185"/>
                  </a:lnTo>
                  <a:lnTo>
                    <a:pt x="80239" y="219290"/>
                  </a:lnTo>
                  <a:lnTo>
                    <a:pt x="80343" y="220395"/>
                  </a:lnTo>
                  <a:lnTo>
                    <a:pt x="80438" y="221500"/>
                  </a:lnTo>
                  <a:lnTo>
                    <a:pt x="80557" y="222996"/>
                  </a:lnTo>
                  <a:lnTo>
                    <a:pt x="80666" y="224502"/>
                  </a:lnTo>
                  <a:lnTo>
                    <a:pt x="80771" y="225998"/>
                  </a:lnTo>
                  <a:lnTo>
                    <a:pt x="80866" y="227494"/>
                  </a:lnTo>
                  <a:lnTo>
                    <a:pt x="80538" y="227416"/>
                  </a:lnTo>
                  <a:lnTo>
                    <a:pt x="80205" y="227357"/>
                  </a:lnTo>
                  <a:lnTo>
                    <a:pt x="79873" y="227299"/>
                  </a:lnTo>
                  <a:lnTo>
                    <a:pt x="79540" y="227260"/>
                  </a:lnTo>
                  <a:lnTo>
                    <a:pt x="79208" y="227240"/>
                  </a:lnTo>
                  <a:lnTo>
                    <a:pt x="78870" y="227211"/>
                  </a:lnTo>
                  <a:lnTo>
                    <a:pt x="78533" y="227201"/>
                  </a:lnTo>
                  <a:lnTo>
                    <a:pt x="77526" y="227201"/>
                  </a:lnTo>
                  <a:lnTo>
                    <a:pt x="76861" y="227211"/>
                  </a:lnTo>
                  <a:lnTo>
                    <a:pt x="76205" y="227230"/>
                  </a:lnTo>
                  <a:lnTo>
                    <a:pt x="75568" y="227230"/>
                  </a:lnTo>
                  <a:lnTo>
                    <a:pt x="75530" y="226448"/>
                  </a:lnTo>
                  <a:lnTo>
                    <a:pt x="75488" y="225666"/>
                  </a:lnTo>
                  <a:lnTo>
                    <a:pt x="75440" y="224883"/>
                  </a:lnTo>
                  <a:lnTo>
                    <a:pt x="75388" y="224101"/>
                  </a:lnTo>
                  <a:lnTo>
                    <a:pt x="75331" y="223329"/>
                  </a:lnTo>
                  <a:lnTo>
                    <a:pt x="75274" y="222546"/>
                  </a:lnTo>
                  <a:lnTo>
                    <a:pt x="75212" y="221774"/>
                  </a:lnTo>
                  <a:lnTo>
                    <a:pt x="75146" y="220991"/>
                  </a:lnTo>
                  <a:lnTo>
                    <a:pt x="75079" y="220219"/>
                  </a:lnTo>
                  <a:lnTo>
                    <a:pt x="75008" y="219446"/>
                  </a:lnTo>
                  <a:lnTo>
                    <a:pt x="74932" y="218674"/>
                  </a:lnTo>
                  <a:lnTo>
                    <a:pt x="74851" y="217901"/>
                  </a:lnTo>
                  <a:lnTo>
                    <a:pt x="74770" y="217129"/>
                  </a:lnTo>
                  <a:lnTo>
                    <a:pt x="74685" y="216366"/>
                  </a:lnTo>
                  <a:lnTo>
                    <a:pt x="74599" y="215594"/>
                  </a:lnTo>
                  <a:lnTo>
                    <a:pt x="74509" y="214831"/>
                  </a:lnTo>
                  <a:lnTo>
                    <a:pt x="74818" y="214753"/>
                  </a:lnTo>
                  <a:lnTo>
                    <a:pt x="75127" y="214674"/>
                  </a:lnTo>
                  <a:lnTo>
                    <a:pt x="75440" y="214577"/>
                  </a:lnTo>
                  <a:lnTo>
                    <a:pt x="75754" y="214469"/>
                  </a:lnTo>
                  <a:lnTo>
                    <a:pt x="76067" y="214361"/>
                  </a:lnTo>
                  <a:lnTo>
                    <a:pt x="76386" y="214234"/>
                  </a:lnTo>
                  <a:lnTo>
                    <a:pt x="76699" y="214107"/>
                  </a:lnTo>
                  <a:lnTo>
                    <a:pt x="77018" y="213970"/>
                  </a:lnTo>
                  <a:lnTo>
                    <a:pt x="77645" y="213687"/>
                  </a:lnTo>
                  <a:lnTo>
                    <a:pt x="78277" y="213384"/>
                  </a:lnTo>
                  <a:lnTo>
                    <a:pt x="78899" y="213071"/>
                  </a:lnTo>
                  <a:lnTo>
                    <a:pt x="79512" y="212758"/>
                  </a:lnTo>
                  <a:close/>
                  <a:moveTo>
                    <a:pt x="2233" y="224228"/>
                  </a:moveTo>
                  <a:lnTo>
                    <a:pt x="2466" y="224297"/>
                  </a:lnTo>
                  <a:lnTo>
                    <a:pt x="2708" y="224346"/>
                  </a:lnTo>
                  <a:lnTo>
                    <a:pt x="2946" y="224385"/>
                  </a:lnTo>
                  <a:lnTo>
                    <a:pt x="3188" y="224404"/>
                  </a:lnTo>
                  <a:lnTo>
                    <a:pt x="3430" y="224424"/>
                  </a:lnTo>
                  <a:lnTo>
                    <a:pt x="3672" y="224434"/>
                  </a:lnTo>
                  <a:lnTo>
                    <a:pt x="4152" y="224443"/>
                  </a:lnTo>
                  <a:lnTo>
                    <a:pt x="4466" y="224463"/>
                  </a:lnTo>
                  <a:lnTo>
                    <a:pt x="4779" y="224473"/>
                  </a:lnTo>
                  <a:lnTo>
                    <a:pt x="5093" y="224463"/>
                  </a:lnTo>
                  <a:lnTo>
                    <a:pt x="5411" y="224463"/>
                  </a:lnTo>
                  <a:lnTo>
                    <a:pt x="6038" y="224434"/>
                  </a:lnTo>
                  <a:lnTo>
                    <a:pt x="6670" y="224395"/>
                  </a:lnTo>
                  <a:lnTo>
                    <a:pt x="6670" y="224395"/>
                  </a:lnTo>
                  <a:lnTo>
                    <a:pt x="6599" y="225558"/>
                  </a:lnTo>
                  <a:lnTo>
                    <a:pt x="6542" y="226722"/>
                  </a:lnTo>
                  <a:lnTo>
                    <a:pt x="6485" y="227876"/>
                  </a:lnTo>
                  <a:lnTo>
                    <a:pt x="6438" y="229039"/>
                  </a:lnTo>
                  <a:lnTo>
                    <a:pt x="6400" y="230193"/>
                  </a:lnTo>
                  <a:lnTo>
                    <a:pt x="6366" y="231347"/>
                  </a:lnTo>
                  <a:lnTo>
                    <a:pt x="6347" y="232501"/>
                  </a:lnTo>
                  <a:lnTo>
                    <a:pt x="6338" y="233655"/>
                  </a:lnTo>
                  <a:lnTo>
                    <a:pt x="5264" y="233323"/>
                  </a:lnTo>
                  <a:lnTo>
                    <a:pt x="4727" y="233156"/>
                  </a:lnTo>
                  <a:lnTo>
                    <a:pt x="4190" y="233000"/>
                  </a:lnTo>
                  <a:lnTo>
                    <a:pt x="3691" y="232834"/>
                  </a:lnTo>
                  <a:lnTo>
                    <a:pt x="3444" y="232755"/>
                  </a:lnTo>
                  <a:lnTo>
                    <a:pt x="3197" y="232687"/>
                  </a:lnTo>
                  <a:lnTo>
                    <a:pt x="2955" y="232628"/>
                  </a:lnTo>
                  <a:lnTo>
                    <a:pt x="2708" y="232589"/>
                  </a:lnTo>
                  <a:lnTo>
                    <a:pt x="2585" y="232579"/>
                  </a:lnTo>
                  <a:lnTo>
                    <a:pt x="2333" y="232579"/>
                  </a:lnTo>
                  <a:lnTo>
                    <a:pt x="2204" y="232599"/>
                  </a:lnTo>
                  <a:lnTo>
                    <a:pt x="2185" y="231543"/>
                  </a:lnTo>
                  <a:lnTo>
                    <a:pt x="2171" y="230496"/>
                  </a:lnTo>
                  <a:lnTo>
                    <a:pt x="2166" y="229450"/>
                  </a:lnTo>
                  <a:lnTo>
                    <a:pt x="2166" y="228404"/>
                  </a:lnTo>
                  <a:lnTo>
                    <a:pt x="2171" y="227357"/>
                  </a:lnTo>
                  <a:lnTo>
                    <a:pt x="2185" y="226311"/>
                  </a:lnTo>
                  <a:lnTo>
                    <a:pt x="2204" y="225275"/>
                  </a:lnTo>
                  <a:lnTo>
                    <a:pt x="2233" y="224228"/>
                  </a:lnTo>
                  <a:close/>
                  <a:moveTo>
                    <a:pt x="80985" y="229900"/>
                  </a:moveTo>
                  <a:lnTo>
                    <a:pt x="81061" y="231611"/>
                  </a:lnTo>
                  <a:lnTo>
                    <a:pt x="81132" y="233332"/>
                  </a:lnTo>
                  <a:lnTo>
                    <a:pt x="81194" y="235044"/>
                  </a:lnTo>
                  <a:lnTo>
                    <a:pt x="81246" y="236765"/>
                  </a:lnTo>
                  <a:lnTo>
                    <a:pt x="81289" y="238476"/>
                  </a:lnTo>
                  <a:lnTo>
                    <a:pt x="81317" y="240197"/>
                  </a:lnTo>
                  <a:lnTo>
                    <a:pt x="81327" y="241058"/>
                  </a:lnTo>
                  <a:lnTo>
                    <a:pt x="81336" y="241918"/>
                  </a:lnTo>
                  <a:lnTo>
                    <a:pt x="81341" y="242769"/>
                  </a:lnTo>
                  <a:lnTo>
                    <a:pt x="81341" y="243629"/>
                  </a:lnTo>
                  <a:lnTo>
                    <a:pt x="81194" y="243561"/>
                  </a:lnTo>
                  <a:lnTo>
                    <a:pt x="81046" y="243493"/>
                  </a:lnTo>
                  <a:lnTo>
                    <a:pt x="80894" y="243434"/>
                  </a:lnTo>
                  <a:lnTo>
                    <a:pt x="80742" y="243385"/>
                  </a:lnTo>
                  <a:lnTo>
                    <a:pt x="80438" y="243297"/>
                  </a:lnTo>
                  <a:lnTo>
                    <a:pt x="80134" y="243228"/>
                  </a:lnTo>
                  <a:lnTo>
                    <a:pt x="79825" y="243170"/>
                  </a:lnTo>
                  <a:lnTo>
                    <a:pt x="79521" y="243111"/>
                  </a:lnTo>
                  <a:lnTo>
                    <a:pt x="79217" y="243062"/>
                  </a:lnTo>
                  <a:lnTo>
                    <a:pt x="78918" y="243004"/>
                  </a:lnTo>
                  <a:lnTo>
                    <a:pt x="78505" y="242925"/>
                  </a:lnTo>
                  <a:lnTo>
                    <a:pt x="78091" y="242847"/>
                  </a:lnTo>
                  <a:lnTo>
                    <a:pt x="77260" y="242671"/>
                  </a:lnTo>
                  <a:lnTo>
                    <a:pt x="76846" y="242603"/>
                  </a:lnTo>
                  <a:lnTo>
                    <a:pt x="76428" y="242544"/>
                  </a:lnTo>
                  <a:lnTo>
                    <a:pt x="76010" y="242505"/>
                  </a:lnTo>
                  <a:lnTo>
                    <a:pt x="75801" y="242495"/>
                  </a:lnTo>
                  <a:lnTo>
                    <a:pt x="75592" y="242485"/>
                  </a:lnTo>
                  <a:lnTo>
                    <a:pt x="75630" y="241723"/>
                  </a:lnTo>
                  <a:lnTo>
                    <a:pt x="75659" y="240960"/>
                  </a:lnTo>
                  <a:lnTo>
                    <a:pt x="75687" y="240197"/>
                  </a:lnTo>
                  <a:lnTo>
                    <a:pt x="75711" y="239434"/>
                  </a:lnTo>
                  <a:lnTo>
                    <a:pt x="75730" y="238662"/>
                  </a:lnTo>
                  <a:lnTo>
                    <a:pt x="75744" y="237899"/>
                  </a:lnTo>
                  <a:lnTo>
                    <a:pt x="75754" y="237127"/>
                  </a:lnTo>
                  <a:lnTo>
                    <a:pt x="75759" y="236364"/>
                  </a:lnTo>
                  <a:lnTo>
                    <a:pt x="75763" y="235591"/>
                  </a:lnTo>
                  <a:lnTo>
                    <a:pt x="75763" y="234819"/>
                  </a:lnTo>
                  <a:lnTo>
                    <a:pt x="75759" y="234056"/>
                  </a:lnTo>
                  <a:lnTo>
                    <a:pt x="75749" y="233283"/>
                  </a:lnTo>
                  <a:lnTo>
                    <a:pt x="75740" y="232511"/>
                  </a:lnTo>
                  <a:lnTo>
                    <a:pt x="75725" y="231738"/>
                  </a:lnTo>
                  <a:lnTo>
                    <a:pt x="75706" y="230966"/>
                  </a:lnTo>
                  <a:lnTo>
                    <a:pt x="75687" y="230193"/>
                  </a:lnTo>
                  <a:lnTo>
                    <a:pt x="75687" y="230193"/>
                  </a:lnTo>
                  <a:lnTo>
                    <a:pt x="76329" y="230203"/>
                  </a:lnTo>
                  <a:lnTo>
                    <a:pt x="76989" y="230223"/>
                  </a:lnTo>
                  <a:lnTo>
                    <a:pt x="77654" y="230232"/>
                  </a:lnTo>
                  <a:lnTo>
                    <a:pt x="78324" y="230232"/>
                  </a:lnTo>
                  <a:lnTo>
                    <a:pt x="78661" y="230223"/>
                  </a:lnTo>
                  <a:lnTo>
                    <a:pt x="78999" y="230203"/>
                  </a:lnTo>
                  <a:lnTo>
                    <a:pt x="79331" y="230184"/>
                  </a:lnTo>
                  <a:lnTo>
                    <a:pt x="79669" y="230154"/>
                  </a:lnTo>
                  <a:lnTo>
                    <a:pt x="80001" y="230105"/>
                  </a:lnTo>
                  <a:lnTo>
                    <a:pt x="80329" y="230047"/>
                  </a:lnTo>
                  <a:lnTo>
                    <a:pt x="80657" y="229978"/>
                  </a:lnTo>
                  <a:lnTo>
                    <a:pt x="80985" y="229900"/>
                  </a:lnTo>
                  <a:close/>
                  <a:moveTo>
                    <a:pt x="2299" y="235650"/>
                  </a:moveTo>
                  <a:lnTo>
                    <a:pt x="2418" y="235689"/>
                  </a:lnTo>
                  <a:lnTo>
                    <a:pt x="2532" y="235718"/>
                  </a:lnTo>
                  <a:lnTo>
                    <a:pt x="2770" y="235767"/>
                  </a:lnTo>
                  <a:lnTo>
                    <a:pt x="3007" y="235797"/>
                  </a:lnTo>
                  <a:lnTo>
                    <a:pt x="3245" y="235816"/>
                  </a:lnTo>
                  <a:lnTo>
                    <a:pt x="3715" y="235836"/>
                  </a:lnTo>
                  <a:lnTo>
                    <a:pt x="3948" y="235845"/>
                  </a:lnTo>
                  <a:lnTo>
                    <a:pt x="4181" y="235865"/>
                  </a:lnTo>
                  <a:lnTo>
                    <a:pt x="4718" y="235904"/>
                  </a:lnTo>
                  <a:lnTo>
                    <a:pt x="5255" y="235933"/>
                  </a:lnTo>
                  <a:lnTo>
                    <a:pt x="6338" y="235973"/>
                  </a:lnTo>
                  <a:lnTo>
                    <a:pt x="6343" y="236804"/>
                  </a:lnTo>
                  <a:lnTo>
                    <a:pt x="6357" y="237625"/>
                  </a:lnTo>
                  <a:lnTo>
                    <a:pt x="6376" y="238447"/>
                  </a:lnTo>
                  <a:lnTo>
                    <a:pt x="6400" y="239268"/>
                  </a:lnTo>
                  <a:lnTo>
                    <a:pt x="6428" y="240089"/>
                  </a:lnTo>
                  <a:lnTo>
                    <a:pt x="6466" y="240901"/>
                  </a:lnTo>
                  <a:lnTo>
                    <a:pt x="6509" y="241723"/>
                  </a:lnTo>
                  <a:lnTo>
                    <a:pt x="6561" y="242544"/>
                  </a:lnTo>
                  <a:lnTo>
                    <a:pt x="6414" y="242603"/>
                  </a:lnTo>
                  <a:lnTo>
                    <a:pt x="6266" y="242681"/>
                  </a:lnTo>
                  <a:lnTo>
                    <a:pt x="5977" y="242828"/>
                  </a:lnTo>
                  <a:lnTo>
                    <a:pt x="5687" y="242994"/>
                  </a:lnTo>
                  <a:lnTo>
                    <a:pt x="5397" y="243140"/>
                  </a:lnTo>
                  <a:lnTo>
                    <a:pt x="5388" y="243140"/>
                  </a:lnTo>
                  <a:lnTo>
                    <a:pt x="5378" y="243131"/>
                  </a:lnTo>
                  <a:lnTo>
                    <a:pt x="5369" y="243121"/>
                  </a:lnTo>
                  <a:lnTo>
                    <a:pt x="5359" y="243111"/>
                  </a:lnTo>
                  <a:lnTo>
                    <a:pt x="4803" y="243189"/>
                  </a:lnTo>
                  <a:lnTo>
                    <a:pt x="4528" y="243219"/>
                  </a:lnTo>
                  <a:lnTo>
                    <a:pt x="4247" y="243258"/>
                  </a:lnTo>
                  <a:lnTo>
                    <a:pt x="3967" y="243307"/>
                  </a:lnTo>
                  <a:lnTo>
                    <a:pt x="3691" y="243365"/>
                  </a:lnTo>
                  <a:lnTo>
                    <a:pt x="3416" y="243453"/>
                  </a:lnTo>
                  <a:lnTo>
                    <a:pt x="3283" y="243493"/>
                  </a:lnTo>
                  <a:lnTo>
                    <a:pt x="3145" y="243551"/>
                  </a:lnTo>
                  <a:lnTo>
                    <a:pt x="3041" y="243551"/>
                  </a:lnTo>
                  <a:lnTo>
                    <a:pt x="3017" y="243561"/>
                  </a:lnTo>
                  <a:lnTo>
                    <a:pt x="2998" y="243581"/>
                  </a:lnTo>
                  <a:lnTo>
                    <a:pt x="2979" y="243610"/>
                  </a:lnTo>
                  <a:lnTo>
                    <a:pt x="2960" y="243629"/>
                  </a:lnTo>
                  <a:lnTo>
                    <a:pt x="2922" y="243629"/>
                  </a:lnTo>
                  <a:lnTo>
                    <a:pt x="2912" y="243639"/>
                  </a:lnTo>
                  <a:lnTo>
                    <a:pt x="2908" y="243649"/>
                  </a:lnTo>
                  <a:lnTo>
                    <a:pt x="2893" y="243688"/>
                  </a:lnTo>
                  <a:lnTo>
                    <a:pt x="2874" y="243698"/>
                  </a:lnTo>
                  <a:lnTo>
                    <a:pt x="2855" y="243717"/>
                  </a:lnTo>
                  <a:lnTo>
                    <a:pt x="2836" y="243727"/>
                  </a:lnTo>
                  <a:lnTo>
                    <a:pt x="2817" y="243737"/>
                  </a:lnTo>
                  <a:lnTo>
                    <a:pt x="2732" y="242720"/>
                  </a:lnTo>
                  <a:lnTo>
                    <a:pt x="2651" y="241703"/>
                  </a:lnTo>
                  <a:lnTo>
                    <a:pt x="2580" y="240686"/>
                  </a:lnTo>
                  <a:lnTo>
                    <a:pt x="2513" y="239669"/>
                  </a:lnTo>
                  <a:lnTo>
                    <a:pt x="2451" y="238662"/>
                  </a:lnTo>
                  <a:lnTo>
                    <a:pt x="2394" y="237655"/>
                  </a:lnTo>
                  <a:lnTo>
                    <a:pt x="2347" y="236647"/>
                  </a:lnTo>
                  <a:lnTo>
                    <a:pt x="2299" y="235650"/>
                  </a:lnTo>
                  <a:close/>
                  <a:moveTo>
                    <a:pt x="3492" y="245350"/>
                  </a:moveTo>
                  <a:lnTo>
                    <a:pt x="3687" y="245438"/>
                  </a:lnTo>
                  <a:lnTo>
                    <a:pt x="3886" y="245517"/>
                  </a:lnTo>
                  <a:lnTo>
                    <a:pt x="4091" y="245585"/>
                  </a:lnTo>
                  <a:lnTo>
                    <a:pt x="4295" y="245644"/>
                  </a:lnTo>
                  <a:lnTo>
                    <a:pt x="4504" y="245693"/>
                  </a:lnTo>
                  <a:lnTo>
                    <a:pt x="4713" y="245732"/>
                  </a:lnTo>
                  <a:lnTo>
                    <a:pt x="4922" y="245761"/>
                  </a:lnTo>
                  <a:lnTo>
                    <a:pt x="5131" y="245781"/>
                  </a:lnTo>
                  <a:lnTo>
                    <a:pt x="5345" y="245781"/>
                  </a:lnTo>
                  <a:lnTo>
                    <a:pt x="5554" y="245771"/>
                  </a:lnTo>
                  <a:lnTo>
                    <a:pt x="5763" y="245751"/>
                  </a:lnTo>
                  <a:lnTo>
                    <a:pt x="5972" y="245712"/>
                  </a:lnTo>
                  <a:lnTo>
                    <a:pt x="6176" y="245663"/>
                  </a:lnTo>
                  <a:lnTo>
                    <a:pt x="6381" y="245605"/>
                  </a:lnTo>
                  <a:lnTo>
                    <a:pt x="6580" y="245527"/>
                  </a:lnTo>
                  <a:lnTo>
                    <a:pt x="6775" y="245429"/>
                  </a:lnTo>
                  <a:lnTo>
                    <a:pt x="6879" y="246475"/>
                  </a:lnTo>
                  <a:lnTo>
                    <a:pt x="6936" y="246993"/>
                  </a:lnTo>
                  <a:lnTo>
                    <a:pt x="6993" y="247512"/>
                  </a:lnTo>
                  <a:lnTo>
                    <a:pt x="7055" y="248040"/>
                  </a:lnTo>
                  <a:lnTo>
                    <a:pt x="7122" y="248558"/>
                  </a:lnTo>
                  <a:lnTo>
                    <a:pt x="7193" y="249076"/>
                  </a:lnTo>
                  <a:lnTo>
                    <a:pt x="7264" y="249594"/>
                  </a:lnTo>
                  <a:lnTo>
                    <a:pt x="7264" y="249624"/>
                  </a:lnTo>
                  <a:lnTo>
                    <a:pt x="7274" y="249643"/>
                  </a:lnTo>
                  <a:lnTo>
                    <a:pt x="7288" y="249682"/>
                  </a:lnTo>
                  <a:lnTo>
                    <a:pt x="7046" y="249868"/>
                  </a:lnTo>
                  <a:lnTo>
                    <a:pt x="6808" y="250064"/>
                  </a:lnTo>
                  <a:lnTo>
                    <a:pt x="6575" y="250279"/>
                  </a:lnTo>
                  <a:lnTo>
                    <a:pt x="6347" y="250504"/>
                  </a:lnTo>
                  <a:lnTo>
                    <a:pt x="6124" y="250739"/>
                  </a:lnTo>
                  <a:lnTo>
                    <a:pt x="5905" y="250983"/>
                  </a:lnTo>
                  <a:lnTo>
                    <a:pt x="5692" y="251247"/>
                  </a:lnTo>
                  <a:lnTo>
                    <a:pt x="5483" y="251521"/>
                  </a:lnTo>
                  <a:lnTo>
                    <a:pt x="5283" y="251804"/>
                  </a:lnTo>
                  <a:lnTo>
                    <a:pt x="5084" y="252098"/>
                  </a:lnTo>
                  <a:lnTo>
                    <a:pt x="4893" y="252401"/>
                  </a:lnTo>
                  <a:lnTo>
                    <a:pt x="4703" y="252714"/>
                  </a:lnTo>
                  <a:lnTo>
                    <a:pt x="4523" y="253037"/>
                  </a:lnTo>
                  <a:lnTo>
                    <a:pt x="4347" y="253369"/>
                  </a:lnTo>
                  <a:lnTo>
                    <a:pt x="4171" y="253711"/>
                  </a:lnTo>
                  <a:lnTo>
                    <a:pt x="4005" y="254063"/>
                  </a:lnTo>
                  <a:lnTo>
                    <a:pt x="3858" y="252988"/>
                  </a:lnTo>
                  <a:lnTo>
                    <a:pt x="3715" y="251902"/>
                  </a:lnTo>
                  <a:lnTo>
                    <a:pt x="3577" y="250807"/>
                  </a:lnTo>
                  <a:lnTo>
                    <a:pt x="3449" y="249722"/>
                  </a:lnTo>
                  <a:lnTo>
                    <a:pt x="3326" y="248636"/>
                  </a:lnTo>
                  <a:lnTo>
                    <a:pt x="3207" y="247551"/>
                  </a:lnTo>
                  <a:lnTo>
                    <a:pt x="3093" y="246455"/>
                  </a:lnTo>
                  <a:lnTo>
                    <a:pt x="2988" y="245380"/>
                  </a:lnTo>
                  <a:lnTo>
                    <a:pt x="2998" y="245380"/>
                  </a:lnTo>
                  <a:lnTo>
                    <a:pt x="3007" y="245399"/>
                  </a:lnTo>
                  <a:lnTo>
                    <a:pt x="3022" y="245419"/>
                  </a:lnTo>
                  <a:lnTo>
                    <a:pt x="3041" y="245429"/>
                  </a:lnTo>
                  <a:lnTo>
                    <a:pt x="3492" y="245350"/>
                  </a:lnTo>
                  <a:close/>
                  <a:moveTo>
                    <a:pt x="75450" y="245047"/>
                  </a:moveTo>
                  <a:lnTo>
                    <a:pt x="75649" y="245106"/>
                  </a:lnTo>
                  <a:lnTo>
                    <a:pt x="75849" y="245145"/>
                  </a:lnTo>
                  <a:lnTo>
                    <a:pt x="76248" y="245223"/>
                  </a:lnTo>
                  <a:lnTo>
                    <a:pt x="76647" y="245292"/>
                  </a:lnTo>
                  <a:lnTo>
                    <a:pt x="77051" y="245341"/>
                  </a:lnTo>
                  <a:lnTo>
                    <a:pt x="77858" y="245419"/>
                  </a:lnTo>
                  <a:lnTo>
                    <a:pt x="78262" y="245468"/>
                  </a:lnTo>
                  <a:lnTo>
                    <a:pt x="78666" y="245507"/>
                  </a:lnTo>
                  <a:lnTo>
                    <a:pt x="78999" y="245546"/>
                  </a:lnTo>
                  <a:lnTo>
                    <a:pt x="79331" y="245585"/>
                  </a:lnTo>
                  <a:lnTo>
                    <a:pt x="79669" y="245624"/>
                  </a:lnTo>
                  <a:lnTo>
                    <a:pt x="80001" y="245654"/>
                  </a:lnTo>
                  <a:lnTo>
                    <a:pt x="80338" y="245673"/>
                  </a:lnTo>
                  <a:lnTo>
                    <a:pt x="80671" y="245673"/>
                  </a:lnTo>
                  <a:lnTo>
                    <a:pt x="80842" y="245663"/>
                  </a:lnTo>
                  <a:lnTo>
                    <a:pt x="81008" y="245644"/>
                  </a:lnTo>
                  <a:lnTo>
                    <a:pt x="81175" y="245624"/>
                  </a:lnTo>
                  <a:lnTo>
                    <a:pt x="81341" y="245595"/>
                  </a:lnTo>
                  <a:lnTo>
                    <a:pt x="81331" y="247052"/>
                  </a:lnTo>
                  <a:lnTo>
                    <a:pt x="81317" y="248519"/>
                  </a:lnTo>
                  <a:lnTo>
                    <a:pt x="81293" y="249986"/>
                  </a:lnTo>
                  <a:lnTo>
                    <a:pt x="81265" y="251452"/>
                  </a:lnTo>
                  <a:lnTo>
                    <a:pt x="81227" y="252919"/>
                  </a:lnTo>
                  <a:lnTo>
                    <a:pt x="81184" y="254386"/>
                  </a:lnTo>
                  <a:lnTo>
                    <a:pt x="81132" y="255853"/>
                  </a:lnTo>
                  <a:lnTo>
                    <a:pt x="81075" y="257310"/>
                  </a:lnTo>
                  <a:lnTo>
                    <a:pt x="80267" y="256929"/>
                  </a:lnTo>
                  <a:lnTo>
                    <a:pt x="79460" y="256537"/>
                  </a:lnTo>
                  <a:lnTo>
                    <a:pt x="78642" y="256146"/>
                  </a:lnTo>
                  <a:lnTo>
                    <a:pt x="78234" y="255960"/>
                  </a:lnTo>
                  <a:lnTo>
                    <a:pt x="77825" y="255775"/>
                  </a:lnTo>
                  <a:lnTo>
                    <a:pt x="77417" y="255599"/>
                  </a:lnTo>
                  <a:lnTo>
                    <a:pt x="77008" y="255432"/>
                  </a:lnTo>
                  <a:lnTo>
                    <a:pt x="76599" y="255276"/>
                  </a:lnTo>
                  <a:lnTo>
                    <a:pt x="76186" y="255139"/>
                  </a:lnTo>
                  <a:lnTo>
                    <a:pt x="75778" y="255012"/>
                  </a:lnTo>
                  <a:lnTo>
                    <a:pt x="75369" y="254904"/>
                  </a:lnTo>
                  <a:lnTo>
                    <a:pt x="74960" y="254816"/>
                  </a:lnTo>
                  <a:lnTo>
                    <a:pt x="74547" y="254748"/>
                  </a:lnTo>
                  <a:lnTo>
                    <a:pt x="74514" y="254758"/>
                  </a:lnTo>
                  <a:lnTo>
                    <a:pt x="74481" y="254777"/>
                  </a:lnTo>
                  <a:lnTo>
                    <a:pt x="74481" y="254777"/>
                  </a:lnTo>
                  <a:lnTo>
                    <a:pt x="74642" y="253574"/>
                  </a:lnTo>
                  <a:lnTo>
                    <a:pt x="74789" y="252362"/>
                  </a:lnTo>
                  <a:lnTo>
                    <a:pt x="74922" y="251149"/>
                  </a:lnTo>
                  <a:lnTo>
                    <a:pt x="75051" y="249937"/>
                  </a:lnTo>
                  <a:lnTo>
                    <a:pt x="75165" y="248714"/>
                  </a:lnTo>
                  <a:lnTo>
                    <a:pt x="75269" y="247492"/>
                  </a:lnTo>
                  <a:lnTo>
                    <a:pt x="75364" y="246270"/>
                  </a:lnTo>
                  <a:lnTo>
                    <a:pt x="75450" y="245047"/>
                  </a:lnTo>
                  <a:close/>
                  <a:moveTo>
                    <a:pt x="74257" y="256381"/>
                  </a:moveTo>
                  <a:lnTo>
                    <a:pt x="74295" y="256459"/>
                  </a:lnTo>
                  <a:lnTo>
                    <a:pt x="74338" y="256518"/>
                  </a:lnTo>
                  <a:lnTo>
                    <a:pt x="74381" y="256557"/>
                  </a:lnTo>
                  <a:lnTo>
                    <a:pt x="74428" y="256606"/>
                  </a:lnTo>
                  <a:lnTo>
                    <a:pt x="74827" y="256821"/>
                  </a:lnTo>
                  <a:lnTo>
                    <a:pt x="75226" y="257007"/>
                  </a:lnTo>
                  <a:lnTo>
                    <a:pt x="75635" y="257183"/>
                  </a:lnTo>
                  <a:lnTo>
                    <a:pt x="76044" y="257349"/>
                  </a:lnTo>
                  <a:lnTo>
                    <a:pt x="76452" y="257496"/>
                  </a:lnTo>
                  <a:lnTo>
                    <a:pt x="76870" y="257623"/>
                  </a:lnTo>
                  <a:lnTo>
                    <a:pt x="77284" y="257740"/>
                  </a:lnTo>
                  <a:lnTo>
                    <a:pt x="77702" y="257858"/>
                  </a:lnTo>
                  <a:lnTo>
                    <a:pt x="78120" y="257955"/>
                  </a:lnTo>
                  <a:lnTo>
                    <a:pt x="78543" y="258053"/>
                  </a:lnTo>
                  <a:lnTo>
                    <a:pt x="79379" y="258229"/>
                  </a:lnTo>
                  <a:lnTo>
                    <a:pt x="80210" y="258405"/>
                  </a:lnTo>
                  <a:lnTo>
                    <a:pt x="81037" y="258591"/>
                  </a:lnTo>
                  <a:lnTo>
                    <a:pt x="80961" y="260126"/>
                  </a:lnTo>
                  <a:lnTo>
                    <a:pt x="80880" y="261662"/>
                  </a:lnTo>
                  <a:lnTo>
                    <a:pt x="80795" y="263187"/>
                  </a:lnTo>
                  <a:lnTo>
                    <a:pt x="80699" y="264722"/>
                  </a:lnTo>
                  <a:lnTo>
                    <a:pt x="80600" y="266258"/>
                  </a:lnTo>
                  <a:lnTo>
                    <a:pt x="80495" y="267793"/>
                  </a:lnTo>
                  <a:lnTo>
                    <a:pt x="80386" y="269318"/>
                  </a:lnTo>
                  <a:lnTo>
                    <a:pt x="80267" y="270854"/>
                  </a:lnTo>
                  <a:lnTo>
                    <a:pt x="80072" y="270521"/>
                  </a:lnTo>
                  <a:lnTo>
                    <a:pt x="79878" y="270198"/>
                  </a:lnTo>
                  <a:lnTo>
                    <a:pt x="79673" y="269886"/>
                  </a:lnTo>
                  <a:lnTo>
                    <a:pt x="79469" y="269582"/>
                  </a:lnTo>
                  <a:lnTo>
                    <a:pt x="79255" y="269299"/>
                  </a:lnTo>
                  <a:lnTo>
                    <a:pt x="79041" y="269015"/>
                  </a:lnTo>
                  <a:lnTo>
                    <a:pt x="78823" y="268751"/>
                  </a:lnTo>
                  <a:lnTo>
                    <a:pt x="78600" y="268497"/>
                  </a:lnTo>
                  <a:lnTo>
                    <a:pt x="78372" y="268252"/>
                  </a:lnTo>
                  <a:lnTo>
                    <a:pt x="78143" y="268018"/>
                  </a:lnTo>
                  <a:lnTo>
                    <a:pt x="77911" y="267803"/>
                  </a:lnTo>
                  <a:lnTo>
                    <a:pt x="77673" y="267597"/>
                  </a:lnTo>
                  <a:lnTo>
                    <a:pt x="77431" y="267411"/>
                  </a:lnTo>
                  <a:lnTo>
                    <a:pt x="77189" y="267235"/>
                  </a:lnTo>
                  <a:lnTo>
                    <a:pt x="76942" y="267079"/>
                  </a:lnTo>
                  <a:lnTo>
                    <a:pt x="76694" y="266932"/>
                  </a:lnTo>
                  <a:lnTo>
                    <a:pt x="76405" y="266776"/>
                  </a:lnTo>
                  <a:lnTo>
                    <a:pt x="76120" y="266649"/>
                  </a:lnTo>
                  <a:lnTo>
                    <a:pt x="75835" y="266531"/>
                  </a:lnTo>
                  <a:lnTo>
                    <a:pt x="75549" y="266443"/>
                  </a:lnTo>
                  <a:lnTo>
                    <a:pt x="75264" y="266375"/>
                  </a:lnTo>
                  <a:lnTo>
                    <a:pt x="74979" y="266326"/>
                  </a:lnTo>
                  <a:lnTo>
                    <a:pt x="74699" y="266297"/>
                  </a:lnTo>
                  <a:lnTo>
                    <a:pt x="74419" y="266277"/>
                  </a:lnTo>
                  <a:lnTo>
                    <a:pt x="74138" y="266287"/>
                  </a:lnTo>
                  <a:lnTo>
                    <a:pt x="73863" y="266306"/>
                  </a:lnTo>
                  <a:lnTo>
                    <a:pt x="73587" y="266346"/>
                  </a:lnTo>
                  <a:lnTo>
                    <a:pt x="73317" y="266404"/>
                  </a:lnTo>
                  <a:lnTo>
                    <a:pt x="73046" y="266482"/>
                  </a:lnTo>
                  <a:lnTo>
                    <a:pt x="72775" y="266571"/>
                  </a:lnTo>
                  <a:lnTo>
                    <a:pt x="72509" y="266678"/>
                  </a:lnTo>
                  <a:lnTo>
                    <a:pt x="72243" y="266795"/>
                  </a:lnTo>
                  <a:lnTo>
                    <a:pt x="72243" y="266795"/>
                  </a:lnTo>
                  <a:lnTo>
                    <a:pt x="72395" y="266160"/>
                  </a:lnTo>
                  <a:lnTo>
                    <a:pt x="72547" y="265534"/>
                  </a:lnTo>
                  <a:lnTo>
                    <a:pt x="72689" y="264898"/>
                  </a:lnTo>
                  <a:lnTo>
                    <a:pt x="72832" y="264253"/>
                  </a:lnTo>
                  <a:lnTo>
                    <a:pt x="72970" y="263617"/>
                  </a:lnTo>
                  <a:lnTo>
                    <a:pt x="73103" y="262972"/>
                  </a:lnTo>
                  <a:lnTo>
                    <a:pt x="73231" y="262317"/>
                  </a:lnTo>
                  <a:lnTo>
                    <a:pt x="73359" y="261671"/>
                  </a:lnTo>
                  <a:lnTo>
                    <a:pt x="73483" y="261016"/>
                  </a:lnTo>
                  <a:lnTo>
                    <a:pt x="73606" y="260361"/>
                  </a:lnTo>
                  <a:lnTo>
                    <a:pt x="73720" y="259706"/>
                  </a:lnTo>
                  <a:lnTo>
                    <a:pt x="73834" y="259051"/>
                  </a:lnTo>
                  <a:lnTo>
                    <a:pt x="73944" y="258386"/>
                  </a:lnTo>
                  <a:lnTo>
                    <a:pt x="74053" y="257721"/>
                  </a:lnTo>
                  <a:lnTo>
                    <a:pt x="74157" y="257056"/>
                  </a:lnTo>
                  <a:lnTo>
                    <a:pt x="74257" y="256381"/>
                  </a:lnTo>
                  <a:close/>
                  <a:moveTo>
                    <a:pt x="10272" y="252069"/>
                  </a:moveTo>
                  <a:lnTo>
                    <a:pt x="10471" y="252078"/>
                  </a:lnTo>
                  <a:lnTo>
                    <a:pt x="10666" y="252098"/>
                  </a:lnTo>
                  <a:lnTo>
                    <a:pt x="10861" y="252127"/>
                  </a:lnTo>
                  <a:lnTo>
                    <a:pt x="11051" y="252166"/>
                  </a:lnTo>
                  <a:lnTo>
                    <a:pt x="11241" y="252225"/>
                  </a:lnTo>
                  <a:lnTo>
                    <a:pt x="11426" y="252293"/>
                  </a:lnTo>
                  <a:lnTo>
                    <a:pt x="11611" y="252372"/>
                  </a:lnTo>
                  <a:lnTo>
                    <a:pt x="11797" y="252460"/>
                  </a:lnTo>
                  <a:lnTo>
                    <a:pt x="11972" y="252557"/>
                  </a:lnTo>
                  <a:lnTo>
                    <a:pt x="12153" y="252665"/>
                  </a:lnTo>
                  <a:lnTo>
                    <a:pt x="12324" y="252792"/>
                  </a:lnTo>
                  <a:lnTo>
                    <a:pt x="12495" y="252919"/>
                  </a:lnTo>
                  <a:lnTo>
                    <a:pt x="12666" y="253066"/>
                  </a:lnTo>
                  <a:lnTo>
                    <a:pt x="12832" y="253213"/>
                  </a:lnTo>
                  <a:lnTo>
                    <a:pt x="12994" y="253379"/>
                  </a:lnTo>
                  <a:lnTo>
                    <a:pt x="13155" y="253545"/>
                  </a:lnTo>
                  <a:lnTo>
                    <a:pt x="13317" y="253731"/>
                  </a:lnTo>
                  <a:lnTo>
                    <a:pt x="13469" y="253917"/>
                  </a:lnTo>
                  <a:lnTo>
                    <a:pt x="13621" y="254122"/>
                  </a:lnTo>
                  <a:lnTo>
                    <a:pt x="13773" y="254327"/>
                  </a:lnTo>
                  <a:lnTo>
                    <a:pt x="13916" y="254543"/>
                  </a:lnTo>
                  <a:lnTo>
                    <a:pt x="14058" y="254767"/>
                  </a:lnTo>
                  <a:lnTo>
                    <a:pt x="14201" y="255002"/>
                  </a:lnTo>
                  <a:lnTo>
                    <a:pt x="14334" y="255247"/>
                  </a:lnTo>
                  <a:lnTo>
                    <a:pt x="14467" y="255501"/>
                  </a:lnTo>
                  <a:lnTo>
                    <a:pt x="14600" y="255755"/>
                  </a:lnTo>
                  <a:lnTo>
                    <a:pt x="14723" y="256019"/>
                  </a:lnTo>
                  <a:lnTo>
                    <a:pt x="14847" y="256293"/>
                  </a:lnTo>
                  <a:lnTo>
                    <a:pt x="14970" y="256577"/>
                  </a:lnTo>
                  <a:lnTo>
                    <a:pt x="15084" y="256860"/>
                  </a:lnTo>
                  <a:lnTo>
                    <a:pt x="15198" y="257163"/>
                  </a:lnTo>
                  <a:lnTo>
                    <a:pt x="15308" y="257457"/>
                  </a:lnTo>
                  <a:lnTo>
                    <a:pt x="15412" y="257770"/>
                  </a:lnTo>
                  <a:lnTo>
                    <a:pt x="15512" y="258082"/>
                  </a:lnTo>
                  <a:lnTo>
                    <a:pt x="15612" y="258405"/>
                  </a:lnTo>
                  <a:lnTo>
                    <a:pt x="15707" y="258728"/>
                  </a:lnTo>
                  <a:lnTo>
                    <a:pt x="15797" y="259060"/>
                  </a:lnTo>
                  <a:lnTo>
                    <a:pt x="15882" y="259403"/>
                  </a:lnTo>
                  <a:lnTo>
                    <a:pt x="15968" y="259745"/>
                  </a:lnTo>
                  <a:lnTo>
                    <a:pt x="16044" y="260087"/>
                  </a:lnTo>
                  <a:lnTo>
                    <a:pt x="16120" y="260449"/>
                  </a:lnTo>
                  <a:lnTo>
                    <a:pt x="16191" y="260801"/>
                  </a:lnTo>
                  <a:lnTo>
                    <a:pt x="16258" y="261163"/>
                  </a:lnTo>
                  <a:lnTo>
                    <a:pt x="16319" y="261534"/>
                  </a:lnTo>
                  <a:lnTo>
                    <a:pt x="16376" y="261906"/>
                  </a:lnTo>
                  <a:lnTo>
                    <a:pt x="16434" y="262278"/>
                  </a:lnTo>
                  <a:lnTo>
                    <a:pt x="16481" y="262659"/>
                  </a:lnTo>
                  <a:lnTo>
                    <a:pt x="16529" y="263040"/>
                  </a:lnTo>
                  <a:lnTo>
                    <a:pt x="16567" y="263432"/>
                  </a:lnTo>
                  <a:lnTo>
                    <a:pt x="16605" y="263823"/>
                  </a:lnTo>
                  <a:lnTo>
                    <a:pt x="16638" y="264214"/>
                  </a:lnTo>
                  <a:lnTo>
                    <a:pt x="16666" y="264615"/>
                  </a:lnTo>
                  <a:lnTo>
                    <a:pt x="16690" y="265006"/>
                  </a:lnTo>
                  <a:lnTo>
                    <a:pt x="16709" y="265407"/>
                  </a:lnTo>
                  <a:lnTo>
                    <a:pt x="16723" y="265818"/>
                  </a:lnTo>
                  <a:lnTo>
                    <a:pt x="16728" y="266218"/>
                  </a:lnTo>
                  <a:lnTo>
                    <a:pt x="15127" y="266932"/>
                  </a:lnTo>
                  <a:lnTo>
                    <a:pt x="13493" y="267646"/>
                  </a:lnTo>
                  <a:lnTo>
                    <a:pt x="12671" y="268028"/>
                  </a:lnTo>
                  <a:lnTo>
                    <a:pt x="11839" y="268409"/>
                  </a:lnTo>
                  <a:lnTo>
                    <a:pt x="11013" y="268810"/>
                  </a:lnTo>
                  <a:lnTo>
                    <a:pt x="10181" y="269230"/>
                  </a:lnTo>
                  <a:lnTo>
                    <a:pt x="9768" y="269445"/>
                  </a:lnTo>
                  <a:lnTo>
                    <a:pt x="9359" y="269670"/>
                  </a:lnTo>
                  <a:lnTo>
                    <a:pt x="8946" y="269895"/>
                  </a:lnTo>
                  <a:lnTo>
                    <a:pt x="8537" y="270130"/>
                  </a:lnTo>
                  <a:lnTo>
                    <a:pt x="8134" y="270374"/>
                  </a:lnTo>
                  <a:lnTo>
                    <a:pt x="7725" y="270619"/>
                  </a:lnTo>
                  <a:lnTo>
                    <a:pt x="7321" y="270873"/>
                  </a:lnTo>
                  <a:lnTo>
                    <a:pt x="6922" y="271127"/>
                  </a:lnTo>
                  <a:lnTo>
                    <a:pt x="6523" y="271401"/>
                  </a:lnTo>
                  <a:lnTo>
                    <a:pt x="6129" y="271675"/>
                  </a:lnTo>
                  <a:lnTo>
                    <a:pt x="5739" y="271959"/>
                  </a:lnTo>
                  <a:lnTo>
                    <a:pt x="5350" y="272252"/>
                  </a:lnTo>
                  <a:lnTo>
                    <a:pt x="4965" y="272555"/>
                  </a:lnTo>
                  <a:lnTo>
                    <a:pt x="4585" y="272868"/>
                  </a:lnTo>
                  <a:lnTo>
                    <a:pt x="4205" y="273191"/>
                  </a:lnTo>
                  <a:lnTo>
                    <a:pt x="3834" y="273523"/>
                  </a:lnTo>
                  <a:lnTo>
                    <a:pt x="3768" y="273122"/>
                  </a:lnTo>
                  <a:lnTo>
                    <a:pt x="3706" y="272721"/>
                  </a:lnTo>
                  <a:lnTo>
                    <a:pt x="3649" y="272311"/>
                  </a:lnTo>
                  <a:lnTo>
                    <a:pt x="3596" y="271900"/>
                  </a:lnTo>
                  <a:lnTo>
                    <a:pt x="3544" y="271489"/>
                  </a:lnTo>
                  <a:lnTo>
                    <a:pt x="3501" y="271079"/>
                  </a:lnTo>
                  <a:lnTo>
                    <a:pt x="3459" y="270668"/>
                  </a:lnTo>
                  <a:lnTo>
                    <a:pt x="3425" y="270247"/>
                  </a:lnTo>
                  <a:lnTo>
                    <a:pt x="3392" y="269837"/>
                  </a:lnTo>
                  <a:lnTo>
                    <a:pt x="3364" y="269426"/>
                  </a:lnTo>
                  <a:lnTo>
                    <a:pt x="3345" y="269005"/>
                  </a:lnTo>
                  <a:lnTo>
                    <a:pt x="3326" y="268595"/>
                  </a:lnTo>
                  <a:lnTo>
                    <a:pt x="3311" y="268184"/>
                  </a:lnTo>
                  <a:lnTo>
                    <a:pt x="3302" y="267764"/>
                  </a:lnTo>
                  <a:lnTo>
                    <a:pt x="3297" y="267353"/>
                  </a:lnTo>
                  <a:lnTo>
                    <a:pt x="3297" y="266942"/>
                  </a:lnTo>
                  <a:lnTo>
                    <a:pt x="3302" y="266531"/>
                  </a:lnTo>
                  <a:lnTo>
                    <a:pt x="3311" y="266121"/>
                  </a:lnTo>
                  <a:lnTo>
                    <a:pt x="3321" y="265720"/>
                  </a:lnTo>
                  <a:lnTo>
                    <a:pt x="3340" y="265309"/>
                  </a:lnTo>
                  <a:lnTo>
                    <a:pt x="3364" y="264908"/>
                  </a:lnTo>
                  <a:lnTo>
                    <a:pt x="3387" y="264507"/>
                  </a:lnTo>
                  <a:lnTo>
                    <a:pt x="3421" y="264106"/>
                  </a:lnTo>
                  <a:lnTo>
                    <a:pt x="3454" y="263705"/>
                  </a:lnTo>
                  <a:lnTo>
                    <a:pt x="3497" y="263314"/>
                  </a:lnTo>
                  <a:lnTo>
                    <a:pt x="3539" y="262923"/>
                  </a:lnTo>
                  <a:lnTo>
                    <a:pt x="3587" y="262532"/>
                  </a:lnTo>
                  <a:lnTo>
                    <a:pt x="3644" y="262150"/>
                  </a:lnTo>
                  <a:lnTo>
                    <a:pt x="3701" y="261769"/>
                  </a:lnTo>
                  <a:lnTo>
                    <a:pt x="3763" y="261398"/>
                  </a:lnTo>
                  <a:lnTo>
                    <a:pt x="3829" y="261026"/>
                  </a:lnTo>
                  <a:lnTo>
                    <a:pt x="3901" y="260654"/>
                  </a:lnTo>
                  <a:lnTo>
                    <a:pt x="3977" y="260292"/>
                  </a:lnTo>
                  <a:lnTo>
                    <a:pt x="4057" y="259931"/>
                  </a:lnTo>
                  <a:lnTo>
                    <a:pt x="4143" y="259579"/>
                  </a:lnTo>
                  <a:lnTo>
                    <a:pt x="4233" y="259236"/>
                  </a:lnTo>
                  <a:lnTo>
                    <a:pt x="4328" y="258894"/>
                  </a:lnTo>
                  <a:lnTo>
                    <a:pt x="4428" y="258552"/>
                  </a:lnTo>
                  <a:lnTo>
                    <a:pt x="4528" y="258219"/>
                  </a:lnTo>
                  <a:lnTo>
                    <a:pt x="4637" y="257897"/>
                  </a:lnTo>
                  <a:lnTo>
                    <a:pt x="4751" y="257584"/>
                  </a:lnTo>
                  <a:lnTo>
                    <a:pt x="4865" y="257271"/>
                  </a:lnTo>
                  <a:lnTo>
                    <a:pt x="4988" y="256968"/>
                  </a:lnTo>
                  <a:lnTo>
                    <a:pt x="5117" y="256665"/>
                  </a:lnTo>
                  <a:lnTo>
                    <a:pt x="5245" y="256371"/>
                  </a:lnTo>
                  <a:lnTo>
                    <a:pt x="5383" y="256088"/>
                  </a:lnTo>
                  <a:lnTo>
                    <a:pt x="5521" y="255814"/>
                  </a:lnTo>
                  <a:lnTo>
                    <a:pt x="5668" y="255550"/>
                  </a:lnTo>
                  <a:lnTo>
                    <a:pt x="5815" y="255286"/>
                  </a:lnTo>
                  <a:lnTo>
                    <a:pt x="5972" y="255032"/>
                  </a:lnTo>
                  <a:lnTo>
                    <a:pt x="6129" y="254787"/>
                  </a:lnTo>
                  <a:lnTo>
                    <a:pt x="6290" y="254552"/>
                  </a:lnTo>
                  <a:lnTo>
                    <a:pt x="6461" y="254327"/>
                  </a:lnTo>
                  <a:lnTo>
                    <a:pt x="6632" y="254112"/>
                  </a:lnTo>
                  <a:lnTo>
                    <a:pt x="6808" y="253907"/>
                  </a:lnTo>
                  <a:lnTo>
                    <a:pt x="6993" y="253702"/>
                  </a:lnTo>
                  <a:lnTo>
                    <a:pt x="7179" y="253516"/>
                  </a:lnTo>
                  <a:lnTo>
                    <a:pt x="7369" y="253340"/>
                  </a:lnTo>
                  <a:lnTo>
                    <a:pt x="7564" y="253174"/>
                  </a:lnTo>
                  <a:lnTo>
                    <a:pt x="7768" y="253007"/>
                  </a:lnTo>
                  <a:lnTo>
                    <a:pt x="7972" y="252861"/>
                  </a:lnTo>
                  <a:lnTo>
                    <a:pt x="8181" y="252724"/>
                  </a:lnTo>
                  <a:lnTo>
                    <a:pt x="8395" y="252606"/>
                  </a:lnTo>
                  <a:lnTo>
                    <a:pt x="8613" y="252489"/>
                  </a:lnTo>
                  <a:lnTo>
                    <a:pt x="8827" y="252391"/>
                  </a:lnTo>
                  <a:lnTo>
                    <a:pt x="9041" y="252303"/>
                  </a:lnTo>
                  <a:lnTo>
                    <a:pt x="9250" y="252235"/>
                  </a:lnTo>
                  <a:lnTo>
                    <a:pt x="9459" y="252176"/>
                  </a:lnTo>
                  <a:lnTo>
                    <a:pt x="9663" y="252127"/>
                  </a:lnTo>
                  <a:lnTo>
                    <a:pt x="9868" y="252098"/>
                  </a:lnTo>
                  <a:lnTo>
                    <a:pt x="10072" y="252078"/>
                  </a:lnTo>
                  <a:lnTo>
                    <a:pt x="10272" y="252069"/>
                  </a:lnTo>
                  <a:close/>
                  <a:moveTo>
                    <a:pt x="16186" y="268947"/>
                  </a:moveTo>
                  <a:lnTo>
                    <a:pt x="16253" y="269573"/>
                  </a:lnTo>
                  <a:lnTo>
                    <a:pt x="16329" y="270189"/>
                  </a:lnTo>
                  <a:lnTo>
                    <a:pt x="16405" y="270805"/>
                  </a:lnTo>
                  <a:lnTo>
                    <a:pt x="16486" y="271421"/>
                  </a:lnTo>
                  <a:lnTo>
                    <a:pt x="16657" y="272643"/>
                  </a:lnTo>
                  <a:lnTo>
                    <a:pt x="16837" y="273856"/>
                  </a:lnTo>
                  <a:lnTo>
                    <a:pt x="16614" y="273865"/>
                  </a:lnTo>
                  <a:lnTo>
                    <a:pt x="16391" y="273885"/>
                  </a:lnTo>
                  <a:lnTo>
                    <a:pt x="16172" y="273924"/>
                  </a:lnTo>
                  <a:lnTo>
                    <a:pt x="15949" y="273963"/>
                  </a:lnTo>
                  <a:lnTo>
                    <a:pt x="15730" y="274012"/>
                  </a:lnTo>
                  <a:lnTo>
                    <a:pt x="15512" y="274071"/>
                  </a:lnTo>
                  <a:lnTo>
                    <a:pt x="15293" y="274149"/>
                  </a:lnTo>
                  <a:lnTo>
                    <a:pt x="15075" y="274237"/>
                  </a:lnTo>
                  <a:lnTo>
                    <a:pt x="14885" y="273279"/>
                  </a:lnTo>
                  <a:lnTo>
                    <a:pt x="14695" y="272320"/>
                  </a:lnTo>
                  <a:lnTo>
                    <a:pt x="14490" y="271362"/>
                  </a:lnTo>
                  <a:lnTo>
                    <a:pt x="14391" y="270893"/>
                  </a:lnTo>
                  <a:lnTo>
                    <a:pt x="14281" y="270423"/>
                  </a:lnTo>
                  <a:lnTo>
                    <a:pt x="15246" y="269680"/>
                  </a:lnTo>
                  <a:lnTo>
                    <a:pt x="16186" y="268947"/>
                  </a:lnTo>
                  <a:close/>
                  <a:moveTo>
                    <a:pt x="65107" y="159346"/>
                  </a:moveTo>
                  <a:lnTo>
                    <a:pt x="65064" y="161380"/>
                  </a:lnTo>
                  <a:lnTo>
                    <a:pt x="65026" y="163424"/>
                  </a:lnTo>
                  <a:lnTo>
                    <a:pt x="64993" y="165458"/>
                  </a:lnTo>
                  <a:lnTo>
                    <a:pt x="64964" y="167501"/>
                  </a:lnTo>
                  <a:lnTo>
                    <a:pt x="64941" y="169545"/>
                  </a:lnTo>
                  <a:lnTo>
                    <a:pt x="64922" y="171579"/>
                  </a:lnTo>
                  <a:lnTo>
                    <a:pt x="64903" y="173623"/>
                  </a:lnTo>
                  <a:lnTo>
                    <a:pt x="64893" y="175667"/>
                  </a:lnTo>
                  <a:lnTo>
                    <a:pt x="64884" y="177710"/>
                  </a:lnTo>
                  <a:lnTo>
                    <a:pt x="64879" y="179754"/>
                  </a:lnTo>
                  <a:lnTo>
                    <a:pt x="64874" y="183832"/>
                  </a:lnTo>
                  <a:lnTo>
                    <a:pt x="64879" y="187920"/>
                  </a:lnTo>
                  <a:lnTo>
                    <a:pt x="64893" y="192007"/>
                  </a:lnTo>
                  <a:lnTo>
                    <a:pt x="64922" y="200182"/>
                  </a:lnTo>
                  <a:lnTo>
                    <a:pt x="64936" y="204270"/>
                  </a:lnTo>
                  <a:lnTo>
                    <a:pt x="64941" y="208357"/>
                  </a:lnTo>
                  <a:lnTo>
                    <a:pt x="64945" y="212435"/>
                  </a:lnTo>
                  <a:lnTo>
                    <a:pt x="64936" y="216523"/>
                  </a:lnTo>
                  <a:lnTo>
                    <a:pt x="64931" y="218566"/>
                  </a:lnTo>
                  <a:lnTo>
                    <a:pt x="64917" y="220610"/>
                  </a:lnTo>
                  <a:lnTo>
                    <a:pt x="64903" y="222654"/>
                  </a:lnTo>
                  <a:lnTo>
                    <a:pt x="64884" y="224688"/>
                  </a:lnTo>
                  <a:lnTo>
                    <a:pt x="64869" y="225940"/>
                  </a:lnTo>
                  <a:lnTo>
                    <a:pt x="64846" y="227181"/>
                  </a:lnTo>
                  <a:lnTo>
                    <a:pt x="64822" y="228414"/>
                  </a:lnTo>
                  <a:lnTo>
                    <a:pt x="64789" y="229656"/>
                  </a:lnTo>
                  <a:lnTo>
                    <a:pt x="64755" y="230878"/>
                  </a:lnTo>
                  <a:lnTo>
                    <a:pt x="64713" y="232110"/>
                  </a:lnTo>
                  <a:lnTo>
                    <a:pt x="64665" y="233323"/>
                  </a:lnTo>
                  <a:lnTo>
                    <a:pt x="64613" y="234535"/>
                  </a:lnTo>
                  <a:lnTo>
                    <a:pt x="64556" y="235748"/>
                  </a:lnTo>
                  <a:lnTo>
                    <a:pt x="64489" y="236941"/>
                  </a:lnTo>
                  <a:lnTo>
                    <a:pt x="64418" y="238134"/>
                  </a:lnTo>
                  <a:lnTo>
                    <a:pt x="64337" y="239317"/>
                  </a:lnTo>
                  <a:lnTo>
                    <a:pt x="64252" y="240490"/>
                  </a:lnTo>
                  <a:lnTo>
                    <a:pt x="64161" y="241654"/>
                  </a:lnTo>
                  <a:lnTo>
                    <a:pt x="64062" y="242808"/>
                  </a:lnTo>
                  <a:lnTo>
                    <a:pt x="63952" y="243942"/>
                  </a:lnTo>
                  <a:lnTo>
                    <a:pt x="63838" y="245077"/>
                  </a:lnTo>
                  <a:lnTo>
                    <a:pt x="63715" y="246191"/>
                  </a:lnTo>
                  <a:lnTo>
                    <a:pt x="63582" y="247296"/>
                  </a:lnTo>
                  <a:lnTo>
                    <a:pt x="63444" y="248392"/>
                  </a:lnTo>
                  <a:lnTo>
                    <a:pt x="63297" y="249477"/>
                  </a:lnTo>
                  <a:lnTo>
                    <a:pt x="63140" y="250543"/>
                  </a:lnTo>
                  <a:lnTo>
                    <a:pt x="62974" y="251589"/>
                  </a:lnTo>
                  <a:lnTo>
                    <a:pt x="62798" y="252626"/>
                  </a:lnTo>
                  <a:lnTo>
                    <a:pt x="62708" y="253144"/>
                  </a:lnTo>
                  <a:lnTo>
                    <a:pt x="62613" y="253643"/>
                  </a:lnTo>
                  <a:lnTo>
                    <a:pt x="62518" y="254151"/>
                  </a:lnTo>
                  <a:lnTo>
                    <a:pt x="62418" y="254650"/>
                  </a:lnTo>
                  <a:lnTo>
                    <a:pt x="62318" y="255149"/>
                  </a:lnTo>
                  <a:lnTo>
                    <a:pt x="62214" y="255638"/>
                  </a:lnTo>
                  <a:lnTo>
                    <a:pt x="62109" y="256127"/>
                  </a:lnTo>
                  <a:lnTo>
                    <a:pt x="62000" y="256606"/>
                  </a:lnTo>
                  <a:lnTo>
                    <a:pt x="61891" y="257085"/>
                  </a:lnTo>
                  <a:lnTo>
                    <a:pt x="61776" y="257564"/>
                  </a:lnTo>
                  <a:lnTo>
                    <a:pt x="61658" y="258034"/>
                  </a:lnTo>
                  <a:lnTo>
                    <a:pt x="61539" y="258493"/>
                  </a:lnTo>
                  <a:lnTo>
                    <a:pt x="61420" y="258953"/>
                  </a:lnTo>
                  <a:lnTo>
                    <a:pt x="61297" y="259403"/>
                  </a:lnTo>
                  <a:lnTo>
                    <a:pt x="61168" y="259852"/>
                  </a:lnTo>
                  <a:lnTo>
                    <a:pt x="61040" y="260302"/>
                  </a:lnTo>
                  <a:lnTo>
                    <a:pt x="60907" y="260742"/>
                  </a:lnTo>
                  <a:lnTo>
                    <a:pt x="60769" y="261173"/>
                  </a:lnTo>
                  <a:lnTo>
                    <a:pt x="60632" y="261603"/>
                  </a:lnTo>
                  <a:lnTo>
                    <a:pt x="60494" y="262033"/>
                  </a:lnTo>
                  <a:lnTo>
                    <a:pt x="60351" y="262454"/>
                  </a:lnTo>
                  <a:lnTo>
                    <a:pt x="60204" y="262864"/>
                  </a:lnTo>
                  <a:lnTo>
                    <a:pt x="60052" y="263275"/>
                  </a:lnTo>
                  <a:lnTo>
                    <a:pt x="59900" y="263676"/>
                  </a:lnTo>
                  <a:lnTo>
                    <a:pt x="59748" y="264067"/>
                  </a:lnTo>
                  <a:lnTo>
                    <a:pt x="59586" y="264458"/>
                  </a:lnTo>
                  <a:lnTo>
                    <a:pt x="59425" y="264849"/>
                  </a:lnTo>
                  <a:lnTo>
                    <a:pt x="59263" y="265231"/>
                  </a:lnTo>
                  <a:lnTo>
                    <a:pt x="59097" y="265602"/>
                  </a:lnTo>
                  <a:lnTo>
                    <a:pt x="58926" y="265964"/>
                  </a:lnTo>
                  <a:lnTo>
                    <a:pt x="58750" y="266326"/>
                  </a:lnTo>
                  <a:lnTo>
                    <a:pt x="58574" y="266688"/>
                  </a:lnTo>
                  <a:lnTo>
                    <a:pt x="58394" y="267040"/>
                  </a:lnTo>
                  <a:lnTo>
                    <a:pt x="58209" y="267382"/>
                  </a:lnTo>
                  <a:lnTo>
                    <a:pt x="58023" y="267715"/>
                  </a:lnTo>
                  <a:lnTo>
                    <a:pt x="57833" y="268047"/>
                  </a:lnTo>
                  <a:lnTo>
                    <a:pt x="57643" y="268370"/>
                  </a:lnTo>
                  <a:lnTo>
                    <a:pt x="57444" y="268693"/>
                  </a:lnTo>
                  <a:lnTo>
                    <a:pt x="57244" y="269005"/>
                  </a:lnTo>
                  <a:lnTo>
                    <a:pt x="57045" y="269309"/>
                  </a:lnTo>
                  <a:lnTo>
                    <a:pt x="56836" y="269602"/>
                  </a:lnTo>
                  <a:lnTo>
                    <a:pt x="56626" y="269895"/>
                  </a:lnTo>
                  <a:lnTo>
                    <a:pt x="56413" y="270179"/>
                  </a:lnTo>
                  <a:lnTo>
                    <a:pt x="56199" y="270462"/>
                  </a:lnTo>
                  <a:lnTo>
                    <a:pt x="55976" y="270726"/>
                  </a:lnTo>
                  <a:lnTo>
                    <a:pt x="55752" y="270991"/>
                  </a:lnTo>
                  <a:lnTo>
                    <a:pt x="55529" y="271245"/>
                  </a:lnTo>
                  <a:lnTo>
                    <a:pt x="55296" y="271499"/>
                  </a:lnTo>
                  <a:lnTo>
                    <a:pt x="55063" y="271743"/>
                  </a:lnTo>
                  <a:lnTo>
                    <a:pt x="54826" y="271978"/>
                  </a:lnTo>
                  <a:lnTo>
                    <a:pt x="54584" y="272203"/>
                  </a:lnTo>
                  <a:lnTo>
                    <a:pt x="54337" y="272418"/>
                  </a:lnTo>
                  <a:lnTo>
                    <a:pt x="54089" y="272633"/>
                  </a:lnTo>
                  <a:lnTo>
                    <a:pt x="53838" y="272839"/>
                  </a:lnTo>
                  <a:lnTo>
                    <a:pt x="53581" y="273034"/>
                  </a:lnTo>
                  <a:lnTo>
                    <a:pt x="53320" y="273230"/>
                  </a:lnTo>
                  <a:lnTo>
                    <a:pt x="53059" y="273406"/>
                  </a:lnTo>
                  <a:lnTo>
                    <a:pt x="52788" y="273582"/>
                  </a:lnTo>
                  <a:lnTo>
                    <a:pt x="52517" y="273748"/>
                  </a:lnTo>
                  <a:lnTo>
                    <a:pt x="52241" y="273905"/>
                  </a:lnTo>
                  <a:lnTo>
                    <a:pt x="51961" y="274051"/>
                  </a:lnTo>
                  <a:lnTo>
                    <a:pt x="51681" y="274198"/>
                  </a:lnTo>
                  <a:lnTo>
                    <a:pt x="51391" y="274325"/>
                  </a:lnTo>
                  <a:lnTo>
                    <a:pt x="51101" y="274452"/>
                  </a:lnTo>
                  <a:lnTo>
                    <a:pt x="50807" y="274570"/>
                  </a:lnTo>
                  <a:lnTo>
                    <a:pt x="50507" y="274677"/>
                  </a:lnTo>
                  <a:lnTo>
                    <a:pt x="50203" y="274775"/>
                  </a:lnTo>
                  <a:lnTo>
                    <a:pt x="49899" y="274873"/>
                  </a:lnTo>
                  <a:lnTo>
                    <a:pt x="49586" y="274951"/>
                  </a:lnTo>
                  <a:lnTo>
                    <a:pt x="49272" y="275029"/>
                  </a:lnTo>
                  <a:lnTo>
                    <a:pt x="48949" y="275088"/>
                  </a:lnTo>
                  <a:lnTo>
                    <a:pt x="48626" y="275147"/>
                  </a:lnTo>
                  <a:lnTo>
                    <a:pt x="48298" y="275195"/>
                  </a:lnTo>
                  <a:lnTo>
                    <a:pt x="47966" y="275235"/>
                  </a:lnTo>
                  <a:lnTo>
                    <a:pt x="47633" y="275264"/>
                  </a:lnTo>
                  <a:lnTo>
                    <a:pt x="47291" y="275283"/>
                  </a:lnTo>
                  <a:lnTo>
                    <a:pt x="46944" y="275293"/>
                  </a:lnTo>
                  <a:lnTo>
                    <a:pt x="46597" y="275293"/>
                  </a:lnTo>
                  <a:lnTo>
                    <a:pt x="46241" y="275283"/>
                  </a:lnTo>
                  <a:lnTo>
                    <a:pt x="45885" y="275274"/>
                  </a:lnTo>
                  <a:lnTo>
                    <a:pt x="44968" y="275205"/>
                  </a:lnTo>
                  <a:lnTo>
                    <a:pt x="44036" y="275137"/>
                  </a:lnTo>
                  <a:lnTo>
                    <a:pt x="43101" y="275049"/>
                  </a:lnTo>
                  <a:lnTo>
                    <a:pt x="42625" y="274990"/>
                  </a:lnTo>
                  <a:lnTo>
                    <a:pt x="42150" y="274931"/>
                  </a:lnTo>
                  <a:lnTo>
                    <a:pt x="41675" y="274863"/>
                  </a:lnTo>
                  <a:lnTo>
                    <a:pt x="41195" y="274785"/>
                  </a:lnTo>
                  <a:lnTo>
                    <a:pt x="40720" y="274697"/>
                  </a:lnTo>
                  <a:lnTo>
                    <a:pt x="40240" y="274609"/>
                  </a:lnTo>
                  <a:lnTo>
                    <a:pt x="39765" y="274501"/>
                  </a:lnTo>
                  <a:lnTo>
                    <a:pt x="39286" y="274384"/>
                  </a:lnTo>
                  <a:lnTo>
                    <a:pt x="38810" y="274257"/>
                  </a:lnTo>
                  <a:lnTo>
                    <a:pt x="38335" y="274120"/>
                  </a:lnTo>
                  <a:lnTo>
                    <a:pt x="37860" y="273973"/>
                  </a:lnTo>
                  <a:lnTo>
                    <a:pt x="37390" y="273807"/>
                  </a:lnTo>
                  <a:lnTo>
                    <a:pt x="36920" y="273621"/>
                  </a:lnTo>
                  <a:lnTo>
                    <a:pt x="36449" y="273435"/>
                  </a:lnTo>
                  <a:lnTo>
                    <a:pt x="35984" y="273220"/>
                  </a:lnTo>
                  <a:lnTo>
                    <a:pt x="35523" y="272995"/>
                  </a:lnTo>
                  <a:lnTo>
                    <a:pt x="35067" y="272751"/>
                  </a:lnTo>
                  <a:lnTo>
                    <a:pt x="34611" y="272487"/>
                  </a:lnTo>
                  <a:lnTo>
                    <a:pt x="34164" y="272213"/>
                  </a:lnTo>
                  <a:lnTo>
                    <a:pt x="33717" y="271910"/>
                  </a:lnTo>
                  <a:lnTo>
                    <a:pt x="33276" y="271597"/>
                  </a:lnTo>
                  <a:lnTo>
                    <a:pt x="33057" y="271431"/>
                  </a:lnTo>
                  <a:lnTo>
                    <a:pt x="32843" y="271255"/>
                  </a:lnTo>
                  <a:lnTo>
                    <a:pt x="32625" y="271079"/>
                  </a:lnTo>
                  <a:lnTo>
                    <a:pt x="32411" y="270893"/>
                  </a:lnTo>
                  <a:lnTo>
                    <a:pt x="32202" y="270707"/>
                  </a:lnTo>
                  <a:lnTo>
                    <a:pt x="31988" y="270511"/>
                  </a:lnTo>
                  <a:lnTo>
                    <a:pt x="31779" y="270316"/>
                  </a:lnTo>
                  <a:lnTo>
                    <a:pt x="31570" y="270110"/>
                  </a:lnTo>
                  <a:lnTo>
                    <a:pt x="31366" y="269895"/>
                  </a:lnTo>
                  <a:lnTo>
                    <a:pt x="31161" y="269680"/>
                  </a:lnTo>
                  <a:lnTo>
                    <a:pt x="30815" y="269299"/>
                  </a:lnTo>
                  <a:lnTo>
                    <a:pt x="30482" y="268898"/>
                  </a:lnTo>
                  <a:lnTo>
                    <a:pt x="30159" y="268487"/>
                  </a:lnTo>
                  <a:lnTo>
                    <a:pt x="29850" y="268057"/>
                  </a:lnTo>
                  <a:lnTo>
                    <a:pt x="29546" y="267617"/>
                  </a:lnTo>
                  <a:lnTo>
                    <a:pt x="29256" y="267167"/>
                  </a:lnTo>
                  <a:lnTo>
                    <a:pt x="28976" y="266707"/>
                  </a:lnTo>
                  <a:lnTo>
                    <a:pt x="28705" y="266228"/>
                  </a:lnTo>
                  <a:lnTo>
                    <a:pt x="28449" y="265749"/>
                  </a:lnTo>
                  <a:lnTo>
                    <a:pt x="28197" y="265250"/>
                  </a:lnTo>
                  <a:lnTo>
                    <a:pt x="27955" y="264742"/>
                  </a:lnTo>
                  <a:lnTo>
                    <a:pt x="27722" y="264224"/>
                  </a:lnTo>
                  <a:lnTo>
                    <a:pt x="27498" y="263696"/>
                  </a:lnTo>
                  <a:lnTo>
                    <a:pt x="27285" y="263148"/>
                  </a:lnTo>
                  <a:lnTo>
                    <a:pt x="27080" y="262600"/>
                  </a:lnTo>
                  <a:lnTo>
                    <a:pt x="26886" y="262043"/>
                  </a:lnTo>
                  <a:lnTo>
                    <a:pt x="26696" y="261476"/>
                  </a:lnTo>
                  <a:lnTo>
                    <a:pt x="26520" y="260899"/>
                  </a:lnTo>
                  <a:lnTo>
                    <a:pt x="26344" y="260312"/>
                  </a:lnTo>
                  <a:lnTo>
                    <a:pt x="26182" y="259716"/>
                  </a:lnTo>
                  <a:lnTo>
                    <a:pt x="26026" y="259109"/>
                  </a:lnTo>
                  <a:lnTo>
                    <a:pt x="25878" y="258503"/>
                  </a:lnTo>
                  <a:lnTo>
                    <a:pt x="25736" y="257877"/>
                  </a:lnTo>
                  <a:lnTo>
                    <a:pt x="25598" y="257251"/>
                  </a:lnTo>
                  <a:lnTo>
                    <a:pt x="25470" y="256616"/>
                  </a:lnTo>
                  <a:lnTo>
                    <a:pt x="25351" y="255980"/>
                  </a:lnTo>
                  <a:lnTo>
                    <a:pt x="25237" y="255325"/>
                  </a:lnTo>
                  <a:lnTo>
                    <a:pt x="25128" y="254670"/>
                  </a:lnTo>
                  <a:lnTo>
                    <a:pt x="25023" y="254015"/>
                  </a:lnTo>
                  <a:lnTo>
                    <a:pt x="24928" y="253350"/>
                  </a:lnTo>
                  <a:lnTo>
                    <a:pt x="24833" y="252675"/>
                  </a:lnTo>
                  <a:lnTo>
                    <a:pt x="24748" y="252000"/>
                  </a:lnTo>
                  <a:lnTo>
                    <a:pt x="24667" y="251316"/>
                  </a:lnTo>
                  <a:lnTo>
                    <a:pt x="24591" y="250631"/>
                  </a:lnTo>
                  <a:lnTo>
                    <a:pt x="24520" y="249937"/>
                  </a:lnTo>
                  <a:lnTo>
                    <a:pt x="24453" y="249242"/>
                  </a:lnTo>
                  <a:lnTo>
                    <a:pt x="24391" y="248538"/>
                  </a:lnTo>
                  <a:lnTo>
                    <a:pt x="24334" y="247834"/>
                  </a:lnTo>
                  <a:lnTo>
                    <a:pt x="24282" y="247130"/>
                  </a:lnTo>
                  <a:lnTo>
                    <a:pt x="24235" y="246416"/>
                  </a:lnTo>
                  <a:lnTo>
                    <a:pt x="24187" y="245703"/>
                  </a:lnTo>
                  <a:lnTo>
                    <a:pt x="24144" y="244989"/>
                  </a:lnTo>
                  <a:lnTo>
                    <a:pt x="24106" y="244265"/>
                  </a:lnTo>
                  <a:lnTo>
                    <a:pt x="24068" y="243541"/>
                  </a:lnTo>
                  <a:lnTo>
                    <a:pt x="24007" y="242094"/>
                  </a:lnTo>
                  <a:lnTo>
                    <a:pt x="23954" y="240647"/>
                  </a:lnTo>
                  <a:lnTo>
                    <a:pt x="23911" y="239190"/>
                  </a:lnTo>
                  <a:lnTo>
                    <a:pt x="23873" y="237733"/>
                  </a:lnTo>
                  <a:lnTo>
                    <a:pt x="23840" y="236276"/>
                  </a:lnTo>
                  <a:lnTo>
                    <a:pt x="23812" y="234819"/>
                  </a:lnTo>
                  <a:lnTo>
                    <a:pt x="23759" y="231934"/>
                  </a:lnTo>
                  <a:lnTo>
                    <a:pt x="23736" y="230496"/>
                  </a:lnTo>
                  <a:lnTo>
                    <a:pt x="23707" y="229079"/>
                  </a:lnTo>
                  <a:lnTo>
                    <a:pt x="23707" y="228893"/>
                  </a:lnTo>
                  <a:lnTo>
                    <a:pt x="23702" y="228707"/>
                  </a:lnTo>
                  <a:lnTo>
                    <a:pt x="23698" y="228531"/>
                  </a:lnTo>
                  <a:lnTo>
                    <a:pt x="23693" y="228345"/>
                  </a:lnTo>
                  <a:lnTo>
                    <a:pt x="23655" y="226223"/>
                  </a:lnTo>
                  <a:lnTo>
                    <a:pt x="23617" y="224111"/>
                  </a:lnTo>
                  <a:lnTo>
                    <a:pt x="23584" y="221989"/>
                  </a:lnTo>
                  <a:lnTo>
                    <a:pt x="23550" y="219877"/>
                  </a:lnTo>
                  <a:lnTo>
                    <a:pt x="23527" y="217755"/>
                  </a:lnTo>
                  <a:lnTo>
                    <a:pt x="23503" y="215642"/>
                  </a:lnTo>
                  <a:lnTo>
                    <a:pt x="23479" y="213520"/>
                  </a:lnTo>
                  <a:lnTo>
                    <a:pt x="23465" y="211408"/>
                  </a:lnTo>
                  <a:lnTo>
                    <a:pt x="23451" y="209286"/>
                  </a:lnTo>
                  <a:lnTo>
                    <a:pt x="23441" y="207174"/>
                  </a:lnTo>
                  <a:lnTo>
                    <a:pt x="23432" y="205052"/>
                  </a:lnTo>
                  <a:lnTo>
                    <a:pt x="23427" y="202940"/>
                  </a:lnTo>
                  <a:lnTo>
                    <a:pt x="23427" y="200818"/>
                  </a:lnTo>
                  <a:lnTo>
                    <a:pt x="23427" y="198706"/>
                  </a:lnTo>
                  <a:lnTo>
                    <a:pt x="23436" y="196593"/>
                  </a:lnTo>
                  <a:lnTo>
                    <a:pt x="23441" y="194471"/>
                  </a:lnTo>
                  <a:lnTo>
                    <a:pt x="23455" y="192359"/>
                  </a:lnTo>
                  <a:lnTo>
                    <a:pt x="23470" y="190237"/>
                  </a:lnTo>
                  <a:lnTo>
                    <a:pt x="23489" y="188125"/>
                  </a:lnTo>
                  <a:lnTo>
                    <a:pt x="23508" y="186013"/>
                  </a:lnTo>
                  <a:lnTo>
                    <a:pt x="23531" y="183891"/>
                  </a:lnTo>
                  <a:lnTo>
                    <a:pt x="23555" y="181778"/>
                  </a:lnTo>
                  <a:lnTo>
                    <a:pt x="23588" y="179666"/>
                  </a:lnTo>
                  <a:lnTo>
                    <a:pt x="23622" y="177544"/>
                  </a:lnTo>
                  <a:lnTo>
                    <a:pt x="23655" y="175432"/>
                  </a:lnTo>
                  <a:lnTo>
                    <a:pt x="23693" y="173320"/>
                  </a:lnTo>
                  <a:lnTo>
                    <a:pt x="23736" y="171198"/>
                  </a:lnTo>
                  <a:lnTo>
                    <a:pt x="23778" y="169086"/>
                  </a:lnTo>
                  <a:lnTo>
                    <a:pt x="23826" y="166973"/>
                  </a:lnTo>
                  <a:lnTo>
                    <a:pt x="23878" y="164851"/>
                  </a:lnTo>
                  <a:lnTo>
                    <a:pt x="23988" y="160627"/>
                  </a:lnTo>
                  <a:lnTo>
                    <a:pt x="25113" y="160862"/>
                  </a:lnTo>
                  <a:lnTo>
                    <a:pt x="26244" y="161077"/>
                  </a:lnTo>
                  <a:lnTo>
                    <a:pt x="27384" y="161282"/>
                  </a:lnTo>
                  <a:lnTo>
                    <a:pt x="28525" y="161468"/>
                  </a:lnTo>
                  <a:lnTo>
                    <a:pt x="29670" y="161644"/>
                  </a:lnTo>
                  <a:lnTo>
                    <a:pt x="30824" y="161810"/>
                  </a:lnTo>
                  <a:lnTo>
                    <a:pt x="31979" y="161957"/>
                  </a:lnTo>
                  <a:lnTo>
                    <a:pt x="33133" y="162084"/>
                  </a:lnTo>
                  <a:lnTo>
                    <a:pt x="34297" y="162201"/>
                  </a:lnTo>
                  <a:lnTo>
                    <a:pt x="35461" y="162299"/>
                  </a:lnTo>
                  <a:lnTo>
                    <a:pt x="36625" y="162387"/>
                  </a:lnTo>
                  <a:lnTo>
                    <a:pt x="37794" y="162456"/>
                  </a:lnTo>
                  <a:lnTo>
                    <a:pt x="38962" y="162514"/>
                  </a:lnTo>
                  <a:lnTo>
                    <a:pt x="40136" y="162553"/>
                  </a:lnTo>
                  <a:lnTo>
                    <a:pt x="41309" y="162573"/>
                  </a:lnTo>
                  <a:lnTo>
                    <a:pt x="42483" y="162583"/>
                  </a:lnTo>
                  <a:lnTo>
                    <a:pt x="43200" y="162583"/>
                  </a:lnTo>
                  <a:lnTo>
                    <a:pt x="43918" y="162573"/>
                  </a:lnTo>
                  <a:lnTo>
                    <a:pt x="44635" y="162563"/>
                  </a:lnTo>
                  <a:lnTo>
                    <a:pt x="45352" y="162534"/>
                  </a:lnTo>
                  <a:lnTo>
                    <a:pt x="46070" y="162514"/>
                  </a:lnTo>
                  <a:lnTo>
                    <a:pt x="46787" y="162475"/>
                  </a:lnTo>
                  <a:lnTo>
                    <a:pt x="47500" y="162436"/>
                  </a:lnTo>
                  <a:lnTo>
                    <a:pt x="48217" y="162387"/>
                  </a:lnTo>
                  <a:lnTo>
                    <a:pt x="48935" y="162338"/>
                  </a:lnTo>
                  <a:lnTo>
                    <a:pt x="49647" y="162280"/>
                  </a:lnTo>
                  <a:lnTo>
                    <a:pt x="50365" y="162211"/>
                  </a:lnTo>
                  <a:lnTo>
                    <a:pt x="51077" y="162143"/>
                  </a:lnTo>
                  <a:lnTo>
                    <a:pt x="51790" y="162064"/>
                  </a:lnTo>
                  <a:lnTo>
                    <a:pt x="52503" y="161976"/>
                  </a:lnTo>
                  <a:lnTo>
                    <a:pt x="53215" y="161888"/>
                  </a:lnTo>
                  <a:lnTo>
                    <a:pt x="53923" y="161791"/>
                  </a:lnTo>
                  <a:lnTo>
                    <a:pt x="54636" y="161693"/>
                  </a:lnTo>
                  <a:lnTo>
                    <a:pt x="55344" y="161575"/>
                  </a:lnTo>
                  <a:lnTo>
                    <a:pt x="56047" y="161458"/>
                  </a:lnTo>
                  <a:lnTo>
                    <a:pt x="56755" y="161341"/>
                  </a:lnTo>
                  <a:lnTo>
                    <a:pt x="57458" y="161214"/>
                  </a:lnTo>
                  <a:lnTo>
                    <a:pt x="58161" y="161077"/>
                  </a:lnTo>
                  <a:lnTo>
                    <a:pt x="58864" y="160930"/>
                  </a:lnTo>
                  <a:lnTo>
                    <a:pt x="59567" y="160783"/>
                  </a:lnTo>
                  <a:lnTo>
                    <a:pt x="60266" y="160627"/>
                  </a:lnTo>
                  <a:lnTo>
                    <a:pt x="60964" y="160461"/>
                  </a:lnTo>
                  <a:lnTo>
                    <a:pt x="61658" y="160294"/>
                  </a:lnTo>
                  <a:lnTo>
                    <a:pt x="62351" y="160118"/>
                  </a:lnTo>
                  <a:lnTo>
                    <a:pt x="63045" y="159933"/>
                  </a:lnTo>
                  <a:lnTo>
                    <a:pt x="63734" y="159747"/>
                  </a:lnTo>
                  <a:lnTo>
                    <a:pt x="64423" y="159541"/>
                  </a:lnTo>
                  <a:lnTo>
                    <a:pt x="65107" y="159346"/>
                  </a:lnTo>
                  <a:close/>
                  <a:moveTo>
                    <a:pt x="27470" y="268839"/>
                  </a:moveTo>
                  <a:lnTo>
                    <a:pt x="27636" y="269123"/>
                  </a:lnTo>
                  <a:lnTo>
                    <a:pt x="27807" y="269406"/>
                  </a:lnTo>
                  <a:lnTo>
                    <a:pt x="27983" y="269690"/>
                  </a:lnTo>
                  <a:lnTo>
                    <a:pt x="28159" y="269964"/>
                  </a:lnTo>
                  <a:lnTo>
                    <a:pt x="28339" y="270228"/>
                  </a:lnTo>
                  <a:lnTo>
                    <a:pt x="28520" y="270492"/>
                  </a:lnTo>
                  <a:lnTo>
                    <a:pt x="28700" y="270746"/>
                  </a:lnTo>
                  <a:lnTo>
                    <a:pt x="28886" y="271000"/>
                  </a:lnTo>
                  <a:lnTo>
                    <a:pt x="29071" y="271245"/>
                  </a:lnTo>
                  <a:lnTo>
                    <a:pt x="29261" y="271489"/>
                  </a:lnTo>
                  <a:lnTo>
                    <a:pt x="29451" y="271724"/>
                  </a:lnTo>
                  <a:lnTo>
                    <a:pt x="29646" y="271959"/>
                  </a:lnTo>
                  <a:lnTo>
                    <a:pt x="29841" y="272174"/>
                  </a:lnTo>
                  <a:lnTo>
                    <a:pt x="30035" y="272399"/>
                  </a:lnTo>
                  <a:lnTo>
                    <a:pt x="30235" y="272614"/>
                  </a:lnTo>
                  <a:lnTo>
                    <a:pt x="30435" y="272819"/>
                  </a:lnTo>
                  <a:lnTo>
                    <a:pt x="30154" y="273328"/>
                  </a:lnTo>
                  <a:lnTo>
                    <a:pt x="29879" y="273846"/>
                  </a:lnTo>
                  <a:lnTo>
                    <a:pt x="29613" y="274374"/>
                  </a:lnTo>
                  <a:lnTo>
                    <a:pt x="29347" y="274912"/>
                  </a:lnTo>
                  <a:lnTo>
                    <a:pt x="29085" y="275450"/>
                  </a:lnTo>
                  <a:lnTo>
                    <a:pt x="28829" y="276007"/>
                  </a:lnTo>
                  <a:lnTo>
                    <a:pt x="28577" y="276564"/>
                  </a:lnTo>
                  <a:lnTo>
                    <a:pt x="28330" y="277122"/>
                  </a:lnTo>
                  <a:lnTo>
                    <a:pt x="28145" y="276897"/>
                  </a:lnTo>
                  <a:lnTo>
                    <a:pt x="27955" y="276672"/>
                  </a:lnTo>
                  <a:lnTo>
                    <a:pt x="27760" y="276457"/>
                  </a:lnTo>
                  <a:lnTo>
                    <a:pt x="27565" y="276242"/>
                  </a:lnTo>
                  <a:lnTo>
                    <a:pt x="27365" y="276046"/>
                  </a:lnTo>
                  <a:lnTo>
                    <a:pt x="27166" y="275851"/>
                  </a:lnTo>
                  <a:lnTo>
                    <a:pt x="26962" y="275665"/>
                  </a:lnTo>
                  <a:lnTo>
                    <a:pt x="26757" y="275489"/>
                  </a:lnTo>
                  <a:lnTo>
                    <a:pt x="26548" y="275313"/>
                  </a:lnTo>
                  <a:lnTo>
                    <a:pt x="26339" y="275156"/>
                  </a:lnTo>
                  <a:lnTo>
                    <a:pt x="26130" y="275019"/>
                  </a:lnTo>
                  <a:lnTo>
                    <a:pt x="25916" y="274882"/>
                  </a:lnTo>
                  <a:lnTo>
                    <a:pt x="25703" y="274755"/>
                  </a:lnTo>
                  <a:lnTo>
                    <a:pt x="25489" y="274648"/>
                  </a:lnTo>
                  <a:lnTo>
                    <a:pt x="25275" y="274560"/>
                  </a:lnTo>
                  <a:lnTo>
                    <a:pt x="25056" y="274482"/>
                  </a:lnTo>
                  <a:lnTo>
                    <a:pt x="25342" y="273758"/>
                  </a:lnTo>
                  <a:lnTo>
                    <a:pt x="25631" y="273034"/>
                  </a:lnTo>
                  <a:lnTo>
                    <a:pt x="25921" y="272330"/>
                  </a:lnTo>
                  <a:lnTo>
                    <a:pt x="26220" y="271616"/>
                  </a:lnTo>
                  <a:lnTo>
                    <a:pt x="26520" y="270912"/>
                  </a:lnTo>
                  <a:lnTo>
                    <a:pt x="26829" y="270218"/>
                  </a:lnTo>
                  <a:lnTo>
                    <a:pt x="27142" y="269524"/>
                  </a:lnTo>
                  <a:lnTo>
                    <a:pt x="27470" y="268839"/>
                  </a:lnTo>
                  <a:close/>
                  <a:moveTo>
                    <a:pt x="10984" y="272819"/>
                  </a:moveTo>
                  <a:lnTo>
                    <a:pt x="11117" y="273484"/>
                  </a:lnTo>
                  <a:lnTo>
                    <a:pt x="11250" y="274139"/>
                  </a:lnTo>
                  <a:lnTo>
                    <a:pt x="11521" y="275459"/>
                  </a:lnTo>
                  <a:lnTo>
                    <a:pt x="11787" y="276789"/>
                  </a:lnTo>
                  <a:lnTo>
                    <a:pt x="11915" y="277454"/>
                  </a:lnTo>
                  <a:lnTo>
                    <a:pt x="12044" y="278129"/>
                  </a:lnTo>
                  <a:lnTo>
                    <a:pt x="11991" y="278207"/>
                  </a:lnTo>
                  <a:lnTo>
                    <a:pt x="11939" y="278276"/>
                  </a:lnTo>
                  <a:lnTo>
                    <a:pt x="11887" y="278344"/>
                  </a:lnTo>
                  <a:lnTo>
                    <a:pt x="11835" y="278403"/>
                  </a:lnTo>
                  <a:lnTo>
                    <a:pt x="11778" y="278452"/>
                  </a:lnTo>
                  <a:lnTo>
                    <a:pt x="11721" y="278491"/>
                  </a:lnTo>
                  <a:lnTo>
                    <a:pt x="11659" y="278530"/>
                  </a:lnTo>
                  <a:lnTo>
                    <a:pt x="11602" y="278559"/>
                  </a:lnTo>
                  <a:lnTo>
                    <a:pt x="11540" y="278589"/>
                  </a:lnTo>
                  <a:lnTo>
                    <a:pt x="11478" y="278608"/>
                  </a:lnTo>
                  <a:lnTo>
                    <a:pt x="11355" y="278628"/>
                  </a:lnTo>
                  <a:lnTo>
                    <a:pt x="11231" y="278628"/>
                  </a:lnTo>
                  <a:lnTo>
                    <a:pt x="11108" y="278608"/>
                  </a:lnTo>
                  <a:lnTo>
                    <a:pt x="10979" y="278559"/>
                  </a:lnTo>
                  <a:lnTo>
                    <a:pt x="10856" y="278501"/>
                  </a:lnTo>
                  <a:lnTo>
                    <a:pt x="10737" y="278422"/>
                  </a:lnTo>
                  <a:lnTo>
                    <a:pt x="10618" y="278334"/>
                  </a:lnTo>
                  <a:lnTo>
                    <a:pt x="10504" y="278227"/>
                  </a:lnTo>
                  <a:lnTo>
                    <a:pt x="10390" y="278109"/>
                  </a:lnTo>
                  <a:lnTo>
                    <a:pt x="10286" y="277973"/>
                  </a:lnTo>
                  <a:lnTo>
                    <a:pt x="10191" y="277836"/>
                  </a:lnTo>
                  <a:lnTo>
                    <a:pt x="10082" y="277650"/>
                  </a:lnTo>
                  <a:lnTo>
                    <a:pt x="9977" y="277464"/>
                  </a:lnTo>
                  <a:lnTo>
                    <a:pt x="9877" y="277269"/>
                  </a:lnTo>
                  <a:lnTo>
                    <a:pt x="9782" y="277063"/>
                  </a:lnTo>
                  <a:lnTo>
                    <a:pt x="9692" y="276848"/>
                  </a:lnTo>
                  <a:lnTo>
                    <a:pt x="9606" y="276633"/>
                  </a:lnTo>
                  <a:lnTo>
                    <a:pt x="9526" y="276398"/>
                  </a:lnTo>
                  <a:lnTo>
                    <a:pt x="9445" y="276173"/>
                  </a:lnTo>
                  <a:lnTo>
                    <a:pt x="9369" y="275929"/>
                  </a:lnTo>
                  <a:lnTo>
                    <a:pt x="9298" y="275694"/>
                  </a:lnTo>
                  <a:lnTo>
                    <a:pt x="9155" y="275195"/>
                  </a:lnTo>
                  <a:lnTo>
                    <a:pt x="9022" y="274687"/>
                  </a:lnTo>
                  <a:lnTo>
                    <a:pt x="8894" y="274178"/>
                  </a:lnTo>
                  <a:lnTo>
                    <a:pt x="9416" y="273865"/>
                  </a:lnTo>
                  <a:lnTo>
                    <a:pt x="9944" y="273533"/>
                  </a:lnTo>
                  <a:lnTo>
                    <a:pt x="10466" y="273181"/>
                  </a:lnTo>
                  <a:lnTo>
                    <a:pt x="10984" y="272819"/>
                  </a:lnTo>
                  <a:close/>
                  <a:moveTo>
                    <a:pt x="5915" y="275763"/>
                  </a:moveTo>
                  <a:lnTo>
                    <a:pt x="5915" y="275978"/>
                  </a:lnTo>
                  <a:lnTo>
                    <a:pt x="5967" y="276359"/>
                  </a:lnTo>
                  <a:lnTo>
                    <a:pt x="6024" y="276731"/>
                  </a:lnTo>
                  <a:lnTo>
                    <a:pt x="6086" y="277102"/>
                  </a:lnTo>
                  <a:lnTo>
                    <a:pt x="6148" y="277474"/>
                  </a:lnTo>
                  <a:lnTo>
                    <a:pt x="6214" y="277836"/>
                  </a:lnTo>
                  <a:lnTo>
                    <a:pt x="6285" y="278207"/>
                  </a:lnTo>
                  <a:lnTo>
                    <a:pt x="6357" y="278569"/>
                  </a:lnTo>
                  <a:lnTo>
                    <a:pt x="6433" y="278931"/>
                  </a:lnTo>
                  <a:lnTo>
                    <a:pt x="6590" y="279645"/>
                  </a:lnTo>
                  <a:lnTo>
                    <a:pt x="6756" y="280359"/>
                  </a:lnTo>
                  <a:lnTo>
                    <a:pt x="6932" y="281063"/>
                  </a:lnTo>
                  <a:lnTo>
                    <a:pt x="7117" y="281757"/>
                  </a:lnTo>
                  <a:lnTo>
                    <a:pt x="7036" y="281865"/>
                  </a:lnTo>
                  <a:lnTo>
                    <a:pt x="6951" y="281962"/>
                  </a:lnTo>
                  <a:lnTo>
                    <a:pt x="6860" y="282041"/>
                  </a:lnTo>
                  <a:lnTo>
                    <a:pt x="6775" y="282119"/>
                  </a:lnTo>
                  <a:lnTo>
                    <a:pt x="6680" y="282177"/>
                  </a:lnTo>
                  <a:lnTo>
                    <a:pt x="6590" y="282226"/>
                  </a:lnTo>
                  <a:lnTo>
                    <a:pt x="6495" y="282256"/>
                  </a:lnTo>
                  <a:lnTo>
                    <a:pt x="6400" y="282285"/>
                  </a:lnTo>
                  <a:lnTo>
                    <a:pt x="6209" y="282285"/>
                  </a:lnTo>
                  <a:lnTo>
                    <a:pt x="6114" y="282265"/>
                  </a:lnTo>
                  <a:lnTo>
                    <a:pt x="6019" y="282226"/>
                  </a:lnTo>
                  <a:lnTo>
                    <a:pt x="5920" y="282187"/>
                  </a:lnTo>
                  <a:lnTo>
                    <a:pt x="5825" y="282119"/>
                  </a:lnTo>
                  <a:lnTo>
                    <a:pt x="5730" y="282041"/>
                  </a:lnTo>
                  <a:lnTo>
                    <a:pt x="5635" y="281943"/>
                  </a:lnTo>
                  <a:lnTo>
                    <a:pt x="5568" y="281865"/>
                  </a:lnTo>
                  <a:lnTo>
                    <a:pt x="5506" y="281786"/>
                  </a:lnTo>
                  <a:lnTo>
                    <a:pt x="5445" y="281698"/>
                  </a:lnTo>
                  <a:lnTo>
                    <a:pt x="5388" y="281601"/>
                  </a:lnTo>
                  <a:lnTo>
                    <a:pt x="5331" y="281503"/>
                  </a:lnTo>
                  <a:lnTo>
                    <a:pt x="5274" y="281405"/>
                  </a:lnTo>
                  <a:lnTo>
                    <a:pt x="5221" y="281297"/>
                  </a:lnTo>
                  <a:lnTo>
                    <a:pt x="5174" y="281180"/>
                  </a:lnTo>
                  <a:lnTo>
                    <a:pt x="5126" y="281063"/>
                  </a:lnTo>
                  <a:lnTo>
                    <a:pt x="5079" y="280945"/>
                  </a:lnTo>
                  <a:lnTo>
                    <a:pt x="4998" y="280691"/>
                  </a:lnTo>
                  <a:lnTo>
                    <a:pt x="4922" y="280427"/>
                  </a:lnTo>
                  <a:lnTo>
                    <a:pt x="4851" y="280143"/>
                  </a:lnTo>
                  <a:lnTo>
                    <a:pt x="4794" y="279860"/>
                  </a:lnTo>
                  <a:lnTo>
                    <a:pt x="4741" y="279567"/>
                  </a:lnTo>
                  <a:lnTo>
                    <a:pt x="4694" y="279273"/>
                  </a:lnTo>
                  <a:lnTo>
                    <a:pt x="4656" y="278970"/>
                  </a:lnTo>
                  <a:lnTo>
                    <a:pt x="4627" y="278667"/>
                  </a:lnTo>
                  <a:lnTo>
                    <a:pt x="4604" y="278374"/>
                  </a:lnTo>
                  <a:lnTo>
                    <a:pt x="4585" y="278070"/>
                  </a:lnTo>
                  <a:lnTo>
                    <a:pt x="4575" y="277777"/>
                  </a:lnTo>
                  <a:lnTo>
                    <a:pt x="4570" y="277650"/>
                  </a:lnTo>
                  <a:lnTo>
                    <a:pt x="4561" y="277523"/>
                  </a:lnTo>
                  <a:lnTo>
                    <a:pt x="4551" y="277405"/>
                  </a:lnTo>
                  <a:lnTo>
                    <a:pt x="4532" y="277298"/>
                  </a:lnTo>
                  <a:lnTo>
                    <a:pt x="4513" y="277200"/>
                  </a:lnTo>
                  <a:lnTo>
                    <a:pt x="4490" y="277102"/>
                  </a:lnTo>
                  <a:lnTo>
                    <a:pt x="4466" y="277014"/>
                  </a:lnTo>
                  <a:lnTo>
                    <a:pt x="4437" y="276926"/>
                  </a:lnTo>
                  <a:lnTo>
                    <a:pt x="4404" y="276848"/>
                  </a:lnTo>
                  <a:lnTo>
                    <a:pt x="4371" y="276770"/>
                  </a:lnTo>
                  <a:lnTo>
                    <a:pt x="4333" y="276701"/>
                  </a:lnTo>
                  <a:lnTo>
                    <a:pt x="4295" y="276643"/>
                  </a:lnTo>
                  <a:lnTo>
                    <a:pt x="4257" y="276584"/>
                  </a:lnTo>
                  <a:lnTo>
                    <a:pt x="4214" y="276535"/>
                  </a:lnTo>
                  <a:lnTo>
                    <a:pt x="4124" y="276437"/>
                  </a:lnTo>
                  <a:lnTo>
                    <a:pt x="4575" y="276291"/>
                  </a:lnTo>
                  <a:lnTo>
                    <a:pt x="5022" y="276134"/>
                  </a:lnTo>
                  <a:lnTo>
                    <a:pt x="5468" y="275958"/>
                  </a:lnTo>
                  <a:lnTo>
                    <a:pt x="5915" y="275763"/>
                  </a:lnTo>
                  <a:close/>
                  <a:moveTo>
                    <a:pt x="24130" y="276907"/>
                  </a:moveTo>
                  <a:lnTo>
                    <a:pt x="24182" y="276985"/>
                  </a:lnTo>
                  <a:lnTo>
                    <a:pt x="24239" y="277044"/>
                  </a:lnTo>
                  <a:lnTo>
                    <a:pt x="24296" y="277102"/>
                  </a:lnTo>
                  <a:lnTo>
                    <a:pt x="24358" y="277151"/>
                  </a:lnTo>
                  <a:lnTo>
                    <a:pt x="24752" y="277396"/>
                  </a:lnTo>
                  <a:lnTo>
                    <a:pt x="25151" y="277621"/>
                  </a:lnTo>
                  <a:lnTo>
                    <a:pt x="25945" y="278061"/>
                  </a:lnTo>
                  <a:lnTo>
                    <a:pt x="26339" y="278276"/>
                  </a:lnTo>
                  <a:lnTo>
                    <a:pt x="26734" y="278501"/>
                  </a:lnTo>
                  <a:lnTo>
                    <a:pt x="27128" y="278745"/>
                  </a:lnTo>
                  <a:lnTo>
                    <a:pt x="27323" y="278872"/>
                  </a:lnTo>
                  <a:lnTo>
                    <a:pt x="27522" y="278999"/>
                  </a:lnTo>
                  <a:lnTo>
                    <a:pt x="27356" y="279420"/>
                  </a:lnTo>
                  <a:lnTo>
                    <a:pt x="27194" y="279850"/>
                  </a:lnTo>
                  <a:lnTo>
                    <a:pt x="26876" y="280701"/>
                  </a:lnTo>
                  <a:lnTo>
                    <a:pt x="26567" y="281571"/>
                  </a:lnTo>
                  <a:lnTo>
                    <a:pt x="26268" y="282451"/>
                  </a:lnTo>
                  <a:lnTo>
                    <a:pt x="25973" y="283351"/>
                  </a:lnTo>
                  <a:lnTo>
                    <a:pt x="25693" y="284251"/>
                  </a:lnTo>
                  <a:lnTo>
                    <a:pt x="25418" y="285160"/>
                  </a:lnTo>
                  <a:lnTo>
                    <a:pt x="25151" y="286089"/>
                  </a:lnTo>
                  <a:lnTo>
                    <a:pt x="24249" y="285639"/>
                  </a:lnTo>
                  <a:lnTo>
                    <a:pt x="23793" y="285424"/>
                  </a:lnTo>
                  <a:lnTo>
                    <a:pt x="23337" y="285219"/>
                  </a:lnTo>
                  <a:lnTo>
                    <a:pt x="23142" y="285121"/>
                  </a:lnTo>
                  <a:lnTo>
                    <a:pt x="22947" y="285013"/>
                  </a:lnTo>
                  <a:lnTo>
                    <a:pt x="22548" y="284808"/>
                  </a:lnTo>
                  <a:lnTo>
                    <a:pt x="22344" y="284700"/>
                  </a:lnTo>
                  <a:lnTo>
                    <a:pt x="22139" y="284603"/>
                  </a:lnTo>
                  <a:lnTo>
                    <a:pt x="21940" y="284524"/>
                  </a:lnTo>
                  <a:lnTo>
                    <a:pt x="21736" y="284456"/>
                  </a:lnTo>
                  <a:lnTo>
                    <a:pt x="22006" y="283488"/>
                  </a:lnTo>
                  <a:lnTo>
                    <a:pt x="22287" y="282530"/>
                  </a:lnTo>
                  <a:lnTo>
                    <a:pt x="22576" y="281571"/>
                  </a:lnTo>
                  <a:lnTo>
                    <a:pt x="22876" y="280632"/>
                  </a:lnTo>
                  <a:lnTo>
                    <a:pt x="23180" y="279684"/>
                  </a:lnTo>
                  <a:lnTo>
                    <a:pt x="23489" y="278755"/>
                  </a:lnTo>
                  <a:lnTo>
                    <a:pt x="23807" y="277826"/>
                  </a:lnTo>
                  <a:lnTo>
                    <a:pt x="24130" y="276907"/>
                  </a:lnTo>
                  <a:close/>
                  <a:moveTo>
                    <a:pt x="56650" y="274266"/>
                  </a:moveTo>
                  <a:lnTo>
                    <a:pt x="56878" y="274882"/>
                  </a:lnTo>
                  <a:lnTo>
                    <a:pt x="57106" y="275508"/>
                  </a:lnTo>
                  <a:lnTo>
                    <a:pt x="57325" y="276134"/>
                  </a:lnTo>
                  <a:lnTo>
                    <a:pt x="57539" y="276760"/>
                  </a:lnTo>
                  <a:lnTo>
                    <a:pt x="57752" y="277386"/>
                  </a:lnTo>
                  <a:lnTo>
                    <a:pt x="57957" y="278012"/>
                  </a:lnTo>
                  <a:lnTo>
                    <a:pt x="58156" y="278647"/>
                  </a:lnTo>
                  <a:lnTo>
                    <a:pt x="58351" y="279273"/>
                  </a:lnTo>
                  <a:lnTo>
                    <a:pt x="58546" y="279909"/>
                  </a:lnTo>
                  <a:lnTo>
                    <a:pt x="58731" y="280544"/>
                  </a:lnTo>
                  <a:lnTo>
                    <a:pt x="58912" y="281170"/>
                  </a:lnTo>
                  <a:lnTo>
                    <a:pt x="59092" y="281816"/>
                  </a:lnTo>
                  <a:lnTo>
                    <a:pt x="59263" y="282451"/>
                  </a:lnTo>
                  <a:lnTo>
                    <a:pt x="59434" y="283087"/>
                  </a:lnTo>
                  <a:lnTo>
                    <a:pt x="59601" y="283732"/>
                  </a:lnTo>
                  <a:lnTo>
                    <a:pt x="59757" y="284368"/>
                  </a:lnTo>
                  <a:lnTo>
                    <a:pt x="59487" y="284407"/>
                  </a:lnTo>
                  <a:lnTo>
                    <a:pt x="59216" y="284446"/>
                  </a:lnTo>
                  <a:lnTo>
                    <a:pt x="58945" y="284495"/>
                  </a:lnTo>
                  <a:lnTo>
                    <a:pt x="58674" y="284564"/>
                  </a:lnTo>
                  <a:lnTo>
                    <a:pt x="58408" y="284632"/>
                  </a:lnTo>
                  <a:lnTo>
                    <a:pt x="58137" y="284700"/>
                  </a:lnTo>
                  <a:lnTo>
                    <a:pt x="57871" y="284788"/>
                  </a:lnTo>
                  <a:lnTo>
                    <a:pt x="57600" y="284886"/>
                  </a:lnTo>
                  <a:lnTo>
                    <a:pt x="56926" y="285140"/>
                  </a:lnTo>
                  <a:lnTo>
                    <a:pt x="56579" y="285287"/>
                  </a:lnTo>
                  <a:lnTo>
                    <a:pt x="56232" y="285444"/>
                  </a:lnTo>
                  <a:lnTo>
                    <a:pt x="56056" y="285541"/>
                  </a:lnTo>
                  <a:lnTo>
                    <a:pt x="55885" y="285639"/>
                  </a:lnTo>
                  <a:lnTo>
                    <a:pt x="55714" y="285737"/>
                  </a:lnTo>
                  <a:lnTo>
                    <a:pt x="55548" y="285854"/>
                  </a:lnTo>
                  <a:lnTo>
                    <a:pt x="55382" y="285981"/>
                  </a:lnTo>
                  <a:lnTo>
                    <a:pt x="55215" y="286109"/>
                  </a:lnTo>
                  <a:lnTo>
                    <a:pt x="55059" y="286255"/>
                  </a:lnTo>
                  <a:lnTo>
                    <a:pt x="54902" y="286412"/>
                  </a:lnTo>
                  <a:lnTo>
                    <a:pt x="54593" y="285287"/>
                  </a:lnTo>
                  <a:lnTo>
                    <a:pt x="54280" y="284163"/>
                  </a:lnTo>
                  <a:lnTo>
                    <a:pt x="53961" y="283048"/>
                  </a:lnTo>
                  <a:lnTo>
                    <a:pt x="53629" y="281943"/>
                  </a:lnTo>
                  <a:lnTo>
                    <a:pt x="53458" y="281395"/>
                  </a:lnTo>
                  <a:lnTo>
                    <a:pt x="53287" y="280857"/>
                  </a:lnTo>
                  <a:lnTo>
                    <a:pt x="53111" y="280310"/>
                  </a:lnTo>
                  <a:lnTo>
                    <a:pt x="52930" y="279772"/>
                  </a:lnTo>
                  <a:lnTo>
                    <a:pt x="52750" y="279234"/>
                  </a:lnTo>
                  <a:lnTo>
                    <a:pt x="52564" y="278696"/>
                  </a:lnTo>
                  <a:lnTo>
                    <a:pt x="52379" y="278168"/>
                  </a:lnTo>
                  <a:lnTo>
                    <a:pt x="52184" y="277640"/>
                  </a:lnTo>
                  <a:lnTo>
                    <a:pt x="52484" y="277493"/>
                  </a:lnTo>
                  <a:lnTo>
                    <a:pt x="52783" y="277337"/>
                  </a:lnTo>
                  <a:lnTo>
                    <a:pt x="53078" y="277171"/>
                  </a:lnTo>
                  <a:lnTo>
                    <a:pt x="53367" y="277004"/>
                  </a:lnTo>
                  <a:lnTo>
                    <a:pt x="53657" y="276819"/>
                  </a:lnTo>
                  <a:lnTo>
                    <a:pt x="53942" y="276633"/>
                  </a:lnTo>
                  <a:lnTo>
                    <a:pt x="54227" y="276437"/>
                  </a:lnTo>
                  <a:lnTo>
                    <a:pt x="54508" y="276222"/>
                  </a:lnTo>
                  <a:lnTo>
                    <a:pt x="54783" y="276007"/>
                  </a:lnTo>
                  <a:lnTo>
                    <a:pt x="55059" y="275792"/>
                  </a:lnTo>
                  <a:lnTo>
                    <a:pt x="55329" y="275557"/>
                  </a:lnTo>
                  <a:lnTo>
                    <a:pt x="55600" y="275313"/>
                  </a:lnTo>
                  <a:lnTo>
                    <a:pt x="55866" y="275068"/>
                  </a:lnTo>
                  <a:lnTo>
                    <a:pt x="56132" y="274804"/>
                  </a:lnTo>
                  <a:lnTo>
                    <a:pt x="56389" y="274540"/>
                  </a:lnTo>
                  <a:lnTo>
                    <a:pt x="56650" y="274266"/>
                  </a:lnTo>
                  <a:close/>
                  <a:moveTo>
                    <a:pt x="74414" y="269651"/>
                  </a:moveTo>
                  <a:lnTo>
                    <a:pt x="74614" y="269661"/>
                  </a:lnTo>
                  <a:lnTo>
                    <a:pt x="74818" y="269680"/>
                  </a:lnTo>
                  <a:lnTo>
                    <a:pt x="75022" y="269719"/>
                  </a:lnTo>
                  <a:lnTo>
                    <a:pt x="75222" y="269758"/>
                  </a:lnTo>
                  <a:lnTo>
                    <a:pt x="75431" y="269817"/>
                  </a:lnTo>
                  <a:lnTo>
                    <a:pt x="75635" y="269886"/>
                  </a:lnTo>
                  <a:lnTo>
                    <a:pt x="75839" y="269974"/>
                  </a:lnTo>
                  <a:lnTo>
                    <a:pt x="76048" y="270062"/>
                  </a:lnTo>
                  <a:lnTo>
                    <a:pt x="76257" y="270169"/>
                  </a:lnTo>
                  <a:lnTo>
                    <a:pt x="76462" y="270286"/>
                  </a:lnTo>
                  <a:lnTo>
                    <a:pt x="76656" y="270414"/>
                  </a:lnTo>
                  <a:lnTo>
                    <a:pt x="76851" y="270541"/>
                  </a:lnTo>
                  <a:lnTo>
                    <a:pt x="77041" y="270678"/>
                  </a:lnTo>
                  <a:lnTo>
                    <a:pt x="77231" y="270824"/>
                  </a:lnTo>
                  <a:lnTo>
                    <a:pt x="77412" y="270981"/>
                  </a:lnTo>
                  <a:lnTo>
                    <a:pt x="77588" y="271147"/>
                  </a:lnTo>
                  <a:lnTo>
                    <a:pt x="77763" y="271313"/>
                  </a:lnTo>
                  <a:lnTo>
                    <a:pt x="77930" y="271489"/>
                  </a:lnTo>
                  <a:lnTo>
                    <a:pt x="78096" y="271675"/>
                  </a:lnTo>
                  <a:lnTo>
                    <a:pt x="78258" y="271861"/>
                  </a:lnTo>
                  <a:lnTo>
                    <a:pt x="78414" y="272056"/>
                  </a:lnTo>
                  <a:lnTo>
                    <a:pt x="78566" y="272262"/>
                  </a:lnTo>
                  <a:lnTo>
                    <a:pt x="78714" y="272467"/>
                  </a:lnTo>
                  <a:lnTo>
                    <a:pt x="78861" y="272682"/>
                  </a:lnTo>
                  <a:lnTo>
                    <a:pt x="78999" y="272907"/>
                  </a:lnTo>
                  <a:lnTo>
                    <a:pt x="79136" y="273142"/>
                  </a:lnTo>
                  <a:lnTo>
                    <a:pt x="79269" y="273377"/>
                  </a:lnTo>
                  <a:lnTo>
                    <a:pt x="79398" y="273611"/>
                  </a:lnTo>
                  <a:lnTo>
                    <a:pt x="79521" y="273865"/>
                  </a:lnTo>
                  <a:lnTo>
                    <a:pt x="79645" y="274110"/>
                  </a:lnTo>
                  <a:lnTo>
                    <a:pt x="79764" y="274374"/>
                  </a:lnTo>
                  <a:lnTo>
                    <a:pt x="79878" y="274638"/>
                  </a:lnTo>
                  <a:lnTo>
                    <a:pt x="79987" y="274902"/>
                  </a:lnTo>
                  <a:lnTo>
                    <a:pt x="80091" y="275176"/>
                  </a:lnTo>
                  <a:lnTo>
                    <a:pt x="80196" y="275459"/>
                  </a:lnTo>
                  <a:lnTo>
                    <a:pt x="80296" y="275743"/>
                  </a:lnTo>
                  <a:lnTo>
                    <a:pt x="80391" y="276036"/>
                  </a:lnTo>
                  <a:lnTo>
                    <a:pt x="80481" y="276330"/>
                  </a:lnTo>
                  <a:lnTo>
                    <a:pt x="80566" y="276623"/>
                  </a:lnTo>
                  <a:lnTo>
                    <a:pt x="80652" y="276926"/>
                  </a:lnTo>
                  <a:lnTo>
                    <a:pt x="80733" y="277239"/>
                  </a:lnTo>
                  <a:lnTo>
                    <a:pt x="80814" y="277552"/>
                  </a:lnTo>
                  <a:lnTo>
                    <a:pt x="80885" y="277865"/>
                  </a:lnTo>
                  <a:lnTo>
                    <a:pt x="80956" y="278188"/>
                  </a:lnTo>
                  <a:lnTo>
                    <a:pt x="81023" y="278510"/>
                  </a:lnTo>
                  <a:lnTo>
                    <a:pt x="81089" y="278843"/>
                  </a:lnTo>
                  <a:lnTo>
                    <a:pt x="81151" y="279175"/>
                  </a:lnTo>
                  <a:lnTo>
                    <a:pt x="81208" y="279508"/>
                  </a:lnTo>
                  <a:lnTo>
                    <a:pt x="81260" y="279850"/>
                  </a:lnTo>
                  <a:lnTo>
                    <a:pt x="81312" y="280192"/>
                  </a:lnTo>
                  <a:lnTo>
                    <a:pt x="81360" y="280544"/>
                  </a:lnTo>
                  <a:lnTo>
                    <a:pt x="81403" y="280887"/>
                  </a:lnTo>
                  <a:lnTo>
                    <a:pt x="81445" y="281239"/>
                  </a:lnTo>
                  <a:lnTo>
                    <a:pt x="81483" y="281601"/>
                  </a:lnTo>
                  <a:lnTo>
                    <a:pt x="81521" y="281953"/>
                  </a:lnTo>
                  <a:lnTo>
                    <a:pt x="81550" y="282314"/>
                  </a:lnTo>
                  <a:lnTo>
                    <a:pt x="81583" y="282686"/>
                  </a:lnTo>
                  <a:lnTo>
                    <a:pt x="81607" y="283048"/>
                  </a:lnTo>
                  <a:lnTo>
                    <a:pt x="81631" y="283419"/>
                  </a:lnTo>
                  <a:lnTo>
                    <a:pt x="81650" y="283791"/>
                  </a:lnTo>
                  <a:lnTo>
                    <a:pt x="81669" y="284163"/>
                  </a:lnTo>
                  <a:lnTo>
                    <a:pt x="81683" y="284534"/>
                  </a:lnTo>
                  <a:lnTo>
                    <a:pt x="81692" y="284916"/>
                  </a:lnTo>
                  <a:lnTo>
                    <a:pt x="81707" y="285669"/>
                  </a:lnTo>
                  <a:lnTo>
                    <a:pt x="81711" y="286441"/>
                  </a:lnTo>
                  <a:lnTo>
                    <a:pt x="81707" y="287204"/>
                  </a:lnTo>
                  <a:lnTo>
                    <a:pt x="81688" y="287986"/>
                  </a:lnTo>
                  <a:lnTo>
                    <a:pt x="81659" y="288759"/>
                  </a:lnTo>
                  <a:lnTo>
                    <a:pt x="79740" y="287830"/>
                  </a:lnTo>
                  <a:lnTo>
                    <a:pt x="78766" y="287360"/>
                  </a:lnTo>
                  <a:lnTo>
                    <a:pt x="77787" y="286910"/>
                  </a:lnTo>
                  <a:lnTo>
                    <a:pt x="76804" y="286461"/>
                  </a:lnTo>
                  <a:lnTo>
                    <a:pt x="75816" y="286021"/>
                  </a:lnTo>
                  <a:lnTo>
                    <a:pt x="74823" y="285600"/>
                  </a:lnTo>
                  <a:lnTo>
                    <a:pt x="73825" y="285199"/>
                  </a:lnTo>
                  <a:lnTo>
                    <a:pt x="72827" y="284818"/>
                  </a:lnTo>
                  <a:lnTo>
                    <a:pt x="72328" y="284632"/>
                  </a:lnTo>
                  <a:lnTo>
                    <a:pt x="71829" y="284456"/>
                  </a:lnTo>
                  <a:lnTo>
                    <a:pt x="71331" y="284290"/>
                  </a:lnTo>
                  <a:lnTo>
                    <a:pt x="70832" y="284123"/>
                  </a:lnTo>
                  <a:lnTo>
                    <a:pt x="70333" y="283967"/>
                  </a:lnTo>
                  <a:lnTo>
                    <a:pt x="69834" y="283820"/>
                  </a:lnTo>
                  <a:lnTo>
                    <a:pt x="69335" y="283683"/>
                  </a:lnTo>
                  <a:lnTo>
                    <a:pt x="68841" y="283556"/>
                  </a:lnTo>
                  <a:lnTo>
                    <a:pt x="68342" y="283439"/>
                  </a:lnTo>
                  <a:lnTo>
                    <a:pt x="67848" y="283322"/>
                  </a:lnTo>
                  <a:lnTo>
                    <a:pt x="67354" y="283224"/>
                  </a:lnTo>
                  <a:lnTo>
                    <a:pt x="66860" y="283136"/>
                  </a:lnTo>
                  <a:lnTo>
                    <a:pt x="66366" y="283048"/>
                  </a:lnTo>
                  <a:lnTo>
                    <a:pt x="65877" y="282979"/>
                  </a:lnTo>
                  <a:lnTo>
                    <a:pt x="65924" y="282911"/>
                  </a:lnTo>
                  <a:lnTo>
                    <a:pt x="65976" y="282823"/>
                  </a:lnTo>
                  <a:lnTo>
                    <a:pt x="66024" y="282745"/>
                  </a:lnTo>
                  <a:lnTo>
                    <a:pt x="66067" y="282647"/>
                  </a:lnTo>
                  <a:lnTo>
                    <a:pt x="66109" y="282549"/>
                  </a:lnTo>
                  <a:lnTo>
                    <a:pt x="66147" y="282442"/>
                  </a:lnTo>
                  <a:lnTo>
                    <a:pt x="66181" y="282324"/>
                  </a:lnTo>
                  <a:lnTo>
                    <a:pt x="66209" y="282187"/>
                  </a:lnTo>
                  <a:lnTo>
                    <a:pt x="66285" y="281816"/>
                  </a:lnTo>
                  <a:lnTo>
                    <a:pt x="66371" y="281434"/>
                  </a:lnTo>
                  <a:lnTo>
                    <a:pt x="66456" y="281063"/>
                  </a:lnTo>
                  <a:lnTo>
                    <a:pt x="66542" y="280691"/>
                  </a:lnTo>
                  <a:lnTo>
                    <a:pt x="66637" y="280320"/>
                  </a:lnTo>
                  <a:lnTo>
                    <a:pt x="66732" y="279958"/>
                  </a:lnTo>
                  <a:lnTo>
                    <a:pt x="66832" y="279596"/>
                  </a:lnTo>
                  <a:lnTo>
                    <a:pt x="66931" y="279234"/>
                  </a:lnTo>
                  <a:lnTo>
                    <a:pt x="67036" y="278882"/>
                  </a:lnTo>
                  <a:lnTo>
                    <a:pt x="67145" y="278530"/>
                  </a:lnTo>
                  <a:lnTo>
                    <a:pt x="67254" y="278188"/>
                  </a:lnTo>
                  <a:lnTo>
                    <a:pt x="67368" y="277845"/>
                  </a:lnTo>
                  <a:lnTo>
                    <a:pt x="67482" y="277513"/>
                  </a:lnTo>
                  <a:lnTo>
                    <a:pt x="67601" y="277181"/>
                  </a:lnTo>
                  <a:lnTo>
                    <a:pt x="67725" y="276858"/>
                  </a:lnTo>
                  <a:lnTo>
                    <a:pt x="67848" y="276535"/>
                  </a:lnTo>
                  <a:lnTo>
                    <a:pt x="67976" y="276222"/>
                  </a:lnTo>
                  <a:lnTo>
                    <a:pt x="68110" y="275909"/>
                  </a:lnTo>
                  <a:lnTo>
                    <a:pt x="68238" y="275606"/>
                  </a:lnTo>
                  <a:lnTo>
                    <a:pt x="68376" y="275303"/>
                  </a:lnTo>
                  <a:lnTo>
                    <a:pt x="68513" y="275010"/>
                  </a:lnTo>
                  <a:lnTo>
                    <a:pt x="68651" y="274726"/>
                  </a:lnTo>
                  <a:lnTo>
                    <a:pt x="68798" y="274442"/>
                  </a:lnTo>
                  <a:lnTo>
                    <a:pt x="68941" y="274169"/>
                  </a:lnTo>
                  <a:lnTo>
                    <a:pt x="69088" y="273905"/>
                  </a:lnTo>
                  <a:lnTo>
                    <a:pt x="69240" y="273641"/>
                  </a:lnTo>
                  <a:lnTo>
                    <a:pt x="69392" y="273386"/>
                  </a:lnTo>
                  <a:lnTo>
                    <a:pt x="69544" y="273132"/>
                  </a:lnTo>
                  <a:lnTo>
                    <a:pt x="69701" y="272897"/>
                  </a:lnTo>
                  <a:lnTo>
                    <a:pt x="69863" y="272663"/>
                  </a:lnTo>
                  <a:lnTo>
                    <a:pt x="70019" y="272438"/>
                  </a:lnTo>
                  <a:lnTo>
                    <a:pt x="70186" y="272213"/>
                  </a:lnTo>
                  <a:lnTo>
                    <a:pt x="70347" y="272008"/>
                  </a:lnTo>
                  <a:lnTo>
                    <a:pt x="70518" y="271802"/>
                  </a:lnTo>
                  <a:lnTo>
                    <a:pt x="70685" y="271607"/>
                  </a:lnTo>
                  <a:lnTo>
                    <a:pt x="70856" y="271421"/>
                  </a:lnTo>
                  <a:lnTo>
                    <a:pt x="71027" y="271245"/>
                  </a:lnTo>
                  <a:lnTo>
                    <a:pt x="71202" y="271079"/>
                  </a:lnTo>
                  <a:lnTo>
                    <a:pt x="71378" y="270912"/>
                  </a:lnTo>
                  <a:lnTo>
                    <a:pt x="71559" y="270766"/>
                  </a:lnTo>
                  <a:lnTo>
                    <a:pt x="71739" y="270619"/>
                  </a:lnTo>
                  <a:lnTo>
                    <a:pt x="71920" y="270482"/>
                  </a:lnTo>
                  <a:lnTo>
                    <a:pt x="72105" y="270365"/>
                  </a:lnTo>
                  <a:lnTo>
                    <a:pt x="72286" y="270247"/>
                  </a:lnTo>
                  <a:lnTo>
                    <a:pt x="72476" y="270140"/>
                  </a:lnTo>
                  <a:lnTo>
                    <a:pt x="72661" y="270042"/>
                  </a:lnTo>
                  <a:lnTo>
                    <a:pt x="72851" y="269954"/>
                  </a:lnTo>
                  <a:lnTo>
                    <a:pt x="73041" y="269886"/>
                  </a:lnTo>
                  <a:lnTo>
                    <a:pt x="73236" y="269817"/>
                  </a:lnTo>
                  <a:lnTo>
                    <a:pt x="73426" y="269758"/>
                  </a:lnTo>
                  <a:lnTo>
                    <a:pt x="73621" y="269719"/>
                  </a:lnTo>
                  <a:lnTo>
                    <a:pt x="73820" y="269680"/>
                  </a:lnTo>
                  <a:lnTo>
                    <a:pt x="74015" y="269661"/>
                  </a:lnTo>
                  <a:lnTo>
                    <a:pt x="74214" y="269651"/>
                  </a:lnTo>
                  <a:close/>
                  <a:moveTo>
                    <a:pt x="66366" y="286275"/>
                  </a:moveTo>
                  <a:lnTo>
                    <a:pt x="66884" y="286558"/>
                  </a:lnTo>
                  <a:lnTo>
                    <a:pt x="67402" y="286813"/>
                  </a:lnTo>
                  <a:lnTo>
                    <a:pt x="67919" y="287057"/>
                  </a:lnTo>
                  <a:lnTo>
                    <a:pt x="68447" y="287292"/>
                  </a:lnTo>
                  <a:lnTo>
                    <a:pt x="68433" y="287761"/>
                  </a:lnTo>
                  <a:lnTo>
                    <a:pt x="68414" y="288240"/>
                  </a:lnTo>
                  <a:lnTo>
                    <a:pt x="68390" y="288729"/>
                  </a:lnTo>
                  <a:lnTo>
                    <a:pt x="68352" y="289218"/>
                  </a:lnTo>
                  <a:lnTo>
                    <a:pt x="68309" y="289717"/>
                  </a:lnTo>
                  <a:lnTo>
                    <a:pt x="68281" y="289952"/>
                  </a:lnTo>
                  <a:lnTo>
                    <a:pt x="68252" y="290196"/>
                  </a:lnTo>
                  <a:lnTo>
                    <a:pt x="68219" y="290431"/>
                  </a:lnTo>
                  <a:lnTo>
                    <a:pt x="68186" y="290656"/>
                  </a:lnTo>
                  <a:lnTo>
                    <a:pt x="68148" y="290881"/>
                  </a:lnTo>
                  <a:lnTo>
                    <a:pt x="68100" y="291096"/>
                  </a:lnTo>
                  <a:lnTo>
                    <a:pt x="68057" y="291311"/>
                  </a:lnTo>
                  <a:lnTo>
                    <a:pt x="68005" y="291516"/>
                  </a:lnTo>
                  <a:lnTo>
                    <a:pt x="67948" y="291712"/>
                  </a:lnTo>
                  <a:lnTo>
                    <a:pt x="67891" y="291898"/>
                  </a:lnTo>
                  <a:lnTo>
                    <a:pt x="67824" y="292074"/>
                  </a:lnTo>
                  <a:lnTo>
                    <a:pt x="67758" y="292240"/>
                  </a:lnTo>
                  <a:lnTo>
                    <a:pt x="67682" y="292396"/>
                  </a:lnTo>
                  <a:lnTo>
                    <a:pt x="67606" y="292543"/>
                  </a:lnTo>
                  <a:lnTo>
                    <a:pt x="67520" y="292670"/>
                  </a:lnTo>
                  <a:lnTo>
                    <a:pt x="67430" y="292787"/>
                  </a:lnTo>
                  <a:lnTo>
                    <a:pt x="67340" y="292895"/>
                  </a:lnTo>
                  <a:lnTo>
                    <a:pt x="67235" y="292983"/>
                  </a:lnTo>
                  <a:lnTo>
                    <a:pt x="67131" y="293052"/>
                  </a:lnTo>
                  <a:lnTo>
                    <a:pt x="67022" y="293110"/>
                  </a:lnTo>
                  <a:lnTo>
                    <a:pt x="66903" y="293149"/>
                  </a:lnTo>
                  <a:lnTo>
                    <a:pt x="66774" y="293179"/>
                  </a:lnTo>
                  <a:lnTo>
                    <a:pt x="66694" y="293179"/>
                  </a:lnTo>
                  <a:lnTo>
                    <a:pt x="66618" y="293169"/>
                  </a:lnTo>
                  <a:lnTo>
                    <a:pt x="66542" y="293159"/>
                  </a:lnTo>
                  <a:lnTo>
                    <a:pt x="66470" y="293140"/>
                  </a:lnTo>
                  <a:lnTo>
                    <a:pt x="66404" y="293110"/>
                  </a:lnTo>
                  <a:lnTo>
                    <a:pt x="66342" y="293081"/>
                  </a:lnTo>
                  <a:lnTo>
                    <a:pt x="66280" y="293042"/>
                  </a:lnTo>
                  <a:lnTo>
                    <a:pt x="66228" y="292993"/>
                  </a:lnTo>
                  <a:lnTo>
                    <a:pt x="66176" y="292934"/>
                  </a:lnTo>
                  <a:lnTo>
                    <a:pt x="66124" y="292875"/>
                  </a:lnTo>
                  <a:lnTo>
                    <a:pt x="66081" y="292807"/>
                  </a:lnTo>
                  <a:lnTo>
                    <a:pt x="66038" y="292739"/>
                  </a:lnTo>
                  <a:lnTo>
                    <a:pt x="66000" y="292660"/>
                  </a:lnTo>
                  <a:lnTo>
                    <a:pt x="65962" y="292572"/>
                  </a:lnTo>
                  <a:lnTo>
                    <a:pt x="65929" y="292484"/>
                  </a:lnTo>
                  <a:lnTo>
                    <a:pt x="65900" y="292387"/>
                  </a:lnTo>
                  <a:lnTo>
                    <a:pt x="65872" y="292289"/>
                  </a:lnTo>
                  <a:lnTo>
                    <a:pt x="65848" y="292181"/>
                  </a:lnTo>
                  <a:lnTo>
                    <a:pt x="65829" y="292074"/>
                  </a:lnTo>
                  <a:lnTo>
                    <a:pt x="65810" y="291966"/>
                  </a:lnTo>
                  <a:lnTo>
                    <a:pt x="65791" y="291849"/>
                  </a:lnTo>
                  <a:lnTo>
                    <a:pt x="65777" y="291731"/>
                  </a:lnTo>
                  <a:lnTo>
                    <a:pt x="65758" y="291487"/>
                  </a:lnTo>
                  <a:lnTo>
                    <a:pt x="65744" y="291223"/>
                  </a:lnTo>
                  <a:lnTo>
                    <a:pt x="65744" y="290949"/>
                  </a:lnTo>
                  <a:lnTo>
                    <a:pt x="65748" y="290675"/>
                  </a:lnTo>
                  <a:lnTo>
                    <a:pt x="65758" y="290382"/>
                  </a:lnTo>
                  <a:lnTo>
                    <a:pt x="65777" y="290089"/>
                  </a:lnTo>
                  <a:lnTo>
                    <a:pt x="65796" y="289795"/>
                  </a:lnTo>
                  <a:lnTo>
                    <a:pt x="65824" y="289502"/>
                  </a:lnTo>
                  <a:lnTo>
                    <a:pt x="65858" y="289208"/>
                  </a:lnTo>
                  <a:lnTo>
                    <a:pt x="65896" y="288915"/>
                  </a:lnTo>
                  <a:lnTo>
                    <a:pt x="65934" y="288622"/>
                  </a:lnTo>
                  <a:lnTo>
                    <a:pt x="65976" y="288338"/>
                  </a:lnTo>
                  <a:lnTo>
                    <a:pt x="66019" y="288055"/>
                  </a:lnTo>
                  <a:lnTo>
                    <a:pt x="66114" y="287526"/>
                  </a:lnTo>
                  <a:lnTo>
                    <a:pt x="66204" y="287057"/>
                  </a:lnTo>
                  <a:lnTo>
                    <a:pt x="66290" y="286637"/>
                  </a:lnTo>
                  <a:lnTo>
                    <a:pt x="66366" y="286304"/>
                  </a:lnTo>
                  <a:lnTo>
                    <a:pt x="66366" y="286275"/>
                  </a:lnTo>
                  <a:close/>
                  <a:moveTo>
                    <a:pt x="77488" y="290098"/>
                  </a:moveTo>
                  <a:lnTo>
                    <a:pt x="78139" y="290245"/>
                  </a:lnTo>
                  <a:lnTo>
                    <a:pt x="78790" y="290392"/>
                  </a:lnTo>
                  <a:lnTo>
                    <a:pt x="80068" y="290636"/>
                  </a:lnTo>
                  <a:lnTo>
                    <a:pt x="79868" y="292015"/>
                  </a:lnTo>
                  <a:lnTo>
                    <a:pt x="79673" y="293394"/>
                  </a:lnTo>
                  <a:lnTo>
                    <a:pt x="79488" y="294782"/>
                  </a:lnTo>
                  <a:lnTo>
                    <a:pt x="79317" y="296171"/>
                  </a:lnTo>
                  <a:lnTo>
                    <a:pt x="79022" y="296200"/>
                  </a:lnTo>
                  <a:lnTo>
                    <a:pt x="78728" y="296210"/>
                  </a:lnTo>
                  <a:lnTo>
                    <a:pt x="78438" y="296220"/>
                  </a:lnTo>
                  <a:lnTo>
                    <a:pt x="78143" y="296210"/>
                  </a:lnTo>
                  <a:lnTo>
                    <a:pt x="77854" y="296200"/>
                  </a:lnTo>
                  <a:lnTo>
                    <a:pt x="77564" y="296171"/>
                  </a:lnTo>
                  <a:lnTo>
                    <a:pt x="77274" y="296132"/>
                  </a:lnTo>
                  <a:lnTo>
                    <a:pt x="76984" y="296093"/>
                  </a:lnTo>
                  <a:lnTo>
                    <a:pt x="77046" y="295310"/>
                  </a:lnTo>
                  <a:lnTo>
                    <a:pt x="77113" y="294538"/>
                  </a:lnTo>
                  <a:lnTo>
                    <a:pt x="77250" y="292983"/>
                  </a:lnTo>
                  <a:lnTo>
                    <a:pt x="77312" y="292279"/>
                  </a:lnTo>
                  <a:lnTo>
                    <a:pt x="77383" y="291555"/>
                  </a:lnTo>
                  <a:lnTo>
                    <a:pt x="77417" y="291194"/>
                  </a:lnTo>
                  <a:lnTo>
                    <a:pt x="77445" y="290832"/>
                  </a:lnTo>
                  <a:lnTo>
                    <a:pt x="77469" y="290460"/>
                  </a:lnTo>
                  <a:lnTo>
                    <a:pt x="77488" y="290098"/>
                  </a:lnTo>
                  <a:close/>
                  <a:moveTo>
                    <a:pt x="71611" y="288514"/>
                  </a:moveTo>
                  <a:lnTo>
                    <a:pt x="72243" y="288710"/>
                  </a:lnTo>
                  <a:lnTo>
                    <a:pt x="72879" y="288905"/>
                  </a:lnTo>
                  <a:lnTo>
                    <a:pt x="74153" y="289277"/>
                  </a:lnTo>
                  <a:lnTo>
                    <a:pt x="74053" y="289736"/>
                  </a:lnTo>
                  <a:lnTo>
                    <a:pt x="73958" y="290196"/>
                  </a:lnTo>
                  <a:lnTo>
                    <a:pt x="73872" y="290656"/>
                  </a:lnTo>
                  <a:lnTo>
                    <a:pt x="73792" y="291115"/>
                  </a:lnTo>
                  <a:lnTo>
                    <a:pt x="73720" y="291585"/>
                  </a:lnTo>
                  <a:lnTo>
                    <a:pt x="73649" y="292054"/>
                  </a:lnTo>
                  <a:lnTo>
                    <a:pt x="73587" y="292523"/>
                  </a:lnTo>
                  <a:lnTo>
                    <a:pt x="73530" y="293003"/>
                  </a:lnTo>
                  <a:lnTo>
                    <a:pt x="73478" y="293482"/>
                  </a:lnTo>
                  <a:lnTo>
                    <a:pt x="73435" y="293961"/>
                  </a:lnTo>
                  <a:lnTo>
                    <a:pt x="73393" y="294440"/>
                  </a:lnTo>
                  <a:lnTo>
                    <a:pt x="73359" y="294929"/>
                  </a:lnTo>
                  <a:lnTo>
                    <a:pt x="73331" y="295418"/>
                  </a:lnTo>
                  <a:lnTo>
                    <a:pt x="73307" y="295917"/>
                  </a:lnTo>
                  <a:lnTo>
                    <a:pt x="73288" y="296406"/>
                  </a:lnTo>
                  <a:lnTo>
                    <a:pt x="73279" y="296904"/>
                  </a:lnTo>
                  <a:lnTo>
                    <a:pt x="72960" y="296836"/>
                  </a:lnTo>
                  <a:lnTo>
                    <a:pt x="72642" y="296758"/>
                  </a:lnTo>
                  <a:lnTo>
                    <a:pt x="72485" y="296699"/>
                  </a:lnTo>
                  <a:lnTo>
                    <a:pt x="72324" y="296640"/>
                  </a:lnTo>
                  <a:lnTo>
                    <a:pt x="72167" y="296572"/>
                  </a:lnTo>
                  <a:lnTo>
                    <a:pt x="72005" y="296494"/>
                  </a:lnTo>
                  <a:lnTo>
                    <a:pt x="71929" y="296464"/>
                  </a:lnTo>
                  <a:lnTo>
                    <a:pt x="71839" y="296425"/>
                  </a:lnTo>
                  <a:lnTo>
                    <a:pt x="71649" y="296347"/>
                  </a:lnTo>
                  <a:lnTo>
                    <a:pt x="71549" y="296298"/>
                  </a:lnTo>
                  <a:lnTo>
                    <a:pt x="71459" y="296239"/>
                  </a:lnTo>
                  <a:lnTo>
                    <a:pt x="71421" y="296210"/>
                  </a:lnTo>
                  <a:lnTo>
                    <a:pt x="71383" y="296171"/>
                  </a:lnTo>
                  <a:lnTo>
                    <a:pt x="71350" y="296132"/>
                  </a:lnTo>
                  <a:lnTo>
                    <a:pt x="71316" y="296093"/>
                  </a:lnTo>
                  <a:lnTo>
                    <a:pt x="71274" y="296005"/>
                  </a:lnTo>
                  <a:lnTo>
                    <a:pt x="71231" y="295907"/>
                  </a:lnTo>
                  <a:lnTo>
                    <a:pt x="71198" y="295819"/>
                  </a:lnTo>
                  <a:lnTo>
                    <a:pt x="71169" y="295721"/>
                  </a:lnTo>
                  <a:lnTo>
                    <a:pt x="71145" y="295623"/>
                  </a:lnTo>
                  <a:lnTo>
                    <a:pt x="71126" y="295516"/>
                  </a:lnTo>
                  <a:lnTo>
                    <a:pt x="71112" y="295408"/>
                  </a:lnTo>
                  <a:lnTo>
                    <a:pt x="71103" y="295301"/>
                  </a:lnTo>
                  <a:lnTo>
                    <a:pt x="71098" y="295193"/>
                  </a:lnTo>
                  <a:lnTo>
                    <a:pt x="71093" y="295076"/>
                  </a:lnTo>
                  <a:lnTo>
                    <a:pt x="71098" y="294831"/>
                  </a:lnTo>
                  <a:lnTo>
                    <a:pt x="71107" y="294567"/>
                  </a:lnTo>
                  <a:lnTo>
                    <a:pt x="71117" y="294293"/>
                  </a:lnTo>
                  <a:lnTo>
                    <a:pt x="71136" y="293932"/>
                  </a:lnTo>
                  <a:lnTo>
                    <a:pt x="71155" y="293570"/>
                  </a:lnTo>
                  <a:lnTo>
                    <a:pt x="71179" y="293198"/>
                  </a:lnTo>
                  <a:lnTo>
                    <a:pt x="71207" y="292836"/>
                  </a:lnTo>
                  <a:lnTo>
                    <a:pt x="71269" y="292113"/>
                  </a:lnTo>
                  <a:lnTo>
                    <a:pt x="71335" y="291389"/>
                  </a:lnTo>
                  <a:lnTo>
                    <a:pt x="71478" y="289952"/>
                  </a:lnTo>
                  <a:lnTo>
                    <a:pt x="71544" y="289228"/>
                  </a:lnTo>
                  <a:lnTo>
                    <a:pt x="71611" y="288514"/>
                  </a:lnTo>
                  <a:close/>
                  <a:moveTo>
                    <a:pt x="21061" y="286959"/>
                  </a:moveTo>
                  <a:lnTo>
                    <a:pt x="21189" y="287047"/>
                  </a:lnTo>
                  <a:lnTo>
                    <a:pt x="21317" y="287126"/>
                  </a:lnTo>
                  <a:lnTo>
                    <a:pt x="21446" y="287194"/>
                  </a:lnTo>
                  <a:lnTo>
                    <a:pt x="21579" y="287262"/>
                  </a:lnTo>
                  <a:lnTo>
                    <a:pt x="21712" y="287321"/>
                  </a:lnTo>
                  <a:lnTo>
                    <a:pt x="21845" y="287370"/>
                  </a:lnTo>
                  <a:lnTo>
                    <a:pt x="22116" y="287458"/>
                  </a:lnTo>
                  <a:lnTo>
                    <a:pt x="22391" y="287536"/>
                  </a:lnTo>
                  <a:lnTo>
                    <a:pt x="22662" y="287605"/>
                  </a:lnTo>
                  <a:lnTo>
                    <a:pt x="22933" y="287673"/>
                  </a:lnTo>
                  <a:lnTo>
                    <a:pt x="23204" y="287751"/>
                  </a:lnTo>
                  <a:lnTo>
                    <a:pt x="23550" y="287859"/>
                  </a:lnTo>
                  <a:lnTo>
                    <a:pt x="23892" y="287967"/>
                  </a:lnTo>
                  <a:lnTo>
                    <a:pt x="24235" y="288084"/>
                  </a:lnTo>
                  <a:lnTo>
                    <a:pt x="24581" y="288191"/>
                  </a:lnTo>
                  <a:lnTo>
                    <a:pt x="24401" y="288905"/>
                  </a:lnTo>
                  <a:lnTo>
                    <a:pt x="24220" y="289629"/>
                  </a:lnTo>
                  <a:lnTo>
                    <a:pt x="24049" y="290362"/>
                  </a:lnTo>
                  <a:lnTo>
                    <a:pt x="23883" y="291096"/>
                  </a:lnTo>
                  <a:lnTo>
                    <a:pt x="23717" y="291829"/>
                  </a:lnTo>
                  <a:lnTo>
                    <a:pt x="23555" y="292582"/>
                  </a:lnTo>
                  <a:lnTo>
                    <a:pt x="23403" y="293335"/>
                  </a:lnTo>
                  <a:lnTo>
                    <a:pt x="23251" y="294088"/>
                  </a:lnTo>
                  <a:lnTo>
                    <a:pt x="23104" y="294851"/>
                  </a:lnTo>
                  <a:lnTo>
                    <a:pt x="22957" y="295614"/>
                  </a:lnTo>
                  <a:lnTo>
                    <a:pt x="22819" y="296386"/>
                  </a:lnTo>
                  <a:lnTo>
                    <a:pt x="22686" y="297159"/>
                  </a:lnTo>
                  <a:lnTo>
                    <a:pt x="22553" y="297941"/>
                  </a:lnTo>
                  <a:lnTo>
                    <a:pt x="22424" y="298733"/>
                  </a:lnTo>
                  <a:lnTo>
                    <a:pt x="22306" y="299515"/>
                  </a:lnTo>
                  <a:lnTo>
                    <a:pt x="22187" y="300317"/>
                  </a:lnTo>
                  <a:lnTo>
                    <a:pt x="21964" y="300219"/>
                  </a:lnTo>
                  <a:lnTo>
                    <a:pt x="21740" y="300131"/>
                  </a:lnTo>
                  <a:lnTo>
                    <a:pt x="21298" y="299916"/>
                  </a:lnTo>
                  <a:lnTo>
                    <a:pt x="20861" y="299701"/>
                  </a:lnTo>
                  <a:lnTo>
                    <a:pt x="20424" y="299466"/>
                  </a:lnTo>
                  <a:lnTo>
                    <a:pt x="19550" y="298968"/>
                  </a:lnTo>
                  <a:lnTo>
                    <a:pt x="19108" y="298723"/>
                  </a:lnTo>
                  <a:lnTo>
                    <a:pt x="18662" y="298489"/>
                  </a:lnTo>
                  <a:lnTo>
                    <a:pt x="18785" y="297755"/>
                  </a:lnTo>
                  <a:lnTo>
                    <a:pt x="18914" y="297022"/>
                  </a:lnTo>
                  <a:lnTo>
                    <a:pt x="19042" y="296288"/>
                  </a:lnTo>
                  <a:lnTo>
                    <a:pt x="19180" y="295555"/>
                  </a:lnTo>
                  <a:lnTo>
                    <a:pt x="19313" y="294831"/>
                  </a:lnTo>
                  <a:lnTo>
                    <a:pt x="19455" y="294098"/>
                  </a:lnTo>
                  <a:lnTo>
                    <a:pt x="19598" y="293374"/>
                  </a:lnTo>
                  <a:lnTo>
                    <a:pt x="19745" y="292651"/>
                  </a:lnTo>
                  <a:lnTo>
                    <a:pt x="19897" y="291937"/>
                  </a:lnTo>
                  <a:lnTo>
                    <a:pt x="20054" y="291213"/>
                  </a:lnTo>
                  <a:lnTo>
                    <a:pt x="20211" y="290499"/>
                  </a:lnTo>
                  <a:lnTo>
                    <a:pt x="20372" y="289785"/>
                  </a:lnTo>
                  <a:lnTo>
                    <a:pt x="20538" y="289072"/>
                  </a:lnTo>
                  <a:lnTo>
                    <a:pt x="20709" y="288367"/>
                  </a:lnTo>
                  <a:lnTo>
                    <a:pt x="20885" y="287663"/>
                  </a:lnTo>
                  <a:lnTo>
                    <a:pt x="21061" y="286959"/>
                  </a:lnTo>
                  <a:close/>
                  <a:moveTo>
                    <a:pt x="60237" y="286304"/>
                  </a:moveTo>
                  <a:lnTo>
                    <a:pt x="60418" y="287116"/>
                  </a:lnTo>
                  <a:lnTo>
                    <a:pt x="60594" y="287927"/>
                  </a:lnTo>
                  <a:lnTo>
                    <a:pt x="60765" y="288739"/>
                  </a:lnTo>
                  <a:lnTo>
                    <a:pt x="60926" y="289551"/>
                  </a:lnTo>
                  <a:lnTo>
                    <a:pt x="61088" y="290362"/>
                  </a:lnTo>
                  <a:lnTo>
                    <a:pt x="61240" y="291184"/>
                  </a:lnTo>
                  <a:lnTo>
                    <a:pt x="61387" y="292005"/>
                  </a:lnTo>
                  <a:lnTo>
                    <a:pt x="61534" y="292827"/>
                  </a:lnTo>
                  <a:lnTo>
                    <a:pt x="61672" y="293648"/>
                  </a:lnTo>
                  <a:lnTo>
                    <a:pt x="61805" y="294479"/>
                  </a:lnTo>
                  <a:lnTo>
                    <a:pt x="61933" y="295301"/>
                  </a:lnTo>
                  <a:lnTo>
                    <a:pt x="62057" y="296132"/>
                  </a:lnTo>
                  <a:lnTo>
                    <a:pt x="62176" y="296963"/>
                  </a:lnTo>
                  <a:lnTo>
                    <a:pt x="62285" y="297794"/>
                  </a:lnTo>
                  <a:lnTo>
                    <a:pt x="62394" y="298635"/>
                  </a:lnTo>
                  <a:lnTo>
                    <a:pt x="62499" y="299466"/>
                  </a:lnTo>
                  <a:lnTo>
                    <a:pt x="61525" y="299740"/>
                  </a:lnTo>
                  <a:lnTo>
                    <a:pt x="61035" y="299887"/>
                  </a:lnTo>
                  <a:lnTo>
                    <a:pt x="60541" y="300043"/>
                  </a:lnTo>
                  <a:lnTo>
                    <a:pt x="60213" y="300131"/>
                  </a:lnTo>
                  <a:lnTo>
                    <a:pt x="59881" y="300210"/>
                  </a:lnTo>
                  <a:lnTo>
                    <a:pt x="59211" y="300366"/>
                  </a:lnTo>
                  <a:lnTo>
                    <a:pt x="58874" y="300444"/>
                  </a:lnTo>
                  <a:lnTo>
                    <a:pt x="58541" y="300552"/>
                  </a:lnTo>
                  <a:lnTo>
                    <a:pt x="58209" y="300659"/>
                  </a:lnTo>
                  <a:lnTo>
                    <a:pt x="58042" y="300728"/>
                  </a:lnTo>
                  <a:lnTo>
                    <a:pt x="57881" y="300806"/>
                  </a:lnTo>
                  <a:lnTo>
                    <a:pt x="57762" y="300034"/>
                  </a:lnTo>
                  <a:lnTo>
                    <a:pt x="57638" y="299261"/>
                  </a:lnTo>
                  <a:lnTo>
                    <a:pt x="57515" y="298489"/>
                  </a:lnTo>
                  <a:lnTo>
                    <a:pt x="57387" y="297726"/>
                  </a:lnTo>
                  <a:lnTo>
                    <a:pt x="57254" y="296963"/>
                  </a:lnTo>
                  <a:lnTo>
                    <a:pt x="57116" y="296200"/>
                  </a:lnTo>
                  <a:lnTo>
                    <a:pt x="56978" y="295447"/>
                  </a:lnTo>
                  <a:lnTo>
                    <a:pt x="56831" y="294694"/>
                  </a:lnTo>
                  <a:lnTo>
                    <a:pt x="56683" y="293941"/>
                  </a:lnTo>
                  <a:lnTo>
                    <a:pt x="56531" y="293188"/>
                  </a:lnTo>
                  <a:lnTo>
                    <a:pt x="56375" y="292445"/>
                  </a:lnTo>
                  <a:lnTo>
                    <a:pt x="56218" y="291702"/>
                  </a:lnTo>
                  <a:lnTo>
                    <a:pt x="56052" y="290959"/>
                  </a:lnTo>
                  <a:lnTo>
                    <a:pt x="55885" y="290225"/>
                  </a:lnTo>
                  <a:lnTo>
                    <a:pt x="55714" y="289492"/>
                  </a:lnTo>
                  <a:lnTo>
                    <a:pt x="55534" y="288759"/>
                  </a:lnTo>
                  <a:lnTo>
                    <a:pt x="55805" y="288592"/>
                  </a:lnTo>
                  <a:lnTo>
                    <a:pt x="56071" y="288416"/>
                  </a:lnTo>
                  <a:lnTo>
                    <a:pt x="56337" y="288221"/>
                  </a:lnTo>
                  <a:lnTo>
                    <a:pt x="56603" y="288025"/>
                  </a:lnTo>
                  <a:lnTo>
                    <a:pt x="56869" y="287830"/>
                  </a:lnTo>
                  <a:lnTo>
                    <a:pt x="57140" y="287644"/>
                  </a:lnTo>
                  <a:lnTo>
                    <a:pt x="57410" y="287468"/>
                  </a:lnTo>
                  <a:lnTo>
                    <a:pt x="57543" y="287390"/>
                  </a:lnTo>
                  <a:lnTo>
                    <a:pt x="57681" y="287311"/>
                  </a:lnTo>
                  <a:lnTo>
                    <a:pt x="58000" y="287145"/>
                  </a:lnTo>
                  <a:lnTo>
                    <a:pt x="58318" y="286998"/>
                  </a:lnTo>
                  <a:lnTo>
                    <a:pt x="58636" y="286862"/>
                  </a:lnTo>
                  <a:lnTo>
                    <a:pt x="58954" y="286734"/>
                  </a:lnTo>
                  <a:lnTo>
                    <a:pt x="59273" y="286627"/>
                  </a:lnTo>
                  <a:lnTo>
                    <a:pt x="59591" y="286509"/>
                  </a:lnTo>
                  <a:lnTo>
                    <a:pt x="60237" y="286304"/>
                  </a:lnTo>
                  <a:close/>
                  <a:moveTo>
                    <a:pt x="18225" y="301051"/>
                  </a:moveTo>
                  <a:lnTo>
                    <a:pt x="18438" y="301256"/>
                  </a:lnTo>
                  <a:lnTo>
                    <a:pt x="18647" y="301442"/>
                  </a:lnTo>
                  <a:lnTo>
                    <a:pt x="18866" y="301608"/>
                  </a:lnTo>
                  <a:lnTo>
                    <a:pt x="19085" y="301764"/>
                  </a:lnTo>
                  <a:lnTo>
                    <a:pt x="19303" y="301911"/>
                  </a:lnTo>
                  <a:lnTo>
                    <a:pt x="19526" y="302048"/>
                  </a:lnTo>
                  <a:lnTo>
                    <a:pt x="19750" y="302165"/>
                  </a:lnTo>
                  <a:lnTo>
                    <a:pt x="19978" y="302263"/>
                  </a:lnTo>
                  <a:lnTo>
                    <a:pt x="20206" y="302361"/>
                  </a:lnTo>
                  <a:lnTo>
                    <a:pt x="20434" y="302439"/>
                  </a:lnTo>
                  <a:lnTo>
                    <a:pt x="20667" y="302508"/>
                  </a:lnTo>
                  <a:lnTo>
                    <a:pt x="20895" y="302566"/>
                  </a:lnTo>
                  <a:lnTo>
                    <a:pt x="21127" y="302605"/>
                  </a:lnTo>
                  <a:lnTo>
                    <a:pt x="21360" y="302645"/>
                  </a:lnTo>
                  <a:lnTo>
                    <a:pt x="21593" y="302674"/>
                  </a:lnTo>
                  <a:lnTo>
                    <a:pt x="21826" y="302684"/>
                  </a:lnTo>
                  <a:lnTo>
                    <a:pt x="21740" y="303388"/>
                  </a:lnTo>
                  <a:lnTo>
                    <a:pt x="21655" y="304092"/>
                  </a:lnTo>
                  <a:lnTo>
                    <a:pt x="21574" y="304796"/>
                  </a:lnTo>
                  <a:lnTo>
                    <a:pt x="21493" y="305500"/>
                  </a:lnTo>
                  <a:lnTo>
                    <a:pt x="21417" y="306204"/>
                  </a:lnTo>
                  <a:lnTo>
                    <a:pt x="21341" y="306918"/>
                  </a:lnTo>
                  <a:lnTo>
                    <a:pt x="21270" y="307632"/>
                  </a:lnTo>
                  <a:lnTo>
                    <a:pt x="21203" y="308346"/>
                  </a:lnTo>
                  <a:lnTo>
                    <a:pt x="21137" y="309059"/>
                  </a:lnTo>
                  <a:lnTo>
                    <a:pt x="21075" y="309773"/>
                  </a:lnTo>
                  <a:lnTo>
                    <a:pt x="21013" y="310487"/>
                  </a:lnTo>
                  <a:lnTo>
                    <a:pt x="20956" y="311211"/>
                  </a:lnTo>
                  <a:lnTo>
                    <a:pt x="20899" y="311934"/>
                  </a:lnTo>
                  <a:lnTo>
                    <a:pt x="20852" y="312658"/>
                  </a:lnTo>
                  <a:lnTo>
                    <a:pt x="20800" y="313382"/>
                  </a:lnTo>
                  <a:lnTo>
                    <a:pt x="20757" y="314105"/>
                  </a:lnTo>
                  <a:lnTo>
                    <a:pt x="20272" y="313949"/>
                  </a:lnTo>
                  <a:lnTo>
                    <a:pt x="19783" y="313812"/>
                  </a:lnTo>
                  <a:lnTo>
                    <a:pt x="19289" y="313675"/>
                  </a:lnTo>
                  <a:lnTo>
                    <a:pt x="18795" y="313558"/>
                  </a:lnTo>
                  <a:lnTo>
                    <a:pt x="18301" y="313460"/>
                  </a:lnTo>
                  <a:lnTo>
                    <a:pt x="17802" y="313382"/>
                  </a:lnTo>
                  <a:lnTo>
                    <a:pt x="17559" y="313343"/>
                  </a:lnTo>
                  <a:lnTo>
                    <a:pt x="17312" y="313323"/>
                  </a:lnTo>
                  <a:lnTo>
                    <a:pt x="17065" y="313303"/>
                  </a:lnTo>
                  <a:lnTo>
                    <a:pt x="16823" y="313284"/>
                  </a:lnTo>
                  <a:lnTo>
                    <a:pt x="16890" y="312511"/>
                  </a:lnTo>
                  <a:lnTo>
                    <a:pt x="16956" y="311739"/>
                  </a:lnTo>
                  <a:lnTo>
                    <a:pt x="17027" y="310956"/>
                  </a:lnTo>
                  <a:lnTo>
                    <a:pt x="17103" y="310194"/>
                  </a:lnTo>
                  <a:lnTo>
                    <a:pt x="17179" y="309421"/>
                  </a:lnTo>
                  <a:lnTo>
                    <a:pt x="17260" y="308649"/>
                  </a:lnTo>
                  <a:lnTo>
                    <a:pt x="17346" y="307886"/>
                  </a:lnTo>
                  <a:lnTo>
                    <a:pt x="17431" y="307113"/>
                  </a:lnTo>
                  <a:lnTo>
                    <a:pt x="17521" y="306351"/>
                  </a:lnTo>
                  <a:lnTo>
                    <a:pt x="17612" y="305588"/>
                  </a:lnTo>
                  <a:lnTo>
                    <a:pt x="17707" y="304825"/>
                  </a:lnTo>
                  <a:lnTo>
                    <a:pt x="17802" y="304072"/>
                  </a:lnTo>
                  <a:lnTo>
                    <a:pt x="17906" y="303309"/>
                  </a:lnTo>
                  <a:lnTo>
                    <a:pt x="18011" y="302557"/>
                  </a:lnTo>
                  <a:lnTo>
                    <a:pt x="18115" y="301804"/>
                  </a:lnTo>
                  <a:lnTo>
                    <a:pt x="18225" y="301051"/>
                  </a:lnTo>
                  <a:close/>
                  <a:moveTo>
                    <a:pt x="62736" y="301569"/>
                  </a:moveTo>
                  <a:lnTo>
                    <a:pt x="62817" y="302322"/>
                  </a:lnTo>
                  <a:lnTo>
                    <a:pt x="62898" y="303075"/>
                  </a:lnTo>
                  <a:lnTo>
                    <a:pt x="62969" y="303828"/>
                  </a:lnTo>
                  <a:lnTo>
                    <a:pt x="63040" y="304581"/>
                  </a:lnTo>
                  <a:lnTo>
                    <a:pt x="63112" y="305343"/>
                  </a:lnTo>
                  <a:lnTo>
                    <a:pt x="63173" y="306096"/>
                  </a:lnTo>
                  <a:lnTo>
                    <a:pt x="63240" y="306859"/>
                  </a:lnTo>
                  <a:lnTo>
                    <a:pt x="63297" y="307612"/>
                  </a:lnTo>
                  <a:lnTo>
                    <a:pt x="63411" y="309138"/>
                  </a:lnTo>
                  <a:lnTo>
                    <a:pt x="63511" y="310673"/>
                  </a:lnTo>
                  <a:lnTo>
                    <a:pt x="63601" y="312208"/>
                  </a:lnTo>
                  <a:lnTo>
                    <a:pt x="63677" y="313753"/>
                  </a:lnTo>
                  <a:lnTo>
                    <a:pt x="62594" y="313929"/>
                  </a:lnTo>
                  <a:lnTo>
                    <a:pt x="62047" y="314017"/>
                  </a:lnTo>
                  <a:lnTo>
                    <a:pt x="61506" y="314115"/>
                  </a:lnTo>
                  <a:lnTo>
                    <a:pt x="60959" y="314223"/>
                  </a:lnTo>
                  <a:lnTo>
                    <a:pt x="60422" y="314350"/>
                  </a:lnTo>
                  <a:lnTo>
                    <a:pt x="59881" y="314487"/>
                  </a:lnTo>
                  <a:lnTo>
                    <a:pt x="59615" y="314565"/>
                  </a:lnTo>
                  <a:lnTo>
                    <a:pt x="59349" y="314643"/>
                  </a:lnTo>
                  <a:lnTo>
                    <a:pt x="59249" y="313245"/>
                  </a:lnTo>
                  <a:lnTo>
                    <a:pt x="59140" y="311856"/>
                  </a:lnTo>
                  <a:lnTo>
                    <a:pt x="59016" y="310458"/>
                  </a:lnTo>
                  <a:lnTo>
                    <a:pt x="58883" y="309069"/>
                  </a:lnTo>
                  <a:lnTo>
                    <a:pt x="58741" y="307690"/>
                  </a:lnTo>
                  <a:lnTo>
                    <a:pt x="58589" y="306302"/>
                  </a:lnTo>
                  <a:lnTo>
                    <a:pt x="58422" y="304933"/>
                  </a:lnTo>
                  <a:lnTo>
                    <a:pt x="58251" y="303554"/>
                  </a:lnTo>
                  <a:lnTo>
                    <a:pt x="58532" y="303485"/>
                  </a:lnTo>
                  <a:lnTo>
                    <a:pt x="58812" y="303397"/>
                  </a:lnTo>
                  <a:lnTo>
                    <a:pt x="59097" y="303309"/>
                  </a:lnTo>
                  <a:lnTo>
                    <a:pt x="59377" y="303212"/>
                  </a:lnTo>
                  <a:lnTo>
                    <a:pt x="59662" y="303094"/>
                  </a:lnTo>
                  <a:lnTo>
                    <a:pt x="59943" y="302977"/>
                  </a:lnTo>
                  <a:lnTo>
                    <a:pt x="60228" y="302860"/>
                  </a:lnTo>
                  <a:lnTo>
                    <a:pt x="60508" y="302723"/>
                  </a:lnTo>
                  <a:lnTo>
                    <a:pt x="61073" y="302449"/>
                  </a:lnTo>
                  <a:lnTo>
                    <a:pt x="61634" y="302165"/>
                  </a:lnTo>
                  <a:lnTo>
                    <a:pt x="62190" y="301862"/>
                  </a:lnTo>
                  <a:lnTo>
                    <a:pt x="62736" y="301569"/>
                  </a:lnTo>
                  <a:close/>
                  <a:moveTo>
                    <a:pt x="63758" y="315601"/>
                  </a:moveTo>
                  <a:lnTo>
                    <a:pt x="63819" y="317137"/>
                  </a:lnTo>
                  <a:lnTo>
                    <a:pt x="63872" y="318672"/>
                  </a:lnTo>
                  <a:lnTo>
                    <a:pt x="63914" y="320217"/>
                  </a:lnTo>
                  <a:lnTo>
                    <a:pt x="63957" y="321752"/>
                  </a:lnTo>
                  <a:lnTo>
                    <a:pt x="63990" y="323307"/>
                  </a:lnTo>
                  <a:lnTo>
                    <a:pt x="64019" y="324852"/>
                  </a:lnTo>
                  <a:lnTo>
                    <a:pt x="64043" y="326417"/>
                  </a:lnTo>
                  <a:lnTo>
                    <a:pt x="64062" y="327972"/>
                  </a:lnTo>
                  <a:lnTo>
                    <a:pt x="62988" y="327835"/>
                  </a:lnTo>
                  <a:lnTo>
                    <a:pt x="62446" y="327776"/>
                  </a:lnTo>
                  <a:lnTo>
                    <a:pt x="61910" y="327727"/>
                  </a:lnTo>
                  <a:lnTo>
                    <a:pt x="61639" y="327717"/>
                  </a:lnTo>
                  <a:lnTo>
                    <a:pt x="61368" y="327708"/>
                  </a:lnTo>
                  <a:lnTo>
                    <a:pt x="61102" y="327698"/>
                  </a:lnTo>
                  <a:lnTo>
                    <a:pt x="60836" y="327708"/>
                  </a:lnTo>
                  <a:lnTo>
                    <a:pt x="60565" y="327717"/>
                  </a:lnTo>
                  <a:lnTo>
                    <a:pt x="60304" y="327737"/>
                  </a:lnTo>
                  <a:lnTo>
                    <a:pt x="60038" y="327766"/>
                  </a:lnTo>
                  <a:lnTo>
                    <a:pt x="59772" y="327805"/>
                  </a:lnTo>
                  <a:lnTo>
                    <a:pt x="59767" y="326466"/>
                  </a:lnTo>
                  <a:lnTo>
                    <a:pt x="59753" y="325116"/>
                  </a:lnTo>
                  <a:lnTo>
                    <a:pt x="59729" y="323777"/>
                  </a:lnTo>
                  <a:lnTo>
                    <a:pt x="59696" y="322437"/>
                  </a:lnTo>
                  <a:lnTo>
                    <a:pt x="59653" y="321097"/>
                  </a:lnTo>
                  <a:lnTo>
                    <a:pt x="59605" y="319767"/>
                  </a:lnTo>
                  <a:lnTo>
                    <a:pt x="59548" y="318428"/>
                  </a:lnTo>
                  <a:lnTo>
                    <a:pt x="59482" y="317098"/>
                  </a:lnTo>
                  <a:lnTo>
                    <a:pt x="59748" y="317039"/>
                  </a:lnTo>
                  <a:lnTo>
                    <a:pt x="60019" y="316970"/>
                  </a:lnTo>
                  <a:lnTo>
                    <a:pt x="60556" y="316804"/>
                  </a:lnTo>
                  <a:lnTo>
                    <a:pt x="61088" y="316638"/>
                  </a:lnTo>
                  <a:lnTo>
                    <a:pt x="61624" y="316442"/>
                  </a:lnTo>
                  <a:lnTo>
                    <a:pt x="62161" y="316237"/>
                  </a:lnTo>
                  <a:lnTo>
                    <a:pt x="62693" y="316032"/>
                  </a:lnTo>
                  <a:lnTo>
                    <a:pt x="63758" y="315601"/>
                  </a:lnTo>
                  <a:close/>
                  <a:moveTo>
                    <a:pt x="16624" y="315983"/>
                  </a:moveTo>
                  <a:lnTo>
                    <a:pt x="16871" y="316051"/>
                  </a:lnTo>
                  <a:lnTo>
                    <a:pt x="17118" y="316110"/>
                  </a:lnTo>
                  <a:lnTo>
                    <a:pt x="17369" y="316169"/>
                  </a:lnTo>
                  <a:lnTo>
                    <a:pt x="17616" y="316217"/>
                  </a:lnTo>
                  <a:lnTo>
                    <a:pt x="18120" y="316306"/>
                  </a:lnTo>
                  <a:lnTo>
                    <a:pt x="18624" y="316374"/>
                  </a:lnTo>
                  <a:lnTo>
                    <a:pt x="19132" y="316423"/>
                  </a:lnTo>
                  <a:lnTo>
                    <a:pt x="19636" y="316452"/>
                  </a:lnTo>
                  <a:lnTo>
                    <a:pt x="20139" y="316472"/>
                  </a:lnTo>
                  <a:lnTo>
                    <a:pt x="20638" y="316472"/>
                  </a:lnTo>
                  <a:lnTo>
                    <a:pt x="20595" y="317401"/>
                  </a:lnTo>
                  <a:lnTo>
                    <a:pt x="20553" y="318330"/>
                  </a:lnTo>
                  <a:lnTo>
                    <a:pt x="20519" y="319259"/>
                  </a:lnTo>
                  <a:lnTo>
                    <a:pt x="20491" y="320188"/>
                  </a:lnTo>
                  <a:lnTo>
                    <a:pt x="20462" y="321117"/>
                  </a:lnTo>
                  <a:lnTo>
                    <a:pt x="20443" y="322046"/>
                  </a:lnTo>
                  <a:lnTo>
                    <a:pt x="20424" y="322975"/>
                  </a:lnTo>
                  <a:lnTo>
                    <a:pt x="20410" y="323913"/>
                  </a:lnTo>
                  <a:lnTo>
                    <a:pt x="20401" y="324842"/>
                  </a:lnTo>
                  <a:lnTo>
                    <a:pt x="20396" y="325771"/>
                  </a:lnTo>
                  <a:lnTo>
                    <a:pt x="20391" y="326700"/>
                  </a:lnTo>
                  <a:lnTo>
                    <a:pt x="20396" y="327629"/>
                  </a:lnTo>
                  <a:lnTo>
                    <a:pt x="20405" y="328558"/>
                  </a:lnTo>
                  <a:lnTo>
                    <a:pt x="20415" y="329478"/>
                  </a:lnTo>
                  <a:lnTo>
                    <a:pt x="20429" y="330407"/>
                  </a:lnTo>
                  <a:lnTo>
                    <a:pt x="20453" y="331326"/>
                  </a:lnTo>
                  <a:lnTo>
                    <a:pt x="19726" y="331228"/>
                  </a:lnTo>
                  <a:lnTo>
                    <a:pt x="18999" y="331150"/>
                  </a:lnTo>
                  <a:lnTo>
                    <a:pt x="17550" y="331003"/>
                  </a:lnTo>
                  <a:lnTo>
                    <a:pt x="17355" y="330983"/>
                  </a:lnTo>
                  <a:lnTo>
                    <a:pt x="17160" y="330964"/>
                  </a:lnTo>
                  <a:lnTo>
                    <a:pt x="16771" y="330905"/>
                  </a:lnTo>
                  <a:lnTo>
                    <a:pt x="16576" y="330886"/>
                  </a:lnTo>
                  <a:lnTo>
                    <a:pt x="16376" y="330866"/>
                  </a:lnTo>
                  <a:lnTo>
                    <a:pt x="16182" y="330856"/>
                  </a:lnTo>
                  <a:lnTo>
                    <a:pt x="15987" y="330866"/>
                  </a:lnTo>
                  <a:lnTo>
                    <a:pt x="16006" y="329918"/>
                  </a:lnTo>
                  <a:lnTo>
                    <a:pt x="16025" y="328979"/>
                  </a:lnTo>
                  <a:lnTo>
                    <a:pt x="16049" y="328040"/>
                  </a:lnTo>
                  <a:lnTo>
                    <a:pt x="16072" y="327101"/>
                  </a:lnTo>
                  <a:lnTo>
                    <a:pt x="16101" y="326163"/>
                  </a:lnTo>
                  <a:lnTo>
                    <a:pt x="16134" y="325224"/>
                  </a:lnTo>
                  <a:lnTo>
                    <a:pt x="16167" y="324295"/>
                  </a:lnTo>
                  <a:lnTo>
                    <a:pt x="16205" y="323366"/>
                  </a:lnTo>
                  <a:lnTo>
                    <a:pt x="16248" y="322437"/>
                  </a:lnTo>
                  <a:lnTo>
                    <a:pt x="16291" y="321508"/>
                  </a:lnTo>
                  <a:lnTo>
                    <a:pt x="16338" y="320579"/>
                  </a:lnTo>
                  <a:lnTo>
                    <a:pt x="16391" y="319660"/>
                  </a:lnTo>
                  <a:lnTo>
                    <a:pt x="16443" y="318740"/>
                  </a:lnTo>
                  <a:lnTo>
                    <a:pt x="16500" y="317811"/>
                  </a:lnTo>
                  <a:lnTo>
                    <a:pt x="16562" y="316902"/>
                  </a:lnTo>
                  <a:lnTo>
                    <a:pt x="16624" y="315983"/>
                  </a:lnTo>
                  <a:close/>
                  <a:moveTo>
                    <a:pt x="64076" y="329742"/>
                  </a:moveTo>
                  <a:lnTo>
                    <a:pt x="64095" y="332235"/>
                  </a:lnTo>
                  <a:lnTo>
                    <a:pt x="64104" y="334739"/>
                  </a:lnTo>
                  <a:lnTo>
                    <a:pt x="64114" y="337232"/>
                  </a:lnTo>
                  <a:lnTo>
                    <a:pt x="64114" y="339745"/>
                  </a:lnTo>
                  <a:lnTo>
                    <a:pt x="63534" y="339853"/>
                  </a:lnTo>
                  <a:lnTo>
                    <a:pt x="63245" y="339902"/>
                  </a:lnTo>
                  <a:lnTo>
                    <a:pt x="62959" y="339941"/>
                  </a:lnTo>
                  <a:lnTo>
                    <a:pt x="62670" y="339980"/>
                  </a:lnTo>
                  <a:lnTo>
                    <a:pt x="62380" y="340009"/>
                  </a:lnTo>
                  <a:lnTo>
                    <a:pt x="62095" y="340029"/>
                  </a:lnTo>
                  <a:lnTo>
                    <a:pt x="61805" y="340048"/>
                  </a:lnTo>
                  <a:lnTo>
                    <a:pt x="61515" y="340058"/>
                  </a:lnTo>
                  <a:lnTo>
                    <a:pt x="60940" y="340058"/>
                  </a:lnTo>
                  <a:lnTo>
                    <a:pt x="60651" y="340048"/>
                  </a:lnTo>
                  <a:lnTo>
                    <a:pt x="60365" y="340029"/>
                  </a:lnTo>
                  <a:lnTo>
                    <a:pt x="60076" y="340009"/>
                  </a:lnTo>
                  <a:lnTo>
                    <a:pt x="59786" y="339970"/>
                  </a:lnTo>
                  <a:lnTo>
                    <a:pt x="59496" y="339941"/>
                  </a:lnTo>
                  <a:lnTo>
                    <a:pt x="59553" y="338689"/>
                  </a:lnTo>
                  <a:lnTo>
                    <a:pt x="59601" y="337437"/>
                  </a:lnTo>
                  <a:lnTo>
                    <a:pt x="59643" y="336186"/>
                  </a:lnTo>
                  <a:lnTo>
                    <a:pt x="59681" y="334934"/>
                  </a:lnTo>
                  <a:lnTo>
                    <a:pt x="59710" y="333682"/>
                  </a:lnTo>
                  <a:lnTo>
                    <a:pt x="59734" y="332421"/>
                  </a:lnTo>
                  <a:lnTo>
                    <a:pt x="59753" y="331169"/>
                  </a:lnTo>
                  <a:lnTo>
                    <a:pt x="59757" y="329908"/>
                  </a:lnTo>
                  <a:lnTo>
                    <a:pt x="60023" y="329957"/>
                  </a:lnTo>
                  <a:lnTo>
                    <a:pt x="60294" y="329986"/>
                  </a:lnTo>
                  <a:lnTo>
                    <a:pt x="60560" y="330015"/>
                  </a:lnTo>
                  <a:lnTo>
                    <a:pt x="60831" y="330025"/>
                  </a:lnTo>
                  <a:lnTo>
                    <a:pt x="61102" y="330035"/>
                  </a:lnTo>
                  <a:lnTo>
                    <a:pt x="61373" y="330035"/>
                  </a:lnTo>
                  <a:lnTo>
                    <a:pt x="61643" y="330025"/>
                  </a:lnTo>
                  <a:lnTo>
                    <a:pt x="61914" y="330015"/>
                  </a:lnTo>
                  <a:lnTo>
                    <a:pt x="62456" y="329966"/>
                  </a:lnTo>
                  <a:lnTo>
                    <a:pt x="62997" y="329898"/>
                  </a:lnTo>
                  <a:lnTo>
                    <a:pt x="63539" y="329830"/>
                  </a:lnTo>
                  <a:lnTo>
                    <a:pt x="64076" y="329742"/>
                  </a:lnTo>
                  <a:close/>
                  <a:moveTo>
                    <a:pt x="20505" y="333203"/>
                  </a:moveTo>
                  <a:lnTo>
                    <a:pt x="20557" y="334602"/>
                  </a:lnTo>
                  <a:lnTo>
                    <a:pt x="20619" y="335990"/>
                  </a:lnTo>
                  <a:lnTo>
                    <a:pt x="20686" y="337379"/>
                  </a:lnTo>
                  <a:lnTo>
                    <a:pt x="20762" y="338758"/>
                  </a:lnTo>
                  <a:lnTo>
                    <a:pt x="20847" y="340127"/>
                  </a:lnTo>
                  <a:lnTo>
                    <a:pt x="20942" y="341496"/>
                  </a:lnTo>
                  <a:lnTo>
                    <a:pt x="21042" y="342845"/>
                  </a:lnTo>
                  <a:lnTo>
                    <a:pt x="21151" y="344185"/>
                  </a:lnTo>
                  <a:lnTo>
                    <a:pt x="19868" y="344038"/>
                  </a:lnTo>
                  <a:lnTo>
                    <a:pt x="19222" y="343960"/>
                  </a:lnTo>
                  <a:lnTo>
                    <a:pt x="18581" y="343901"/>
                  </a:lnTo>
                  <a:lnTo>
                    <a:pt x="18258" y="343872"/>
                  </a:lnTo>
                  <a:lnTo>
                    <a:pt x="17935" y="343852"/>
                  </a:lnTo>
                  <a:lnTo>
                    <a:pt x="17612" y="343843"/>
                  </a:lnTo>
                  <a:lnTo>
                    <a:pt x="16970" y="343843"/>
                  </a:lnTo>
                  <a:lnTo>
                    <a:pt x="16652" y="343852"/>
                  </a:lnTo>
                  <a:lnTo>
                    <a:pt x="16334" y="343882"/>
                  </a:lnTo>
                  <a:lnTo>
                    <a:pt x="16015" y="343911"/>
                  </a:lnTo>
                  <a:lnTo>
                    <a:pt x="15992" y="342630"/>
                  </a:lnTo>
                  <a:lnTo>
                    <a:pt x="15973" y="341349"/>
                  </a:lnTo>
                  <a:lnTo>
                    <a:pt x="15958" y="340068"/>
                  </a:lnTo>
                  <a:lnTo>
                    <a:pt x="15949" y="338787"/>
                  </a:lnTo>
                  <a:lnTo>
                    <a:pt x="15939" y="337506"/>
                  </a:lnTo>
                  <a:lnTo>
                    <a:pt x="15939" y="336235"/>
                  </a:lnTo>
                  <a:lnTo>
                    <a:pt x="15939" y="334963"/>
                  </a:lnTo>
                  <a:lnTo>
                    <a:pt x="15949" y="333692"/>
                  </a:lnTo>
                  <a:lnTo>
                    <a:pt x="16148" y="333702"/>
                  </a:lnTo>
                  <a:lnTo>
                    <a:pt x="16348" y="333692"/>
                  </a:lnTo>
                  <a:lnTo>
                    <a:pt x="16548" y="333673"/>
                  </a:lnTo>
                  <a:lnTo>
                    <a:pt x="16752" y="333643"/>
                  </a:lnTo>
                  <a:lnTo>
                    <a:pt x="17151" y="333585"/>
                  </a:lnTo>
                  <a:lnTo>
                    <a:pt x="17550" y="333536"/>
                  </a:lnTo>
                  <a:lnTo>
                    <a:pt x="18286" y="333467"/>
                  </a:lnTo>
                  <a:lnTo>
                    <a:pt x="19028" y="333389"/>
                  </a:lnTo>
                  <a:lnTo>
                    <a:pt x="19769" y="333301"/>
                  </a:lnTo>
                  <a:lnTo>
                    <a:pt x="20505" y="333203"/>
                  </a:lnTo>
                  <a:close/>
                  <a:moveTo>
                    <a:pt x="64128" y="341329"/>
                  </a:moveTo>
                  <a:lnTo>
                    <a:pt x="64138" y="343715"/>
                  </a:lnTo>
                  <a:lnTo>
                    <a:pt x="64152" y="346111"/>
                  </a:lnTo>
                  <a:lnTo>
                    <a:pt x="64171" y="348517"/>
                  </a:lnTo>
                  <a:lnTo>
                    <a:pt x="64195" y="350922"/>
                  </a:lnTo>
                  <a:lnTo>
                    <a:pt x="63838" y="350962"/>
                  </a:lnTo>
                  <a:lnTo>
                    <a:pt x="63482" y="351020"/>
                  </a:lnTo>
                  <a:lnTo>
                    <a:pt x="63126" y="351089"/>
                  </a:lnTo>
                  <a:lnTo>
                    <a:pt x="62765" y="351177"/>
                  </a:lnTo>
                  <a:lnTo>
                    <a:pt x="62408" y="351265"/>
                  </a:lnTo>
                  <a:lnTo>
                    <a:pt x="62047" y="351372"/>
                  </a:lnTo>
                  <a:lnTo>
                    <a:pt x="61691" y="351490"/>
                  </a:lnTo>
                  <a:lnTo>
                    <a:pt x="61335" y="351617"/>
                  </a:lnTo>
                  <a:lnTo>
                    <a:pt x="60978" y="351763"/>
                  </a:lnTo>
                  <a:lnTo>
                    <a:pt x="60622" y="351920"/>
                  </a:lnTo>
                  <a:lnTo>
                    <a:pt x="60270" y="352086"/>
                  </a:lnTo>
                  <a:lnTo>
                    <a:pt x="59919" y="352272"/>
                  </a:lnTo>
                  <a:lnTo>
                    <a:pt x="59567" y="352468"/>
                  </a:lnTo>
                  <a:lnTo>
                    <a:pt x="59225" y="352683"/>
                  </a:lnTo>
                  <a:lnTo>
                    <a:pt x="58883" y="352908"/>
                  </a:lnTo>
                  <a:lnTo>
                    <a:pt x="58541" y="353152"/>
                  </a:lnTo>
                  <a:lnTo>
                    <a:pt x="58669" y="351803"/>
                  </a:lnTo>
                  <a:lnTo>
                    <a:pt x="58793" y="350453"/>
                  </a:lnTo>
                  <a:lnTo>
                    <a:pt x="58907" y="349094"/>
                  </a:lnTo>
                  <a:lnTo>
                    <a:pt x="59011" y="347735"/>
                  </a:lnTo>
                  <a:lnTo>
                    <a:pt x="59111" y="346375"/>
                  </a:lnTo>
                  <a:lnTo>
                    <a:pt x="59206" y="345016"/>
                  </a:lnTo>
                  <a:lnTo>
                    <a:pt x="59292" y="343647"/>
                  </a:lnTo>
                  <a:lnTo>
                    <a:pt x="59377" y="342278"/>
                  </a:lnTo>
                  <a:lnTo>
                    <a:pt x="59677" y="342317"/>
                  </a:lnTo>
                  <a:lnTo>
                    <a:pt x="59976" y="342346"/>
                  </a:lnTo>
                  <a:lnTo>
                    <a:pt x="60275" y="342356"/>
                  </a:lnTo>
                  <a:lnTo>
                    <a:pt x="60575" y="342356"/>
                  </a:lnTo>
                  <a:lnTo>
                    <a:pt x="60874" y="342346"/>
                  </a:lnTo>
                  <a:lnTo>
                    <a:pt x="61173" y="342317"/>
                  </a:lnTo>
                  <a:lnTo>
                    <a:pt x="61472" y="342278"/>
                  </a:lnTo>
                  <a:lnTo>
                    <a:pt x="61772" y="342219"/>
                  </a:lnTo>
                  <a:lnTo>
                    <a:pt x="62071" y="342161"/>
                  </a:lnTo>
                  <a:lnTo>
                    <a:pt x="62366" y="342073"/>
                  </a:lnTo>
                  <a:lnTo>
                    <a:pt x="62660" y="341985"/>
                  </a:lnTo>
                  <a:lnTo>
                    <a:pt x="62959" y="341877"/>
                  </a:lnTo>
                  <a:lnTo>
                    <a:pt x="63254" y="341760"/>
                  </a:lnTo>
                  <a:lnTo>
                    <a:pt x="63544" y="341633"/>
                  </a:lnTo>
                  <a:lnTo>
                    <a:pt x="63838" y="341486"/>
                  </a:lnTo>
                  <a:lnTo>
                    <a:pt x="64128" y="341329"/>
                  </a:lnTo>
                  <a:close/>
                  <a:moveTo>
                    <a:pt x="21322" y="346258"/>
                  </a:moveTo>
                  <a:lnTo>
                    <a:pt x="21460" y="347588"/>
                  </a:lnTo>
                  <a:lnTo>
                    <a:pt x="21598" y="348918"/>
                  </a:lnTo>
                  <a:lnTo>
                    <a:pt x="21750" y="350228"/>
                  </a:lnTo>
                  <a:lnTo>
                    <a:pt x="21907" y="351519"/>
                  </a:lnTo>
                  <a:lnTo>
                    <a:pt x="22078" y="352810"/>
                  </a:lnTo>
                  <a:lnTo>
                    <a:pt x="22249" y="354071"/>
                  </a:lnTo>
                  <a:lnTo>
                    <a:pt x="22434" y="355323"/>
                  </a:lnTo>
                  <a:lnTo>
                    <a:pt x="22624" y="356565"/>
                  </a:lnTo>
                  <a:lnTo>
                    <a:pt x="22258" y="356457"/>
                  </a:lnTo>
                  <a:lnTo>
                    <a:pt x="21888" y="356369"/>
                  </a:lnTo>
                  <a:lnTo>
                    <a:pt x="21503" y="356291"/>
                  </a:lnTo>
                  <a:lnTo>
                    <a:pt x="21308" y="356262"/>
                  </a:lnTo>
                  <a:lnTo>
                    <a:pt x="21113" y="356232"/>
                  </a:lnTo>
                  <a:lnTo>
                    <a:pt x="20790" y="356213"/>
                  </a:lnTo>
                  <a:lnTo>
                    <a:pt x="20477" y="356203"/>
                  </a:lnTo>
                  <a:lnTo>
                    <a:pt x="20163" y="356203"/>
                  </a:lnTo>
                  <a:lnTo>
                    <a:pt x="19854" y="356213"/>
                  </a:lnTo>
                  <a:lnTo>
                    <a:pt x="19550" y="356232"/>
                  </a:lnTo>
                  <a:lnTo>
                    <a:pt x="19246" y="356262"/>
                  </a:lnTo>
                  <a:lnTo>
                    <a:pt x="18952" y="356291"/>
                  </a:lnTo>
                  <a:lnTo>
                    <a:pt x="18657" y="356340"/>
                  </a:lnTo>
                  <a:lnTo>
                    <a:pt x="18367" y="356399"/>
                  </a:lnTo>
                  <a:lnTo>
                    <a:pt x="18082" y="356457"/>
                  </a:lnTo>
                  <a:lnTo>
                    <a:pt x="17797" y="356536"/>
                  </a:lnTo>
                  <a:lnTo>
                    <a:pt x="17521" y="356614"/>
                  </a:lnTo>
                  <a:lnTo>
                    <a:pt x="17246" y="356702"/>
                  </a:lnTo>
                  <a:lnTo>
                    <a:pt x="16970" y="356800"/>
                  </a:lnTo>
                  <a:lnTo>
                    <a:pt x="16704" y="356907"/>
                  </a:lnTo>
                  <a:lnTo>
                    <a:pt x="16438" y="357024"/>
                  </a:lnTo>
                  <a:lnTo>
                    <a:pt x="16381" y="355704"/>
                  </a:lnTo>
                  <a:lnTo>
                    <a:pt x="16329" y="354394"/>
                  </a:lnTo>
                  <a:lnTo>
                    <a:pt x="16277" y="353084"/>
                  </a:lnTo>
                  <a:lnTo>
                    <a:pt x="16229" y="351763"/>
                  </a:lnTo>
                  <a:lnTo>
                    <a:pt x="16186" y="350453"/>
                  </a:lnTo>
                  <a:lnTo>
                    <a:pt x="16144" y="349153"/>
                  </a:lnTo>
                  <a:lnTo>
                    <a:pt x="16068" y="346532"/>
                  </a:lnTo>
                  <a:lnTo>
                    <a:pt x="16396" y="346561"/>
                  </a:lnTo>
                  <a:lnTo>
                    <a:pt x="16719" y="346581"/>
                  </a:lnTo>
                  <a:lnTo>
                    <a:pt x="17046" y="346590"/>
                  </a:lnTo>
                  <a:lnTo>
                    <a:pt x="17702" y="346590"/>
                  </a:lnTo>
                  <a:lnTo>
                    <a:pt x="18035" y="346571"/>
                  </a:lnTo>
                  <a:lnTo>
                    <a:pt x="18690" y="346532"/>
                  </a:lnTo>
                  <a:lnTo>
                    <a:pt x="19351" y="346463"/>
                  </a:lnTo>
                  <a:lnTo>
                    <a:pt x="20011" y="346395"/>
                  </a:lnTo>
                  <a:lnTo>
                    <a:pt x="20667" y="346326"/>
                  </a:lnTo>
                  <a:lnTo>
                    <a:pt x="21322" y="346258"/>
                  </a:lnTo>
                  <a:close/>
                  <a:moveTo>
                    <a:pt x="65017" y="354247"/>
                  </a:moveTo>
                  <a:lnTo>
                    <a:pt x="65259" y="354257"/>
                  </a:lnTo>
                  <a:lnTo>
                    <a:pt x="65496" y="354267"/>
                  </a:lnTo>
                  <a:lnTo>
                    <a:pt x="65739" y="354286"/>
                  </a:lnTo>
                  <a:lnTo>
                    <a:pt x="65976" y="354325"/>
                  </a:lnTo>
                  <a:lnTo>
                    <a:pt x="66214" y="354365"/>
                  </a:lnTo>
                  <a:lnTo>
                    <a:pt x="66451" y="354414"/>
                  </a:lnTo>
                  <a:lnTo>
                    <a:pt x="66684" y="354472"/>
                  </a:lnTo>
                  <a:lnTo>
                    <a:pt x="66917" y="354531"/>
                  </a:lnTo>
                  <a:lnTo>
                    <a:pt x="67150" y="354609"/>
                  </a:lnTo>
                  <a:lnTo>
                    <a:pt x="67383" y="354697"/>
                  </a:lnTo>
                  <a:lnTo>
                    <a:pt x="67611" y="354785"/>
                  </a:lnTo>
                  <a:lnTo>
                    <a:pt x="67839" y="354893"/>
                  </a:lnTo>
                  <a:lnTo>
                    <a:pt x="68062" y="355000"/>
                  </a:lnTo>
                  <a:lnTo>
                    <a:pt x="68285" y="355118"/>
                  </a:lnTo>
                  <a:lnTo>
                    <a:pt x="68509" y="355254"/>
                  </a:lnTo>
                  <a:lnTo>
                    <a:pt x="68727" y="355391"/>
                  </a:lnTo>
                  <a:lnTo>
                    <a:pt x="68946" y="355538"/>
                  </a:lnTo>
                  <a:lnTo>
                    <a:pt x="69159" y="355704"/>
                  </a:lnTo>
                  <a:lnTo>
                    <a:pt x="69373" y="355871"/>
                  </a:lnTo>
                  <a:lnTo>
                    <a:pt x="69582" y="356047"/>
                  </a:lnTo>
                  <a:lnTo>
                    <a:pt x="69791" y="356242"/>
                  </a:lnTo>
                  <a:lnTo>
                    <a:pt x="69996" y="356438"/>
                  </a:lnTo>
                  <a:lnTo>
                    <a:pt x="70200" y="356653"/>
                  </a:lnTo>
                  <a:lnTo>
                    <a:pt x="70399" y="356878"/>
                  </a:lnTo>
                  <a:lnTo>
                    <a:pt x="70599" y="357103"/>
                  </a:lnTo>
                  <a:lnTo>
                    <a:pt x="70794" y="357347"/>
                  </a:lnTo>
                  <a:lnTo>
                    <a:pt x="70984" y="357601"/>
                  </a:lnTo>
                  <a:lnTo>
                    <a:pt x="71174" y="357865"/>
                  </a:lnTo>
                  <a:lnTo>
                    <a:pt x="71359" y="358139"/>
                  </a:lnTo>
                  <a:lnTo>
                    <a:pt x="71544" y="358423"/>
                  </a:lnTo>
                  <a:lnTo>
                    <a:pt x="71720" y="358726"/>
                  </a:lnTo>
                  <a:lnTo>
                    <a:pt x="71896" y="359029"/>
                  </a:lnTo>
                  <a:lnTo>
                    <a:pt x="72072" y="359352"/>
                  </a:lnTo>
                  <a:lnTo>
                    <a:pt x="72238" y="359684"/>
                  </a:lnTo>
                  <a:lnTo>
                    <a:pt x="72404" y="360027"/>
                  </a:lnTo>
                  <a:lnTo>
                    <a:pt x="72566" y="360379"/>
                  </a:lnTo>
                  <a:lnTo>
                    <a:pt x="72727" y="360740"/>
                  </a:lnTo>
                  <a:lnTo>
                    <a:pt x="72879" y="361122"/>
                  </a:lnTo>
                  <a:lnTo>
                    <a:pt x="73031" y="361513"/>
                  </a:lnTo>
                  <a:lnTo>
                    <a:pt x="73179" y="361914"/>
                  </a:lnTo>
                  <a:lnTo>
                    <a:pt x="73321" y="362334"/>
                  </a:lnTo>
                  <a:lnTo>
                    <a:pt x="73459" y="362755"/>
                  </a:lnTo>
                  <a:lnTo>
                    <a:pt x="73597" y="363195"/>
                  </a:lnTo>
                  <a:lnTo>
                    <a:pt x="73725" y="363645"/>
                  </a:lnTo>
                  <a:lnTo>
                    <a:pt x="73849" y="364114"/>
                  </a:lnTo>
                  <a:lnTo>
                    <a:pt x="73972" y="364593"/>
                  </a:lnTo>
                  <a:lnTo>
                    <a:pt x="74091" y="365082"/>
                  </a:lnTo>
                  <a:lnTo>
                    <a:pt x="74200" y="365581"/>
                  </a:lnTo>
                  <a:lnTo>
                    <a:pt x="74309" y="366099"/>
                  </a:lnTo>
                  <a:lnTo>
                    <a:pt x="74352" y="366305"/>
                  </a:lnTo>
                  <a:lnTo>
                    <a:pt x="74390" y="366539"/>
                  </a:lnTo>
                  <a:lnTo>
                    <a:pt x="74476" y="367067"/>
                  </a:lnTo>
                  <a:lnTo>
                    <a:pt x="74561" y="367674"/>
                  </a:lnTo>
                  <a:lnTo>
                    <a:pt x="74652" y="368348"/>
                  </a:lnTo>
                  <a:lnTo>
                    <a:pt x="74742" y="369101"/>
                  </a:lnTo>
                  <a:lnTo>
                    <a:pt x="74827" y="369903"/>
                  </a:lnTo>
                  <a:lnTo>
                    <a:pt x="74918" y="370773"/>
                  </a:lnTo>
                  <a:lnTo>
                    <a:pt x="75003" y="371683"/>
                  </a:lnTo>
                  <a:lnTo>
                    <a:pt x="75084" y="372651"/>
                  </a:lnTo>
                  <a:lnTo>
                    <a:pt x="75160" y="373648"/>
                  </a:lnTo>
                  <a:lnTo>
                    <a:pt x="75231" y="374675"/>
                  </a:lnTo>
                  <a:lnTo>
                    <a:pt x="75298" y="375731"/>
                  </a:lnTo>
                  <a:lnTo>
                    <a:pt x="75359" y="376807"/>
                  </a:lnTo>
                  <a:lnTo>
                    <a:pt x="75412" y="377902"/>
                  </a:lnTo>
                  <a:lnTo>
                    <a:pt x="75454" y="379007"/>
                  </a:lnTo>
                  <a:lnTo>
                    <a:pt x="75488" y="380112"/>
                  </a:lnTo>
                  <a:lnTo>
                    <a:pt x="75511" y="381207"/>
                  </a:lnTo>
                  <a:lnTo>
                    <a:pt x="75521" y="381755"/>
                  </a:lnTo>
                  <a:lnTo>
                    <a:pt x="75521" y="382303"/>
                  </a:lnTo>
                  <a:lnTo>
                    <a:pt x="75526" y="382850"/>
                  </a:lnTo>
                  <a:lnTo>
                    <a:pt x="75521" y="383378"/>
                  </a:lnTo>
                  <a:lnTo>
                    <a:pt x="75516" y="383916"/>
                  </a:lnTo>
                  <a:lnTo>
                    <a:pt x="75507" y="384444"/>
                  </a:lnTo>
                  <a:lnTo>
                    <a:pt x="75497" y="384962"/>
                  </a:lnTo>
                  <a:lnTo>
                    <a:pt x="75478" y="385471"/>
                  </a:lnTo>
                  <a:lnTo>
                    <a:pt x="75459" y="385979"/>
                  </a:lnTo>
                  <a:lnTo>
                    <a:pt x="75435" y="386468"/>
                  </a:lnTo>
                  <a:lnTo>
                    <a:pt x="75407" y="386957"/>
                  </a:lnTo>
                  <a:lnTo>
                    <a:pt x="75378" y="387437"/>
                  </a:lnTo>
                  <a:lnTo>
                    <a:pt x="75340" y="387896"/>
                  </a:lnTo>
                  <a:lnTo>
                    <a:pt x="75302" y="388356"/>
                  </a:lnTo>
                  <a:lnTo>
                    <a:pt x="75255" y="388796"/>
                  </a:lnTo>
                  <a:lnTo>
                    <a:pt x="75207" y="389216"/>
                  </a:lnTo>
                  <a:lnTo>
                    <a:pt x="75150" y="389637"/>
                  </a:lnTo>
                  <a:lnTo>
                    <a:pt x="75093" y="390028"/>
                  </a:lnTo>
                  <a:lnTo>
                    <a:pt x="75027" y="390419"/>
                  </a:lnTo>
                  <a:lnTo>
                    <a:pt x="74960" y="390781"/>
                  </a:lnTo>
                  <a:lnTo>
                    <a:pt x="74884" y="391133"/>
                  </a:lnTo>
                  <a:lnTo>
                    <a:pt x="74808" y="391465"/>
                  </a:lnTo>
                  <a:lnTo>
                    <a:pt x="74723" y="391778"/>
                  </a:lnTo>
                  <a:lnTo>
                    <a:pt x="74633" y="392072"/>
                  </a:lnTo>
                  <a:lnTo>
                    <a:pt x="74533" y="392345"/>
                  </a:lnTo>
                  <a:lnTo>
                    <a:pt x="74433" y="392610"/>
                  </a:lnTo>
                  <a:lnTo>
                    <a:pt x="74381" y="392727"/>
                  </a:lnTo>
                  <a:lnTo>
                    <a:pt x="74324" y="392834"/>
                  </a:lnTo>
                  <a:lnTo>
                    <a:pt x="74267" y="392952"/>
                  </a:lnTo>
                  <a:lnTo>
                    <a:pt x="74210" y="393050"/>
                  </a:lnTo>
                  <a:lnTo>
                    <a:pt x="74153" y="393147"/>
                  </a:lnTo>
                  <a:lnTo>
                    <a:pt x="74091" y="393235"/>
                  </a:lnTo>
                  <a:lnTo>
                    <a:pt x="74029" y="393323"/>
                  </a:lnTo>
                  <a:lnTo>
                    <a:pt x="73967" y="393402"/>
                  </a:lnTo>
                  <a:lnTo>
                    <a:pt x="73934" y="393441"/>
                  </a:lnTo>
                  <a:lnTo>
                    <a:pt x="73910" y="393490"/>
                  </a:lnTo>
                  <a:lnTo>
                    <a:pt x="73887" y="393538"/>
                  </a:lnTo>
                  <a:lnTo>
                    <a:pt x="73868" y="393587"/>
                  </a:lnTo>
                  <a:lnTo>
                    <a:pt x="73849" y="393646"/>
                  </a:lnTo>
                  <a:lnTo>
                    <a:pt x="73839" y="393705"/>
                  </a:lnTo>
                  <a:lnTo>
                    <a:pt x="73830" y="393763"/>
                  </a:lnTo>
                  <a:lnTo>
                    <a:pt x="73820" y="393822"/>
                  </a:lnTo>
                  <a:lnTo>
                    <a:pt x="73820" y="393891"/>
                  </a:lnTo>
                  <a:lnTo>
                    <a:pt x="73820" y="393949"/>
                  </a:lnTo>
                  <a:lnTo>
                    <a:pt x="73825" y="394008"/>
                  </a:lnTo>
                  <a:lnTo>
                    <a:pt x="73830" y="394076"/>
                  </a:lnTo>
                  <a:lnTo>
                    <a:pt x="73839" y="394135"/>
                  </a:lnTo>
                  <a:lnTo>
                    <a:pt x="73853" y="394194"/>
                  </a:lnTo>
                  <a:lnTo>
                    <a:pt x="73868" y="394252"/>
                  </a:lnTo>
                  <a:lnTo>
                    <a:pt x="73887" y="394301"/>
                  </a:lnTo>
                  <a:lnTo>
                    <a:pt x="73478" y="393920"/>
                  </a:lnTo>
                  <a:lnTo>
                    <a:pt x="73065" y="393568"/>
                  </a:lnTo>
                  <a:lnTo>
                    <a:pt x="72642" y="393226"/>
                  </a:lnTo>
                  <a:lnTo>
                    <a:pt x="72219" y="392903"/>
                  </a:lnTo>
                  <a:lnTo>
                    <a:pt x="71796" y="392600"/>
                  </a:lnTo>
                  <a:lnTo>
                    <a:pt x="71364" y="392316"/>
                  </a:lnTo>
                  <a:lnTo>
                    <a:pt x="70932" y="392062"/>
                  </a:lnTo>
                  <a:lnTo>
                    <a:pt x="70494" y="391817"/>
                  </a:lnTo>
                  <a:lnTo>
                    <a:pt x="70057" y="391602"/>
                  </a:lnTo>
                  <a:lnTo>
                    <a:pt x="69616" y="391407"/>
                  </a:lnTo>
                  <a:lnTo>
                    <a:pt x="69174" y="391231"/>
                  </a:lnTo>
                  <a:lnTo>
                    <a:pt x="68727" y="391084"/>
                  </a:lnTo>
                  <a:lnTo>
                    <a:pt x="68281" y="390947"/>
                  </a:lnTo>
                  <a:lnTo>
                    <a:pt x="68057" y="390898"/>
                  </a:lnTo>
                  <a:lnTo>
                    <a:pt x="67834" y="390849"/>
                  </a:lnTo>
                  <a:lnTo>
                    <a:pt x="67611" y="390800"/>
                  </a:lnTo>
                  <a:lnTo>
                    <a:pt x="67383" y="390761"/>
                  </a:lnTo>
                  <a:lnTo>
                    <a:pt x="67159" y="390732"/>
                  </a:lnTo>
                  <a:lnTo>
                    <a:pt x="66936" y="390703"/>
                  </a:lnTo>
                  <a:lnTo>
                    <a:pt x="66542" y="390673"/>
                  </a:lnTo>
                  <a:lnTo>
                    <a:pt x="66138" y="390654"/>
                  </a:lnTo>
                  <a:lnTo>
                    <a:pt x="65734" y="390644"/>
                  </a:lnTo>
                  <a:lnTo>
                    <a:pt x="65321" y="390644"/>
                  </a:lnTo>
                  <a:lnTo>
                    <a:pt x="64907" y="390654"/>
                  </a:lnTo>
                  <a:lnTo>
                    <a:pt x="64489" y="390683"/>
                  </a:lnTo>
                  <a:lnTo>
                    <a:pt x="64071" y="390722"/>
                  </a:lnTo>
                  <a:lnTo>
                    <a:pt x="63648" y="390771"/>
                  </a:lnTo>
                  <a:lnTo>
                    <a:pt x="63226" y="390849"/>
                  </a:lnTo>
                  <a:lnTo>
                    <a:pt x="62798" y="390928"/>
                  </a:lnTo>
                  <a:lnTo>
                    <a:pt x="62375" y="391035"/>
                  </a:lnTo>
                  <a:lnTo>
                    <a:pt x="61948" y="391152"/>
                  </a:lnTo>
                  <a:lnTo>
                    <a:pt x="61525" y="391289"/>
                  </a:lnTo>
                  <a:lnTo>
                    <a:pt x="61102" y="391446"/>
                  </a:lnTo>
                  <a:lnTo>
                    <a:pt x="60679" y="391612"/>
                  </a:lnTo>
                  <a:lnTo>
                    <a:pt x="60261" y="391808"/>
                  </a:lnTo>
                  <a:lnTo>
                    <a:pt x="59848" y="392023"/>
                  </a:lnTo>
                  <a:lnTo>
                    <a:pt x="59439" y="392257"/>
                  </a:lnTo>
                  <a:lnTo>
                    <a:pt x="59235" y="392385"/>
                  </a:lnTo>
                  <a:lnTo>
                    <a:pt x="59030" y="392512"/>
                  </a:lnTo>
                  <a:lnTo>
                    <a:pt x="58831" y="392649"/>
                  </a:lnTo>
                  <a:lnTo>
                    <a:pt x="58631" y="392786"/>
                  </a:lnTo>
                  <a:lnTo>
                    <a:pt x="58432" y="392932"/>
                  </a:lnTo>
                  <a:lnTo>
                    <a:pt x="58232" y="393089"/>
                  </a:lnTo>
                  <a:lnTo>
                    <a:pt x="58038" y="393245"/>
                  </a:lnTo>
                  <a:lnTo>
                    <a:pt x="57843" y="393411"/>
                  </a:lnTo>
                  <a:lnTo>
                    <a:pt x="57653" y="393587"/>
                  </a:lnTo>
                  <a:lnTo>
                    <a:pt x="57463" y="393763"/>
                  </a:lnTo>
                  <a:lnTo>
                    <a:pt x="57273" y="393939"/>
                  </a:lnTo>
                  <a:lnTo>
                    <a:pt x="57087" y="394135"/>
                  </a:lnTo>
                  <a:lnTo>
                    <a:pt x="56902" y="394331"/>
                  </a:lnTo>
                  <a:lnTo>
                    <a:pt x="56721" y="394526"/>
                  </a:lnTo>
                  <a:lnTo>
                    <a:pt x="56541" y="394741"/>
                  </a:lnTo>
                  <a:lnTo>
                    <a:pt x="56360" y="394956"/>
                  </a:lnTo>
                  <a:lnTo>
                    <a:pt x="56185" y="395172"/>
                  </a:lnTo>
                  <a:lnTo>
                    <a:pt x="56014" y="395396"/>
                  </a:lnTo>
                  <a:lnTo>
                    <a:pt x="55843" y="395631"/>
                  </a:lnTo>
                  <a:lnTo>
                    <a:pt x="55672" y="395876"/>
                  </a:lnTo>
                  <a:lnTo>
                    <a:pt x="55505" y="396130"/>
                  </a:lnTo>
                  <a:lnTo>
                    <a:pt x="55344" y="396384"/>
                  </a:lnTo>
                  <a:lnTo>
                    <a:pt x="55182" y="396638"/>
                  </a:lnTo>
                  <a:lnTo>
                    <a:pt x="55025" y="396912"/>
                  </a:lnTo>
                  <a:lnTo>
                    <a:pt x="54869" y="397186"/>
                  </a:lnTo>
                  <a:lnTo>
                    <a:pt x="54717" y="397470"/>
                  </a:lnTo>
                  <a:lnTo>
                    <a:pt x="54569" y="397763"/>
                  </a:lnTo>
                  <a:lnTo>
                    <a:pt x="54422" y="398066"/>
                  </a:lnTo>
                  <a:lnTo>
                    <a:pt x="54242" y="396541"/>
                  </a:lnTo>
                  <a:lnTo>
                    <a:pt x="54151" y="395758"/>
                  </a:lnTo>
                  <a:lnTo>
                    <a:pt x="54061" y="394976"/>
                  </a:lnTo>
                  <a:lnTo>
                    <a:pt x="53975" y="394184"/>
                  </a:lnTo>
                  <a:lnTo>
                    <a:pt x="53895" y="393382"/>
                  </a:lnTo>
                  <a:lnTo>
                    <a:pt x="53814" y="392580"/>
                  </a:lnTo>
                  <a:lnTo>
                    <a:pt x="53738" y="391769"/>
                  </a:lnTo>
                  <a:lnTo>
                    <a:pt x="53667" y="390957"/>
                  </a:lnTo>
                  <a:lnTo>
                    <a:pt x="53595" y="390135"/>
                  </a:lnTo>
                  <a:lnTo>
                    <a:pt x="53529" y="389314"/>
                  </a:lnTo>
                  <a:lnTo>
                    <a:pt x="53467" y="388483"/>
                  </a:lnTo>
                  <a:lnTo>
                    <a:pt x="53410" y="387661"/>
                  </a:lnTo>
                  <a:lnTo>
                    <a:pt x="53353" y="386830"/>
                  </a:lnTo>
                  <a:lnTo>
                    <a:pt x="53306" y="385989"/>
                  </a:lnTo>
                  <a:lnTo>
                    <a:pt x="53263" y="385158"/>
                  </a:lnTo>
                  <a:lnTo>
                    <a:pt x="53225" y="384327"/>
                  </a:lnTo>
                  <a:lnTo>
                    <a:pt x="53187" y="383496"/>
                  </a:lnTo>
                  <a:lnTo>
                    <a:pt x="53163" y="382655"/>
                  </a:lnTo>
                  <a:lnTo>
                    <a:pt x="53139" y="381823"/>
                  </a:lnTo>
                  <a:lnTo>
                    <a:pt x="53120" y="380992"/>
                  </a:lnTo>
                  <a:lnTo>
                    <a:pt x="53111" y="380171"/>
                  </a:lnTo>
                  <a:lnTo>
                    <a:pt x="53106" y="379340"/>
                  </a:lnTo>
                  <a:lnTo>
                    <a:pt x="53111" y="378518"/>
                  </a:lnTo>
                  <a:lnTo>
                    <a:pt x="53120" y="377707"/>
                  </a:lnTo>
                  <a:lnTo>
                    <a:pt x="53139" y="376895"/>
                  </a:lnTo>
                  <a:lnTo>
                    <a:pt x="53163" y="376083"/>
                  </a:lnTo>
                  <a:lnTo>
                    <a:pt x="53192" y="375281"/>
                  </a:lnTo>
                  <a:lnTo>
                    <a:pt x="53234" y="374489"/>
                  </a:lnTo>
                  <a:lnTo>
                    <a:pt x="53282" y="373697"/>
                  </a:lnTo>
                  <a:lnTo>
                    <a:pt x="53339" y="372925"/>
                  </a:lnTo>
                  <a:lnTo>
                    <a:pt x="53401" y="372152"/>
                  </a:lnTo>
                  <a:lnTo>
                    <a:pt x="53477" y="371380"/>
                  </a:lnTo>
                  <a:lnTo>
                    <a:pt x="53557" y="370627"/>
                  </a:lnTo>
                  <a:lnTo>
                    <a:pt x="53648" y="369884"/>
                  </a:lnTo>
                  <a:lnTo>
                    <a:pt x="53747" y="369150"/>
                  </a:lnTo>
                  <a:lnTo>
                    <a:pt x="53861" y="368427"/>
                  </a:lnTo>
                  <a:lnTo>
                    <a:pt x="53980" y="367713"/>
                  </a:lnTo>
                  <a:lnTo>
                    <a:pt x="54042" y="367361"/>
                  </a:lnTo>
                  <a:lnTo>
                    <a:pt x="54108" y="367009"/>
                  </a:lnTo>
                  <a:lnTo>
                    <a:pt x="54180" y="366666"/>
                  </a:lnTo>
                  <a:lnTo>
                    <a:pt x="54251" y="366324"/>
                  </a:lnTo>
                  <a:lnTo>
                    <a:pt x="54327" y="365982"/>
                  </a:lnTo>
                  <a:lnTo>
                    <a:pt x="54403" y="365649"/>
                  </a:lnTo>
                  <a:lnTo>
                    <a:pt x="54484" y="365317"/>
                  </a:lnTo>
                  <a:lnTo>
                    <a:pt x="54565" y="364994"/>
                  </a:lnTo>
                  <a:lnTo>
                    <a:pt x="54650" y="364662"/>
                  </a:lnTo>
                  <a:lnTo>
                    <a:pt x="54740" y="364339"/>
                  </a:lnTo>
                  <a:lnTo>
                    <a:pt x="54831" y="364026"/>
                  </a:lnTo>
                  <a:lnTo>
                    <a:pt x="54926" y="363713"/>
                  </a:lnTo>
                  <a:lnTo>
                    <a:pt x="55021" y="363400"/>
                  </a:lnTo>
                  <a:lnTo>
                    <a:pt x="55120" y="363097"/>
                  </a:lnTo>
                  <a:lnTo>
                    <a:pt x="55220" y="362794"/>
                  </a:lnTo>
                  <a:lnTo>
                    <a:pt x="55329" y="362491"/>
                  </a:lnTo>
                  <a:lnTo>
                    <a:pt x="55434" y="362197"/>
                  </a:lnTo>
                  <a:lnTo>
                    <a:pt x="55548" y="361914"/>
                  </a:lnTo>
                  <a:lnTo>
                    <a:pt x="55662" y="361620"/>
                  </a:lnTo>
                  <a:lnTo>
                    <a:pt x="55781" y="361347"/>
                  </a:lnTo>
                  <a:lnTo>
                    <a:pt x="55900" y="361063"/>
                  </a:lnTo>
                  <a:lnTo>
                    <a:pt x="56023" y="360799"/>
                  </a:lnTo>
                  <a:lnTo>
                    <a:pt x="56151" y="360525"/>
                  </a:lnTo>
                  <a:lnTo>
                    <a:pt x="56280" y="360261"/>
                  </a:lnTo>
                  <a:lnTo>
                    <a:pt x="56413" y="360007"/>
                  </a:lnTo>
                  <a:lnTo>
                    <a:pt x="56550" y="359753"/>
                  </a:lnTo>
                  <a:lnTo>
                    <a:pt x="56688" y="359498"/>
                  </a:lnTo>
                  <a:lnTo>
                    <a:pt x="56836" y="359264"/>
                  </a:lnTo>
                  <a:lnTo>
                    <a:pt x="56978" y="359019"/>
                  </a:lnTo>
                  <a:lnTo>
                    <a:pt x="57130" y="358785"/>
                  </a:lnTo>
                  <a:lnTo>
                    <a:pt x="57282" y="358560"/>
                  </a:lnTo>
                  <a:lnTo>
                    <a:pt x="57439" y="358335"/>
                  </a:lnTo>
                  <a:lnTo>
                    <a:pt x="57600" y="358120"/>
                  </a:lnTo>
                  <a:lnTo>
                    <a:pt x="57762" y="357905"/>
                  </a:lnTo>
                  <a:lnTo>
                    <a:pt x="57933" y="357699"/>
                  </a:lnTo>
                  <a:lnTo>
                    <a:pt x="58099" y="357494"/>
                  </a:lnTo>
                  <a:lnTo>
                    <a:pt x="58275" y="357298"/>
                  </a:lnTo>
                  <a:lnTo>
                    <a:pt x="58456" y="357103"/>
                  </a:lnTo>
                  <a:lnTo>
                    <a:pt x="58636" y="356917"/>
                  </a:lnTo>
                  <a:lnTo>
                    <a:pt x="58821" y="356741"/>
                  </a:lnTo>
                  <a:lnTo>
                    <a:pt x="59007" y="356565"/>
                  </a:lnTo>
                  <a:lnTo>
                    <a:pt x="59201" y="356399"/>
                  </a:lnTo>
                  <a:lnTo>
                    <a:pt x="59396" y="356242"/>
                  </a:lnTo>
                  <a:lnTo>
                    <a:pt x="59596" y="356086"/>
                  </a:lnTo>
                  <a:lnTo>
                    <a:pt x="59800" y="355929"/>
                  </a:lnTo>
                  <a:lnTo>
                    <a:pt x="60009" y="355792"/>
                  </a:lnTo>
                  <a:lnTo>
                    <a:pt x="60218" y="355655"/>
                  </a:lnTo>
                  <a:lnTo>
                    <a:pt x="60437" y="355519"/>
                  </a:lnTo>
                  <a:lnTo>
                    <a:pt x="60655" y="355391"/>
                  </a:lnTo>
                  <a:lnTo>
                    <a:pt x="60879" y="355274"/>
                  </a:lnTo>
                  <a:lnTo>
                    <a:pt x="61102" y="355166"/>
                  </a:lnTo>
                  <a:lnTo>
                    <a:pt x="61335" y="355059"/>
                  </a:lnTo>
                  <a:lnTo>
                    <a:pt x="61582" y="354961"/>
                  </a:lnTo>
                  <a:lnTo>
                    <a:pt x="61829" y="354863"/>
                  </a:lnTo>
                  <a:lnTo>
                    <a:pt x="62076" y="354766"/>
                  </a:lnTo>
                  <a:lnTo>
                    <a:pt x="62318" y="354687"/>
                  </a:lnTo>
                  <a:lnTo>
                    <a:pt x="62565" y="354609"/>
                  </a:lnTo>
                  <a:lnTo>
                    <a:pt x="62812" y="354541"/>
                  </a:lnTo>
                  <a:lnTo>
                    <a:pt x="63059" y="354472"/>
                  </a:lnTo>
                  <a:lnTo>
                    <a:pt x="63306" y="354423"/>
                  </a:lnTo>
                  <a:lnTo>
                    <a:pt x="63553" y="354374"/>
                  </a:lnTo>
                  <a:lnTo>
                    <a:pt x="63796" y="354335"/>
                  </a:lnTo>
                  <a:lnTo>
                    <a:pt x="64043" y="354296"/>
                  </a:lnTo>
                  <a:lnTo>
                    <a:pt x="64285" y="354277"/>
                  </a:lnTo>
                  <a:lnTo>
                    <a:pt x="64532" y="354257"/>
                  </a:lnTo>
                  <a:lnTo>
                    <a:pt x="64774" y="354247"/>
                  </a:lnTo>
                  <a:close/>
                  <a:moveTo>
                    <a:pt x="19764" y="359772"/>
                  </a:moveTo>
                  <a:lnTo>
                    <a:pt x="19992" y="359782"/>
                  </a:lnTo>
                  <a:lnTo>
                    <a:pt x="20225" y="359802"/>
                  </a:lnTo>
                  <a:lnTo>
                    <a:pt x="20453" y="359831"/>
                  </a:lnTo>
                  <a:lnTo>
                    <a:pt x="20681" y="359860"/>
                  </a:lnTo>
                  <a:lnTo>
                    <a:pt x="20914" y="359890"/>
                  </a:lnTo>
                  <a:lnTo>
                    <a:pt x="21142" y="359939"/>
                  </a:lnTo>
                  <a:lnTo>
                    <a:pt x="21370" y="359987"/>
                  </a:lnTo>
                  <a:lnTo>
                    <a:pt x="21598" y="360036"/>
                  </a:lnTo>
                  <a:lnTo>
                    <a:pt x="21826" y="360105"/>
                  </a:lnTo>
                  <a:lnTo>
                    <a:pt x="22063" y="360173"/>
                  </a:lnTo>
                  <a:lnTo>
                    <a:pt x="22296" y="360261"/>
                  </a:lnTo>
                  <a:lnTo>
                    <a:pt x="22524" y="360349"/>
                  </a:lnTo>
                  <a:lnTo>
                    <a:pt x="22748" y="360447"/>
                  </a:lnTo>
                  <a:lnTo>
                    <a:pt x="22966" y="360545"/>
                  </a:lnTo>
                  <a:lnTo>
                    <a:pt x="23185" y="360662"/>
                  </a:lnTo>
                  <a:lnTo>
                    <a:pt x="23394" y="360780"/>
                  </a:lnTo>
                  <a:lnTo>
                    <a:pt x="23603" y="360907"/>
                  </a:lnTo>
                  <a:lnTo>
                    <a:pt x="23807" y="361044"/>
                  </a:lnTo>
                  <a:lnTo>
                    <a:pt x="24007" y="361190"/>
                  </a:lnTo>
                  <a:lnTo>
                    <a:pt x="24201" y="361347"/>
                  </a:lnTo>
                  <a:lnTo>
                    <a:pt x="24396" y="361503"/>
                  </a:lnTo>
                  <a:lnTo>
                    <a:pt x="24586" y="361669"/>
                  </a:lnTo>
                  <a:lnTo>
                    <a:pt x="24771" y="361836"/>
                  </a:lnTo>
                  <a:lnTo>
                    <a:pt x="24952" y="362021"/>
                  </a:lnTo>
                  <a:lnTo>
                    <a:pt x="25128" y="362207"/>
                  </a:lnTo>
                  <a:lnTo>
                    <a:pt x="25304" y="362403"/>
                  </a:lnTo>
                  <a:lnTo>
                    <a:pt x="25470" y="362598"/>
                  </a:lnTo>
                  <a:lnTo>
                    <a:pt x="25636" y="362813"/>
                  </a:lnTo>
                  <a:lnTo>
                    <a:pt x="25802" y="363029"/>
                  </a:lnTo>
                  <a:lnTo>
                    <a:pt x="25959" y="363244"/>
                  </a:lnTo>
                  <a:lnTo>
                    <a:pt x="26116" y="363469"/>
                  </a:lnTo>
                  <a:lnTo>
                    <a:pt x="26268" y="363703"/>
                  </a:lnTo>
                  <a:lnTo>
                    <a:pt x="26415" y="363948"/>
                  </a:lnTo>
                  <a:lnTo>
                    <a:pt x="26563" y="364192"/>
                  </a:lnTo>
                  <a:lnTo>
                    <a:pt x="26705" y="364447"/>
                  </a:lnTo>
                  <a:lnTo>
                    <a:pt x="26843" y="364701"/>
                  </a:lnTo>
                  <a:lnTo>
                    <a:pt x="26981" y="364965"/>
                  </a:lnTo>
                  <a:lnTo>
                    <a:pt x="27109" y="365239"/>
                  </a:lnTo>
                  <a:lnTo>
                    <a:pt x="27237" y="365512"/>
                  </a:lnTo>
                  <a:lnTo>
                    <a:pt x="27365" y="365786"/>
                  </a:lnTo>
                  <a:lnTo>
                    <a:pt x="27484" y="366080"/>
                  </a:lnTo>
                  <a:lnTo>
                    <a:pt x="27608" y="366363"/>
                  </a:lnTo>
                  <a:lnTo>
                    <a:pt x="27722" y="366666"/>
                  </a:lnTo>
                  <a:lnTo>
                    <a:pt x="27836" y="366969"/>
                  </a:lnTo>
                  <a:lnTo>
                    <a:pt x="27945" y="367273"/>
                  </a:lnTo>
                  <a:lnTo>
                    <a:pt x="28050" y="367586"/>
                  </a:lnTo>
                  <a:lnTo>
                    <a:pt x="28154" y="367898"/>
                  </a:lnTo>
                  <a:lnTo>
                    <a:pt x="28254" y="368221"/>
                  </a:lnTo>
                  <a:lnTo>
                    <a:pt x="28354" y="368554"/>
                  </a:lnTo>
                  <a:lnTo>
                    <a:pt x="28449" y="368876"/>
                  </a:lnTo>
                  <a:lnTo>
                    <a:pt x="28539" y="369219"/>
                  </a:lnTo>
                  <a:lnTo>
                    <a:pt x="28629" y="369561"/>
                  </a:lnTo>
                  <a:lnTo>
                    <a:pt x="28715" y="369903"/>
                  </a:lnTo>
                  <a:lnTo>
                    <a:pt x="28795" y="370245"/>
                  </a:lnTo>
                  <a:lnTo>
                    <a:pt x="28876" y="370607"/>
                  </a:lnTo>
                  <a:lnTo>
                    <a:pt x="28952" y="370959"/>
                  </a:lnTo>
                  <a:lnTo>
                    <a:pt x="29028" y="371321"/>
                  </a:lnTo>
                  <a:lnTo>
                    <a:pt x="29100" y="371683"/>
                  </a:lnTo>
                  <a:lnTo>
                    <a:pt x="29171" y="372054"/>
                  </a:lnTo>
                  <a:lnTo>
                    <a:pt x="29237" y="372426"/>
                  </a:lnTo>
                  <a:lnTo>
                    <a:pt x="29304" y="372798"/>
                  </a:lnTo>
                  <a:lnTo>
                    <a:pt x="29366" y="373179"/>
                  </a:lnTo>
                  <a:lnTo>
                    <a:pt x="29423" y="373560"/>
                  </a:lnTo>
                  <a:lnTo>
                    <a:pt x="29532" y="374333"/>
                  </a:lnTo>
                  <a:lnTo>
                    <a:pt x="29636" y="375125"/>
                  </a:lnTo>
                  <a:lnTo>
                    <a:pt x="29727" y="375927"/>
                  </a:lnTo>
                  <a:lnTo>
                    <a:pt x="29807" y="376739"/>
                  </a:lnTo>
                  <a:lnTo>
                    <a:pt x="29883" y="377550"/>
                  </a:lnTo>
                  <a:lnTo>
                    <a:pt x="29945" y="378381"/>
                  </a:lnTo>
                  <a:lnTo>
                    <a:pt x="30002" y="379222"/>
                  </a:lnTo>
                  <a:lnTo>
                    <a:pt x="30050" y="380063"/>
                  </a:lnTo>
                  <a:lnTo>
                    <a:pt x="30088" y="380924"/>
                  </a:lnTo>
                  <a:lnTo>
                    <a:pt x="30121" y="381784"/>
                  </a:lnTo>
                  <a:lnTo>
                    <a:pt x="30145" y="382645"/>
                  </a:lnTo>
                  <a:lnTo>
                    <a:pt x="30164" y="383515"/>
                  </a:lnTo>
                  <a:lnTo>
                    <a:pt x="30173" y="384386"/>
                  </a:lnTo>
                  <a:lnTo>
                    <a:pt x="30173" y="385266"/>
                  </a:lnTo>
                  <a:lnTo>
                    <a:pt x="30168" y="386146"/>
                  </a:lnTo>
                  <a:lnTo>
                    <a:pt x="30159" y="387026"/>
                  </a:lnTo>
                  <a:lnTo>
                    <a:pt x="30145" y="387916"/>
                  </a:lnTo>
                  <a:lnTo>
                    <a:pt x="30121" y="388796"/>
                  </a:lnTo>
                  <a:lnTo>
                    <a:pt x="30092" y="389676"/>
                  </a:lnTo>
                  <a:lnTo>
                    <a:pt x="30059" y="390556"/>
                  </a:lnTo>
                  <a:lnTo>
                    <a:pt x="30021" y="391436"/>
                  </a:lnTo>
                  <a:lnTo>
                    <a:pt x="29978" y="392316"/>
                  </a:lnTo>
                  <a:lnTo>
                    <a:pt x="29931" y="393186"/>
                  </a:lnTo>
                  <a:lnTo>
                    <a:pt x="29879" y="394057"/>
                  </a:lnTo>
                  <a:lnTo>
                    <a:pt x="29822" y="394927"/>
                  </a:lnTo>
                  <a:lnTo>
                    <a:pt x="29760" y="395778"/>
                  </a:lnTo>
                  <a:lnTo>
                    <a:pt x="29698" y="396638"/>
                  </a:lnTo>
                  <a:lnTo>
                    <a:pt x="29632" y="397479"/>
                  </a:lnTo>
                  <a:lnTo>
                    <a:pt x="29560" y="398311"/>
                  </a:lnTo>
                  <a:lnTo>
                    <a:pt x="29484" y="399142"/>
                  </a:lnTo>
                  <a:lnTo>
                    <a:pt x="29408" y="399963"/>
                  </a:lnTo>
                  <a:lnTo>
                    <a:pt x="29332" y="400775"/>
                  </a:lnTo>
                  <a:lnTo>
                    <a:pt x="29252" y="401567"/>
                  </a:lnTo>
                  <a:lnTo>
                    <a:pt x="29166" y="402349"/>
                  </a:lnTo>
                  <a:lnTo>
                    <a:pt x="29085" y="403122"/>
                  </a:lnTo>
                  <a:lnTo>
                    <a:pt x="28909" y="404628"/>
                  </a:lnTo>
                  <a:lnTo>
                    <a:pt x="28686" y="404109"/>
                  </a:lnTo>
                  <a:lnTo>
                    <a:pt x="28453" y="403601"/>
                  </a:lnTo>
                  <a:lnTo>
                    <a:pt x="28216" y="403102"/>
                  </a:lnTo>
                  <a:lnTo>
                    <a:pt x="27969" y="402613"/>
                  </a:lnTo>
                  <a:lnTo>
                    <a:pt x="27722" y="402134"/>
                  </a:lnTo>
                  <a:lnTo>
                    <a:pt x="27465" y="401665"/>
                  </a:lnTo>
                  <a:lnTo>
                    <a:pt x="27209" y="401215"/>
                  </a:lnTo>
                  <a:lnTo>
                    <a:pt x="26943" y="400765"/>
                  </a:lnTo>
                  <a:lnTo>
                    <a:pt x="26672" y="400335"/>
                  </a:lnTo>
                  <a:lnTo>
                    <a:pt x="26396" y="399924"/>
                  </a:lnTo>
                  <a:lnTo>
                    <a:pt x="26116" y="399513"/>
                  </a:lnTo>
                  <a:lnTo>
                    <a:pt x="25831" y="399122"/>
                  </a:lnTo>
                  <a:lnTo>
                    <a:pt x="25541" y="398741"/>
                  </a:lnTo>
                  <a:lnTo>
                    <a:pt x="25247" y="398379"/>
                  </a:lnTo>
                  <a:lnTo>
                    <a:pt x="24952" y="398027"/>
                  </a:lnTo>
                  <a:lnTo>
                    <a:pt x="24648" y="397685"/>
                  </a:lnTo>
                  <a:lnTo>
                    <a:pt x="24339" y="397362"/>
                  </a:lnTo>
                  <a:lnTo>
                    <a:pt x="24030" y="397059"/>
                  </a:lnTo>
                  <a:lnTo>
                    <a:pt x="23717" y="396766"/>
                  </a:lnTo>
                  <a:lnTo>
                    <a:pt x="23398" y="396482"/>
                  </a:lnTo>
                  <a:lnTo>
                    <a:pt x="23075" y="396218"/>
                  </a:lnTo>
                  <a:lnTo>
                    <a:pt x="22748" y="395973"/>
                  </a:lnTo>
                  <a:lnTo>
                    <a:pt x="22420" y="395739"/>
                  </a:lnTo>
                  <a:lnTo>
                    <a:pt x="22087" y="395514"/>
                  </a:lnTo>
                  <a:lnTo>
                    <a:pt x="21750" y="395318"/>
                  </a:lnTo>
                  <a:lnTo>
                    <a:pt x="21408" y="395132"/>
                  </a:lnTo>
                  <a:lnTo>
                    <a:pt x="21066" y="394966"/>
                  </a:lnTo>
                  <a:lnTo>
                    <a:pt x="20724" y="394810"/>
                  </a:lnTo>
                  <a:lnTo>
                    <a:pt x="20372" y="394683"/>
                  </a:lnTo>
                  <a:lnTo>
                    <a:pt x="20020" y="394565"/>
                  </a:lnTo>
                  <a:lnTo>
                    <a:pt x="19669" y="394467"/>
                  </a:lnTo>
                  <a:lnTo>
                    <a:pt x="19313" y="394389"/>
                  </a:lnTo>
                  <a:lnTo>
                    <a:pt x="18994" y="394331"/>
                  </a:lnTo>
                  <a:lnTo>
                    <a:pt x="18681" y="394291"/>
                  </a:lnTo>
                  <a:lnTo>
                    <a:pt x="18362" y="394262"/>
                  </a:lnTo>
                  <a:lnTo>
                    <a:pt x="18049" y="394243"/>
                  </a:lnTo>
                  <a:lnTo>
                    <a:pt x="17426" y="394243"/>
                  </a:lnTo>
                  <a:lnTo>
                    <a:pt x="17118" y="394262"/>
                  </a:lnTo>
                  <a:lnTo>
                    <a:pt x="16814" y="394301"/>
                  </a:lnTo>
                  <a:lnTo>
                    <a:pt x="16505" y="394340"/>
                  </a:lnTo>
                  <a:lnTo>
                    <a:pt x="16201" y="394399"/>
                  </a:lnTo>
                  <a:lnTo>
                    <a:pt x="15897" y="394467"/>
                  </a:lnTo>
                  <a:lnTo>
                    <a:pt x="15597" y="394546"/>
                  </a:lnTo>
                  <a:lnTo>
                    <a:pt x="15298" y="394644"/>
                  </a:lnTo>
                  <a:lnTo>
                    <a:pt x="14999" y="394741"/>
                  </a:lnTo>
                  <a:lnTo>
                    <a:pt x="14704" y="394859"/>
                  </a:lnTo>
                  <a:lnTo>
                    <a:pt x="14410" y="394986"/>
                  </a:lnTo>
                  <a:lnTo>
                    <a:pt x="14120" y="395113"/>
                  </a:lnTo>
                  <a:lnTo>
                    <a:pt x="13830" y="395269"/>
                  </a:lnTo>
                  <a:lnTo>
                    <a:pt x="13540" y="395426"/>
                  </a:lnTo>
                  <a:lnTo>
                    <a:pt x="13255" y="395592"/>
                  </a:lnTo>
                  <a:lnTo>
                    <a:pt x="12970" y="395768"/>
                  </a:lnTo>
                  <a:lnTo>
                    <a:pt x="12690" y="395964"/>
                  </a:lnTo>
                  <a:lnTo>
                    <a:pt x="12409" y="396159"/>
                  </a:lnTo>
                  <a:lnTo>
                    <a:pt x="12134" y="396374"/>
                  </a:lnTo>
                  <a:lnTo>
                    <a:pt x="11858" y="396599"/>
                  </a:lnTo>
                  <a:lnTo>
                    <a:pt x="11588" y="396824"/>
                  </a:lnTo>
                  <a:lnTo>
                    <a:pt x="11317" y="397069"/>
                  </a:lnTo>
                  <a:lnTo>
                    <a:pt x="11051" y="397323"/>
                  </a:lnTo>
                  <a:lnTo>
                    <a:pt x="10785" y="397577"/>
                  </a:lnTo>
                  <a:lnTo>
                    <a:pt x="10523" y="397851"/>
                  </a:lnTo>
                  <a:lnTo>
                    <a:pt x="10262" y="398125"/>
                  </a:lnTo>
                  <a:lnTo>
                    <a:pt x="10005" y="398418"/>
                  </a:lnTo>
                  <a:lnTo>
                    <a:pt x="10029" y="398291"/>
                  </a:lnTo>
                  <a:lnTo>
                    <a:pt x="10043" y="398164"/>
                  </a:lnTo>
                  <a:lnTo>
                    <a:pt x="10058" y="398027"/>
                  </a:lnTo>
                  <a:lnTo>
                    <a:pt x="10067" y="397890"/>
                  </a:lnTo>
                  <a:lnTo>
                    <a:pt x="10067" y="397743"/>
                  </a:lnTo>
                  <a:lnTo>
                    <a:pt x="10062" y="397606"/>
                  </a:lnTo>
                  <a:lnTo>
                    <a:pt x="10053" y="397450"/>
                  </a:lnTo>
                  <a:lnTo>
                    <a:pt x="10029" y="397303"/>
                  </a:lnTo>
                  <a:lnTo>
                    <a:pt x="9782" y="395719"/>
                  </a:lnTo>
                  <a:lnTo>
                    <a:pt x="9663" y="394917"/>
                  </a:lnTo>
                  <a:lnTo>
                    <a:pt x="9549" y="394125"/>
                  </a:lnTo>
                  <a:lnTo>
                    <a:pt x="9435" y="393314"/>
                  </a:lnTo>
                  <a:lnTo>
                    <a:pt x="9326" y="392512"/>
                  </a:lnTo>
                  <a:lnTo>
                    <a:pt x="9222" y="391700"/>
                  </a:lnTo>
                  <a:lnTo>
                    <a:pt x="9122" y="390888"/>
                  </a:lnTo>
                  <a:lnTo>
                    <a:pt x="9032" y="390067"/>
                  </a:lnTo>
                  <a:lnTo>
                    <a:pt x="8941" y="389255"/>
                  </a:lnTo>
                  <a:lnTo>
                    <a:pt x="8861" y="388434"/>
                  </a:lnTo>
                  <a:lnTo>
                    <a:pt x="8789" y="387613"/>
                  </a:lnTo>
                  <a:lnTo>
                    <a:pt x="8723" y="386791"/>
                  </a:lnTo>
                  <a:lnTo>
                    <a:pt x="8666" y="385970"/>
                  </a:lnTo>
                  <a:lnTo>
                    <a:pt x="8613" y="385148"/>
                  </a:lnTo>
                  <a:lnTo>
                    <a:pt x="8571" y="384327"/>
                  </a:lnTo>
                  <a:lnTo>
                    <a:pt x="8542" y="383505"/>
                  </a:lnTo>
                  <a:lnTo>
                    <a:pt x="8518" y="382684"/>
                  </a:lnTo>
                  <a:lnTo>
                    <a:pt x="8509" y="381863"/>
                  </a:lnTo>
                  <a:lnTo>
                    <a:pt x="8509" y="381041"/>
                  </a:lnTo>
                  <a:lnTo>
                    <a:pt x="8514" y="380630"/>
                  </a:lnTo>
                  <a:lnTo>
                    <a:pt x="8518" y="380220"/>
                  </a:lnTo>
                  <a:lnTo>
                    <a:pt x="8528" y="379809"/>
                  </a:lnTo>
                  <a:lnTo>
                    <a:pt x="8542" y="379408"/>
                  </a:lnTo>
                  <a:lnTo>
                    <a:pt x="8556" y="378997"/>
                  </a:lnTo>
                  <a:lnTo>
                    <a:pt x="8575" y="378587"/>
                  </a:lnTo>
                  <a:lnTo>
                    <a:pt x="8599" y="378176"/>
                  </a:lnTo>
                  <a:lnTo>
                    <a:pt x="8623" y="377775"/>
                  </a:lnTo>
                  <a:lnTo>
                    <a:pt x="8656" y="377364"/>
                  </a:lnTo>
                  <a:lnTo>
                    <a:pt x="8685" y="376963"/>
                  </a:lnTo>
                  <a:lnTo>
                    <a:pt x="8723" y="376553"/>
                  </a:lnTo>
                  <a:lnTo>
                    <a:pt x="8761" y="376152"/>
                  </a:lnTo>
                  <a:lnTo>
                    <a:pt x="8803" y="375741"/>
                  </a:lnTo>
                  <a:lnTo>
                    <a:pt x="8851" y="375340"/>
                  </a:lnTo>
                  <a:lnTo>
                    <a:pt x="8903" y="374939"/>
                  </a:lnTo>
                  <a:lnTo>
                    <a:pt x="8956" y="374538"/>
                  </a:lnTo>
                  <a:lnTo>
                    <a:pt x="9013" y="374137"/>
                  </a:lnTo>
                  <a:lnTo>
                    <a:pt x="9074" y="373736"/>
                  </a:lnTo>
                  <a:lnTo>
                    <a:pt x="9141" y="373335"/>
                  </a:lnTo>
                  <a:lnTo>
                    <a:pt x="9207" y="372944"/>
                  </a:lnTo>
                  <a:lnTo>
                    <a:pt x="9283" y="372543"/>
                  </a:lnTo>
                  <a:lnTo>
                    <a:pt x="9359" y="372142"/>
                  </a:lnTo>
                  <a:lnTo>
                    <a:pt x="9440" y="371751"/>
                  </a:lnTo>
                  <a:lnTo>
                    <a:pt x="9526" y="371360"/>
                  </a:lnTo>
                  <a:lnTo>
                    <a:pt x="9630" y="370901"/>
                  </a:lnTo>
                  <a:lnTo>
                    <a:pt x="9739" y="370461"/>
                  </a:lnTo>
                  <a:lnTo>
                    <a:pt x="9853" y="370030"/>
                  </a:lnTo>
                  <a:lnTo>
                    <a:pt x="9972" y="369600"/>
                  </a:lnTo>
                  <a:lnTo>
                    <a:pt x="10096" y="369189"/>
                  </a:lnTo>
                  <a:lnTo>
                    <a:pt x="10219" y="368788"/>
                  </a:lnTo>
                  <a:lnTo>
                    <a:pt x="10352" y="368397"/>
                  </a:lnTo>
                  <a:lnTo>
                    <a:pt x="10485" y="368006"/>
                  </a:lnTo>
                  <a:lnTo>
                    <a:pt x="10623" y="367634"/>
                  </a:lnTo>
                  <a:lnTo>
                    <a:pt x="10766" y="367273"/>
                  </a:lnTo>
                  <a:lnTo>
                    <a:pt x="10908" y="366911"/>
                  </a:lnTo>
                  <a:lnTo>
                    <a:pt x="11055" y="366569"/>
                  </a:lnTo>
                  <a:lnTo>
                    <a:pt x="11212" y="366226"/>
                  </a:lnTo>
                  <a:lnTo>
                    <a:pt x="11364" y="365904"/>
                  </a:lnTo>
                  <a:lnTo>
                    <a:pt x="11526" y="365581"/>
                  </a:lnTo>
                  <a:lnTo>
                    <a:pt x="11687" y="365278"/>
                  </a:lnTo>
                  <a:lnTo>
                    <a:pt x="11854" y="364975"/>
                  </a:lnTo>
                  <a:lnTo>
                    <a:pt x="12025" y="364691"/>
                  </a:lnTo>
                  <a:lnTo>
                    <a:pt x="12196" y="364407"/>
                  </a:lnTo>
                  <a:lnTo>
                    <a:pt x="12371" y="364134"/>
                  </a:lnTo>
                  <a:lnTo>
                    <a:pt x="12547" y="363870"/>
                  </a:lnTo>
                  <a:lnTo>
                    <a:pt x="12728" y="363615"/>
                  </a:lnTo>
                  <a:lnTo>
                    <a:pt x="12913" y="363371"/>
                  </a:lnTo>
                  <a:lnTo>
                    <a:pt x="13098" y="363126"/>
                  </a:lnTo>
                  <a:lnTo>
                    <a:pt x="13288" y="362902"/>
                  </a:lnTo>
                  <a:lnTo>
                    <a:pt x="13478" y="362686"/>
                  </a:lnTo>
                  <a:lnTo>
                    <a:pt x="13673" y="362471"/>
                  </a:lnTo>
                  <a:lnTo>
                    <a:pt x="13868" y="362266"/>
                  </a:lnTo>
                  <a:lnTo>
                    <a:pt x="14068" y="362070"/>
                  </a:lnTo>
                  <a:lnTo>
                    <a:pt x="14267" y="361885"/>
                  </a:lnTo>
                  <a:lnTo>
                    <a:pt x="14471" y="361708"/>
                  </a:lnTo>
                  <a:lnTo>
                    <a:pt x="14676" y="361542"/>
                  </a:lnTo>
                  <a:lnTo>
                    <a:pt x="14880" y="361376"/>
                  </a:lnTo>
                  <a:lnTo>
                    <a:pt x="15089" y="361229"/>
                  </a:lnTo>
                  <a:lnTo>
                    <a:pt x="15303" y="361083"/>
                  </a:lnTo>
                  <a:lnTo>
                    <a:pt x="15512" y="360946"/>
                  </a:lnTo>
                  <a:lnTo>
                    <a:pt x="15726" y="360819"/>
                  </a:lnTo>
                  <a:lnTo>
                    <a:pt x="15939" y="360691"/>
                  </a:lnTo>
                  <a:lnTo>
                    <a:pt x="16158" y="360584"/>
                  </a:lnTo>
                  <a:lnTo>
                    <a:pt x="16376" y="360476"/>
                  </a:lnTo>
                  <a:lnTo>
                    <a:pt x="16595" y="360379"/>
                  </a:lnTo>
                  <a:lnTo>
                    <a:pt x="16818" y="360281"/>
                  </a:lnTo>
                  <a:lnTo>
                    <a:pt x="17037" y="360203"/>
                  </a:lnTo>
                  <a:lnTo>
                    <a:pt x="17260" y="360124"/>
                  </a:lnTo>
                  <a:lnTo>
                    <a:pt x="17483" y="360056"/>
                  </a:lnTo>
                  <a:lnTo>
                    <a:pt x="17712" y="359997"/>
                  </a:lnTo>
                  <a:lnTo>
                    <a:pt x="17935" y="359948"/>
                  </a:lnTo>
                  <a:lnTo>
                    <a:pt x="18163" y="359899"/>
                  </a:lnTo>
                  <a:lnTo>
                    <a:pt x="18391" y="359860"/>
                  </a:lnTo>
                  <a:lnTo>
                    <a:pt x="18619" y="359831"/>
                  </a:lnTo>
                  <a:lnTo>
                    <a:pt x="18847" y="359802"/>
                  </a:lnTo>
                  <a:lnTo>
                    <a:pt x="19075" y="359792"/>
                  </a:lnTo>
                  <a:lnTo>
                    <a:pt x="19303" y="359772"/>
                  </a:lnTo>
                  <a:close/>
                  <a:moveTo>
                    <a:pt x="65753" y="394311"/>
                  </a:moveTo>
                  <a:lnTo>
                    <a:pt x="66057" y="394321"/>
                  </a:lnTo>
                  <a:lnTo>
                    <a:pt x="66356" y="394340"/>
                  </a:lnTo>
                  <a:lnTo>
                    <a:pt x="66646" y="394360"/>
                  </a:lnTo>
                  <a:lnTo>
                    <a:pt x="66936" y="394389"/>
                  </a:lnTo>
                  <a:lnTo>
                    <a:pt x="67288" y="394428"/>
                  </a:lnTo>
                  <a:lnTo>
                    <a:pt x="67634" y="394497"/>
                  </a:lnTo>
                  <a:lnTo>
                    <a:pt x="67986" y="394565"/>
                  </a:lnTo>
                  <a:lnTo>
                    <a:pt x="68328" y="394663"/>
                  </a:lnTo>
                  <a:lnTo>
                    <a:pt x="68675" y="394761"/>
                  </a:lnTo>
                  <a:lnTo>
                    <a:pt x="69012" y="394878"/>
                  </a:lnTo>
                  <a:lnTo>
                    <a:pt x="69354" y="395005"/>
                  </a:lnTo>
                  <a:lnTo>
                    <a:pt x="69687" y="395152"/>
                  </a:lnTo>
                  <a:lnTo>
                    <a:pt x="70019" y="395308"/>
                  </a:lnTo>
                  <a:lnTo>
                    <a:pt x="70352" y="395475"/>
                  </a:lnTo>
                  <a:lnTo>
                    <a:pt x="70680" y="395651"/>
                  </a:lnTo>
                  <a:lnTo>
                    <a:pt x="71003" y="395846"/>
                  </a:lnTo>
                  <a:lnTo>
                    <a:pt x="71326" y="396052"/>
                  </a:lnTo>
                  <a:lnTo>
                    <a:pt x="71644" y="396277"/>
                  </a:lnTo>
                  <a:lnTo>
                    <a:pt x="71958" y="396501"/>
                  </a:lnTo>
                  <a:lnTo>
                    <a:pt x="72271" y="396746"/>
                  </a:lnTo>
                  <a:lnTo>
                    <a:pt x="72580" y="397010"/>
                  </a:lnTo>
                  <a:lnTo>
                    <a:pt x="72884" y="397274"/>
                  </a:lnTo>
                  <a:lnTo>
                    <a:pt x="73184" y="397558"/>
                  </a:lnTo>
                  <a:lnTo>
                    <a:pt x="73483" y="397841"/>
                  </a:lnTo>
                  <a:lnTo>
                    <a:pt x="73773" y="398144"/>
                  </a:lnTo>
                  <a:lnTo>
                    <a:pt x="74062" y="398467"/>
                  </a:lnTo>
                  <a:lnTo>
                    <a:pt x="74347" y="398790"/>
                  </a:lnTo>
                  <a:lnTo>
                    <a:pt x="74628" y="399122"/>
                  </a:lnTo>
                  <a:lnTo>
                    <a:pt x="74908" y="399474"/>
                  </a:lnTo>
                  <a:lnTo>
                    <a:pt x="75179" y="399836"/>
                  </a:lnTo>
                  <a:lnTo>
                    <a:pt x="75445" y="400208"/>
                  </a:lnTo>
                  <a:lnTo>
                    <a:pt x="75706" y="400589"/>
                  </a:lnTo>
                  <a:lnTo>
                    <a:pt x="75968" y="400980"/>
                  </a:lnTo>
                  <a:lnTo>
                    <a:pt x="76219" y="401381"/>
                  </a:lnTo>
                  <a:lnTo>
                    <a:pt x="76466" y="401802"/>
                  </a:lnTo>
                  <a:lnTo>
                    <a:pt x="76713" y="402222"/>
                  </a:lnTo>
                  <a:lnTo>
                    <a:pt x="76951" y="402662"/>
                  </a:lnTo>
                  <a:lnTo>
                    <a:pt x="77184" y="403102"/>
                  </a:lnTo>
                  <a:lnTo>
                    <a:pt x="77412" y="403562"/>
                  </a:lnTo>
                  <a:lnTo>
                    <a:pt x="77630" y="404021"/>
                  </a:lnTo>
                  <a:lnTo>
                    <a:pt x="77849" y="404501"/>
                  </a:lnTo>
                  <a:lnTo>
                    <a:pt x="78058" y="404980"/>
                  </a:lnTo>
                  <a:lnTo>
                    <a:pt x="78262" y="405478"/>
                  </a:lnTo>
                  <a:lnTo>
                    <a:pt x="78462" y="405977"/>
                  </a:lnTo>
                  <a:lnTo>
                    <a:pt x="78657" y="406495"/>
                  </a:lnTo>
                  <a:lnTo>
                    <a:pt x="78842" y="407014"/>
                  </a:lnTo>
                  <a:lnTo>
                    <a:pt x="79022" y="407552"/>
                  </a:lnTo>
                  <a:lnTo>
                    <a:pt x="79198" y="408089"/>
                  </a:lnTo>
                  <a:lnTo>
                    <a:pt x="79364" y="408637"/>
                  </a:lnTo>
                  <a:lnTo>
                    <a:pt x="79526" y="409194"/>
                  </a:lnTo>
                  <a:lnTo>
                    <a:pt x="79683" y="409762"/>
                  </a:lnTo>
                  <a:lnTo>
                    <a:pt x="79830" y="410338"/>
                  </a:lnTo>
                  <a:lnTo>
                    <a:pt x="79968" y="410925"/>
                  </a:lnTo>
                  <a:lnTo>
                    <a:pt x="80106" y="411512"/>
                  </a:lnTo>
                  <a:lnTo>
                    <a:pt x="80229" y="412118"/>
                  </a:lnTo>
                  <a:lnTo>
                    <a:pt x="80353" y="412725"/>
                  </a:lnTo>
                  <a:lnTo>
                    <a:pt x="80462" y="413341"/>
                  </a:lnTo>
                  <a:lnTo>
                    <a:pt x="80571" y="413966"/>
                  </a:lnTo>
                  <a:lnTo>
                    <a:pt x="80666" y="414602"/>
                  </a:lnTo>
                  <a:lnTo>
                    <a:pt x="80757" y="415238"/>
                  </a:lnTo>
                  <a:lnTo>
                    <a:pt x="80842" y="415893"/>
                  </a:lnTo>
                  <a:lnTo>
                    <a:pt x="80913" y="416548"/>
                  </a:lnTo>
                  <a:lnTo>
                    <a:pt x="80980" y="417203"/>
                  </a:lnTo>
                  <a:lnTo>
                    <a:pt x="81042" y="417878"/>
                  </a:lnTo>
                  <a:lnTo>
                    <a:pt x="81094" y="418553"/>
                  </a:lnTo>
                  <a:lnTo>
                    <a:pt x="81137" y="419237"/>
                  </a:lnTo>
                  <a:lnTo>
                    <a:pt x="81170" y="419931"/>
                  </a:lnTo>
                  <a:lnTo>
                    <a:pt x="81194" y="420626"/>
                  </a:lnTo>
                  <a:lnTo>
                    <a:pt x="80329" y="420499"/>
                  </a:lnTo>
                  <a:lnTo>
                    <a:pt x="79464" y="420372"/>
                  </a:lnTo>
                  <a:lnTo>
                    <a:pt x="78600" y="420264"/>
                  </a:lnTo>
                  <a:lnTo>
                    <a:pt x="77730" y="420166"/>
                  </a:lnTo>
                  <a:lnTo>
                    <a:pt x="76861" y="420078"/>
                  </a:lnTo>
                  <a:lnTo>
                    <a:pt x="75991" y="420000"/>
                  </a:lnTo>
                  <a:lnTo>
                    <a:pt x="75122" y="419941"/>
                  </a:lnTo>
                  <a:lnTo>
                    <a:pt x="74252" y="419883"/>
                  </a:lnTo>
                  <a:lnTo>
                    <a:pt x="73378" y="419834"/>
                  </a:lnTo>
                  <a:lnTo>
                    <a:pt x="72504" y="419795"/>
                  </a:lnTo>
                  <a:lnTo>
                    <a:pt x="71635" y="419755"/>
                  </a:lnTo>
                  <a:lnTo>
                    <a:pt x="70761" y="419726"/>
                  </a:lnTo>
                  <a:lnTo>
                    <a:pt x="69012" y="419697"/>
                  </a:lnTo>
                  <a:lnTo>
                    <a:pt x="67264" y="419677"/>
                  </a:lnTo>
                  <a:lnTo>
                    <a:pt x="63767" y="419677"/>
                  </a:lnTo>
                  <a:lnTo>
                    <a:pt x="60275" y="419707"/>
                  </a:lnTo>
                  <a:lnTo>
                    <a:pt x="56793" y="419707"/>
                  </a:lnTo>
                  <a:lnTo>
                    <a:pt x="55059" y="419687"/>
                  </a:lnTo>
                  <a:lnTo>
                    <a:pt x="53325" y="419648"/>
                  </a:lnTo>
                  <a:lnTo>
                    <a:pt x="53296" y="418885"/>
                  </a:lnTo>
                  <a:lnTo>
                    <a:pt x="53272" y="418122"/>
                  </a:lnTo>
                  <a:lnTo>
                    <a:pt x="53253" y="417350"/>
                  </a:lnTo>
                  <a:lnTo>
                    <a:pt x="53239" y="416587"/>
                  </a:lnTo>
                  <a:lnTo>
                    <a:pt x="53230" y="415815"/>
                  </a:lnTo>
                  <a:lnTo>
                    <a:pt x="53230" y="415052"/>
                  </a:lnTo>
                  <a:lnTo>
                    <a:pt x="53239" y="414289"/>
                  </a:lnTo>
                  <a:lnTo>
                    <a:pt x="53249" y="413526"/>
                  </a:lnTo>
                  <a:lnTo>
                    <a:pt x="53272" y="412764"/>
                  </a:lnTo>
                  <a:lnTo>
                    <a:pt x="53301" y="412011"/>
                  </a:lnTo>
                  <a:lnTo>
                    <a:pt x="53344" y="411258"/>
                  </a:lnTo>
                  <a:lnTo>
                    <a:pt x="53391" y="410514"/>
                  </a:lnTo>
                  <a:lnTo>
                    <a:pt x="53448" y="409781"/>
                  </a:lnTo>
                  <a:lnTo>
                    <a:pt x="53481" y="409409"/>
                  </a:lnTo>
                  <a:lnTo>
                    <a:pt x="53519" y="409048"/>
                  </a:lnTo>
                  <a:lnTo>
                    <a:pt x="53557" y="408686"/>
                  </a:lnTo>
                  <a:lnTo>
                    <a:pt x="53600" y="408324"/>
                  </a:lnTo>
                  <a:lnTo>
                    <a:pt x="53643" y="407972"/>
                  </a:lnTo>
                  <a:lnTo>
                    <a:pt x="53690" y="407610"/>
                  </a:lnTo>
                  <a:lnTo>
                    <a:pt x="53743" y="407258"/>
                  </a:lnTo>
                  <a:lnTo>
                    <a:pt x="53795" y="406906"/>
                  </a:lnTo>
                  <a:lnTo>
                    <a:pt x="53852" y="406564"/>
                  </a:lnTo>
                  <a:lnTo>
                    <a:pt x="53914" y="406212"/>
                  </a:lnTo>
                  <a:lnTo>
                    <a:pt x="53975" y="405870"/>
                  </a:lnTo>
                  <a:lnTo>
                    <a:pt x="54042" y="405537"/>
                  </a:lnTo>
                  <a:lnTo>
                    <a:pt x="54113" y="405195"/>
                  </a:lnTo>
                  <a:lnTo>
                    <a:pt x="54184" y="404862"/>
                  </a:lnTo>
                  <a:lnTo>
                    <a:pt x="54265" y="404540"/>
                  </a:lnTo>
                  <a:lnTo>
                    <a:pt x="54341" y="404207"/>
                  </a:lnTo>
                  <a:lnTo>
                    <a:pt x="54427" y="403884"/>
                  </a:lnTo>
                  <a:lnTo>
                    <a:pt x="54517" y="403572"/>
                  </a:lnTo>
                  <a:lnTo>
                    <a:pt x="54607" y="403249"/>
                  </a:lnTo>
                  <a:lnTo>
                    <a:pt x="54702" y="402946"/>
                  </a:lnTo>
                  <a:lnTo>
                    <a:pt x="54802" y="402633"/>
                  </a:lnTo>
                  <a:lnTo>
                    <a:pt x="54902" y="402330"/>
                  </a:lnTo>
                  <a:lnTo>
                    <a:pt x="55011" y="402026"/>
                  </a:lnTo>
                  <a:lnTo>
                    <a:pt x="55120" y="401733"/>
                  </a:lnTo>
                  <a:lnTo>
                    <a:pt x="55239" y="401440"/>
                  </a:lnTo>
                  <a:lnTo>
                    <a:pt x="55358" y="401156"/>
                  </a:lnTo>
                  <a:lnTo>
                    <a:pt x="55482" y="400873"/>
                  </a:lnTo>
                  <a:lnTo>
                    <a:pt x="55610" y="400599"/>
                  </a:lnTo>
                  <a:lnTo>
                    <a:pt x="55743" y="400325"/>
                  </a:lnTo>
                  <a:lnTo>
                    <a:pt x="55876" y="400051"/>
                  </a:lnTo>
                  <a:lnTo>
                    <a:pt x="56018" y="399787"/>
                  </a:lnTo>
                  <a:lnTo>
                    <a:pt x="56166" y="399533"/>
                  </a:lnTo>
                  <a:lnTo>
                    <a:pt x="56313" y="399279"/>
                  </a:lnTo>
                  <a:lnTo>
                    <a:pt x="56470" y="399034"/>
                  </a:lnTo>
                  <a:lnTo>
                    <a:pt x="56631" y="398790"/>
                  </a:lnTo>
                  <a:lnTo>
                    <a:pt x="56793" y="398545"/>
                  </a:lnTo>
                  <a:lnTo>
                    <a:pt x="56964" y="398320"/>
                  </a:lnTo>
                  <a:lnTo>
                    <a:pt x="57140" y="398095"/>
                  </a:lnTo>
                  <a:lnTo>
                    <a:pt x="57391" y="397782"/>
                  </a:lnTo>
                  <a:lnTo>
                    <a:pt x="57657" y="397489"/>
                  </a:lnTo>
                  <a:lnTo>
                    <a:pt x="57923" y="397215"/>
                  </a:lnTo>
                  <a:lnTo>
                    <a:pt x="58204" y="396951"/>
                  </a:lnTo>
                  <a:lnTo>
                    <a:pt x="58484" y="396697"/>
                  </a:lnTo>
                  <a:lnTo>
                    <a:pt x="58774" y="396462"/>
                  </a:lnTo>
                  <a:lnTo>
                    <a:pt x="59068" y="396247"/>
                  </a:lnTo>
                  <a:lnTo>
                    <a:pt x="59373" y="396042"/>
                  </a:lnTo>
                  <a:lnTo>
                    <a:pt x="59677" y="395846"/>
                  </a:lnTo>
                  <a:lnTo>
                    <a:pt x="59985" y="395670"/>
                  </a:lnTo>
                  <a:lnTo>
                    <a:pt x="60299" y="395504"/>
                  </a:lnTo>
                  <a:lnTo>
                    <a:pt x="60613" y="395348"/>
                  </a:lnTo>
                  <a:lnTo>
                    <a:pt x="60931" y="395201"/>
                  </a:lnTo>
                  <a:lnTo>
                    <a:pt x="61254" y="395074"/>
                  </a:lnTo>
                  <a:lnTo>
                    <a:pt x="61577" y="394956"/>
                  </a:lnTo>
                  <a:lnTo>
                    <a:pt x="61905" y="394849"/>
                  </a:lnTo>
                  <a:lnTo>
                    <a:pt x="62228" y="394751"/>
                  </a:lnTo>
                  <a:lnTo>
                    <a:pt x="62556" y="394663"/>
                  </a:lnTo>
                  <a:lnTo>
                    <a:pt x="62883" y="394585"/>
                  </a:lnTo>
                  <a:lnTo>
                    <a:pt x="63207" y="394526"/>
                  </a:lnTo>
                  <a:lnTo>
                    <a:pt x="63534" y="394467"/>
                  </a:lnTo>
                  <a:lnTo>
                    <a:pt x="63857" y="394419"/>
                  </a:lnTo>
                  <a:lnTo>
                    <a:pt x="64180" y="394379"/>
                  </a:lnTo>
                  <a:lnTo>
                    <a:pt x="64504" y="394350"/>
                  </a:lnTo>
                  <a:lnTo>
                    <a:pt x="64822" y="394331"/>
                  </a:lnTo>
                  <a:lnTo>
                    <a:pt x="65135" y="394321"/>
                  </a:lnTo>
                  <a:lnTo>
                    <a:pt x="65444" y="394311"/>
                  </a:lnTo>
                  <a:close/>
                  <a:moveTo>
                    <a:pt x="17811" y="398213"/>
                  </a:moveTo>
                  <a:lnTo>
                    <a:pt x="18149" y="398223"/>
                  </a:lnTo>
                  <a:lnTo>
                    <a:pt x="18491" y="398242"/>
                  </a:lnTo>
                  <a:lnTo>
                    <a:pt x="18833" y="398281"/>
                  </a:lnTo>
                  <a:lnTo>
                    <a:pt x="19180" y="398340"/>
                  </a:lnTo>
                  <a:lnTo>
                    <a:pt x="19479" y="398399"/>
                  </a:lnTo>
                  <a:lnTo>
                    <a:pt x="19773" y="398467"/>
                  </a:lnTo>
                  <a:lnTo>
                    <a:pt x="20068" y="398555"/>
                  </a:lnTo>
                  <a:lnTo>
                    <a:pt x="20353" y="398653"/>
                  </a:lnTo>
                  <a:lnTo>
                    <a:pt x="20638" y="398760"/>
                  </a:lnTo>
                  <a:lnTo>
                    <a:pt x="20918" y="398878"/>
                  </a:lnTo>
                  <a:lnTo>
                    <a:pt x="21199" y="399015"/>
                  </a:lnTo>
                  <a:lnTo>
                    <a:pt x="21470" y="399161"/>
                  </a:lnTo>
                  <a:lnTo>
                    <a:pt x="21740" y="399308"/>
                  </a:lnTo>
                  <a:lnTo>
                    <a:pt x="22006" y="399474"/>
                  </a:lnTo>
                  <a:lnTo>
                    <a:pt x="22268" y="399660"/>
                  </a:lnTo>
                  <a:lnTo>
                    <a:pt x="22529" y="399846"/>
                  </a:lnTo>
                  <a:lnTo>
                    <a:pt x="22786" y="400041"/>
                  </a:lnTo>
                  <a:lnTo>
                    <a:pt x="23037" y="400257"/>
                  </a:lnTo>
                  <a:lnTo>
                    <a:pt x="23284" y="400472"/>
                  </a:lnTo>
                  <a:lnTo>
                    <a:pt x="23527" y="400706"/>
                  </a:lnTo>
                  <a:lnTo>
                    <a:pt x="23769" y="400951"/>
                  </a:lnTo>
                  <a:lnTo>
                    <a:pt x="24002" y="401195"/>
                  </a:lnTo>
                  <a:lnTo>
                    <a:pt x="24235" y="401459"/>
                  </a:lnTo>
                  <a:lnTo>
                    <a:pt x="24467" y="401733"/>
                  </a:lnTo>
                  <a:lnTo>
                    <a:pt x="24691" y="402007"/>
                  </a:lnTo>
                  <a:lnTo>
                    <a:pt x="24914" y="402300"/>
                  </a:lnTo>
                  <a:lnTo>
                    <a:pt x="25132" y="402603"/>
                  </a:lnTo>
                  <a:lnTo>
                    <a:pt x="25346" y="402907"/>
                  </a:lnTo>
                  <a:lnTo>
                    <a:pt x="25555" y="403229"/>
                  </a:lnTo>
                  <a:lnTo>
                    <a:pt x="25760" y="403552"/>
                  </a:lnTo>
                  <a:lnTo>
                    <a:pt x="25964" y="403884"/>
                  </a:lnTo>
                  <a:lnTo>
                    <a:pt x="26163" y="404227"/>
                  </a:lnTo>
                  <a:lnTo>
                    <a:pt x="26358" y="404579"/>
                  </a:lnTo>
                  <a:lnTo>
                    <a:pt x="26548" y="404941"/>
                  </a:lnTo>
                  <a:lnTo>
                    <a:pt x="26738" y="405312"/>
                  </a:lnTo>
                  <a:lnTo>
                    <a:pt x="26919" y="405684"/>
                  </a:lnTo>
                  <a:lnTo>
                    <a:pt x="27099" y="406075"/>
                  </a:lnTo>
                  <a:lnTo>
                    <a:pt x="27275" y="406466"/>
                  </a:lnTo>
                  <a:lnTo>
                    <a:pt x="27446" y="406857"/>
                  </a:lnTo>
                  <a:lnTo>
                    <a:pt x="27617" y="407268"/>
                  </a:lnTo>
                  <a:lnTo>
                    <a:pt x="27779" y="407679"/>
                  </a:lnTo>
                  <a:lnTo>
                    <a:pt x="27940" y="408099"/>
                  </a:lnTo>
                  <a:lnTo>
                    <a:pt x="28097" y="408529"/>
                  </a:lnTo>
                  <a:lnTo>
                    <a:pt x="28249" y="408960"/>
                  </a:lnTo>
                  <a:lnTo>
                    <a:pt x="28401" y="409409"/>
                  </a:lnTo>
                  <a:lnTo>
                    <a:pt x="28544" y="409850"/>
                  </a:lnTo>
                  <a:lnTo>
                    <a:pt x="28686" y="410309"/>
                  </a:lnTo>
                  <a:lnTo>
                    <a:pt x="28824" y="410769"/>
                  </a:lnTo>
                  <a:lnTo>
                    <a:pt x="28957" y="411228"/>
                  </a:lnTo>
                  <a:lnTo>
                    <a:pt x="29085" y="411698"/>
                  </a:lnTo>
                  <a:lnTo>
                    <a:pt x="29209" y="412177"/>
                  </a:lnTo>
                  <a:lnTo>
                    <a:pt x="29332" y="412666"/>
                  </a:lnTo>
                  <a:lnTo>
                    <a:pt x="29451" y="413145"/>
                  </a:lnTo>
                  <a:lnTo>
                    <a:pt x="29565" y="413644"/>
                  </a:lnTo>
                  <a:lnTo>
                    <a:pt x="29674" y="414142"/>
                  </a:lnTo>
                  <a:lnTo>
                    <a:pt x="29779" y="414641"/>
                  </a:lnTo>
                  <a:lnTo>
                    <a:pt x="29879" y="415150"/>
                  </a:lnTo>
                  <a:lnTo>
                    <a:pt x="29978" y="415668"/>
                  </a:lnTo>
                  <a:lnTo>
                    <a:pt x="30073" y="416176"/>
                  </a:lnTo>
                  <a:lnTo>
                    <a:pt x="30164" y="416704"/>
                  </a:lnTo>
                  <a:lnTo>
                    <a:pt x="30249" y="417233"/>
                  </a:lnTo>
                  <a:lnTo>
                    <a:pt x="30330" y="417761"/>
                  </a:lnTo>
                  <a:lnTo>
                    <a:pt x="30406" y="418289"/>
                  </a:lnTo>
                  <a:lnTo>
                    <a:pt x="30482" y="418826"/>
                  </a:lnTo>
                  <a:lnTo>
                    <a:pt x="30553" y="419364"/>
                  </a:lnTo>
                  <a:lnTo>
                    <a:pt x="30620" y="419912"/>
                  </a:lnTo>
                  <a:lnTo>
                    <a:pt x="30682" y="420460"/>
                  </a:lnTo>
                  <a:lnTo>
                    <a:pt x="30739" y="421007"/>
                  </a:lnTo>
                  <a:lnTo>
                    <a:pt x="29076" y="420812"/>
                  </a:lnTo>
                  <a:lnTo>
                    <a:pt x="27408" y="420636"/>
                  </a:lnTo>
                  <a:lnTo>
                    <a:pt x="25741" y="420469"/>
                  </a:lnTo>
                  <a:lnTo>
                    <a:pt x="24073" y="420313"/>
                  </a:lnTo>
                  <a:lnTo>
                    <a:pt x="22405" y="420176"/>
                  </a:lnTo>
                  <a:lnTo>
                    <a:pt x="20738" y="420049"/>
                  </a:lnTo>
                  <a:lnTo>
                    <a:pt x="19070" y="419931"/>
                  </a:lnTo>
                  <a:lnTo>
                    <a:pt x="17398" y="419834"/>
                  </a:lnTo>
                  <a:lnTo>
                    <a:pt x="15730" y="419746"/>
                  </a:lnTo>
                  <a:lnTo>
                    <a:pt x="14058" y="419667"/>
                  </a:lnTo>
                  <a:lnTo>
                    <a:pt x="12390" y="419599"/>
                  </a:lnTo>
                  <a:lnTo>
                    <a:pt x="10723" y="419531"/>
                  </a:lnTo>
                  <a:lnTo>
                    <a:pt x="9055" y="419482"/>
                  </a:lnTo>
                  <a:lnTo>
                    <a:pt x="7388" y="419443"/>
                  </a:lnTo>
                  <a:lnTo>
                    <a:pt x="5725" y="419403"/>
                  </a:lnTo>
                  <a:lnTo>
                    <a:pt x="4062" y="419374"/>
                  </a:lnTo>
                  <a:lnTo>
                    <a:pt x="4167" y="418758"/>
                  </a:lnTo>
                  <a:lnTo>
                    <a:pt x="4276" y="418162"/>
                  </a:lnTo>
                  <a:lnTo>
                    <a:pt x="4395" y="417555"/>
                  </a:lnTo>
                  <a:lnTo>
                    <a:pt x="4513" y="416959"/>
                  </a:lnTo>
                  <a:lnTo>
                    <a:pt x="4642" y="416372"/>
                  </a:lnTo>
                  <a:lnTo>
                    <a:pt x="4770" y="415795"/>
                  </a:lnTo>
                  <a:lnTo>
                    <a:pt x="4903" y="415218"/>
                  </a:lnTo>
                  <a:lnTo>
                    <a:pt x="5046" y="414651"/>
                  </a:lnTo>
                  <a:lnTo>
                    <a:pt x="5188" y="414094"/>
                  </a:lnTo>
                  <a:lnTo>
                    <a:pt x="5335" y="413536"/>
                  </a:lnTo>
                  <a:lnTo>
                    <a:pt x="5487" y="412989"/>
                  </a:lnTo>
                  <a:lnTo>
                    <a:pt x="5644" y="412451"/>
                  </a:lnTo>
                  <a:lnTo>
                    <a:pt x="5806" y="411923"/>
                  </a:lnTo>
                  <a:lnTo>
                    <a:pt x="5972" y="411395"/>
                  </a:lnTo>
                  <a:lnTo>
                    <a:pt x="6143" y="410876"/>
                  </a:lnTo>
                  <a:lnTo>
                    <a:pt x="6319" y="410368"/>
                  </a:lnTo>
                  <a:lnTo>
                    <a:pt x="6495" y="409869"/>
                  </a:lnTo>
                  <a:lnTo>
                    <a:pt x="6680" y="409380"/>
                  </a:lnTo>
                  <a:lnTo>
                    <a:pt x="6865" y="408891"/>
                  </a:lnTo>
                  <a:lnTo>
                    <a:pt x="7060" y="408422"/>
                  </a:lnTo>
                  <a:lnTo>
                    <a:pt x="7255" y="407952"/>
                  </a:lnTo>
                  <a:lnTo>
                    <a:pt x="7454" y="407493"/>
                  </a:lnTo>
                  <a:lnTo>
                    <a:pt x="7659" y="407043"/>
                  </a:lnTo>
                  <a:lnTo>
                    <a:pt x="7868" y="406603"/>
                  </a:lnTo>
                  <a:lnTo>
                    <a:pt x="8077" y="406173"/>
                  </a:lnTo>
                  <a:lnTo>
                    <a:pt x="8295" y="405752"/>
                  </a:lnTo>
                  <a:lnTo>
                    <a:pt x="8514" y="405342"/>
                  </a:lnTo>
                  <a:lnTo>
                    <a:pt x="8737" y="404941"/>
                  </a:lnTo>
                  <a:lnTo>
                    <a:pt x="8965" y="404549"/>
                  </a:lnTo>
                  <a:lnTo>
                    <a:pt x="9198" y="404168"/>
                  </a:lnTo>
                  <a:lnTo>
                    <a:pt x="9435" y="403796"/>
                  </a:lnTo>
                  <a:lnTo>
                    <a:pt x="9673" y="403435"/>
                  </a:lnTo>
                  <a:lnTo>
                    <a:pt x="9915" y="403092"/>
                  </a:lnTo>
                  <a:lnTo>
                    <a:pt x="10162" y="402750"/>
                  </a:lnTo>
                  <a:lnTo>
                    <a:pt x="10414" y="402418"/>
                  </a:lnTo>
                  <a:lnTo>
                    <a:pt x="10671" y="402105"/>
                  </a:lnTo>
                  <a:lnTo>
                    <a:pt x="10927" y="401802"/>
                  </a:lnTo>
                  <a:lnTo>
                    <a:pt x="11188" y="401508"/>
                  </a:lnTo>
                  <a:lnTo>
                    <a:pt x="11455" y="401225"/>
                  </a:lnTo>
                  <a:lnTo>
                    <a:pt x="11725" y="400951"/>
                  </a:lnTo>
                  <a:lnTo>
                    <a:pt x="11996" y="400687"/>
                  </a:lnTo>
                  <a:lnTo>
                    <a:pt x="12272" y="400442"/>
                  </a:lnTo>
                  <a:lnTo>
                    <a:pt x="12552" y="400208"/>
                  </a:lnTo>
                  <a:lnTo>
                    <a:pt x="12837" y="399983"/>
                  </a:lnTo>
                  <a:lnTo>
                    <a:pt x="13122" y="399777"/>
                  </a:lnTo>
                  <a:lnTo>
                    <a:pt x="13412" y="399572"/>
                  </a:lnTo>
                  <a:lnTo>
                    <a:pt x="13706" y="399386"/>
                  </a:lnTo>
                  <a:lnTo>
                    <a:pt x="14001" y="399220"/>
                  </a:lnTo>
                  <a:lnTo>
                    <a:pt x="14300" y="399054"/>
                  </a:lnTo>
                  <a:lnTo>
                    <a:pt x="14604" y="398907"/>
                  </a:lnTo>
                  <a:lnTo>
                    <a:pt x="14913" y="398780"/>
                  </a:lnTo>
                  <a:lnTo>
                    <a:pt x="15222" y="398663"/>
                  </a:lnTo>
                  <a:lnTo>
                    <a:pt x="15536" y="398555"/>
                  </a:lnTo>
                  <a:lnTo>
                    <a:pt x="15849" y="398457"/>
                  </a:lnTo>
                  <a:lnTo>
                    <a:pt x="16172" y="398379"/>
                  </a:lnTo>
                  <a:lnTo>
                    <a:pt x="16491" y="398320"/>
                  </a:lnTo>
                  <a:lnTo>
                    <a:pt x="16818" y="398271"/>
                  </a:lnTo>
                  <a:lnTo>
                    <a:pt x="17146" y="398232"/>
                  </a:lnTo>
                  <a:lnTo>
                    <a:pt x="17479" y="398213"/>
                  </a:lnTo>
                  <a:close/>
                  <a:moveTo>
                    <a:pt x="81208" y="422318"/>
                  </a:moveTo>
                  <a:lnTo>
                    <a:pt x="81208" y="422855"/>
                  </a:lnTo>
                  <a:lnTo>
                    <a:pt x="81203" y="423403"/>
                  </a:lnTo>
                  <a:lnTo>
                    <a:pt x="81194" y="423941"/>
                  </a:lnTo>
                  <a:lnTo>
                    <a:pt x="81179" y="424488"/>
                  </a:lnTo>
                  <a:lnTo>
                    <a:pt x="81165" y="425036"/>
                  </a:lnTo>
                  <a:lnTo>
                    <a:pt x="81141" y="425593"/>
                  </a:lnTo>
                  <a:lnTo>
                    <a:pt x="81113" y="426141"/>
                  </a:lnTo>
                  <a:lnTo>
                    <a:pt x="81075" y="426708"/>
                  </a:lnTo>
                  <a:lnTo>
                    <a:pt x="80239" y="426503"/>
                  </a:lnTo>
                  <a:lnTo>
                    <a:pt x="79402" y="426327"/>
                  </a:lnTo>
                  <a:lnTo>
                    <a:pt x="78562" y="426170"/>
                  </a:lnTo>
                  <a:lnTo>
                    <a:pt x="77716" y="426033"/>
                  </a:lnTo>
                  <a:lnTo>
                    <a:pt x="76865" y="425906"/>
                  </a:lnTo>
                  <a:lnTo>
                    <a:pt x="76015" y="425809"/>
                  </a:lnTo>
                  <a:lnTo>
                    <a:pt x="75165" y="425721"/>
                  </a:lnTo>
                  <a:lnTo>
                    <a:pt x="74305" y="425652"/>
                  </a:lnTo>
                  <a:lnTo>
                    <a:pt x="73450" y="425593"/>
                  </a:lnTo>
                  <a:lnTo>
                    <a:pt x="72590" y="425554"/>
                  </a:lnTo>
                  <a:lnTo>
                    <a:pt x="71730" y="425525"/>
                  </a:lnTo>
                  <a:lnTo>
                    <a:pt x="70865" y="425505"/>
                  </a:lnTo>
                  <a:lnTo>
                    <a:pt x="70005" y="425505"/>
                  </a:lnTo>
                  <a:lnTo>
                    <a:pt x="69140" y="425515"/>
                  </a:lnTo>
                  <a:lnTo>
                    <a:pt x="68276" y="425525"/>
                  </a:lnTo>
                  <a:lnTo>
                    <a:pt x="67411" y="425554"/>
                  </a:lnTo>
                  <a:lnTo>
                    <a:pt x="66542" y="425584"/>
                  </a:lnTo>
                  <a:lnTo>
                    <a:pt x="65677" y="425633"/>
                  </a:lnTo>
                  <a:lnTo>
                    <a:pt x="64812" y="425681"/>
                  </a:lnTo>
                  <a:lnTo>
                    <a:pt x="63952" y="425740"/>
                  </a:lnTo>
                  <a:lnTo>
                    <a:pt x="62223" y="425857"/>
                  </a:lnTo>
                  <a:lnTo>
                    <a:pt x="60508" y="426004"/>
                  </a:lnTo>
                  <a:lnTo>
                    <a:pt x="57092" y="426297"/>
                  </a:lnTo>
                  <a:lnTo>
                    <a:pt x="55401" y="426434"/>
                  </a:lnTo>
                  <a:lnTo>
                    <a:pt x="53724" y="426571"/>
                  </a:lnTo>
                  <a:lnTo>
                    <a:pt x="53600" y="424772"/>
                  </a:lnTo>
                  <a:lnTo>
                    <a:pt x="53538" y="423853"/>
                  </a:lnTo>
                  <a:lnTo>
                    <a:pt x="53486" y="422914"/>
                  </a:lnTo>
                  <a:lnTo>
                    <a:pt x="55206" y="423002"/>
                  </a:lnTo>
                  <a:lnTo>
                    <a:pt x="56931" y="423100"/>
                  </a:lnTo>
                  <a:lnTo>
                    <a:pt x="60399" y="423276"/>
                  </a:lnTo>
                  <a:lnTo>
                    <a:pt x="62138" y="423364"/>
                  </a:lnTo>
                  <a:lnTo>
                    <a:pt x="63876" y="423432"/>
                  </a:lnTo>
                  <a:lnTo>
                    <a:pt x="65620" y="423481"/>
                  </a:lnTo>
                  <a:lnTo>
                    <a:pt x="66489" y="423501"/>
                  </a:lnTo>
                  <a:lnTo>
                    <a:pt x="67359" y="423511"/>
                  </a:lnTo>
                  <a:lnTo>
                    <a:pt x="69102" y="423511"/>
                  </a:lnTo>
                  <a:lnTo>
                    <a:pt x="69972" y="423491"/>
                  </a:lnTo>
                  <a:lnTo>
                    <a:pt x="70841" y="423471"/>
                  </a:lnTo>
                  <a:lnTo>
                    <a:pt x="71711" y="423442"/>
                  </a:lnTo>
                  <a:lnTo>
                    <a:pt x="72580" y="423403"/>
                  </a:lnTo>
                  <a:lnTo>
                    <a:pt x="73450" y="423354"/>
                  </a:lnTo>
                  <a:lnTo>
                    <a:pt x="74314" y="423286"/>
                  </a:lnTo>
                  <a:lnTo>
                    <a:pt x="75184" y="423217"/>
                  </a:lnTo>
                  <a:lnTo>
                    <a:pt x="76048" y="423129"/>
                  </a:lnTo>
                  <a:lnTo>
                    <a:pt x="76913" y="423031"/>
                  </a:lnTo>
                  <a:lnTo>
                    <a:pt x="77773" y="422914"/>
                  </a:lnTo>
                  <a:lnTo>
                    <a:pt x="78633" y="422787"/>
                  </a:lnTo>
                  <a:lnTo>
                    <a:pt x="79493" y="422650"/>
                  </a:lnTo>
                  <a:lnTo>
                    <a:pt x="80353" y="422494"/>
                  </a:lnTo>
                  <a:lnTo>
                    <a:pt x="81208" y="422318"/>
                  </a:lnTo>
                  <a:close/>
                  <a:moveTo>
                    <a:pt x="3611" y="422454"/>
                  </a:moveTo>
                  <a:lnTo>
                    <a:pt x="3649" y="422513"/>
                  </a:lnTo>
                  <a:lnTo>
                    <a:pt x="3696" y="422562"/>
                  </a:lnTo>
                  <a:lnTo>
                    <a:pt x="3739" y="422611"/>
                  </a:lnTo>
                  <a:lnTo>
                    <a:pt x="3791" y="422650"/>
                  </a:lnTo>
                  <a:lnTo>
                    <a:pt x="3844" y="422689"/>
                  </a:lnTo>
                  <a:lnTo>
                    <a:pt x="3901" y="422718"/>
                  </a:lnTo>
                  <a:lnTo>
                    <a:pt x="3958" y="422738"/>
                  </a:lnTo>
                  <a:lnTo>
                    <a:pt x="4019" y="422758"/>
                  </a:lnTo>
                  <a:lnTo>
                    <a:pt x="5696" y="422894"/>
                  </a:lnTo>
                  <a:lnTo>
                    <a:pt x="7369" y="423012"/>
                  </a:lnTo>
                  <a:lnTo>
                    <a:pt x="9051" y="423119"/>
                  </a:lnTo>
                  <a:lnTo>
                    <a:pt x="10728" y="423217"/>
                  </a:lnTo>
                  <a:lnTo>
                    <a:pt x="12409" y="423295"/>
                  </a:lnTo>
                  <a:lnTo>
                    <a:pt x="14091" y="423364"/>
                  </a:lnTo>
                  <a:lnTo>
                    <a:pt x="15778" y="423403"/>
                  </a:lnTo>
                  <a:lnTo>
                    <a:pt x="17460" y="423432"/>
                  </a:lnTo>
                  <a:lnTo>
                    <a:pt x="19142" y="423442"/>
                  </a:lnTo>
                  <a:lnTo>
                    <a:pt x="20828" y="423442"/>
                  </a:lnTo>
                  <a:lnTo>
                    <a:pt x="22510" y="423413"/>
                  </a:lnTo>
                  <a:lnTo>
                    <a:pt x="24192" y="423364"/>
                  </a:lnTo>
                  <a:lnTo>
                    <a:pt x="25874" y="423295"/>
                  </a:lnTo>
                  <a:lnTo>
                    <a:pt x="27555" y="423217"/>
                  </a:lnTo>
                  <a:lnTo>
                    <a:pt x="29233" y="423100"/>
                  </a:lnTo>
                  <a:lnTo>
                    <a:pt x="30910" y="422973"/>
                  </a:lnTo>
                  <a:lnTo>
                    <a:pt x="30957" y="423677"/>
                  </a:lnTo>
                  <a:lnTo>
                    <a:pt x="31000" y="424381"/>
                  </a:lnTo>
                  <a:lnTo>
                    <a:pt x="31033" y="425095"/>
                  </a:lnTo>
                  <a:lnTo>
                    <a:pt x="31066" y="425799"/>
                  </a:lnTo>
                  <a:lnTo>
                    <a:pt x="31090" y="426513"/>
                  </a:lnTo>
                  <a:lnTo>
                    <a:pt x="31109" y="427226"/>
                  </a:lnTo>
                  <a:lnTo>
                    <a:pt x="31119" y="427940"/>
                  </a:lnTo>
                  <a:lnTo>
                    <a:pt x="31123" y="428664"/>
                  </a:lnTo>
                  <a:lnTo>
                    <a:pt x="29380" y="428439"/>
                  </a:lnTo>
                  <a:lnTo>
                    <a:pt x="27631" y="428234"/>
                  </a:lnTo>
                  <a:lnTo>
                    <a:pt x="25888" y="428038"/>
                  </a:lnTo>
                  <a:lnTo>
                    <a:pt x="24140" y="427872"/>
                  </a:lnTo>
                  <a:lnTo>
                    <a:pt x="22391" y="427725"/>
                  </a:lnTo>
                  <a:lnTo>
                    <a:pt x="20643" y="427588"/>
                  </a:lnTo>
                  <a:lnTo>
                    <a:pt x="18894" y="427471"/>
                  </a:lnTo>
                  <a:lnTo>
                    <a:pt x="17146" y="427373"/>
                  </a:lnTo>
                  <a:lnTo>
                    <a:pt x="15393" y="427285"/>
                  </a:lnTo>
                  <a:lnTo>
                    <a:pt x="13645" y="427207"/>
                  </a:lnTo>
                  <a:lnTo>
                    <a:pt x="11892" y="427158"/>
                  </a:lnTo>
                  <a:lnTo>
                    <a:pt x="10143" y="427109"/>
                  </a:lnTo>
                  <a:lnTo>
                    <a:pt x="8395" y="427070"/>
                  </a:lnTo>
                  <a:lnTo>
                    <a:pt x="6642" y="427050"/>
                  </a:lnTo>
                  <a:lnTo>
                    <a:pt x="4893" y="427041"/>
                  </a:lnTo>
                  <a:lnTo>
                    <a:pt x="3145" y="427031"/>
                  </a:lnTo>
                  <a:lnTo>
                    <a:pt x="3188" y="426454"/>
                  </a:lnTo>
                  <a:lnTo>
                    <a:pt x="3235" y="425877"/>
                  </a:lnTo>
                  <a:lnTo>
                    <a:pt x="3292" y="425300"/>
                  </a:lnTo>
                  <a:lnTo>
                    <a:pt x="3349" y="424723"/>
                  </a:lnTo>
                  <a:lnTo>
                    <a:pt x="3411" y="424156"/>
                  </a:lnTo>
                  <a:lnTo>
                    <a:pt x="3473" y="423579"/>
                  </a:lnTo>
                  <a:lnTo>
                    <a:pt x="3611" y="422454"/>
                  </a:lnTo>
                  <a:close/>
                  <a:moveTo>
                    <a:pt x="42720" y="0"/>
                  </a:moveTo>
                  <a:lnTo>
                    <a:pt x="42483" y="10"/>
                  </a:lnTo>
                  <a:lnTo>
                    <a:pt x="42250" y="30"/>
                  </a:lnTo>
                  <a:lnTo>
                    <a:pt x="42022" y="59"/>
                  </a:lnTo>
                  <a:lnTo>
                    <a:pt x="41794" y="88"/>
                  </a:lnTo>
                  <a:lnTo>
                    <a:pt x="41571" y="137"/>
                  </a:lnTo>
                  <a:lnTo>
                    <a:pt x="41347" y="186"/>
                  </a:lnTo>
                  <a:lnTo>
                    <a:pt x="41129" y="245"/>
                  </a:lnTo>
                  <a:lnTo>
                    <a:pt x="40915" y="313"/>
                  </a:lnTo>
                  <a:lnTo>
                    <a:pt x="40701" y="391"/>
                  </a:lnTo>
                  <a:lnTo>
                    <a:pt x="40492" y="479"/>
                  </a:lnTo>
                  <a:lnTo>
                    <a:pt x="40283" y="567"/>
                  </a:lnTo>
                  <a:lnTo>
                    <a:pt x="40079" y="665"/>
                  </a:lnTo>
                  <a:lnTo>
                    <a:pt x="39879" y="773"/>
                  </a:lnTo>
                  <a:lnTo>
                    <a:pt x="39680" y="890"/>
                  </a:lnTo>
                  <a:lnTo>
                    <a:pt x="39485" y="1017"/>
                  </a:lnTo>
                  <a:lnTo>
                    <a:pt x="39290" y="1144"/>
                  </a:lnTo>
                  <a:lnTo>
                    <a:pt x="39100" y="1281"/>
                  </a:lnTo>
                  <a:lnTo>
                    <a:pt x="38915" y="1428"/>
                  </a:lnTo>
                  <a:lnTo>
                    <a:pt x="38730" y="1575"/>
                  </a:lnTo>
                  <a:lnTo>
                    <a:pt x="38549" y="1741"/>
                  </a:lnTo>
                  <a:lnTo>
                    <a:pt x="38369" y="1907"/>
                  </a:lnTo>
                  <a:lnTo>
                    <a:pt x="38193" y="2073"/>
                  </a:lnTo>
                  <a:lnTo>
                    <a:pt x="38017" y="2259"/>
                  </a:lnTo>
                  <a:lnTo>
                    <a:pt x="37846" y="2445"/>
                  </a:lnTo>
                  <a:lnTo>
                    <a:pt x="37675" y="2641"/>
                  </a:lnTo>
                  <a:lnTo>
                    <a:pt x="37509" y="2836"/>
                  </a:lnTo>
                  <a:lnTo>
                    <a:pt x="37347" y="3041"/>
                  </a:lnTo>
                  <a:lnTo>
                    <a:pt x="37186" y="3257"/>
                  </a:lnTo>
                  <a:lnTo>
                    <a:pt x="37024" y="3472"/>
                  </a:lnTo>
                  <a:lnTo>
                    <a:pt x="36872" y="3697"/>
                  </a:lnTo>
                  <a:lnTo>
                    <a:pt x="36715" y="3931"/>
                  </a:lnTo>
                  <a:lnTo>
                    <a:pt x="36563" y="4166"/>
                  </a:lnTo>
                  <a:lnTo>
                    <a:pt x="36416" y="4411"/>
                  </a:lnTo>
                  <a:lnTo>
                    <a:pt x="36269" y="4655"/>
                  </a:lnTo>
                  <a:lnTo>
                    <a:pt x="36126" y="4909"/>
                  </a:lnTo>
                  <a:lnTo>
                    <a:pt x="35984" y="5173"/>
                  </a:lnTo>
                  <a:lnTo>
                    <a:pt x="35846" y="5437"/>
                  </a:lnTo>
                  <a:lnTo>
                    <a:pt x="35713" y="5711"/>
                  </a:lnTo>
                  <a:lnTo>
                    <a:pt x="35575" y="5985"/>
                  </a:lnTo>
                  <a:lnTo>
                    <a:pt x="35447" y="6269"/>
                  </a:lnTo>
                  <a:lnTo>
                    <a:pt x="35319" y="6552"/>
                  </a:lnTo>
                  <a:lnTo>
                    <a:pt x="35190" y="6845"/>
                  </a:lnTo>
                  <a:lnTo>
                    <a:pt x="35067" y="7139"/>
                  </a:lnTo>
                  <a:lnTo>
                    <a:pt x="34943" y="7442"/>
                  </a:lnTo>
                  <a:lnTo>
                    <a:pt x="34824" y="7745"/>
                  </a:lnTo>
                  <a:lnTo>
                    <a:pt x="34706" y="8058"/>
                  </a:lnTo>
                  <a:lnTo>
                    <a:pt x="34592" y="8371"/>
                  </a:lnTo>
                  <a:lnTo>
                    <a:pt x="34478" y="8694"/>
                  </a:lnTo>
                  <a:lnTo>
                    <a:pt x="34368" y="9016"/>
                  </a:lnTo>
                  <a:lnTo>
                    <a:pt x="34259" y="9339"/>
                  </a:lnTo>
                  <a:lnTo>
                    <a:pt x="34155" y="9672"/>
                  </a:lnTo>
                  <a:lnTo>
                    <a:pt x="34050" y="10014"/>
                  </a:lnTo>
                  <a:lnTo>
                    <a:pt x="33950" y="10356"/>
                  </a:lnTo>
                  <a:lnTo>
                    <a:pt x="33850" y="10698"/>
                  </a:lnTo>
                  <a:lnTo>
                    <a:pt x="33656" y="11393"/>
                  </a:lnTo>
                  <a:lnTo>
                    <a:pt x="33475" y="12116"/>
                  </a:lnTo>
                  <a:lnTo>
                    <a:pt x="33299" y="12840"/>
                  </a:lnTo>
                  <a:lnTo>
                    <a:pt x="33133" y="13583"/>
                  </a:lnTo>
                  <a:lnTo>
                    <a:pt x="32972" y="14336"/>
                  </a:lnTo>
                  <a:lnTo>
                    <a:pt x="32820" y="15099"/>
                  </a:lnTo>
                  <a:lnTo>
                    <a:pt x="32677" y="15881"/>
                  </a:lnTo>
                  <a:lnTo>
                    <a:pt x="32544" y="16663"/>
                  </a:lnTo>
                  <a:lnTo>
                    <a:pt x="32416" y="17455"/>
                  </a:lnTo>
                  <a:lnTo>
                    <a:pt x="32297" y="18267"/>
                  </a:lnTo>
                  <a:lnTo>
                    <a:pt x="32188" y="19079"/>
                  </a:lnTo>
                  <a:lnTo>
                    <a:pt x="32083" y="19890"/>
                  </a:lnTo>
                  <a:lnTo>
                    <a:pt x="31988" y="20722"/>
                  </a:lnTo>
                  <a:lnTo>
                    <a:pt x="31898" y="21553"/>
                  </a:lnTo>
                  <a:lnTo>
                    <a:pt x="31812" y="22384"/>
                  </a:lnTo>
                  <a:lnTo>
                    <a:pt x="31736" y="23225"/>
                  </a:lnTo>
                  <a:lnTo>
                    <a:pt x="31670" y="24066"/>
                  </a:lnTo>
                  <a:lnTo>
                    <a:pt x="31608" y="24917"/>
                  </a:lnTo>
                  <a:lnTo>
                    <a:pt x="31551" y="25767"/>
                  </a:lnTo>
                  <a:lnTo>
                    <a:pt x="31504" y="26608"/>
                  </a:lnTo>
                  <a:lnTo>
                    <a:pt x="31461" y="27459"/>
                  </a:lnTo>
                  <a:lnTo>
                    <a:pt x="31423" y="28310"/>
                  </a:lnTo>
                  <a:lnTo>
                    <a:pt x="31394" y="29161"/>
                  </a:lnTo>
                  <a:lnTo>
                    <a:pt x="31370" y="30002"/>
                  </a:lnTo>
                  <a:lnTo>
                    <a:pt x="31351" y="30852"/>
                  </a:lnTo>
                  <a:lnTo>
                    <a:pt x="31337" y="31693"/>
                  </a:lnTo>
                  <a:lnTo>
                    <a:pt x="31332" y="32525"/>
                  </a:lnTo>
                  <a:lnTo>
                    <a:pt x="31328" y="33356"/>
                  </a:lnTo>
                  <a:lnTo>
                    <a:pt x="31332" y="34187"/>
                  </a:lnTo>
                  <a:lnTo>
                    <a:pt x="31342" y="34999"/>
                  </a:lnTo>
                  <a:lnTo>
                    <a:pt x="31356" y="35810"/>
                  </a:lnTo>
                  <a:lnTo>
                    <a:pt x="31375" y="36622"/>
                  </a:lnTo>
                  <a:lnTo>
                    <a:pt x="31399" y="37414"/>
                  </a:lnTo>
                  <a:lnTo>
                    <a:pt x="31427" y="38206"/>
                  </a:lnTo>
                  <a:lnTo>
                    <a:pt x="31465" y="38979"/>
                  </a:lnTo>
                  <a:lnTo>
                    <a:pt x="31504" y="39741"/>
                  </a:lnTo>
                  <a:lnTo>
                    <a:pt x="31546" y="40504"/>
                  </a:lnTo>
                  <a:lnTo>
                    <a:pt x="31366" y="40514"/>
                  </a:lnTo>
                  <a:lnTo>
                    <a:pt x="31190" y="40524"/>
                  </a:lnTo>
                  <a:lnTo>
                    <a:pt x="31009" y="40543"/>
                  </a:lnTo>
                  <a:lnTo>
                    <a:pt x="30829" y="40553"/>
                  </a:lnTo>
                  <a:lnTo>
                    <a:pt x="30781" y="40563"/>
                  </a:lnTo>
                  <a:lnTo>
                    <a:pt x="30734" y="40573"/>
                  </a:lnTo>
                  <a:lnTo>
                    <a:pt x="30686" y="40592"/>
                  </a:lnTo>
                  <a:lnTo>
                    <a:pt x="30644" y="40621"/>
                  </a:lnTo>
                  <a:lnTo>
                    <a:pt x="30563" y="40690"/>
                  </a:lnTo>
                  <a:lnTo>
                    <a:pt x="30487" y="40768"/>
                  </a:lnTo>
                  <a:lnTo>
                    <a:pt x="30420" y="40778"/>
                  </a:lnTo>
                  <a:lnTo>
                    <a:pt x="30359" y="40797"/>
                  </a:lnTo>
                  <a:lnTo>
                    <a:pt x="30297" y="40817"/>
                  </a:lnTo>
                  <a:lnTo>
                    <a:pt x="30235" y="40856"/>
                  </a:lnTo>
                  <a:lnTo>
                    <a:pt x="30178" y="40895"/>
                  </a:lnTo>
                  <a:lnTo>
                    <a:pt x="30121" y="40954"/>
                  </a:lnTo>
                  <a:lnTo>
                    <a:pt x="30069" y="41022"/>
                  </a:lnTo>
                  <a:lnTo>
                    <a:pt x="30021" y="41101"/>
                  </a:lnTo>
                  <a:lnTo>
                    <a:pt x="29978" y="41179"/>
                  </a:lnTo>
                  <a:lnTo>
                    <a:pt x="29940" y="41277"/>
                  </a:lnTo>
                  <a:lnTo>
                    <a:pt x="29907" y="41384"/>
                  </a:lnTo>
                  <a:lnTo>
                    <a:pt x="29879" y="41502"/>
                  </a:lnTo>
                  <a:lnTo>
                    <a:pt x="29860" y="41619"/>
                  </a:lnTo>
                  <a:lnTo>
                    <a:pt x="29845" y="41756"/>
                  </a:lnTo>
                  <a:lnTo>
                    <a:pt x="29836" y="41902"/>
                  </a:lnTo>
                  <a:lnTo>
                    <a:pt x="29836" y="42049"/>
                  </a:lnTo>
                  <a:lnTo>
                    <a:pt x="29855" y="42352"/>
                  </a:lnTo>
                  <a:lnTo>
                    <a:pt x="29879" y="42655"/>
                  </a:lnTo>
                  <a:lnTo>
                    <a:pt x="29902" y="42949"/>
                  </a:lnTo>
                  <a:lnTo>
                    <a:pt x="29931" y="43242"/>
                  </a:lnTo>
                  <a:lnTo>
                    <a:pt x="29997" y="43829"/>
                  </a:lnTo>
                  <a:lnTo>
                    <a:pt x="30069" y="44406"/>
                  </a:lnTo>
                  <a:lnTo>
                    <a:pt x="30221" y="45570"/>
                  </a:lnTo>
                  <a:lnTo>
                    <a:pt x="30292" y="46156"/>
                  </a:lnTo>
                  <a:lnTo>
                    <a:pt x="30325" y="46450"/>
                  </a:lnTo>
                  <a:lnTo>
                    <a:pt x="30354" y="46743"/>
                  </a:lnTo>
                  <a:lnTo>
                    <a:pt x="30406" y="47291"/>
                  </a:lnTo>
                  <a:lnTo>
                    <a:pt x="30458" y="47838"/>
                  </a:lnTo>
                  <a:lnTo>
                    <a:pt x="30501" y="48396"/>
                  </a:lnTo>
                  <a:lnTo>
                    <a:pt x="30544" y="48953"/>
                  </a:lnTo>
                  <a:lnTo>
                    <a:pt x="30625" y="50068"/>
                  </a:lnTo>
                  <a:lnTo>
                    <a:pt x="30701" y="51183"/>
                  </a:lnTo>
                  <a:lnTo>
                    <a:pt x="30145" y="51251"/>
                  </a:lnTo>
                  <a:lnTo>
                    <a:pt x="29589" y="51319"/>
                  </a:lnTo>
                  <a:lnTo>
                    <a:pt x="29033" y="51398"/>
                  </a:lnTo>
                  <a:lnTo>
                    <a:pt x="28482" y="51476"/>
                  </a:lnTo>
                  <a:lnTo>
                    <a:pt x="27931" y="51574"/>
                  </a:lnTo>
                  <a:lnTo>
                    <a:pt x="27380" y="51681"/>
                  </a:lnTo>
                  <a:lnTo>
                    <a:pt x="26829" y="51789"/>
                  </a:lnTo>
                  <a:lnTo>
                    <a:pt x="26277" y="51916"/>
                  </a:lnTo>
                  <a:lnTo>
                    <a:pt x="25774" y="52033"/>
                  </a:lnTo>
                  <a:lnTo>
                    <a:pt x="25247" y="52151"/>
                  </a:lnTo>
                  <a:lnTo>
                    <a:pt x="24700" y="52288"/>
                  </a:lnTo>
                  <a:lnTo>
                    <a:pt x="24144" y="52444"/>
                  </a:lnTo>
                  <a:lnTo>
                    <a:pt x="23859" y="52532"/>
                  </a:lnTo>
                  <a:lnTo>
                    <a:pt x="23574" y="52620"/>
                  </a:lnTo>
                  <a:lnTo>
                    <a:pt x="23289" y="52728"/>
                  </a:lnTo>
                  <a:lnTo>
                    <a:pt x="23004" y="52835"/>
                  </a:lnTo>
                  <a:lnTo>
                    <a:pt x="22719" y="52962"/>
                  </a:lnTo>
                  <a:lnTo>
                    <a:pt x="22434" y="53089"/>
                  </a:lnTo>
                  <a:lnTo>
                    <a:pt x="22154" y="53236"/>
                  </a:lnTo>
                  <a:lnTo>
                    <a:pt x="21869" y="53393"/>
                  </a:lnTo>
                  <a:lnTo>
                    <a:pt x="21593" y="53559"/>
                  </a:lnTo>
                  <a:lnTo>
                    <a:pt x="21317" y="53735"/>
                  </a:lnTo>
                  <a:lnTo>
                    <a:pt x="21042" y="53930"/>
                  </a:lnTo>
                  <a:lnTo>
                    <a:pt x="20776" y="54146"/>
                  </a:lnTo>
                  <a:lnTo>
                    <a:pt x="20510" y="54361"/>
                  </a:lnTo>
                  <a:lnTo>
                    <a:pt x="20253" y="54605"/>
                  </a:lnTo>
                  <a:lnTo>
                    <a:pt x="19997" y="54859"/>
                  </a:lnTo>
                  <a:lnTo>
                    <a:pt x="19754" y="55133"/>
                  </a:lnTo>
                  <a:lnTo>
                    <a:pt x="19631" y="55280"/>
                  </a:lnTo>
                  <a:lnTo>
                    <a:pt x="19512" y="55427"/>
                  </a:lnTo>
                  <a:lnTo>
                    <a:pt x="19398" y="55583"/>
                  </a:lnTo>
                  <a:lnTo>
                    <a:pt x="19279" y="55739"/>
                  </a:lnTo>
                  <a:lnTo>
                    <a:pt x="19170" y="55906"/>
                  </a:lnTo>
                  <a:lnTo>
                    <a:pt x="19056" y="56072"/>
                  </a:lnTo>
                  <a:lnTo>
                    <a:pt x="18947" y="56248"/>
                  </a:lnTo>
                  <a:lnTo>
                    <a:pt x="18842" y="56424"/>
                  </a:lnTo>
                  <a:lnTo>
                    <a:pt x="18738" y="56610"/>
                  </a:lnTo>
                  <a:lnTo>
                    <a:pt x="18638" y="56796"/>
                  </a:lnTo>
                  <a:lnTo>
                    <a:pt x="18538" y="56991"/>
                  </a:lnTo>
                  <a:lnTo>
                    <a:pt x="18438" y="57197"/>
                  </a:lnTo>
                  <a:lnTo>
                    <a:pt x="18348" y="57402"/>
                  </a:lnTo>
                  <a:lnTo>
                    <a:pt x="18253" y="57607"/>
                  </a:lnTo>
                  <a:lnTo>
                    <a:pt x="18168" y="57822"/>
                  </a:lnTo>
                  <a:lnTo>
                    <a:pt x="18082" y="58047"/>
                  </a:lnTo>
                  <a:lnTo>
                    <a:pt x="17973" y="58360"/>
                  </a:lnTo>
                  <a:lnTo>
                    <a:pt x="17868" y="58673"/>
                  </a:lnTo>
                  <a:lnTo>
                    <a:pt x="17769" y="58996"/>
                  </a:lnTo>
                  <a:lnTo>
                    <a:pt x="17669" y="59328"/>
                  </a:lnTo>
                  <a:lnTo>
                    <a:pt x="17578" y="59671"/>
                  </a:lnTo>
                  <a:lnTo>
                    <a:pt x="17493" y="60023"/>
                  </a:lnTo>
                  <a:lnTo>
                    <a:pt x="17412" y="60384"/>
                  </a:lnTo>
                  <a:lnTo>
                    <a:pt x="17331" y="60746"/>
                  </a:lnTo>
                  <a:lnTo>
                    <a:pt x="17255" y="61118"/>
                  </a:lnTo>
                  <a:lnTo>
                    <a:pt x="17189" y="61499"/>
                  </a:lnTo>
                  <a:lnTo>
                    <a:pt x="17122" y="61890"/>
                  </a:lnTo>
                  <a:lnTo>
                    <a:pt x="17056" y="62281"/>
                  </a:lnTo>
                  <a:lnTo>
                    <a:pt x="16999" y="62682"/>
                  </a:lnTo>
                  <a:lnTo>
                    <a:pt x="16942" y="63083"/>
                  </a:lnTo>
                  <a:lnTo>
                    <a:pt x="16890" y="63494"/>
                  </a:lnTo>
                  <a:lnTo>
                    <a:pt x="16842" y="63915"/>
                  </a:lnTo>
                  <a:lnTo>
                    <a:pt x="16799" y="64335"/>
                  </a:lnTo>
                  <a:lnTo>
                    <a:pt x="16757" y="64765"/>
                  </a:lnTo>
                  <a:lnTo>
                    <a:pt x="16719" y="65196"/>
                  </a:lnTo>
                  <a:lnTo>
                    <a:pt x="16681" y="65626"/>
                  </a:lnTo>
                  <a:lnTo>
                    <a:pt x="16647" y="66066"/>
                  </a:lnTo>
                  <a:lnTo>
                    <a:pt x="16619" y="66506"/>
                  </a:lnTo>
                  <a:lnTo>
                    <a:pt x="16590" y="66956"/>
                  </a:lnTo>
                  <a:lnTo>
                    <a:pt x="16567" y="67406"/>
                  </a:lnTo>
                  <a:lnTo>
                    <a:pt x="16529" y="68315"/>
                  </a:lnTo>
                  <a:lnTo>
                    <a:pt x="16495" y="69234"/>
                  </a:lnTo>
                  <a:lnTo>
                    <a:pt x="16476" y="70153"/>
                  </a:lnTo>
                  <a:lnTo>
                    <a:pt x="16462" y="71082"/>
                  </a:lnTo>
                  <a:lnTo>
                    <a:pt x="16453" y="72011"/>
                  </a:lnTo>
                  <a:lnTo>
                    <a:pt x="16457" y="72940"/>
                  </a:lnTo>
                  <a:lnTo>
                    <a:pt x="16462" y="73869"/>
                  </a:lnTo>
                  <a:lnTo>
                    <a:pt x="16476" y="74798"/>
                  </a:lnTo>
                  <a:lnTo>
                    <a:pt x="16495" y="75718"/>
                  </a:lnTo>
                  <a:lnTo>
                    <a:pt x="16514" y="76627"/>
                  </a:lnTo>
                  <a:lnTo>
                    <a:pt x="16538" y="77527"/>
                  </a:lnTo>
                  <a:lnTo>
                    <a:pt x="16567" y="78407"/>
                  </a:lnTo>
                  <a:lnTo>
                    <a:pt x="16628" y="80128"/>
                  </a:lnTo>
                  <a:lnTo>
                    <a:pt x="16690" y="81761"/>
                  </a:lnTo>
                  <a:lnTo>
                    <a:pt x="16747" y="83306"/>
                  </a:lnTo>
                  <a:lnTo>
                    <a:pt x="16795" y="84734"/>
                  </a:lnTo>
                  <a:lnTo>
                    <a:pt x="16833" y="85780"/>
                  </a:lnTo>
                  <a:lnTo>
                    <a:pt x="16871" y="86836"/>
                  </a:lnTo>
                  <a:lnTo>
                    <a:pt x="16913" y="87892"/>
                  </a:lnTo>
                  <a:lnTo>
                    <a:pt x="16961" y="88939"/>
                  </a:lnTo>
                  <a:lnTo>
                    <a:pt x="17013" y="89995"/>
                  </a:lnTo>
                  <a:lnTo>
                    <a:pt x="17070" y="91051"/>
                  </a:lnTo>
                  <a:lnTo>
                    <a:pt x="17127" y="92097"/>
                  </a:lnTo>
                  <a:lnTo>
                    <a:pt x="17194" y="93153"/>
                  </a:lnTo>
                  <a:lnTo>
                    <a:pt x="17260" y="94200"/>
                  </a:lnTo>
                  <a:lnTo>
                    <a:pt x="17336" y="95256"/>
                  </a:lnTo>
                  <a:lnTo>
                    <a:pt x="17412" y="96302"/>
                  </a:lnTo>
                  <a:lnTo>
                    <a:pt x="17498" y="97348"/>
                  </a:lnTo>
                  <a:lnTo>
                    <a:pt x="17583" y="98395"/>
                  </a:lnTo>
                  <a:lnTo>
                    <a:pt x="17678" y="99441"/>
                  </a:lnTo>
                  <a:lnTo>
                    <a:pt x="17773" y="100478"/>
                  </a:lnTo>
                  <a:lnTo>
                    <a:pt x="17878" y="101524"/>
                  </a:lnTo>
                  <a:lnTo>
                    <a:pt x="17987" y="102560"/>
                  </a:lnTo>
                  <a:lnTo>
                    <a:pt x="18096" y="103587"/>
                  </a:lnTo>
                  <a:lnTo>
                    <a:pt x="18215" y="104624"/>
                  </a:lnTo>
                  <a:lnTo>
                    <a:pt x="18339" y="105650"/>
                  </a:lnTo>
                  <a:lnTo>
                    <a:pt x="18472" y="106677"/>
                  </a:lnTo>
                  <a:lnTo>
                    <a:pt x="18605" y="107694"/>
                  </a:lnTo>
                  <a:lnTo>
                    <a:pt x="18742" y="108711"/>
                  </a:lnTo>
                  <a:lnTo>
                    <a:pt x="18890" y="109728"/>
                  </a:lnTo>
                  <a:lnTo>
                    <a:pt x="19042" y="110735"/>
                  </a:lnTo>
                  <a:lnTo>
                    <a:pt x="19203" y="111743"/>
                  </a:lnTo>
                  <a:lnTo>
                    <a:pt x="19365" y="112740"/>
                  </a:lnTo>
                  <a:lnTo>
                    <a:pt x="19536" y="113738"/>
                  </a:lnTo>
                  <a:lnTo>
                    <a:pt x="19712" y="114735"/>
                  </a:lnTo>
                  <a:lnTo>
                    <a:pt x="19892" y="115723"/>
                  </a:lnTo>
                  <a:lnTo>
                    <a:pt x="20082" y="116701"/>
                  </a:lnTo>
                  <a:lnTo>
                    <a:pt x="20277" y="117678"/>
                  </a:lnTo>
                  <a:lnTo>
                    <a:pt x="20306" y="117796"/>
                  </a:lnTo>
                  <a:lnTo>
                    <a:pt x="20334" y="117903"/>
                  </a:lnTo>
                  <a:lnTo>
                    <a:pt x="20367" y="118001"/>
                  </a:lnTo>
                  <a:lnTo>
                    <a:pt x="20405" y="118099"/>
                  </a:lnTo>
                  <a:lnTo>
                    <a:pt x="20443" y="118177"/>
                  </a:lnTo>
                  <a:lnTo>
                    <a:pt x="20481" y="118265"/>
                  </a:lnTo>
                  <a:lnTo>
                    <a:pt x="20572" y="118412"/>
                  </a:lnTo>
                  <a:lnTo>
                    <a:pt x="20529" y="118510"/>
                  </a:lnTo>
                  <a:lnTo>
                    <a:pt x="20491" y="118627"/>
                  </a:lnTo>
                  <a:lnTo>
                    <a:pt x="20458" y="118735"/>
                  </a:lnTo>
                  <a:lnTo>
                    <a:pt x="20429" y="118862"/>
                  </a:lnTo>
                  <a:lnTo>
                    <a:pt x="20401" y="118979"/>
                  </a:lnTo>
                  <a:lnTo>
                    <a:pt x="20382" y="119106"/>
                  </a:lnTo>
                  <a:lnTo>
                    <a:pt x="20363" y="119243"/>
                  </a:lnTo>
                  <a:lnTo>
                    <a:pt x="20353" y="119370"/>
                  </a:lnTo>
                  <a:lnTo>
                    <a:pt x="20344" y="119507"/>
                  </a:lnTo>
                  <a:lnTo>
                    <a:pt x="20339" y="119644"/>
                  </a:lnTo>
                  <a:lnTo>
                    <a:pt x="20334" y="119781"/>
                  </a:lnTo>
                  <a:lnTo>
                    <a:pt x="20339" y="119918"/>
                  </a:lnTo>
                  <a:lnTo>
                    <a:pt x="20344" y="120055"/>
                  </a:lnTo>
                  <a:lnTo>
                    <a:pt x="20358" y="120182"/>
                  </a:lnTo>
                  <a:lnTo>
                    <a:pt x="20372" y="120319"/>
                  </a:lnTo>
                  <a:lnTo>
                    <a:pt x="20391" y="120446"/>
                  </a:lnTo>
                  <a:lnTo>
                    <a:pt x="20410" y="120573"/>
                  </a:lnTo>
                  <a:lnTo>
                    <a:pt x="20439" y="120700"/>
                  </a:lnTo>
                  <a:lnTo>
                    <a:pt x="20472" y="120817"/>
                  </a:lnTo>
                  <a:lnTo>
                    <a:pt x="20505" y="120935"/>
                  </a:lnTo>
                  <a:lnTo>
                    <a:pt x="20543" y="121042"/>
                  </a:lnTo>
                  <a:lnTo>
                    <a:pt x="20586" y="121150"/>
                  </a:lnTo>
                  <a:lnTo>
                    <a:pt x="20633" y="121238"/>
                  </a:lnTo>
                  <a:lnTo>
                    <a:pt x="20686" y="121336"/>
                  </a:lnTo>
                  <a:lnTo>
                    <a:pt x="20738" y="121414"/>
                  </a:lnTo>
                  <a:lnTo>
                    <a:pt x="20795" y="121482"/>
                  </a:lnTo>
                  <a:lnTo>
                    <a:pt x="20861" y="121551"/>
                  </a:lnTo>
                  <a:lnTo>
                    <a:pt x="20928" y="121600"/>
                  </a:lnTo>
                  <a:lnTo>
                    <a:pt x="20994" y="121649"/>
                  </a:lnTo>
                  <a:lnTo>
                    <a:pt x="21070" y="121678"/>
                  </a:lnTo>
                  <a:lnTo>
                    <a:pt x="21151" y="121698"/>
                  </a:lnTo>
                  <a:lnTo>
                    <a:pt x="21232" y="121707"/>
                  </a:lnTo>
                  <a:lnTo>
                    <a:pt x="23883" y="121776"/>
                  </a:lnTo>
                  <a:lnTo>
                    <a:pt x="26534" y="121844"/>
                  </a:lnTo>
                  <a:lnTo>
                    <a:pt x="31850" y="122010"/>
                  </a:lnTo>
                  <a:lnTo>
                    <a:pt x="31969" y="128973"/>
                  </a:lnTo>
                  <a:lnTo>
                    <a:pt x="32031" y="132464"/>
                  </a:lnTo>
                  <a:lnTo>
                    <a:pt x="32107" y="135965"/>
                  </a:lnTo>
                  <a:lnTo>
                    <a:pt x="32145" y="137705"/>
                  </a:lnTo>
                  <a:lnTo>
                    <a:pt x="32188" y="139456"/>
                  </a:lnTo>
                  <a:lnTo>
                    <a:pt x="32235" y="141206"/>
                  </a:lnTo>
                  <a:lnTo>
                    <a:pt x="32287" y="142947"/>
                  </a:lnTo>
                  <a:lnTo>
                    <a:pt x="32340" y="144687"/>
                  </a:lnTo>
                  <a:lnTo>
                    <a:pt x="32401" y="146438"/>
                  </a:lnTo>
                  <a:lnTo>
                    <a:pt x="32468" y="148179"/>
                  </a:lnTo>
                  <a:lnTo>
                    <a:pt x="32539" y="149909"/>
                  </a:lnTo>
                  <a:lnTo>
                    <a:pt x="32496" y="149958"/>
                  </a:lnTo>
                  <a:lnTo>
                    <a:pt x="32458" y="150017"/>
                  </a:lnTo>
                  <a:lnTo>
                    <a:pt x="32420" y="150076"/>
                  </a:lnTo>
                  <a:lnTo>
                    <a:pt x="32387" y="150144"/>
                  </a:lnTo>
                  <a:lnTo>
                    <a:pt x="32359" y="150213"/>
                  </a:lnTo>
                  <a:lnTo>
                    <a:pt x="32330" y="150291"/>
                  </a:lnTo>
                  <a:lnTo>
                    <a:pt x="32306" y="150369"/>
                  </a:lnTo>
                  <a:lnTo>
                    <a:pt x="32287" y="150447"/>
                  </a:lnTo>
                  <a:lnTo>
                    <a:pt x="32268" y="150525"/>
                  </a:lnTo>
                  <a:lnTo>
                    <a:pt x="32249" y="150613"/>
                  </a:lnTo>
                  <a:lnTo>
                    <a:pt x="32240" y="150701"/>
                  </a:lnTo>
                  <a:lnTo>
                    <a:pt x="32230" y="150789"/>
                  </a:lnTo>
                  <a:lnTo>
                    <a:pt x="32221" y="150887"/>
                  </a:lnTo>
                  <a:lnTo>
                    <a:pt x="32221" y="150975"/>
                  </a:lnTo>
                  <a:lnTo>
                    <a:pt x="32221" y="151063"/>
                  </a:lnTo>
                  <a:lnTo>
                    <a:pt x="32221" y="151161"/>
                  </a:lnTo>
                  <a:lnTo>
                    <a:pt x="32226" y="151249"/>
                  </a:lnTo>
                  <a:lnTo>
                    <a:pt x="32235" y="151337"/>
                  </a:lnTo>
                  <a:lnTo>
                    <a:pt x="32245" y="151425"/>
                  </a:lnTo>
                  <a:lnTo>
                    <a:pt x="32259" y="151513"/>
                  </a:lnTo>
                  <a:lnTo>
                    <a:pt x="32278" y="151601"/>
                  </a:lnTo>
                  <a:lnTo>
                    <a:pt x="32297" y="151679"/>
                  </a:lnTo>
                  <a:lnTo>
                    <a:pt x="32321" y="151758"/>
                  </a:lnTo>
                  <a:lnTo>
                    <a:pt x="32344" y="151836"/>
                  </a:lnTo>
                  <a:lnTo>
                    <a:pt x="32373" y="151904"/>
                  </a:lnTo>
                  <a:lnTo>
                    <a:pt x="32406" y="151973"/>
                  </a:lnTo>
                  <a:lnTo>
                    <a:pt x="32439" y="152031"/>
                  </a:lnTo>
                  <a:lnTo>
                    <a:pt x="32477" y="152090"/>
                  </a:lnTo>
                  <a:lnTo>
                    <a:pt x="32520" y="152139"/>
                  </a:lnTo>
                  <a:lnTo>
                    <a:pt x="32563" y="152188"/>
                  </a:lnTo>
                  <a:lnTo>
                    <a:pt x="32610" y="152227"/>
                  </a:lnTo>
                  <a:lnTo>
                    <a:pt x="32658" y="152256"/>
                  </a:lnTo>
                  <a:lnTo>
                    <a:pt x="32772" y="154554"/>
                  </a:lnTo>
                  <a:lnTo>
                    <a:pt x="32829" y="155698"/>
                  </a:lnTo>
                  <a:lnTo>
                    <a:pt x="32896" y="156833"/>
                  </a:lnTo>
                  <a:lnTo>
                    <a:pt x="30563" y="156872"/>
                  </a:lnTo>
                  <a:lnTo>
                    <a:pt x="28230" y="156901"/>
                  </a:lnTo>
                  <a:lnTo>
                    <a:pt x="25897" y="156911"/>
                  </a:lnTo>
                  <a:lnTo>
                    <a:pt x="23560" y="156921"/>
                  </a:lnTo>
                  <a:lnTo>
                    <a:pt x="23503" y="156921"/>
                  </a:lnTo>
                  <a:lnTo>
                    <a:pt x="23446" y="156931"/>
                  </a:lnTo>
                  <a:lnTo>
                    <a:pt x="23394" y="156950"/>
                  </a:lnTo>
                  <a:lnTo>
                    <a:pt x="23341" y="156970"/>
                  </a:lnTo>
                  <a:lnTo>
                    <a:pt x="23289" y="156999"/>
                  </a:lnTo>
                  <a:lnTo>
                    <a:pt x="23242" y="157028"/>
                  </a:lnTo>
                  <a:lnTo>
                    <a:pt x="23199" y="157067"/>
                  </a:lnTo>
                  <a:lnTo>
                    <a:pt x="23156" y="157116"/>
                  </a:lnTo>
                  <a:lnTo>
                    <a:pt x="23113" y="157165"/>
                  </a:lnTo>
                  <a:lnTo>
                    <a:pt x="23075" y="157214"/>
                  </a:lnTo>
                  <a:lnTo>
                    <a:pt x="23004" y="157331"/>
                  </a:lnTo>
                  <a:lnTo>
                    <a:pt x="22942" y="157459"/>
                  </a:lnTo>
                  <a:lnTo>
                    <a:pt x="22885" y="157596"/>
                  </a:lnTo>
                  <a:lnTo>
                    <a:pt x="22819" y="157635"/>
                  </a:lnTo>
                  <a:lnTo>
                    <a:pt x="22752" y="157684"/>
                  </a:lnTo>
                  <a:lnTo>
                    <a:pt x="22686" y="157742"/>
                  </a:lnTo>
                  <a:lnTo>
                    <a:pt x="22619" y="157811"/>
                  </a:lnTo>
                  <a:lnTo>
                    <a:pt x="22557" y="157889"/>
                  </a:lnTo>
                  <a:lnTo>
                    <a:pt x="22500" y="157977"/>
                  </a:lnTo>
                  <a:lnTo>
                    <a:pt x="22443" y="158075"/>
                  </a:lnTo>
                  <a:lnTo>
                    <a:pt x="22396" y="158182"/>
                  </a:lnTo>
                  <a:lnTo>
                    <a:pt x="22344" y="158290"/>
                  </a:lnTo>
                  <a:lnTo>
                    <a:pt x="22301" y="158417"/>
                  </a:lnTo>
                  <a:lnTo>
                    <a:pt x="22263" y="158554"/>
                  </a:lnTo>
                  <a:lnTo>
                    <a:pt x="22230" y="158691"/>
                  </a:lnTo>
                  <a:lnTo>
                    <a:pt x="22206" y="158847"/>
                  </a:lnTo>
                  <a:lnTo>
                    <a:pt x="22182" y="159013"/>
                  </a:lnTo>
                  <a:lnTo>
                    <a:pt x="22168" y="159189"/>
                  </a:lnTo>
                  <a:lnTo>
                    <a:pt x="22158" y="159365"/>
                  </a:lnTo>
                  <a:lnTo>
                    <a:pt x="22078" y="162289"/>
                  </a:lnTo>
                  <a:lnTo>
                    <a:pt x="21878" y="162162"/>
                  </a:lnTo>
                  <a:lnTo>
                    <a:pt x="21669" y="162045"/>
                  </a:lnTo>
                  <a:lnTo>
                    <a:pt x="21465" y="161947"/>
                  </a:lnTo>
                  <a:lnTo>
                    <a:pt x="21260" y="161859"/>
                  </a:lnTo>
                  <a:lnTo>
                    <a:pt x="21051" y="161781"/>
                  </a:lnTo>
                  <a:lnTo>
                    <a:pt x="20842" y="161722"/>
                  </a:lnTo>
                  <a:lnTo>
                    <a:pt x="20629" y="161663"/>
                  </a:lnTo>
                  <a:lnTo>
                    <a:pt x="20420" y="161624"/>
                  </a:lnTo>
                  <a:lnTo>
                    <a:pt x="20206" y="161595"/>
                  </a:lnTo>
                  <a:lnTo>
                    <a:pt x="19997" y="161575"/>
                  </a:lnTo>
                  <a:lnTo>
                    <a:pt x="19783" y="161566"/>
                  </a:lnTo>
                  <a:lnTo>
                    <a:pt x="19569" y="161566"/>
                  </a:lnTo>
                  <a:lnTo>
                    <a:pt x="19355" y="161575"/>
                  </a:lnTo>
                  <a:lnTo>
                    <a:pt x="19142" y="161605"/>
                  </a:lnTo>
                  <a:lnTo>
                    <a:pt x="18933" y="161634"/>
                  </a:lnTo>
                  <a:lnTo>
                    <a:pt x="18719" y="161683"/>
                  </a:lnTo>
                  <a:lnTo>
                    <a:pt x="18505" y="161742"/>
                  </a:lnTo>
                  <a:lnTo>
                    <a:pt x="18296" y="161810"/>
                  </a:lnTo>
                  <a:lnTo>
                    <a:pt x="18082" y="161879"/>
                  </a:lnTo>
                  <a:lnTo>
                    <a:pt x="17873" y="161967"/>
                  </a:lnTo>
                  <a:lnTo>
                    <a:pt x="17664" y="162064"/>
                  </a:lnTo>
                  <a:lnTo>
                    <a:pt x="17455" y="162172"/>
                  </a:lnTo>
                  <a:lnTo>
                    <a:pt x="17246" y="162289"/>
                  </a:lnTo>
                  <a:lnTo>
                    <a:pt x="17042" y="162416"/>
                  </a:lnTo>
                  <a:lnTo>
                    <a:pt x="16837" y="162553"/>
                  </a:lnTo>
                  <a:lnTo>
                    <a:pt x="16633" y="162690"/>
                  </a:lnTo>
                  <a:lnTo>
                    <a:pt x="16429" y="162847"/>
                  </a:lnTo>
                  <a:lnTo>
                    <a:pt x="16229" y="163013"/>
                  </a:lnTo>
                  <a:lnTo>
                    <a:pt x="16030" y="163189"/>
                  </a:lnTo>
                  <a:lnTo>
                    <a:pt x="15835" y="163365"/>
                  </a:lnTo>
                  <a:lnTo>
                    <a:pt x="15640" y="163561"/>
                  </a:lnTo>
                  <a:lnTo>
                    <a:pt x="15450" y="163766"/>
                  </a:lnTo>
                  <a:lnTo>
                    <a:pt x="15260" y="163971"/>
                  </a:lnTo>
                  <a:lnTo>
                    <a:pt x="15075" y="164186"/>
                  </a:lnTo>
                  <a:lnTo>
                    <a:pt x="14889" y="164411"/>
                  </a:lnTo>
                  <a:lnTo>
                    <a:pt x="14704" y="164646"/>
                  </a:lnTo>
                  <a:lnTo>
                    <a:pt x="14528" y="164890"/>
                  </a:lnTo>
                  <a:lnTo>
                    <a:pt x="14353" y="165145"/>
                  </a:lnTo>
                  <a:lnTo>
                    <a:pt x="14177" y="165399"/>
                  </a:lnTo>
                  <a:lnTo>
                    <a:pt x="14011" y="165673"/>
                  </a:lnTo>
                  <a:lnTo>
                    <a:pt x="13844" y="165947"/>
                  </a:lnTo>
                  <a:lnTo>
                    <a:pt x="13678" y="166230"/>
                  </a:lnTo>
                  <a:lnTo>
                    <a:pt x="13521" y="166524"/>
                  </a:lnTo>
                  <a:lnTo>
                    <a:pt x="13364" y="166817"/>
                  </a:lnTo>
                  <a:lnTo>
                    <a:pt x="13212" y="167130"/>
                  </a:lnTo>
                  <a:lnTo>
                    <a:pt x="13065" y="167443"/>
                  </a:lnTo>
                  <a:lnTo>
                    <a:pt x="12923" y="167765"/>
                  </a:lnTo>
                  <a:lnTo>
                    <a:pt x="12780" y="168088"/>
                  </a:lnTo>
                  <a:lnTo>
                    <a:pt x="12647" y="168430"/>
                  </a:lnTo>
                  <a:lnTo>
                    <a:pt x="12514" y="168773"/>
                  </a:lnTo>
                  <a:lnTo>
                    <a:pt x="12390" y="169125"/>
                  </a:lnTo>
                  <a:lnTo>
                    <a:pt x="12267" y="169477"/>
                  </a:lnTo>
                  <a:lnTo>
                    <a:pt x="12153" y="169839"/>
                  </a:lnTo>
                  <a:lnTo>
                    <a:pt x="12039" y="170210"/>
                  </a:lnTo>
                  <a:lnTo>
                    <a:pt x="11934" y="170582"/>
                  </a:lnTo>
                  <a:lnTo>
                    <a:pt x="11830" y="170973"/>
                  </a:lnTo>
                  <a:lnTo>
                    <a:pt x="11735" y="171354"/>
                  </a:lnTo>
                  <a:lnTo>
                    <a:pt x="11645" y="171755"/>
                  </a:lnTo>
                  <a:lnTo>
                    <a:pt x="11559" y="172156"/>
                  </a:lnTo>
                  <a:lnTo>
                    <a:pt x="11478" y="172567"/>
                  </a:lnTo>
                  <a:lnTo>
                    <a:pt x="11407" y="172978"/>
                  </a:lnTo>
                  <a:lnTo>
                    <a:pt x="11341" y="173398"/>
                  </a:lnTo>
                  <a:lnTo>
                    <a:pt x="11279" y="173819"/>
                  </a:lnTo>
                  <a:lnTo>
                    <a:pt x="11222" y="174249"/>
                  </a:lnTo>
                  <a:lnTo>
                    <a:pt x="10979" y="174728"/>
                  </a:lnTo>
                  <a:lnTo>
                    <a:pt x="10742" y="175207"/>
                  </a:lnTo>
                  <a:lnTo>
                    <a:pt x="10504" y="175686"/>
                  </a:lnTo>
                  <a:lnTo>
                    <a:pt x="10272" y="176175"/>
                  </a:lnTo>
                  <a:lnTo>
                    <a:pt x="10039" y="176674"/>
                  </a:lnTo>
                  <a:lnTo>
                    <a:pt x="9811" y="177173"/>
                  </a:lnTo>
                  <a:lnTo>
                    <a:pt x="9583" y="177671"/>
                  </a:lnTo>
                  <a:lnTo>
                    <a:pt x="9359" y="178180"/>
                  </a:lnTo>
                  <a:lnTo>
                    <a:pt x="9136" y="178688"/>
                  </a:lnTo>
                  <a:lnTo>
                    <a:pt x="8918" y="179207"/>
                  </a:lnTo>
                  <a:lnTo>
                    <a:pt x="8699" y="179725"/>
                  </a:lnTo>
                  <a:lnTo>
                    <a:pt x="8485" y="180253"/>
                  </a:lnTo>
                  <a:lnTo>
                    <a:pt x="8271" y="180781"/>
                  </a:lnTo>
                  <a:lnTo>
                    <a:pt x="8062" y="181319"/>
                  </a:lnTo>
                  <a:lnTo>
                    <a:pt x="7853" y="181847"/>
                  </a:lnTo>
                  <a:lnTo>
                    <a:pt x="7649" y="182395"/>
                  </a:lnTo>
                  <a:lnTo>
                    <a:pt x="7445" y="182932"/>
                  </a:lnTo>
                  <a:lnTo>
                    <a:pt x="7245" y="183490"/>
                  </a:lnTo>
                  <a:lnTo>
                    <a:pt x="7050" y="184037"/>
                  </a:lnTo>
                  <a:lnTo>
                    <a:pt x="6851" y="184595"/>
                  </a:lnTo>
                  <a:lnTo>
                    <a:pt x="6661" y="185152"/>
                  </a:lnTo>
                  <a:lnTo>
                    <a:pt x="6471" y="185719"/>
                  </a:lnTo>
                  <a:lnTo>
                    <a:pt x="6285" y="186287"/>
                  </a:lnTo>
                  <a:lnTo>
                    <a:pt x="6100" y="186854"/>
                  </a:lnTo>
                  <a:lnTo>
                    <a:pt x="5915" y="187431"/>
                  </a:lnTo>
                  <a:lnTo>
                    <a:pt x="5739" y="188008"/>
                  </a:lnTo>
                  <a:lnTo>
                    <a:pt x="5559" y="188594"/>
                  </a:lnTo>
                  <a:lnTo>
                    <a:pt x="5388" y="189171"/>
                  </a:lnTo>
                  <a:lnTo>
                    <a:pt x="5212" y="189768"/>
                  </a:lnTo>
                  <a:lnTo>
                    <a:pt x="5046" y="190354"/>
                  </a:lnTo>
                  <a:lnTo>
                    <a:pt x="4879" y="190951"/>
                  </a:lnTo>
                  <a:lnTo>
                    <a:pt x="4713" y="191548"/>
                  </a:lnTo>
                  <a:lnTo>
                    <a:pt x="4551" y="192144"/>
                  </a:lnTo>
                  <a:lnTo>
                    <a:pt x="4395" y="192750"/>
                  </a:lnTo>
                  <a:lnTo>
                    <a:pt x="4238" y="193357"/>
                  </a:lnTo>
                  <a:lnTo>
                    <a:pt x="4086" y="193963"/>
                  </a:lnTo>
                  <a:lnTo>
                    <a:pt x="3934" y="194579"/>
                  </a:lnTo>
                  <a:lnTo>
                    <a:pt x="3787" y="195195"/>
                  </a:lnTo>
                  <a:lnTo>
                    <a:pt x="3639" y="195811"/>
                  </a:lnTo>
                  <a:lnTo>
                    <a:pt x="3497" y="196427"/>
                  </a:lnTo>
                  <a:lnTo>
                    <a:pt x="3359" y="197053"/>
                  </a:lnTo>
                  <a:lnTo>
                    <a:pt x="3221" y="197679"/>
                  </a:lnTo>
                  <a:lnTo>
                    <a:pt x="3088" y="198305"/>
                  </a:lnTo>
                  <a:lnTo>
                    <a:pt x="2955" y="198940"/>
                  </a:lnTo>
                  <a:lnTo>
                    <a:pt x="2827" y="199576"/>
                  </a:lnTo>
                  <a:lnTo>
                    <a:pt x="2699" y="200212"/>
                  </a:lnTo>
                  <a:lnTo>
                    <a:pt x="2575" y="200847"/>
                  </a:lnTo>
                  <a:lnTo>
                    <a:pt x="2456" y="201483"/>
                  </a:lnTo>
                  <a:lnTo>
                    <a:pt x="2337" y="202128"/>
                  </a:lnTo>
                  <a:lnTo>
                    <a:pt x="2223" y="202774"/>
                  </a:lnTo>
                  <a:lnTo>
                    <a:pt x="2109" y="203419"/>
                  </a:lnTo>
                  <a:lnTo>
                    <a:pt x="2000" y="204064"/>
                  </a:lnTo>
                  <a:lnTo>
                    <a:pt x="1896" y="204720"/>
                  </a:lnTo>
                  <a:lnTo>
                    <a:pt x="1791" y="205365"/>
                  </a:lnTo>
                  <a:lnTo>
                    <a:pt x="1691" y="206020"/>
                  </a:lnTo>
                  <a:lnTo>
                    <a:pt x="1592" y="206675"/>
                  </a:lnTo>
                  <a:lnTo>
                    <a:pt x="1497" y="207340"/>
                  </a:lnTo>
                  <a:lnTo>
                    <a:pt x="1402" y="207995"/>
                  </a:lnTo>
                  <a:lnTo>
                    <a:pt x="1311" y="208660"/>
                  </a:lnTo>
                  <a:lnTo>
                    <a:pt x="1226" y="209316"/>
                  </a:lnTo>
                  <a:lnTo>
                    <a:pt x="1145" y="209981"/>
                  </a:lnTo>
                  <a:lnTo>
                    <a:pt x="1064" y="210646"/>
                  </a:lnTo>
                  <a:lnTo>
                    <a:pt x="983" y="211320"/>
                  </a:lnTo>
                  <a:lnTo>
                    <a:pt x="907" y="211985"/>
                  </a:lnTo>
                  <a:lnTo>
                    <a:pt x="836" y="212660"/>
                  </a:lnTo>
                  <a:lnTo>
                    <a:pt x="765" y="213325"/>
                  </a:lnTo>
                  <a:lnTo>
                    <a:pt x="703" y="214000"/>
                  </a:lnTo>
                  <a:lnTo>
                    <a:pt x="637" y="214674"/>
                  </a:lnTo>
                  <a:lnTo>
                    <a:pt x="575" y="215349"/>
                  </a:lnTo>
                  <a:lnTo>
                    <a:pt x="518" y="216024"/>
                  </a:lnTo>
                  <a:lnTo>
                    <a:pt x="466" y="216699"/>
                  </a:lnTo>
                  <a:lnTo>
                    <a:pt x="413" y="217373"/>
                  </a:lnTo>
                  <a:lnTo>
                    <a:pt x="366" y="218058"/>
                  </a:lnTo>
                  <a:lnTo>
                    <a:pt x="318" y="218733"/>
                  </a:lnTo>
                  <a:lnTo>
                    <a:pt x="276" y="219407"/>
                  </a:lnTo>
                  <a:lnTo>
                    <a:pt x="238" y="220092"/>
                  </a:lnTo>
                  <a:lnTo>
                    <a:pt x="200" y="220776"/>
                  </a:lnTo>
                  <a:lnTo>
                    <a:pt x="166" y="221451"/>
                  </a:lnTo>
                  <a:lnTo>
                    <a:pt x="138" y="222136"/>
                  </a:lnTo>
                  <a:lnTo>
                    <a:pt x="109" y="222820"/>
                  </a:lnTo>
                  <a:lnTo>
                    <a:pt x="86" y="223505"/>
                  </a:lnTo>
                  <a:lnTo>
                    <a:pt x="62" y="224189"/>
                  </a:lnTo>
                  <a:lnTo>
                    <a:pt x="48" y="224874"/>
                  </a:lnTo>
                  <a:lnTo>
                    <a:pt x="29" y="225558"/>
                  </a:lnTo>
                  <a:lnTo>
                    <a:pt x="19" y="226243"/>
                  </a:lnTo>
                  <a:lnTo>
                    <a:pt x="10" y="226927"/>
                  </a:lnTo>
                  <a:lnTo>
                    <a:pt x="5" y="227612"/>
                  </a:lnTo>
                  <a:lnTo>
                    <a:pt x="0" y="228296"/>
                  </a:lnTo>
                  <a:lnTo>
                    <a:pt x="0" y="228981"/>
                  </a:lnTo>
                  <a:lnTo>
                    <a:pt x="5" y="229665"/>
                  </a:lnTo>
                  <a:lnTo>
                    <a:pt x="10" y="230350"/>
                  </a:lnTo>
                  <a:lnTo>
                    <a:pt x="19" y="231034"/>
                  </a:lnTo>
                  <a:lnTo>
                    <a:pt x="33" y="231709"/>
                  </a:lnTo>
                  <a:lnTo>
                    <a:pt x="52" y="232394"/>
                  </a:lnTo>
                  <a:lnTo>
                    <a:pt x="71" y="233078"/>
                  </a:lnTo>
                  <a:lnTo>
                    <a:pt x="90" y="233763"/>
                  </a:lnTo>
                  <a:lnTo>
                    <a:pt x="119" y="234447"/>
                  </a:lnTo>
                  <a:lnTo>
                    <a:pt x="147" y="235132"/>
                  </a:lnTo>
                  <a:lnTo>
                    <a:pt x="181" y="235806"/>
                  </a:lnTo>
                  <a:lnTo>
                    <a:pt x="214" y="236491"/>
                  </a:lnTo>
                  <a:lnTo>
                    <a:pt x="252" y="237166"/>
                  </a:lnTo>
                  <a:lnTo>
                    <a:pt x="295" y="237850"/>
                  </a:lnTo>
                  <a:lnTo>
                    <a:pt x="342" y="238525"/>
                  </a:lnTo>
                  <a:lnTo>
                    <a:pt x="390" y="239209"/>
                  </a:lnTo>
                  <a:lnTo>
                    <a:pt x="442" y="239884"/>
                  </a:lnTo>
                  <a:lnTo>
                    <a:pt x="494" y="240559"/>
                  </a:lnTo>
                  <a:lnTo>
                    <a:pt x="556" y="241234"/>
                  </a:lnTo>
                  <a:lnTo>
                    <a:pt x="613" y="241908"/>
                  </a:lnTo>
                  <a:lnTo>
                    <a:pt x="679" y="242583"/>
                  </a:lnTo>
                  <a:lnTo>
                    <a:pt x="746" y="243248"/>
                  </a:lnTo>
                  <a:lnTo>
                    <a:pt x="817" y="243923"/>
                  </a:lnTo>
                  <a:lnTo>
                    <a:pt x="893" y="244588"/>
                  </a:lnTo>
                  <a:lnTo>
                    <a:pt x="974" y="245262"/>
                  </a:lnTo>
                  <a:lnTo>
                    <a:pt x="1055" y="245927"/>
                  </a:lnTo>
                  <a:lnTo>
                    <a:pt x="1140" y="246592"/>
                  </a:lnTo>
                  <a:lnTo>
                    <a:pt x="1226" y="247257"/>
                  </a:lnTo>
                  <a:lnTo>
                    <a:pt x="1321" y="247913"/>
                  </a:lnTo>
                  <a:lnTo>
                    <a:pt x="1411" y="248577"/>
                  </a:lnTo>
                  <a:lnTo>
                    <a:pt x="1511" y="249233"/>
                  </a:lnTo>
                  <a:lnTo>
                    <a:pt x="1615" y="249888"/>
                  </a:lnTo>
                  <a:lnTo>
                    <a:pt x="1720" y="250543"/>
                  </a:lnTo>
                  <a:lnTo>
                    <a:pt x="1829" y="251198"/>
                  </a:lnTo>
                  <a:lnTo>
                    <a:pt x="1938" y="251853"/>
                  </a:lnTo>
                  <a:lnTo>
                    <a:pt x="2052" y="252499"/>
                  </a:lnTo>
                  <a:lnTo>
                    <a:pt x="2171" y="253144"/>
                  </a:lnTo>
                  <a:lnTo>
                    <a:pt x="2295" y="253790"/>
                  </a:lnTo>
                  <a:lnTo>
                    <a:pt x="2423" y="254435"/>
                  </a:lnTo>
                  <a:lnTo>
                    <a:pt x="2551" y="255080"/>
                  </a:lnTo>
                  <a:lnTo>
                    <a:pt x="2575" y="255198"/>
                  </a:lnTo>
                  <a:lnTo>
                    <a:pt x="2608" y="255305"/>
                  </a:lnTo>
                  <a:lnTo>
                    <a:pt x="2637" y="255413"/>
                  </a:lnTo>
                  <a:lnTo>
                    <a:pt x="2675" y="255511"/>
                  </a:lnTo>
                  <a:lnTo>
                    <a:pt x="2708" y="255599"/>
                  </a:lnTo>
                  <a:lnTo>
                    <a:pt x="2751" y="255677"/>
                  </a:lnTo>
                  <a:lnTo>
                    <a:pt x="2789" y="255755"/>
                  </a:lnTo>
                  <a:lnTo>
                    <a:pt x="2832" y="255824"/>
                  </a:lnTo>
                  <a:lnTo>
                    <a:pt x="2879" y="255882"/>
                  </a:lnTo>
                  <a:lnTo>
                    <a:pt x="2927" y="255931"/>
                  </a:lnTo>
                  <a:lnTo>
                    <a:pt x="2974" y="255980"/>
                  </a:lnTo>
                  <a:lnTo>
                    <a:pt x="3022" y="256019"/>
                  </a:lnTo>
                  <a:lnTo>
                    <a:pt x="3069" y="256048"/>
                  </a:lnTo>
                  <a:lnTo>
                    <a:pt x="3121" y="256078"/>
                  </a:lnTo>
                  <a:lnTo>
                    <a:pt x="3174" y="256097"/>
                  </a:lnTo>
                  <a:lnTo>
                    <a:pt x="3226" y="256107"/>
                  </a:lnTo>
                  <a:lnTo>
                    <a:pt x="3060" y="256635"/>
                  </a:lnTo>
                  <a:lnTo>
                    <a:pt x="2898" y="257163"/>
                  </a:lnTo>
                  <a:lnTo>
                    <a:pt x="2746" y="257711"/>
                  </a:lnTo>
                  <a:lnTo>
                    <a:pt x="2604" y="258268"/>
                  </a:lnTo>
                  <a:lnTo>
                    <a:pt x="2475" y="258835"/>
                  </a:lnTo>
                  <a:lnTo>
                    <a:pt x="2347" y="259412"/>
                  </a:lnTo>
                  <a:lnTo>
                    <a:pt x="2233" y="259989"/>
                  </a:lnTo>
                  <a:lnTo>
                    <a:pt x="2128" y="260586"/>
                  </a:lnTo>
                  <a:lnTo>
                    <a:pt x="2033" y="261192"/>
                  </a:lnTo>
                  <a:lnTo>
                    <a:pt x="1943" y="261798"/>
                  </a:lnTo>
                  <a:lnTo>
                    <a:pt x="1867" y="262415"/>
                  </a:lnTo>
                  <a:lnTo>
                    <a:pt x="1801" y="263031"/>
                  </a:lnTo>
                  <a:lnTo>
                    <a:pt x="1739" y="263656"/>
                  </a:lnTo>
                  <a:lnTo>
                    <a:pt x="1691" y="264292"/>
                  </a:lnTo>
                  <a:lnTo>
                    <a:pt x="1649" y="264928"/>
                  </a:lnTo>
                  <a:lnTo>
                    <a:pt x="1620" y="265563"/>
                  </a:lnTo>
                  <a:lnTo>
                    <a:pt x="1596" y="266209"/>
                  </a:lnTo>
                  <a:lnTo>
                    <a:pt x="1587" y="266854"/>
                  </a:lnTo>
                  <a:lnTo>
                    <a:pt x="1587" y="267499"/>
                  </a:lnTo>
                  <a:lnTo>
                    <a:pt x="1592" y="268155"/>
                  </a:lnTo>
                  <a:lnTo>
                    <a:pt x="1611" y="268810"/>
                  </a:lnTo>
                  <a:lnTo>
                    <a:pt x="1639" y="269455"/>
                  </a:lnTo>
                  <a:lnTo>
                    <a:pt x="1677" y="270110"/>
                  </a:lnTo>
                  <a:lnTo>
                    <a:pt x="1725" y="270766"/>
                  </a:lnTo>
                  <a:lnTo>
                    <a:pt x="1786" y="271411"/>
                  </a:lnTo>
                  <a:lnTo>
                    <a:pt x="1853" y="272066"/>
                  </a:lnTo>
                  <a:lnTo>
                    <a:pt x="1934" y="272712"/>
                  </a:lnTo>
                  <a:lnTo>
                    <a:pt x="2024" y="273357"/>
                  </a:lnTo>
                  <a:lnTo>
                    <a:pt x="2124" y="273993"/>
                  </a:lnTo>
                  <a:lnTo>
                    <a:pt x="2233" y="274638"/>
                  </a:lnTo>
                  <a:lnTo>
                    <a:pt x="2352" y="275264"/>
                  </a:lnTo>
                  <a:lnTo>
                    <a:pt x="2485" y="275899"/>
                  </a:lnTo>
                  <a:lnTo>
                    <a:pt x="2513" y="276017"/>
                  </a:lnTo>
                  <a:lnTo>
                    <a:pt x="2547" y="276134"/>
                  </a:lnTo>
                  <a:lnTo>
                    <a:pt x="2580" y="276232"/>
                  </a:lnTo>
                  <a:lnTo>
                    <a:pt x="2623" y="276320"/>
                  </a:lnTo>
                  <a:lnTo>
                    <a:pt x="2661" y="276408"/>
                  </a:lnTo>
                  <a:lnTo>
                    <a:pt x="2708" y="276476"/>
                  </a:lnTo>
                  <a:lnTo>
                    <a:pt x="2756" y="276545"/>
                  </a:lnTo>
                  <a:lnTo>
                    <a:pt x="2803" y="276594"/>
                  </a:lnTo>
                  <a:lnTo>
                    <a:pt x="2851" y="276643"/>
                  </a:lnTo>
                  <a:lnTo>
                    <a:pt x="2903" y="276682"/>
                  </a:lnTo>
                  <a:lnTo>
                    <a:pt x="2960" y="276711"/>
                  </a:lnTo>
                  <a:lnTo>
                    <a:pt x="3012" y="276731"/>
                  </a:lnTo>
                  <a:lnTo>
                    <a:pt x="3069" y="276740"/>
                  </a:lnTo>
                  <a:lnTo>
                    <a:pt x="3126" y="276750"/>
                  </a:lnTo>
                  <a:lnTo>
                    <a:pt x="3183" y="276750"/>
                  </a:lnTo>
                  <a:lnTo>
                    <a:pt x="3240" y="276740"/>
                  </a:lnTo>
                  <a:lnTo>
                    <a:pt x="3202" y="276838"/>
                  </a:lnTo>
                  <a:lnTo>
                    <a:pt x="3164" y="276946"/>
                  </a:lnTo>
                  <a:lnTo>
                    <a:pt x="3136" y="277053"/>
                  </a:lnTo>
                  <a:lnTo>
                    <a:pt x="3107" y="277181"/>
                  </a:lnTo>
                  <a:lnTo>
                    <a:pt x="3088" y="277308"/>
                  </a:lnTo>
                  <a:lnTo>
                    <a:pt x="3074" y="277454"/>
                  </a:lnTo>
                  <a:lnTo>
                    <a:pt x="3064" y="277611"/>
                  </a:lnTo>
                  <a:lnTo>
                    <a:pt x="3069" y="277777"/>
                  </a:lnTo>
                  <a:lnTo>
                    <a:pt x="3079" y="278041"/>
                  </a:lnTo>
                  <a:lnTo>
                    <a:pt x="3093" y="278315"/>
                  </a:lnTo>
                  <a:lnTo>
                    <a:pt x="3107" y="278579"/>
                  </a:lnTo>
                  <a:lnTo>
                    <a:pt x="3126" y="278853"/>
                  </a:lnTo>
                  <a:lnTo>
                    <a:pt x="3150" y="279117"/>
                  </a:lnTo>
                  <a:lnTo>
                    <a:pt x="3178" y="279381"/>
                  </a:lnTo>
                  <a:lnTo>
                    <a:pt x="3207" y="279655"/>
                  </a:lnTo>
                  <a:lnTo>
                    <a:pt x="3240" y="279909"/>
                  </a:lnTo>
                  <a:lnTo>
                    <a:pt x="3278" y="280173"/>
                  </a:lnTo>
                  <a:lnTo>
                    <a:pt x="3321" y="280427"/>
                  </a:lnTo>
                  <a:lnTo>
                    <a:pt x="3364" y="280691"/>
                  </a:lnTo>
                  <a:lnTo>
                    <a:pt x="3411" y="280936"/>
                  </a:lnTo>
                  <a:lnTo>
                    <a:pt x="3463" y="281190"/>
                  </a:lnTo>
                  <a:lnTo>
                    <a:pt x="3516" y="281434"/>
                  </a:lnTo>
                  <a:lnTo>
                    <a:pt x="3577" y="281669"/>
                  </a:lnTo>
                  <a:lnTo>
                    <a:pt x="3639" y="281904"/>
                  </a:lnTo>
                  <a:lnTo>
                    <a:pt x="3706" y="282138"/>
                  </a:lnTo>
                  <a:lnTo>
                    <a:pt x="3777" y="282363"/>
                  </a:lnTo>
                  <a:lnTo>
                    <a:pt x="3848" y="282578"/>
                  </a:lnTo>
                  <a:lnTo>
                    <a:pt x="3929" y="282794"/>
                  </a:lnTo>
                  <a:lnTo>
                    <a:pt x="4010" y="282999"/>
                  </a:lnTo>
                  <a:lnTo>
                    <a:pt x="4095" y="283194"/>
                  </a:lnTo>
                  <a:lnTo>
                    <a:pt x="4186" y="283390"/>
                  </a:lnTo>
                  <a:lnTo>
                    <a:pt x="4281" y="283576"/>
                  </a:lnTo>
                  <a:lnTo>
                    <a:pt x="4380" y="283752"/>
                  </a:lnTo>
                  <a:lnTo>
                    <a:pt x="4480" y="283918"/>
                  </a:lnTo>
                  <a:lnTo>
                    <a:pt x="4589" y="284075"/>
                  </a:lnTo>
                  <a:lnTo>
                    <a:pt x="4699" y="284221"/>
                  </a:lnTo>
                  <a:lnTo>
                    <a:pt x="4813" y="284368"/>
                  </a:lnTo>
                  <a:lnTo>
                    <a:pt x="4931" y="284495"/>
                  </a:lnTo>
                  <a:lnTo>
                    <a:pt x="5055" y="284612"/>
                  </a:lnTo>
                  <a:lnTo>
                    <a:pt x="5183" y="284730"/>
                  </a:lnTo>
                  <a:lnTo>
                    <a:pt x="5297" y="284808"/>
                  </a:lnTo>
                  <a:lnTo>
                    <a:pt x="5411" y="284886"/>
                  </a:lnTo>
                  <a:lnTo>
                    <a:pt x="5525" y="284955"/>
                  </a:lnTo>
                  <a:lnTo>
                    <a:pt x="5639" y="285004"/>
                  </a:lnTo>
                  <a:lnTo>
                    <a:pt x="5753" y="285052"/>
                  </a:lnTo>
                  <a:lnTo>
                    <a:pt x="5867" y="285082"/>
                  </a:lnTo>
                  <a:lnTo>
                    <a:pt x="5986" y="285111"/>
                  </a:lnTo>
                  <a:lnTo>
                    <a:pt x="6100" y="285131"/>
                  </a:lnTo>
                  <a:lnTo>
                    <a:pt x="6328" y="285131"/>
                  </a:lnTo>
                  <a:lnTo>
                    <a:pt x="6447" y="285121"/>
                  </a:lnTo>
                  <a:lnTo>
                    <a:pt x="6556" y="285092"/>
                  </a:lnTo>
                  <a:lnTo>
                    <a:pt x="6670" y="285062"/>
                  </a:lnTo>
                  <a:lnTo>
                    <a:pt x="6784" y="285023"/>
                  </a:lnTo>
                  <a:lnTo>
                    <a:pt x="6894" y="284974"/>
                  </a:lnTo>
                  <a:lnTo>
                    <a:pt x="7003" y="284906"/>
                  </a:lnTo>
                  <a:lnTo>
                    <a:pt x="7112" y="284837"/>
                  </a:lnTo>
                  <a:lnTo>
                    <a:pt x="7217" y="284759"/>
                  </a:lnTo>
                  <a:lnTo>
                    <a:pt x="7321" y="284671"/>
                  </a:lnTo>
                  <a:lnTo>
                    <a:pt x="7426" y="284573"/>
                  </a:lnTo>
                  <a:lnTo>
                    <a:pt x="7525" y="284466"/>
                  </a:lnTo>
                  <a:lnTo>
                    <a:pt x="7625" y="284348"/>
                  </a:lnTo>
                  <a:lnTo>
                    <a:pt x="7720" y="284221"/>
                  </a:lnTo>
                  <a:lnTo>
                    <a:pt x="7815" y="284094"/>
                  </a:lnTo>
                  <a:lnTo>
                    <a:pt x="7906" y="283947"/>
                  </a:lnTo>
                  <a:lnTo>
                    <a:pt x="7996" y="283791"/>
                  </a:lnTo>
                  <a:lnTo>
                    <a:pt x="8081" y="283635"/>
                  </a:lnTo>
                  <a:lnTo>
                    <a:pt x="8162" y="283459"/>
                  </a:lnTo>
                  <a:lnTo>
                    <a:pt x="8243" y="283282"/>
                  </a:lnTo>
                  <a:lnTo>
                    <a:pt x="8314" y="283087"/>
                  </a:lnTo>
                  <a:lnTo>
                    <a:pt x="8385" y="282891"/>
                  </a:lnTo>
                  <a:lnTo>
                    <a:pt x="8457" y="282686"/>
                  </a:lnTo>
                  <a:lnTo>
                    <a:pt x="8485" y="282588"/>
                  </a:lnTo>
                  <a:lnTo>
                    <a:pt x="8509" y="282481"/>
                  </a:lnTo>
                  <a:lnTo>
                    <a:pt x="8523" y="282383"/>
                  </a:lnTo>
                  <a:lnTo>
                    <a:pt x="8537" y="282285"/>
                  </a:lnTo>
                  <a:lnTo>
                    <a:pt x="8542" y="282177"/>
                  </a:lnTo>
                  <a:lnTo>
                    <a:pt x="8542" y="282080"/>
                  </a:lnTo>
                  <a:lnTo>
                    <a:pt x="8542" y="281972"/>
                  </a:lnTo>
                  <a:lnTo>
                    <a:pt x="8533" y="281874"/>
                  </a:lnTo>
                  <a:lnTo>
                    <a:pt x="8523" y="281767"/>
                  </a:lnTo>
                  <a:lnTo>
                    <a:pt x="8509" y="281669"/>
                  </a:lnTo>
                  <a:lnTo>
                    <a:pt x="8490" y="281571"/>
                  </a:lnTo>
                  <a:lnTo>
                    <a:pt x="8466" y="281473"/>
                  </a:lnTo>
                  <a:lnTo>
                    <a:pt x="8419" y="281278"/>
                  </a:lnTo>
                  <a:lnTo>
                    <a:pt x="8362" y="281102"/>
                  </a:lnTo>
                  <a:lnTo>
                    <a:pt x="8243" y="280779"/>
                  </a:lnTo>
                  <a:lnTo>
                    <a:pt x="8124" y="280447"/>
                  </a:lnTo>
                  <a:lnTo>
                    <a:pt x="8010" y="280114"/>
                  </a:lnTo>
                  <a:lnTo>
                    <a:pt x="7901" y="279782"/>
                  </a:lnTo>
                  <a:lnTo>
                    <a:pt x="7792" y="279439"/>
                  </a:lnTo>
                  <a:lnTo>
                    <a:pt x="7682" y="279097"/>
                  </a:lnTo>
                  <a:lnTo>
                    <a:pt x="7583" y="278745"/>
                  </a:lnTo>
                  <a:lnTo>
                    <a:pt x="7483" y="278393"/>
                  </a:lnTo>
                  <a:lnTo>
                    <a:pt x="7388" y="278041"/>
                  </a:lnTo>
                  <a:lnTo>
                    <a:pt x="7293" y="277679"/>
                  </a:lnTo>
                  <a:lnTo>
                    <a:pt x="7202" y="277317"/>
                  </a:lnTo>
                  <a:lnTo>
                    <a:pt x="7117" y="276956"/>
                  </a:lnTo>
                  <a:lnTo>
                    <a:pt x="7031" y="276584"/>
                  </a:lnTo>
                  <a:lnTo>
                    <a:pt x="6951" y="276212"/>
                  </a:lnTo>
                  <a:lnTo>
                    <a:pt x="6875" y="275841"/>
                  </a:lnTo>
                  <a:lnTo>
                    <a:pt x="6799" y="275459"/>
                  </a:lnTo>
                  <a:lnTo>
                    <a:pt x="6780" y="275391"/>
                  </a:lnTo>
                  <a:lnTo>
                    <a:pt x="6761" y="275352"/>
                  </a:lnTo>
                  <a:lnTo>
                    <a:pt x="6951" y="275254"/>
                  </a:lnTo>
                  <a:lnTo>
                    <a:pt x="7136" y="275156"/>
                  </a:lnTo>
                  <a:lnTo>
                    <a:pt x="7326" y="275068"/>
                  </a:lnTo>
                  <a:lnTo>
                    <a:pt x="7516" y="274970"/>
                  </a:lnTo>
                  <a:lnTo>
                    <a:pt x="7597" y="275293"/>
                  </a:lnTo>
                  <a:lnTo>
                    <a:pt x="7682" y="275626"/>
                  </a:lnTo>
                  <a:lnTo>
                    <a:pt x="7773" y="275948"/>
                  </a:lnTo>
                  <a:lnTo>
                    <a:pt x="7863" y="276281"/>
                  </a:lnTo>
                  <a:lnTo>
                    <a:pt x="7958" y="276604"/>
                  </a:lnTo>
                  <a:lnTo>
                    <a:pt x="8062" y="276936"/>
                  </a:lnTo>
                  <a:lnTo>
                    <a:pt x="8167" y="277259"/>
                  </a:lnTo>
                  <a:lnTo>
                    <a:pt x="8271" y="277572"/>
                  </a:lnTo>
                  <a:lnTo>
                    <a:pt x="8385" y="277885"/>
                  </a:lnTo>
                  <a:lnTo>
                    <a:pt x="8499" y="278188"/>
                  </a:lnTo>
                  <a:lnTo>
                    <a:pt x="8618" y="278491"/>
                  </a:lnTo>
                  <a:lnTo>
                    <a:pt x="8742" y="278774"/>
                  </a:lnTo>
                  <a:lnTo>
                    <a:pt x="8870" y="279058"/>
                  </a:lnTo>
                  <a:lnTo>
                    <a:pt x="9003" y="279322"/>
                  </a:lnTo>
                  <a:lnTo>
                    <a:pt x="9136" y="279586"/>
                  </a:lnTo>
                  <a:lnTo>
                    <a:pt x="9274" y="279831"/>
                  </a:lnTo>
                  <a:lnTo>
                    <a:pt x="9416" y="280055"/>
                  </a:lnTo>
                  <a:lnTo>
                    <a:pt x="9564" y="280271"/>
                  </a:lnTo>
                  <a:lnTo>
                    <a:pt x="9716" y="280476"/>
                  </a:lnTo>
                  <a:lnTo>
                    <a:pt x="9868" y="280652"/>
                  </a:lnTo>
                  <a:lnTo>
                    <a:pt x="10024" y="280818"/>
                  </a:lnTo>
                  <a:lnTo>
                    <a:pt x="10186" y="280965"/>
                  </a:lnTo>
                  <a:lnTo>
                    <a:pt x="10352" y="281092"/>
                  </a:lnTo>
                  <a:lnTo>
                    <a:pt x="10523" y="281190"/>
                  </a:lnTo>
                  <a:lnTo>
                    <a:pt x="10609" y="281239"/>
                  </a:lnTo>
                  <a:lnTo>
                    <a:pt x="10694" y="281278"/>
                  </a:lnTo>
                  <a:lnTo>
                    <a:pt x="10785" y="281307"/>
                  </a:lnTo>
                  <a:lnTo>
                    <a:pt x="10875" y="281336"/>
                  </a:lnTo>
                  <a:lnTo>
                    <a:pt x="10960" y="281356"/>
                  </a:lnTo>
                  <a:lnTo>
                    <a:pt x="11055" y="281366"/>
                  </a:lnTo>
                  <a:lnTo>
                    <a:pt x="11146" y="281376"/>
                  </a:lnTo>
                  <a:lnTo>
                    <a:pt x="11241" y="281376"/>
                  </a:lnTo>
                  <a:lnTo>
                    <a:pt x="11331" y="281366"/>
                  </a:lnTo>
                  <a:lnTo>
                    <a:pt x="11426" y="281356"/>
                  </a:lnTo>
                  <a:lnTo>
                    <a:pt x="11521" y="281336"/>
                  </a:lnTo>
                  <a:lnTo>
                    <a:pt x="11621" y="281307"/>
                  </a:lnTo>
                  <a:lnTo>
                    <a:pt x="11716" y="281278"/>
                  </a:lnTo>
                  <a:lnTo>
                    <a:pt x="11816" y="281229"/>
                  </a:lnTo>
                  <a:lnTo>
                    <a:pt x="11915" y="281180"/>
                  </a:lnTo>
                  <a:lnTo>
                    <a:pt x="12015" y="281131"/>
                  </a:lnTo>
                  <a:lnTo>
                    <a:pt x="12153" y="281033"/>
                  </a:lnTo>
                  <a:lnTo>
                    <a:pt x="12286" y="280926"/>
                  </a:lnTo>
                  <a:lnTo>
                    <a:pt x="12419" y="280799"/>
                  </a:lnTo>
                  <a:lnTo>
                    <a:pt x="12552" y="280652"/>
                  </a:lnTo>
                  <a:lnTo>
                    <a:pt x="12680" y="280486"/>
                  </a:lnTo>
                  <a:lnTo>
                    <a:pt x="12799" y="280310"/>
                  </a:lnTo>
                  <a:lnTo>
                    <a:pt x="12856" y="280212"/>
                  </a:lnTo>
                  <a:lnTo>
                    <a:pt x="12913" y="280114"/>
                  </a:lnTo>
                  <a:lnTo>
                    <a:pt x="12965" y="280007"/>
                  </a:lnTo>
                  <a:lnTo>
                    <a:pt x="13018" y="279899"/>
                  </a:lnTo>
                  <a:lnTo>
                    <a:pt x="13065" y="279791"/>
                  </a:lnTo>
                  <a:lnTo>
                    <a:pt x="13108" y="279674"/>
                  </a:lnTo>
                  <a:lnTo>
                    <a:pt x="13151" y="279557"/>
                  </a:lnTo>
                  <a:lnTo>
                    <a:pt x="13189" y="279430"/>
                  </a:lnTo>
                  <a:lnTo>
                    <a:pt x="13222" y="279312"/>
                  </a:lnTo>
                  <a:lnTo>
                    <a:pt x="13255" y="279185"/>
                  </a:lnTo>
                  <a:lnTo>
                    <a:pt x="13279" y="279048"/>
                  </a:lnTo>
                  <a:lnTo>
                    <a:pt x="13303" y="278921"/>
                  </a:lnTo>
                  <a:lnTo>
                    <a:pt x="13322" y="278784"/>
                  </a:lnTo>
                  <a:lnTo>
                    <a:pt x="13331" y="278638"/>
                  </a:lnTo>
                  <a:lnTo>
                    <a:pt x="13341" y="278501"/>
                  </a:lnTo>
                  <a:lnTo>
                    <a:pt x="13345" y="278354"/>
                  </a:lnTo>
                  <a:lnTo>
                    <a:pt x="13341" y="278207"/>
                  </a:lnTo>
                  <a:lnTo>
                    <a:pt x="13336" y="278061"/>
                  </a:lnTo>
                  <a:lnTo>
                    <a:pt x="13322" y="277904"/>
                  </a:lnTo>
                  <a:lnTo>
                    <a:pt x="13303" y="277748"/>
                  </a:lnTo>
                  <a:lnTo>
                    <a:pt x="13250" y="277405"/>
                  </a:lnTo>
                  <a:lnTo>
                    <a:pt x="13193" y="277053"/>
                  </a:lnTo>
                  <a:lnTo>
                    <a:pt x="13127" y="276701"/>
                  </a:lnTo>
                  <a:lnTo>
                    <a:pt x="13056" y="276349"/>
                  </a:lnTo>
                  <a:lnTo>
                    <a:pt x="12975" y="275987"/>
                  </a:lnTo>
                  <a:lnTo>
                    <a:pt x="12894" y="275626"/>
                  </a:lnTo>
                  <a:lnTo>
                    <a:pt x="12804" y="275274"/>
                  </a:lnTo>
                  <a:lnTo>
                    <a:pt x="12709" y="274912"/>
                  </a:lnTo>
                  <a:lnTo>
                    <a:pt x="12614" y="274560"/>
                  </a:lnTo>
                  <a:lnTo>
                    <a:pt x="12509" y="274208"/>
                  </a:lnTo>
                  <a:lnTo>
                    <a:pt x="12405" y="273856"/>
                  </a:lnTo>
                  <a:lnTo>
                    <a:pt x="12295" y="273513"/>
                  </a:lnTo>
                  <a:lnTo>
                    <a:pt x="12181" y="273181"/>
                  </a:lnTo>
                  <a:lnTo>
                    <a:pt x="12067" y="272848"/>
                  </a:lnTo>
                  <a:lnTo>
                    <a:pt x="11949" y="272526"/>
                  </a:lnTo>
                  <a:lnTo>
                    <a:pt x="11830" y="272213"/>
                  </a:lnTo>
                  <a:lnTo>
                    <a:pt x="12504" y="271734"/>
                  </a:lnTo>
                  <a:lnTo>
                    <a:pt x="12847" y="271489"/>
                  </a:lnTo>
                  <a:lnTo>
                    <a:pt x="13184" y="271235"/>
                  </a:lnTo>
                  <a:lnTo>
                    <a:pt x="13298" y="271871"/>
                  </a:lnTo>
                  <a:lnTo>
                    <a:pt x="13417" y="272496"/>
                  </a:lnTo>
                  <a:lnTo>
                    <a:pt x="13540" y="273122"/>
                  </a:lnTo>
                  <a:lnTo>
                    <a:pt x="13668" y="273748"/>
                  </a:lnTo>
                  <a:lnTo>
                    <a:pt x="13797" y="274364"/>
                  </a:lnTo>
                  <a:lnTo>
                    <a:pt x="13930" y="274980"/>
                  </a:lnTo>
                  <a:lnTo>
                    <a:pt x="14063" y="275587"/>
                  </a:lnTo>
                  <a:lnTo>
                    <a:pt x="14201" y="276193"/>
                  </a:lnTo>
                  <a:lnTo>
                    <a:pt x="14224" y="276281"/>
                  </a:lnTo>
                  <a:lnTo>
                    <a:pt x="14253" y="276369"/>
                  </a:lnTo>
                  <a:lnTo>
                    <a:pt x="14281" y="276447"/>
                  </a:lnTo>
                  <a:lnTo>
                    <a:pt x="14319" y="276516"/>
                  </a:lnTo>
                  <a:lnTo>
                    <a:pt x="14357" y="276574"/>
                  </a:lnTo>
                  <a:lnTo>
                    <a:pt x="14400" y="276633"/>
                  </a:lnTo>
                  <a:lnTo>
                    <a:pt x="14443" y="276672"/>
                  </a:lnTo>
                  <a:lnTo>
                    <a:pt x="14486" y="276721"/>
                  </a:lnTo>
                  <a:lnTo>
                    <a:pt x="14533" y="276750"/>
                  </a:lnTo>
                  <a:lnTo>
                    <a:pt x="14581" y="276780"/>
                  </a:lnTo>
                  <a:lnTo>
                    <a:pt x="14633" y="276799"/>
                  </a:lnTo>
                  <a:lnTo>
                    <a:pt x="14680" y="276809"/>
                  </a:lnTo>
                  <a:lnTo>
                    <a:pt x="14728" y="276809"/>
                  </a:lnTo>
                  <a:lnTo>
                    <a:pt x="14775" y="276799"/>
                  </a:lnTo>
                  <a:lnTo>
                    <a:pt x="14818" y="276789"/>
                  </a:lnTo>
                  <a:lnTo>
                    <a:pt x="14866" y="276770"/>
                  </a:lnTo>
                  <a:lnTo>
                    <a:pt x="15032" y="276672"/>
                  </a:lnTo>
                  <a:lnTo>
                    <a:pt x="15198" y="276584"/>
                  </a:lnTo>
                  <a:lnTo>
                    <a:pt x="15369" y="276496"/>
                  </a:lnTo>
                  <a:lnTo>
                    <a:pt x="15536" y="276428"/>
                  </a:lnTo>
                  <a:lnTo>
                    <a:pt x="15707" y="276359"/>
                  </a:lnTo>
                  <a:lnTo>
                    <a:pt x="15873" y="276300"/>
                  </a:lnTo>
                  <a:lnTo>
                    <a:pt x="16044" y="276252"/>
                  </a:lnTo>
                  <a:lnTo>
                    <a:pt x="16210" y="276203"/>
                  </a:lnTo>
                  <a:lnTo>
                    <a:pt x="16381" y="276173"/>
                  </a:lnTo>
                  <a:lnTo>
                    <a:pt x="16548" y="276144"/>
                  </a:lnTo>
                  <a:lnTo>
                    <a:pt x="16719" y="276124"/>
                  </a:lnTo>
                  <a:lnTo>
                    <a:pt x="16890" y="276105"/>
                  </a:lnTo>
                  <a:lnTo>
                    <a:pt x="17061" y="276095"/>
                  </a:lnTo>
                  <a:lnTo>
                    <a:pt x="17232" y="276095"/>
                  </a:lnTo>
                  <a:lnTo>
                    <a:pt x="17403" y="276105"/>
                  </a:lnTo>
                  <a:lnTo>
                    <a:pt x="17578" y="276115"/>
                  </a:lnTo>
                  <a:lnTo>
                    <a:pt x="17635" y="276105"/>
                  </a:lnTo>
                  <a:lnTo>
                    <a:pt x="17697" y="276095"/>
                  </a:lnTo>
                  <a:lnTo>
                    <a:pt x="17750" y="276066"/>
                  </a:lnTo>
                  <a:lnTo>
                    <a:pt x="17802" y="276036"/>
                  </a:lnTo>
                  <a:lnTo>
                    <a:pt x="17845" y="275987"/>
                  </a:lnTo>
                  <a:lnTo>
                    <a:pt x="17887" y="275929"/>
                  </a:lnTo>
                  <a:lnTo>
                    <a:pt x="17925" y="275860"/>
                  </a:lnTo>
                  <a:lnTo>
                    <a:pt x="17963" y="275792"/>
                  </a:lnTo>
                  <a:lnTo>
                    <a:pt x="17997" y="275714"/>
                  </a:lnTo>
                  <a:lnTo>
                    <a:pt x="18030" y="275626"/>
                  </a:lnTo>
                  <a:lnTo>
                    <a:pt x="18054" y="275547"/>
                  </a:lnTo>
                  <a:lnTo>
                    <a:pt x="18077" y="275450"/>
                  </a:lnTo>
                  <a:lnTo>
                    <a:pt x="18101" y="275362"/>
                  </a:lnTo>
                  <a:lnTo>
                    <a:pt x="18115" y="275264"/>
                  </a:lnTo>
                  <a:lnTo>
                    <a:pt x="18125" y="275166"/>
                  </a:lnTo>
                  <a:lnTo>
                    <a:pt x="18134" y="275068"/>
                  </a:lnTo>
                  <a:lnTo>
                    <a:pt x="18134" y="274970"/>
                  </a:lnTo>
                  <a:lnTo>
                    <a:pt x="18130" y="274863"/>
                  </a:lnTo>
                  <a:lnTo>
                    <a:pt x="18120" y="274765"/>
                  </a:lnTo>
                  <a:lnTo>
                    <a:pt x="18106" y="274667"/>
                  </a:lnTo>
                  <a:lnTo>
                    <a:pt x="17887" y="273318"/>
                  </a:lnTo>
                  <a:lnTo>
                    <a:pt x="17659" y="271959"/>
                  </a:lnTo>
                  <a:lnTo>
                    <a:pt x="17422" y="270599"/>
                  </a:lnTo>
                  <a:lnTo>
                    <a:pt x="17179" y="269250"/>
                  </a:lnTo>
                  <a:lnTo>
                    <a:pt x="17260" y="269240"/>
                  </a:lnTo>
                  <a:lnTo>
                    <a:pt x="17336" y="269211"/>
                  </a:lnTo>
                  <a:lnTo>
                    <a:pt x="17412" y="269152"/>
                  </a:lnTo>
                  <a:lnTo>
                    <a:pt x="17445" y="269123"/>
                  </a:lnTo>
                  <a:lnTo>
                    <a:pt x="17479" y="269084"/>
                  </a:lnTo>
                  <a:lnTo>
                    <a:pt x="17512" y="269035"/>
                  </a:lnTo>
                  <a:lnTo>
                    <a:pt x="17540" y="268986"/>
                  </a:lnTo>
                  <a:lnTo>
                    <a:pt x="17569" y="268927"/>
                  </a:lnTo>
                  <a:lnTo>
                    <a:pt x="17597" y="268869"/>
                  </a:lnTo>
                  <a:lnTo>
                    <a:pt x="17616" y="268800"/>
                  </a:lnTo>
                  <a:lnTo>
                    <a:pt x="17640" y="268732"/>
                  </a:lnTo>
                  <a:lnTo>
                    <a:pt x="17655" y="268653"/>
                  </a:lnTo>
                  <a:lnTo>
                    <a:pt x="17669" y="268565"/>
                  </a:lnTo>
                  <a:lnTo>
                    <a:pt x="17745" y="268037"/>
                  </a:lnTo>
                  <a:lnTo>
                    <a:pt x="17811" y="267509"/>
                  </a:lnTo>
                  <a:lnTo>
                    <a:pt x="17868" y="266991"/>
                  </a:lnTo>
                  <a:lnTo>
                    <a:pt x="17916" y="266463"/>
                  </a:lnTo>
                  <a:lnTo>
                    <a:pt x="17954" y="265945"/>
                  </a:lnTo>
                  <a:lnTo>
                    <a:pt x="17982" y="265426"/>
                  </a:lnTo>
                  <a:lnTo>
                    <a:pt x="18001" y="264918"/>
                  </a:lnTo>
                  <a:lnTo>
                    <a:pt x="18011" y="264409"/>
                  </a:lnTo>
                  <a:lnTo>
                    <a:pt x="18016" y="263901"/>
                  </a:lnTo>
                  <a:lnTo>
                    <a:pt x="18006" y="263392"/>
                  </a:lnTo>
                  <a:lnTo>
                    <a:pt x="17992" y="262894"/>
                  </a:lnTo>
                  <a:lnTo>
                    <a:pt x="17968" y="262405"/>
                  </a:lnTo>
                  <a:lnTo>
                    <a:pt x="17935" y="261916"/>
                  </a:lnTo>
                  <a:lnTo>
                    <a:pt x="17897" y="261427"/>
                  </a:lnTo>
                  <a:lnTo>
                    <a:pt x="17849" y="260948"/>
                  </a:lnTo>
                  <a:lnTo>
                    <a:pt x="17792" y="260469"/>
                  </a:lnTo>
                  <a:lnTo>
                    <a:pt x="17731" y="259999"/>
                  </a:lnTo>
                  <a:lnTo>
                    <a:pt x="17659" y="259540"/>
                  </a:lnTo>
                  <a:lnTo>
                    <a:pt x="17578" y="259080"/>
                  </a:lnTo>
                  <a:lnTo>
                    <a:pt x="17493" y="258630"/>
                  </a:lnTo>
                  <a:lnTo>
                    <a:pt x="17403" y="258180"/>
                  </a:lnTo>
                  <a:lnTo>
                    <a:pt x="17303" y="257740"/>
                  </a:lnTo>
                  <a:lnTo>
                    <a:pt x="17198" y="257310"/>
                  </a:lnTo>
                  <a:lnTo>
                    <a:pt x="17084" y="256889"/>
                  </a:lnTo>
                  <a:lnTo>
                    <a:pt x="16966" y="256469"/>
                  </a:lnTo>
                  <a:lnTo>
                    <a:pt x="16837" y="256068"/>
                  </a:lnTo>
                  <a:lnTo>
                    <a:pt x="16709" y="255667"/>
                  </a:lnTo>
                  <a:lnTo>
                    <a:pt x="16571" y="255276"/>
                  </a:lnTo>
                  <a:lnTo>
                    <a:pt x="16429" y="254885"/>
                  </a:lnTo>
                  <a:lnTo>
                    <a:pt x="16277" y="254513"/>
                  </a:lnTo>
                  <a:lnTo>
                    <a:pt x="16125" y="254151"/>
                  </a:lnTo>
                  <a:lnTo>
                    <a:pt x="15963" y="253790"/>
                  </a:lnTo>
                  <a:lnTo>
                    <a:pt x="15797" y="253447"/>
                  </a:lnTo>
                  <a:lnTo>
                    <a:pt x="15631" y="253105"/>
                  </a:lnTo>
                  <a:lnTo>
                    <a:pt x="15455" y="252782"/>
                  </a:lnTo>
                  <a:lnTo>
                    <a:pt x="15274" y="252469"/>
                  </a:lnTo>
                  <a:lnTo>
                    <a:pt x="15089" y="252157"/>
                  </a:lnTo>
                  <a:lnTo>
                    <a:pt x="14899" y="251863"/>
                  </a:lnTo>
                  <a:lnTo>
                    <a:pt x="14709" y="251580"/>
                  </a:lnTo>
                  <a:lnTo>
                    <a:pt x="14509" y="251306"/>
                  </a:lnTo>
                  <a:lnTo>
                    <a:pt x="14310" y="251042"/>
                  </a:lnTo>
                  <a:lnTo>
                    <a:pt x="14101" y="250797"/>
                  </a:lnTo>
                  <a:lnTo>
                    <a:pt x="13892" y="250563"/>
                  </a:lnTo>
                  <a:lnTo>
                    <a:pt x="13683" y="250338"/>
                  </a:lnTo>
                  <a:lnTo>
                    <a:pt x="13464" y="250123"/>
                  </a:lnTo>
                  <a:lnTo>
                    <a:pt x="13246" y="249917"/>
                  </a:lnTo>
                  <a:lnTo>
                    <a:pt x="13022" y="249731"/>
                  </a:lnTo>
                  <a:lnTo>
                    <a:pt x="12799" y="249565"/>
                  </a:lnTo>
                  <a:lnTo>
                    <a:pt x="12571" y="249399"/>
                  </a:lnTo>
                  <a:lnTo>
                    <a:pt x="12338" y="249252"/>
                  </a:lnTo>
                  <a:lnTo>
                    <a:pt x="12105" y="249125"/>
                  </a:lnTo>
                  <a:lnTo>
                    <a:pt x="11868" y="249008"/>
                  </a:lnTo>
                  <a:lnTo>
                    <a:pt x="11630" y="248900"/>
                  </a:lnTo>
                  <a:lnTo>
                    <a:pt x="11393" y="248812"/>
                  </a:lnTo>
                  <a:lnTo>
                    <a:pt x="11150" y="248744"/>
                  </a:lnTo>
                  <a:lnTo>
                    <a:pt x="10903" y="248685"/>
                  </a:lnTo>
                  <a:lnTo>
                    <a:pt x="10656" y="248646"/>
                  </a:lnTo>
                  <a:lnTo>
                    <a:pt x="10409" y="248617"/>
                  </a:lnTo>
                  <a:lnTo>
                    <a:pt x="10162" y="248607"/>
                  </a:lnTo>
                  <a:lnTo>
                    <a:pt x="9915" y="248617"/>
                  </a:lnTo>
                  <a:lnTo>
                    <a:pt x="9663" y="248636"/>
                  </a:lnTo>
                  <a:lnTo>
                    <a:pt x="9412" y="248675"/>
                  </a:lnTo>
                  <a:lnTo>
                    <a:pt x="9160" y="248734"/>
                  </a:lnTo>
                  <a:lnTo>
                    <a:pt x="8903" y="248812"/>
                  </a:lnTo>
                  <a:lnTo>
                    <a:pt x="8808" y="248842"/>
                  </a:lnTo>
                  <a:lnTo>
                    <a:pt x="8718" y="248881"/>
                  </a:lnTo>
                  <a:lnTo>
                    <a:pt x="8628" y="248930"/>
                  </a:lnTo>
                  <a:lnTo>
                    <a:pt x="8533" y="248969"/>
                  </a:lnTo>
                  <a:lnTo>
                    <a:pt x="8447" y="247228"/>
                  </a:lnTo>
                  <a:lnTo>
                    <a:pt x="8366" y="245429"/>
                  </a:lnTo>
                  <a:lnTo>
                    <a:pt x="8295" y="243590"/>
                  </a:lnTo>
                  <a:lnTo>
                    <a:pt x="8229" y="241713"/>
                  </a:lnTo>
                  <a:lnTo>
                    <a:pt x="8205" y="240754"/>
                  </a:lnTo>
                  <a:lnTo>
                    <a:pt x="8176" y="239796"/>
                  </a:lnTo>
                  <a:lnTo>
                    <a:pt x="8157" y="238828"/>
                  </a:lnTo>
                  <a:lnTo>
                    <a:pt x="8138" y="237850"/>
                  </a:lnTo>
                  <a:lnTo>
                    <a:pt x="8119" y="236862"/>
                  </a:lnTo>
                  <a:lnTo>
                    <a:pt x="8105" y="235875"/>
                  </a:lnTo>
                  <a:lnTo>
                    <a:pt x="8096" y="234877"/>
                  </a:lnTo>
                  <a:lnTo>
                    <a:pt x="8091" y="233880"/>
                  </a:lnTo>
                  <a:lnTo>
                    <a:pt x="8086" y="232873"/>
                  </a:lnTo>
                  <a:lnTo>
                    <a:pt x="8086" y="231856"/>
                  </a:lnTo>
                  <a:lnTo>
                    <a:pt x="8086" y="230839"/>
                  </a:lnTo>
                  <a:lnTo>
                    <a:pt x="8096" y="229822"/>
                  </a:lnTo>
                  <a:lnTo>
                    <a:pt x="8105" y="228795"/>
                  </a:lnTo>
                  <a:lnTo>
                    <a:pt x="8119" y="227768"/>
                  </a:lnTo>
                  <a:lnTo>
                    <a:pt x="8138" y="226741"/>
                  </a:lnTo>
                  <a:lnTo>
                    <a:pt x="8162" y="225715"/>
                  </a:lnTo>
                  <a:lnTo>
                    <a:pt x="8191" y="224678"/>
                  </a:lnTo>
                  <a:lnTo>
                    <a:pt x="8219" y="223642"/>
                  </a:lnTo>
                  <a:lnTo>
                    <a:pt x="8257" y="222615"/>
                  </a:lnTo>
                  <a:lnTo>
                    <a:pt x="8295" y="221578"/>
                  </a:lnTo>
                  <a:lnTo>
                    <a:pt x="8343" y="220542"/>
                  </a:lnTo>
                  <a:lnTo>
                    <a:pt x="8390" y="219515"/>
                  </a:lnTo>
                  <a:lnTo>
                    <a:pt x="8442" y="218478"/>
                  </a:lnTo>
                  <a:lnTo>
                    <a:pt x="8504" y="217452"/>
                  </a:lnTo>
                  <a:lnTo>
                    <a:pt x="8566" y="216425"/>
                  </a:lnTo>
                  <a:lnTo>
                    <a:pt x="8637" y="215398"/>
                  </a:lnTo>
                  <a:lnTo>
                    <a:pt x="8713" y="214371"/>
                  </a:lnTo>
                  <a:lnTo>
                    <a:pt x="8789" y="213354"/>
                  </a:lnTo>
                  <a:lnTo>
                    <a:pt x="8875" y="212337"/>
                  </a:lnTo>
                  <a:lnTo>
                    <a:pt x="8965" y="211330"/>
                  </a:lnTo>
                  <a:lnTo>
                    <a:pt x="9065" y="210323"/>
                  </a:lnTo>
                  <a:lnTo>
                    <a:pt x="9165" y="209325"/>
                  </a:lnTo>
                  <a:lnTo>
                    <a:pt x="9274" y="208338"/>
                  </a:lnTo>
                  <a:lnTo>
                    <a:pt x="9388" y="207350"/>
                  </a:lnTo>
                  <a:lnTo>
                    <a:pt x="9507" y="206362"/>
                  </a:lnTo>
                  <a:lnTo>
                    <a:pt x="9635" y="205394"/>
                  </a:lnTo>
                  <a:lnTo>
                    <a:pt x="9768" y="204426"/>
                  </a:lnTo>
                  <a:lnTo>
                    <a:pt x="9906" y="203468"/>
                  </a:lnTo>
                  <a:lnTo>
                    <a:pt x="10048" y="202519"/>
                  </a:lnTo>
                  <a:lnTo>
                    <a:pt x="10200" y="201581"/>
                  </a:lnTo>
                  <a:lnTo>
                    <a:pt x="10362" y="200652"/>
                  </a:lnTo>
                  <a:lnTo>
                    <a:pt x="10523" y="199732"/>
                  </a:lnTo>
                  <a:lnTo>
                    <a:pt x="10694" y="198823"/>
                  </a:lnTo>
                  <a:lnTo>
                    <a:pt x="10875" y="197923"/>
                  </a:lnTo>
                  <a:lnTo>
                    <a:pt x="11060" y="197043"/>
                  </a:lnTo>
                  <a:lnTo>
                    <a:pt x="11255" y="196163"/>
                  </a:lnTo>
                  <a:lnTo>
                    <a:pt x="11455" y="195303"/>
                  </a:lnTo>
                  <a:lnTo>
                    <a:pt x="11664" y="194452"/>
                  </a:lnTo>
                  <a:lnTo>
                    <a:pt x="11877" y="193621"/>
                  </a:lnTo>
                  <a:lnTo>
                    <a:pt x="12101" y="192799"/>
                  </a:lnTo>
                  <a:lnTo>
                    <a:pt x="12333" y="191988"/>
                  </a:lnTo>
                  <a:lnTo>
                    <a:pt x="12571" y="191195"/>
                  </a:lnTo>
                  <a:lnTo>
                    <a:pt x="12818" y="190413"/>
                  </a:lnTo>
                  <a:lnTo>
                    <a:pt x="13075" y="189650"/>
                  </a:lnTo>
                  <a:lnTo>
                    <a:pt x="13336" y="188907"/>
                  </a:lnTo>
                  <a:lnTo>
                    <a:pt x="13469" y="188536"/>
                  </a:lnTo>
                  <a:lnTo>
                    <a:pt x="13607" y="188174"/>
                  </a:lnTo>
                  <a:lnTo>
                    <a:pt x="13811" y="188497"/>
                  </a:lnTo>
                  <a:lnTo>
                    <a:pt x="14025" y="188819"/>
                  </a:lnTo>
                  <a:lnTo>
                    <a:pt x="14239" y="189113"/>
                  </a:lnTo>
                  <a:lnTo>
                    <a:pt x="14462" y="189406"/>
                  </a:lnTo>
                  <a:lnTo>
                    <a:pt x="14690" y="189690"/>
                  </a:lnTo>
                  <a:lnTo>
                    <a:pt x="14918" y="189954"/>
                  </a:lnTo>
                  <a:lnTo>
                    <a:pt x="15156" y="190198"/>
                  </a:lnTo>
                  <a:lnTo>
                    <a:pt x="15393" y="190442"/>
                  </a:lnTo>
                  <a:lnTo>
                    <a:pt x="15635" y="190667"/>
                  </a:lnTo>
                  <a:lnTo>
                    <a:pt x="15882" y="190883"/>
                  </a:lnTo>
                  <a:lnTo>
                    <a:pt x="16129" y="191088"/>
                  </a:lnTo>
                  <a:lnTo>
                    <a:pt x="16381" y="191274"/>
                  </a:lnTo>
                  <a:lnTo>
                    <a:pt x="16638" y="191450"/>
                  </a:lnTo>
                  <a:lnTo>
                    <a:pt x="16894" y="191606"/>
                  </a:lnTo>
                  <a:lnTo>
                    <a:pt x="17151" y="191753"/>
                  </a:lnTo>
                  <a:lnTo>
                    <a:pt x="17412" y="191890"/>
                  </a:lnTo>
                  <a:lnTo>
                    <a:pt x="17674" y="192007"/>
                  </a:lnTo>
                  <a:lnTo>
                    <a:pt x="17940" y="192115"/>
                  </a:lnTo>
                  <a:lnTo>
                    <a:pt x="18201" y="192203"/>
                  </a:lnTo>
                  <a:lnTo>
                    <a:pt x="18467" y="192281"/>
                  </a:lnTo>
                  <a:lnTo>
                    <a:pt x="18733" y="192340"/>
                  </a:lnTo>
                  <a:lnTo>
                    <a:pt x="18999" y="192388"/>
                  </a:lnTo>
                  <a:lnTo>
                    <a:pt x="19265" y="192428"/>
                  </a:lnTo>
                  <a:lnTo>
                    <a:pt x="19531" y="192447"/>
                  </a:lnTo>
                  <a:lnTo>
                    <a:pt x="19797" y="192447"/>
                  </a:lnTo>
                  <a:lnTo>
                    <a:pt x="20058" y="192437"/>
                  </a:lnTo>
                  <a:lnTo>
                    <a:pt x="20325" y="192408"/>
                  </a:lnTo>
                  <a:lnTo>
                    <a:pt x="20586" y="192369"/>
                  </a:lnTo>
                  <a:lnTo>
                    <a:pt x="20847" y="192310"/>
                  </a:lnTo>
                  <a:lnTo>
                    <a:pt x="21104" y="192242"/>
                  </a:lnTo>
                  <a:lnTo>
                    <a:pt x="21360" y="192144"/>
                  </a:lnTo>
                  <a:lnTo>
                    <a:pt x="21617" y="192046"/>
                  </a:lnTo>
                  <a:lnTo>
                    <a:pt x="21617" y="192046"/>
                  </a:lnTo>
                  <a:lnTo>
                    <a:pt x="21603" y="194657"/>
                  </a:lnTo>
                  <a:lnTo>
                    <a:pt x="21593" y="197278"/>
                  </a:lnTo>
                  <a:lnTo>
                    <a:pt x="21584" y="199889"/>
                  </a:lnTo>
                  <a:lnTo>
                    <a:pt x="21584" y="202510"/>
                  </a:lnTo>
                  <a:lnTo>
                    <a:pt x="21584" y="205120"/>
                  </a:lnTo>
                  <a:lnTo>
                    <a:pt x="21593" y="207741"/>
                  </a:lnTo>
                  <a:lnTo>
                    <a:pt x="21607" y="210362"/>
                  </a:lnTo>
                  <a:lnTo>
                    <a:pt x="21631" y="212973"/>
                  </a:lnTo>
                  <a:lnTo>
                    <a:pt x="21641" y="214273"/>
                  </a:lnTo>
                  <a:lnTo>
                    <a:pt x="21645" y="215574"/>
                  </a:lnTo>
                  <a:lnTo>
                    <a:pt x="21655" y="218214"/>
                  </a:lnTo>
                  <a:lnTo>
                    <a:pt x="21664" y="223573"/>
                  </a:lnTo>
                  <a:lnTo>
                    <a:pt x="21669" y="226282"/>
                  </a:lnTo>
                  <a:lnTo>
                    <a:pt x="21688" y="229000"/>
                  </a:lnTo>
                  <a:lnTo>
                    <a:pt x="21698" y="230360"/>
                  </a:lnTo>
                  <a:lnTo>
                    <a:pt x="21712" y="231719"/>
                  </a:lnTo>
                  <a:lnTo>
                    <a:pt x="21736" y="233088"/>
                  </a:lnTo>
                  <a:lnTo>
                    <a:pt x="21759" y="234447"/>
                  </a:lnTo>
                  <a:lnTo>
                    <a:pt x="21788" y="235806"/>
                  </a:lnTo>
                  <a:lnTo>
                    <a:pt x="21826" y="237166"/>
                  </a:lnTo>
                  <a:lnTo>
                    <a:pt x="21869" y="238525"/>
                  </a:lnTo>
                  <a:lnTo>
                    <a:pt x="21916" y="239874"/>
                  </a:lnTo>
                  <a:lnTo>
                    <a:pt x="21973" y="241224"/>
                  </a:lnTo>
                  <a:lnTo>
                    <a:pt x="22040" y="242573"/>
                  </a:lnTo>
                  <a:lnTo>
                    <a:pt x="22111" y="243913"/>
                  </a:lnTo>
                  <a:lnTo>
                    <a:pt x="22196" y="245243"/>
                  </a:lnTo>
                  <a:lnTo>
                    <a:pt x="22287" y="246563"/>
                  </a:lnTo>
                  <a:lnTo>
                    <a:pt x="22391" y="247883"/>
                  </a:lnTo>
                  <a:lnTo>
                    <a:pt x="22448" y="248538"/>
                  </a:lnTo>
                  <a:lnTo>
                    <a:pt x="22505" y="249194"/>
                  </a:lnTo>
                  <a:lnTo>
                    <a:pt x="22567" y="249849"/>
                  </a:lnTo>
                  <a:lnTo>
                    <a:pt x="22629" y="250494"/>
                  </a:lnTo>
                  <a:lnTo>
                    <a:pt x="22695" y="251140"/>
                  </a:lnTo>
                  <a:lnTo>
                    <a:pt x="22767" y="251785"/>
                  </a:lnTo>
                  <a:lnTo>
                    <a:pt x="22843" y="252430"/>
                  </a:lnTo>
                  <a:lnTo>
                    <a:pt x="22919" y="253066"/>
                  </a:lnTo>
                  <a:lnTo>
                    <a:pt x="22999" y="253702"/>
                  </a:lnTo>
                  <a:lnTo>
                    <a:pt x="23080" y="254337"/>
                  </a:lnTo>
                  <a:lnTo>
                    <a:pt x="23166" y="254963"/>
                  </a:lnTo>
                  <a:lnTo>
                    <a:pt x="23256" y="255599"/>
                  </a:lnTo>
                  <a:lnTo>
                    <a:pt x="23379" y="256401"/>
                  </a:lnTo>
                  <a:lnTo>
                    <a:pt x="23512" y="257183"/>
                  </a:lnTo>
                  <a:lnTo>
                    <a:pt x="23655" y="257946"/>
                  </a:lnTo>
                  <a:lnTo>
                    <a:pt x="23802" y="258689"/>
                  </a:lnTo>
                  <a:lnTo>
                    <a:pt x="23959" y="259422"/>
                  </a:lnTo>
                  <a:lnTo>
                    <a:pt x="24121" y="260136"/>
                  </a:lnTo>
                  <a:lnTo>
                    <a:pt x="24296" y="260830"/>
                  </a:lnTo>
                  <a:lnTo>
                    <a:pt x="24472" y="261505"/>
                  </a:lnTo>
                  <a:lnTo>
                    <a:pt x="24662" y="262160"/>
                  </a:lnTo>
                  <a:lnTo>
                    <a:pt x="24852" y="262796"/>
                  </a:lnTo>
                  <a:lnTo>
                    <a:pt x="25056" y="263422"/>
                  </a:lnTo>
                  <a:lnTo>
                    <a:pt x="25261" y="264038"/>
                  </a:lnTo>
                  <a:lnTo>
                    <a:pt x="25475" y="264625"/>
                  </a:lnTo>
                  <a:lnTo>
                    <a:pt x="25698" y="265201"/>
                  </a:lnTo>
                  <a:lnTo>
                    <a:pt x="25926" y="265759"/>
                  </a:lnTo>
                  <a:lnTo>
                    <a:pt x="26159" y="266306"/>
                  </a:lnTo>
                  <a:lnTo>
                    <a:pt x="25817" y="267040"/>
                  </a:lnTo>
                  <a:lnTo>
                    <a:pt x="25479" y="267783"/>
                  </a:lnTo>
                  <a:lnTo>
                    <a:pt x="25147" y="268526"/>
                  </a:lnTo>
                  <a:lnTo>
                    <a:pt x="24819" y="269279"/>
                  </a:lnTo>
                  <a:lnTo>
                    <a:pt x="24501" y="270042"/>
                  </a:lnTo>
                  <a:lnTo>
                    <a:pt x="24187" y="270815"/>
                  </a:lnTo>
                  <a:lnTo>
                    <a:pt x="23878" y="271587"/>
                  </a:lnTo>
                  <a:lnTo>
                    <a:pt x="23574" y="272360"/>
                  </a:lnTo>
                  <a:lnTo>
                    <a:pt x="23275" y="273152"/>
                  </a:lnTo>
                  <a:lnTo>
                    <a:pt x="22980" y="273944"/>
                  </a:lnTo>
                  <a:lnTo>
                    <a:pt x="22691" y="274736"/>
                  </a:lnTo>
                  <a:lnTo>
                    <a:pt x="22405" y="275547"/>
                  </a:lnTo>
                  <a:lnTo>
                    <a:pt x="22130" y="276349"/>
                  </a:lnTo>
                  <a:lnTo>
                    <a:pt x="21854" y="277171"/>
                  </a:lnTo>
                  <a:lnTo>
                    <a:pt x="21588" y="277982"/>
                  </a:lnTo>
                  <a:lnTo>
                    <a:pt x="21322" y="278814"/>
                  </a:lnTo>
                  <a:lnTo>
                    <a:pt x="20990" y="279889"/>
                  </a:lnTo>
                  <a:lnTo>
                    <a:pt x="20667" y="280975"/>
                  </a:lnTo>
                  <a:lnTo>
                    <a:pt x="20348" y="282070"/>
                  </a:lnTo>
                  <a:lnTo>
                    <a:pt x="20044" y="283175"/>
                  </a:lnTo>
                  <a:lnTo>
                    <a:pt x="19740" y="284290"/>
                  </a:lnTo>
                  <a:lnTo>
                    <a:pt x="19450" y="285404"/>
                  </a:lnTo>
                  <a:lnTo>
                    <a:pt x="19170" y="286529"/>
                  </a:lnTo>
                  <a:lnTo>
                    <a:pt x="18894" y="287663"/>
                  </a:lnTo>
                  <a:lnTo>
                    <a:pt x="18628" y="288808"/>
                  </a:lnTo>
                  <a:lnTo>
                    <a:pt x="18367" y="289961"/>
                  </a:lnTo>
                  <a:lnTo>
                    <a:pt x="18120" y="291115"/>
                  </a:lnTo>
                  <a:lnTo>
                    <a:pt x="17878" y="292279"/>
                  </a:lnTo>
                  <a:lnTo>
                    <a:pt x="17645" y="293443"/>
                  </a:lnTo>
                  <a:lnTo>
                    <a:pt x="17417" y="294626"/>
                  </a:lnTo>
                  <a:lnTo>
                    <a:pt x="17198" y="295799"/>
                  </a:lnTo>
                  <a:lnTo>
                    <a:pt x="16989" y="296992"/>
                  </a:lnTo>
                  <a:lnTo>
                    <a:pt x="16785" y="298185"/>
                  </a:lnTo>
                  <a:lnTo>
                    <a:pt x="16595" y="299388"/>
                  </a:lnTo>
                  <a:lnTo>
                    <a:pt x="16405" y="300591"/>
                  </a:lnTo>
                  <a:lnTo>
                    <a:pt x="16229" y="301804"/>
                  </a:lnTo>
                  <a:lnTo>
                    <a:pt x="16058" y="303016"/>
                  </a:lnTo>
                  <a:lnTo>
                    <a:pt x="15892" y="304238"/>
                  </a:lnTo>
                  <a:lnTo>
                    <a:pt x="15740" y="305471"/>
                  </a:lnTo>
                  <a:lnTo>
                    <a:pt x="15588" y="306693"/>
                  </a:lnTo>
                  <a:lnTo>
                    <a:pt x="15450" y="307935"/>
                  </a:lnTo>
                  <a:lnTo>
                    <a:pt x="15317" y="309167"/>
                  </a:lnTo>
                  <a:lnTo>
                    <a:pt x="15194" y="310419"/>
                  </a:lnTo>
                  <a:lnTo>
                    <a:pt x="15075" y="311661"/>
                  </a:lnTo>
                  <a:lnTo>
                    <a:pt x="14961" y="312912"/>
                  </a:lnTo>
                  <a:lnTo>
                    <a:pt x="14861" y="314164"/>
                  </a:lnTo>
                  <a:lnTo>
                    <a:pt x="14761" y="315425"/>
                  </a:lnTo>
                  <a:lnTo>
                    <a:pt x="14676" y="316687"/>
                  </a:lnTo>
                  <a:lnTo>
                    <a:pt x="14595" y="317948"/>
                  </a:lnTo>
                  <a:lnTo>
                    <a:pt x="14519" y="319210"/>
                  </a:lnTo>
                  <a:lnTo>
                    <a:pt x="14452" y="320481"/>
                  </a:lnTo>
                  <a:lnTo>
                    <a:pt x="14391" y="321752"/>
                  </a:lnTo>
                  <a:lnTo>
                    <a:pt x="14338" y="323024"/>
                  </a:lnTo>
                  <a:lnTo>
                    <a:pt x="14296" y="324305"/>
                  </a:lnTo>
                  <a:lnTo>
                    <a:pt x="14253" y="325576"/>
                  </a:lnTo>
                  <a:lnTo>
                    <a:pt x="14224" y="326857"/>
                  </a:lnTo>
                  <a:lnTo>
                    <a:pt x="14196" y="328138"/>
                  </a:lnTo>
                  <a:lnTo>
                    <a:pt x="14182" y="329419"/>
                  </a:lnTo>
                  <a:lnTo>
                    <a:pt x="14167" y="330700"/>
                  </a:lnTo>
                  <a:lnTo>
                    <a:pt x="14163" y="331981"/>
                  </a:lnTo>
                  <a:lnTo>
                    <a:pt x="14167" y="333272"/>
                  </a:lnTo>
                  <a:lnTo>
                    <a:pt x="14177" y="334553"/>
                  </a:lnTo>
                  <a:lnTo>
                    <a:pt x="14191" y="335834"/>
                  </a:lnTo>
                  <a:lnTo>
                    <a:pt x="14210" y="337125"/>
                  </a:lnTo>
                  <a:lnTo>
                    <a:pt x="14239" y="338406"/>
                  </a:lnTo>
                  <a:lnTo>
                    <a:pt x="14277" y="339696"/>
                  </a:lnTo>
                  <a:lnTo>
                    <a:pt x="14319" y="340977"/>
                  </a:lnTo>
                  <a:lnTo>
                    <a:pt x="14367" y="342258"/>
                  </a:lnTo>
                  <a:lnTo>
                    <a:pt x="14419" y="343539"/>
                  </a:lnTo>
                  <a:lnTo>
                    <a:pt x="14481" y="344820"/>
                  </a:lnTo>
                  <a:lnTo>
                    <a:pt x="14547" y="346102"/>
                  </a:lnTo>
                  <a:lnTo>
                    <a:pt x="14623" y="347383"/>
                  </a:lnTo>
                  <a:lnTo>
                    <a:pt x="14704" y="348664"/>
                  </a:lnTo>
                  <a:lnTo>
                    <a:pt x="14790" y="349935"/>
                  </a:lnTo>
                  <a:lnTo>
                    <a:pt x="14880" y="351206"/>
                  </a:lnTo>
                  <a:lnTo>
                    <a:pt x="14980" y="352477"/>
                  </a:lnTo>
                  <a:lnTo>
                    <a:pt x="15084" y="353749"/>
                  </a:lnTo>
                  <a:lnTo>
                    <a:pt x="15194" y="355020"/>
                  </a:lnTo>
                  <a:lnTo>
                    <a:pt x="15312" y="356281"/>
                  </a:lnTo>
                  <a:lnTo>
                    <a:pt x="15431" y="357543"/>
                  </a:lnTo>
                  <a:lnTo>
                    <a:pt x="15060" y="357777"/>
                  </a:lnTo>
                  <a:lnTo>
                    <a:pt x="14695" y="358032"/>
                  </a:lnTo>
                  <a:lnTo>
                    <a:pt x="14343" y="358305"/>
                  </a:lnTo>
                  <a:lnTo>
                    <a:pt x="13992" y="358589"/>
                  </a:lnTo>
                  <a:lnTo>
                    <a:pt x="13654" y="358902"/>
                  </a:lnTo>
                  <a:lnTo>
                    <a:pt x="13326" y="359225"/>
                  </a:lnTo>
                  <a:lnTo>
                    <a:pt x="13003" y="359557"/>
                  </a:lnTo>
                  <a:lnTo>
                    <a:pt x="12690" y="359919"/>
                  </a:lnTo>
                  <a:lnTo>
                    <a:pt x="12386" y="360291"/>
                  </a:lnTo>
                  <a:lnTo>
                    <a:pt x="12091" y="360682"/>
                  </a:lnTo>
                  <a:lnTo>
                    <a:pt x="11801" y="361092"/>
                  </a:lnTo>
                  <a:lnTo>
                    <a:pt x="11521" y="361513"/>
                  </a:lnTo>
                  <a:lnTo>
                    <a:pt x="11250" y="361943"/>
                  </a:lnTo>
                  <a:lnTo>
                    <a:pt x="10989" y="362393"/>
                  </a:lnTo>
                  <a:lnTo>
                    <a:pt x="10732" y="362862"/>
                  </a:lnTo>
                  <a:lnTo>
                    <a:pt x="10485" y="363342"/>
                  </a:lnTo>
                  <a:lnTo>
                    <a:pt x="10248" y="363840"/>
                  </a:lnTo>
                  <a:lnTo>
                    <a:pt x="10020" y="364349"/>
                  </a:lnTo>
                  <a:lnTo>
                    <a:pt x="9801" y="364867"/>
                  </a:lnTo>
                  <a:lnTo>
                    <a:pt x="9587" y="365405"/>
                  </a:lnTo>
                  <a:lnTo>
                    <a:pt x="9383" y="365952"/>
                  </a:lnTo>
                  <a:lnTo>
                    <a:pt x="9188" y="366520"/>
                  </a:lnTo>
                  <a:lnTo>
                    <a:pt x="8998" y="367087"/>
                  </a:lnTo>
                  <a:lnTo>
                    <a:pt x="8818" y="367674"/>
                  </a:lnTo>
                  <a:lnTo>
                    <a:pt x="8647" y="368280"/>
                  </a:lnTo>
                  <a:lnTo>
                    <a:pt x="8485" y="368886"/>
                  </a:lnTo>
                  <a:lnTo>
                    <a:pt x="8333" y="369512"/>
                  </a:lnTo>
                  <a:lnTo>
                    <a:pt x="8186" y="370148"/>
                  </a:lnTo>
                  <a:lnTo>
                    <a:pt x="8048" y="370783"/>
                  </a:lnTo>
                  <a:lnTo>
                    <a:pt x="7920" y="371438"/>
                  </a:lnTo>
                  <a:lnTo>
                    <a:pt x="7796" y="372113"/>
                  </a:lnTo>
                  <a:lnTo>
                    <a:pt x="7682" y="372788"/>
                  </a:lnTo>
                  <a:lnTo>
                    <a:pt x="7578" y="373472"/>
                  </a:lnTo>
                  <a:lnTo>
                    <a:pt x="7483" y="374167"/>
                  </a:lnTo>
                  <a:lnTo>
                    <a:pt x="7392" y="374871"/>
                  </a:lnTo>
                  <a:lnTo>
                    <a:pt x="7316" y="375585"/>
                  </a:lnTo>
                  <a:lnTo>
                    <a:pt x="7240" y="376308"/>
                  </a:lnTo>
                  <a:lnTo>
                    <a:pt x="7179" y="377042"/>
                  </a:lnTo>
                  <a:lnTo>
                    <a:pt x="7122" y="377785"/>
                  </a:lnTo>
                  <a:lnTo>
                    <a:pt x="7074" y="378528"/>
                  </a:lnTo>
                  <a:lnTo>
                    <a:pt x="7036" y="379291"/>
                  </a:lnTo>
                  <a:lnTo>
                    <a:pt x="7008" y="380054"/>
                  </a:lnTo>
                  <a:lnTo>
                    <a:pt x="6984" y="380826"/>
                  </a:lnTo>
                  <a:lnTo>
                    <a:pt x="6970" y="381599"/>
                  </a:lnTo>
                  <a:lnTo>
                    <a:pt x="6960" y="382381"/>
                  </a:lnTo>
                  <a:lnTo>
                    <a:pt x="6965" y="383173"/>
                  </a:lnTo>
                  <a:lnTo>
                    <a:pt x="6974" y="383975"/>
                  </a:lnTo>
                  <a:lnTo>
                    <a:pt x="6993" y="384777"/>
                  </a:lnTo>
                  <a:lnTo>
                    <a:pt x="7017" y="385588"/>
                  </a:lnTo>
                  <a:lnTo>
                    <a:pt x="7050" y="386400"/>
                  </a:lnTo>
                  <a:lnTo>
                    <a:pt x="7093" y="387221"/>
                  </a:lnTo>
                  <a:lnTo>
                    <a:pt x="7145" y="388043"/>
                  </a:lnTo>
                  <a:lnTo>
                    <a:pt x="7202" y="388874"/>
                  </a:lnTo>
                  <a:lnTo>
                    <a:pt x="7269" y="389705"/>
                  </a:lnTo>
                  <a:lnTo>
                    <a:pt x="7345" y="390546"/>
                  </a:lnTo>
                  <a:lnTo>
                    <a:pt x="7426" y="391387"/>
                  </a:lnTo>
                  <a:lnTo>
                    <a:pt x="7516" y="392238"/>
                  </a:lnTo>
                  <a:lnTo>
                    <a:pt x="7616" y="393079"/>
                  </a:lnTo>
                  <a:lnTo>
                    <a:pt x="7720" y="393930"/>
                  </a:lnTo>
                  <a:lnTo>
                    <a:pt x="7839" y="394790"/>
                  </a:lnTo>
                  <a:lnTo>
                    <a:pt x="7958" y="395641"/>
                  </a:lnTo>
                  <a:lnTo>
                    <a:pt x="8091" y="396501"/>
                  </a:lnTo>
                  <a:lnTo>
                    <a:pt x="8229" y="397362"/>
                  </a:lnTo>
                  <a:lnTo>
                    <a:pt x="8376" y="398232"/>
                  </a:lnTo>
                  <a:lnTo>
                    <a:pt x="8404" y="398369"/>
                  </a:lnTo>
                  <a:lnTo>
                    <a:pt x="8433" y="398506"/>
                  </a:lnTo>
                  <a:lnTo>
                    <a:pt x="8471" y="398633"/>
                  </a:lnTo>
                  <a:lnTo>
                    <a:pt x="8509" y="398741"/>
                  </a:lnTo>
                  <a:lnTo>
                    <a:pt x="8552" y="398848"/>
                  </a:lnTo>
                  <a:lnTo>
                    <a:pt x="8599" y="398946"/>
                  </a:lnTo>
                  <a:lnTo>
                    <a:pt x="8647" y="399034"/>
                  </a:lnTo>
                  <a:lnTo>
                    <a:pt x="8699" y="399112"/>
                  </a:lnTo>
                  <a:lnTo>
                    <a:pt x="8751" y="399181"/>
                  </a:lnTo>
                  <a:lnTo>
                    <a:pt x="8808" y="399240"/>
                  </a:lnTo>
                  <a:lnTo>
                    <a:pt x="8865" y="399298"/>
                  </a:lnTo>
                  <a:lnTo>
                    <a:pt x="8927" y="399337"/>
                  </a:lnTo>
                  <a:lnTo>
                    <a:pt x="8984" y="399376"/>
                  </a:lnTo>
                  <a:lnTo>
                    <a:pt x="9046" y="399396"/>
                  </a:lnTo>
                  <a:lnTo>
                    <a:pt x="9108" y="399416"/>
                  </a:lnTo>
                  <a:lnTo>
                    <a:pt x="9169" y="399425"/>
                  </a:lnTo>
                  <a:lnTo>
                    <a:pt x="8960" y="399709"/>
                  </a:lnTo>
                  <a:lnTo>
                    <a:pt x="8751" y="399993"/>
                  </a:lnTo>
                  <a:lnTo>
                    <a:pt x="8542" y="400296"/>
                  </a:lnTo>
                  <a:lnTo>
                    <a:pt x="8338" y="400589"/>
                  </a:lnTo>
                  <a:lnTo>
                    <a:pt x="8134" y="400902"/>
                  </a:lnTo>
                  <a:lnTo>
                    <a:pt x="7934" y="401215"/>
                  </a:lnTo>
                  <a:lnTo>
                    <a:pt x="7735" y="401538"/>
                  </a:lnTo>
                  <a:lnTo>
                    <a:pt x="7540" y="401860"/>
                  </a:lnTo>
                  <a:lnTo>
                    <a:pt x="7345" y="402193"/>
                  </a:lnTo>
                  <a:lnTo>
                    <a:pt x="7155" y="402525"/>
                  </a:lnTo>
                  <a:lnTo>
                    <a:pt x="6965" y="402877"/>
                  </a:lnTo>
                  <a:lnTo>
                    <a:pt x="6780" y="403220"/>
                  </a:lnTo>
                  <a:lnTo>
                    <a:pt x="6599" y="403581"/>
                  </a:lnTo>
                  <a:lnTo>
                    <a:pt x="6419" y="403943"/>
                  </a:lnTo>
                  <a:lnTo>
                    <a:pt x="6238" y="404305"/>
                  </a:lnTo>
                  <a:lnTo>
                    <a:pt x="6062" y="404677"/>
                  </a:lnTo>
                  <a:lnTo>
                    <a:pt x="5891" y="405058"/>
                  </a:lnTo>
                  <a:lnTo>
                    <a:pt x="5720" y="405439"/>
                  </a:lnTo>
                  <a:lnTo>
                    <a:pt x="5554" y="405830"/>
                  </a:lnTo>
                  <a:lnTo>
                    <a:pt x="5388" y="406222"/>
                  </a:lnTo>
                  <a:lnTo>
                    <a:pt x="5226" y="406623"/>
                  </a:lnTo>
                  <a:lnTo>
                    <a:pt x="5069" y="407023"/>
                  </a:lnTo>
                  <a:lnTo>
                    <a:pt x="4912" y="407434"/>
                  </a:lnTo>
                  <a:lnTo>
                    <a:pt x="4760" y="407845"/>
                  </a:lnTo>
                  <a:lnTo>
                    <a:pt x="4608" y="408265"/>
                  </a:lnTo>
                  <a:lnTo>
                    <a:pt x="4461" y="408686"/>
                  </a:lnTo>
                  <a:lnTo>
                    <a:pt x="4319" y="409116"/>
                  </a:lnTo>
                  <a:lnTo>
                    <a:pt x="4176" y="409546"/>
                  </a:lnTo>
                  <a:lnTo>
                    <a:pt x="4038" y="409986"/>
                  </a:lnTo>
                  <a:lnTo>
                    <a:pt x="3905" y="410426"/>
                  </a:lnTo>
                  <a:lnTo>
                    <a:pt x="3772" y="410876"/>
                  </a:lnTo>
                  <a:lnTo>
                    <a:pt x="3644" y="411326"/>
                  </a:lnTo>
                  <a:lnTo>
                    <a:pt x="3520" y="411776"/>
                  </a:lnTo>
                  <a:lnTo>
                    <a:pt x="3397" y="412236"/>
                  </a:lnTo>
                  <a:lnTo>
                    <a:pt x="3278" y="412705"/>
                  </a:lnTo>
                  <a:lnTo>
                    <a:pt x="3164" y="413174"/>
                  </a:lnTo>
                  <a:lnTo>
                    <a:pt x="3050" y="413644"/>
                  </a:lnTo>
                  <a:lnTo>
                    <a:pt x="2941" y="414123"/>
                  </a:lnTo>
                  <a:lnTo>
                    <a:pt x="2836" y="414602"/>
                  </a:lnTo>
                  <a:lnTo>
                    <a:pt x="2732" y="415081"/>
                  </a:lnTo>
                  <a:lnTo>
                    <a:pt x="2632" y="415570"/>
                  </a:lnTo>
                  <a:lnTo>
                    <a:pt x="2537" y="416059"/>
                  </a:lnTo>
                  <a:lnTo>
                    <a:pt x="2447" y="416558"/>
                  </a:lnTo>
                  <a:lnTo>
                    <a:pt x="2356" y="417057"/>
                  </a:lnTo>
                  <a:lnTo>
                    <a:pt x="2276" y="417555"/>
                  </a:lnTo>
                  <a:lnTo>
                    <a:pt x="2195" y="418064"/>
                  </a:lnTo>
                  <a:lnTo>
                    <a:pt x="2114" y="418572"/>
                  </a:lnTo>
                  <a:lnTo>
                    <a:pt x="2043" y="419081"/>
                  </a:lnTo>
                  <a:lnTo>
                    <a:pt x="1972" y="419599"/>
                  </a:lnTo>
                  <a:lnTo>
                    <a:pt x="1905" y="420117"/>
                  </a:lnTo>
                  <a:lnTo>
                    <a:pt x="1843" y="420636"/>
                  </a:lnTo>
                  <a:lnTo>
                    <a:pt x="1782" y="421164"/>
                  </a:lnTo>
                  <a:lnTo>
                    <a:pt x="1729" y="421692"/>
                  </a:lnTo>
                  <a:lnTo>
                    <a:pt x="1677" y="422220"/>
                  </a:lnTo>
                  <a:lnTo>
                    <a:pt x="1630" y="422748"/>
                  </a:lnTo>
                  <a:lnTo>
                    <a:pt x="1587" y="423286"/>
                  </a:lnTo>
                  <a:lnTo>
                    <a:pt x="1549" y="423823"/>
                  </a:lnTo>
                  <a:lnTo>
                    <a:pt x="1511" y="424361"/>
                  </a:lnTo>
                  <a:lnTo>
                    <a:pt x="1482" y="424909"/>
                  </a:lnTo>
                  <a:lnTo>
                    <a:pt x="1454" y="425457"/>
                  </a:lnTo>
                  <a:lnTo>
                    <a:pt x="1430" y="426004"/>
                  </a:lnTo>
                  <a:lnTo>
                    <a:pt x="1411" y="426552"/>
                  </a:lnTo>
                  <a:lnTo>
                    <a:pt x="1397" y="427109"/>
                  </a:lnTo>
                  <a:lnTo>
                    <a:pt x="1387" y="427657"/>
                  </a:lnTo>
                  <a:lnTo>
                    <a:pt x="1387" y="427813"/>
                  </a:lnTo>
                  <a:lnTo>
                    <a:pt x="1397" y="427970"/>
                  </a:lnTo>
                  <a:lnTo>
                    <a:pt x="1411" y="428107"/>
                  </a:lnTo>
                  <a:lnTo>
                    <a:pt x="1430" y="428234"/>
                  </a:lnTo>
                  <a:lnTo>
                    <a:pt x="1449" y="428361"/>
                  </a:lnTo>
                  <a:lnTo>
                    <a:pt x="1473" y="428478"/>
                  </a:lnTo>
                  <a:lnTo>
                    <a:pt x="1501" y="428586"/>
                  </a:lnTo>
                  <a:lnTo>
                    <a:pt x="1530" y="428693"/>
                  </a:lnTo>
                  <a:lnTo>
                    <a:pt x="1530" y="428869"/>
                  </a:lnTo>
                  <a:lnTo>
                    <a:pt x="1539" y="429045"/>
                  </a:lnTo>
                  <a:lnTo>
                    <a:pt x="1554" y="429212"/>
                  </a:lnTo>
                  <a:lnTo>
                    <a:pt x="1573" y="429388"/>
                  </a:lnTo>
                  <a:lnTo>
                    <a:pt x="1601" y="429544"/>
                  </a:lnTo>
                  <a:lnTo>
                    <a:pt x="1634" y="429710"/>
                  </a:lnTo>
                  <a:lnTo>
                    <a:pt x="1677" y="429857"/>
                  </a:lnTo>
                  <a:lnTo>
                    <a:pt x="1725" y="430004"/>
                  </a:lnTo>
                  <a:lnTo>
                    <a:pt x="1782" y="430131"/>
                  </a:lnTo>
                  <a:lnTo>
                    <a:pt x="1843" y="430248"/>
                  </a:lnTo>
                  <a:lnTo>
                    <a:pt x="1910" y="430356"/>
                  </a:lnTo>
                  <a:lnTo>
                    <a:pt x="1986" y="430444"/>
                  </a:lnTo>
                  <a:lnTo>
                    <a:pt x="2071" y="430522"/>
                  </a:lnTo>
                  <a:lnTo>
                    <a:pt x="2162" y="430581"/>
                  </a:lnTo>
                  <a:lnTo>
                    <a:pt x="2261" y="430610"/>
                  </a:lnTo>
                  <a:lnTo>
                    <a:pt x="2366" y="430629"/>
                  </a:lnTo>
                  <a:lnTo>
                    <a:pt x="4181" y="430757"/>
                  </a:lnTo>
                  <a:lnTo>
                    <a:pt x="6000" y="430864"/>
                  </a:lnTo>
                  <a:lnTo>
                    <a:pt x="7825" y="430972"/>
                  </a:lnTo>
                  <a:lnTo>
                    <a:pt x="9644" y="431060"/>
                  </a:lnTo>
                  <a:lnTo>
                    <a:pt x="11464" y="431138"/>
                  </a:lnTo>
                  <a:lnTo>
                    <a:pt x="13288" y="431206"/>
                  </a:lnTo>
                  <a:lnTo>
                    <a:pt x="15113" y="431255"/>
                  </a:lnTo>
                  <a:lnTo>
                    <a:pt x="16932" y="431294"/>
                  </a:lnTo>
                  <a:lnTo>
                    <a:pt x="18757" y="431314"/>
                  </a:lnTo>
                  <a:lnTo>
                    <a:pt x="20576" y="431314"/>
                  </a:lnTo>
                  <a:lnTo>
                    <a:pt x="22401" y="431294"/>
                  </a:lnTo>
                  <a:lnTo>
                    <a:pt x="24220" y="431265"/>
                  </a:lnTo>
                  <a:lnTo>
                    <a:pt x="26040" y="431216"/>
                  </a:lnTo>
                  <a:lnTo>
                    <a:pt x="27860" y="431138"/>
                  </a:lnTo>
                  <a:lnTo>
                    <a:pt x="29679" y="431050"/>
                  </a:lnTo>
                  <a:lnTo>
                    <a:pt x="31494" y="430933"/>
                  </a:lnTo>
                  <a:lnTo>
                    <a:pt x="31570" y="430913"/>
                  </a:lnTo>
                  <a:lnTo>
                    <a:pt x="31641" y="430884"/>
                  </a:lnTo>
                  <a:lnTo>
                    <a:pt x="31703" y="430845"/>
                  </a:lnTo>
                  <a:lnTo>
                    <a:pt x="31760" y="430786"/>
                  </a:lnTo>
                  <a:lnTo>
                    <a:pt x="31812" y="430718"/>
                  </a:lnTo>
                  <a:lnTo>
                    <a:pt x="31860" y="430639"/>
                  </a:lnTo>
                  <a:lnTo>
                    <a:pt x="31898" y="430551"/>
                  </a:lnTo>
                  <a:lnTo>
                    <a:pt x="31931" y="430463"/>
                  </a:lnTo>
                  <a:lnTo>
                    <a:pt x="31960" y="430356"/>
                  </a:lnTo>
                  <a:lnTo>
                    <a:pt x="31983" y="430248"/>
                  </a:lnTo>
                  <a:lnTo>
                    <a:pt x="31998" y="430131"/>
                  </a:lnTo>
                  <a:lnTo>
                    <a:pt x="32012" y="430013"/>
                  </a:lnTo>
                  <a:lnTo>
                    <a:pt x="32017" y="429896"/>
                  </a:lnTo>
                  <a:lnTo>
                    <a:pt x="32017" y="429779"/>
                  </a:lnTo>
                  <a:lnTo>
                    <a:pt x="32007" y="429661"/>
                  </a:lnTo>
                  <a:lnTo>
                    <a:pt x="31998" y="429544"/>
                  </a:lnTo>
                  <a:lnTo>
                    <a:pt x="32017" y="429466"/>
                  </a:lnTo>
                  <a:lnTo>
                    <a:pt x="32036" y="429378"/>
                  </a:lnTo>
                  <a:lnTo>
                    <a:pt x="32050" y="429290"/>
                  </a:lnTo>
                  <a:lnTo>
                    <a:pt x="32064" y="429182"/>
                  </a:lnTo>
                  <a:lnTo>
                    <a:pt x="32107" y="428791"/>
                  </a:lnTo>
                  <a:lnTo>
                    <a:pt x="32145" y="428390"/>
                  </a:lnTo>
                  <a:lnTo>
                    <a:pt x="32183" y="427989"/>
                  </a:lnTo>
                  <a:lnTo>
                    <a:pt x="32216" y="427598"/>
                  </a:lnTo>
                  <a:lnTo>
                    <a:pt x="32245" y="427197"/>
                  </a:lnTo>
                  <a:lnTo>
                    <a:pt x="32273" y="426806"/>
                  </a:lnTo>
                  <a:lnTo>
                    <a:pt x="32302" y="426405"/>
                  </a:lnTo>
                  <a:lnTo>
                    <a:pt x="32321" y="426014"/>
                  </a:lnTo>
                  <a:lnTo>
                    <a:pt x="32340" y="425623"/>
                  </a:lnTo>
                  <a:lnTo>
                    <a:pt x="32359" y="425222"/>
                  </a:lnTo>
                  <a:lnTo>
                    <a:pt x="32368" y="424831"/>
                  </a:lnTo>
                  <a:lnTo>
                    <a:pt x="32382" y="424440"/>
                  </a:lnTo>
                  <a:lnTo>
                    <a:pt x="32387" y="424039"/>
                  </a:lnTo>
                  <a:lnTo>
                    <a:pt x="32392" y="423647"/>
                  </a:lnTo>
                  <a:lnTo>
                    <a:pt x="32392" y="422865"/>
                  </a:lnTo>
                  <a:lnTo>
                    <a:pt x="32487" y="422865"/>
                  </a:lnTo>
                  <a:lnTo>
                    <a:pt x="32534" y="422855"/>
                  </a:lnTo>
                  <a:lnTo>
                    <a:pt x="32577" y="422836"/>
                  </a:lnTo>
                  <a:lnTo>
                    <a:pt x="32615" y="422806"/>
                  </a:lnTo>
                  <a:lnTo>
                    <a:pt x="32653" y="422777"/>
                  </a:lnTo>
                  <a:lnTo>
                    <a:pt x="32691" y="422738"/>
                  </a:lnTo>
                  <a:lnTo>
                    <a:pt x="32720" y="422699"/>
                  </a:lnTo>
                  <a:lnTo>
                    <a:pt x="32748" y="422650"/>
                  </a:lnTo>
                  <a:lnTo>
                    <a:pt x="32777" y="422591"/>
                  </a:lnTo>
                  <a:lnTo>
                    <a:pt x="32801" y="422533"/>
                  </a:lnTo>
                  <a:lnTo>
                    <a:pt x="32820" y="422474"/>
                  </a:lnTo>
                  <a:lnTo>
                    <a:pt x="32834" y="422406"/>
                  </a:lnTo>
                  <a:lnTo>
                    <a:pt x="32848" y="422337"/>
                  </a:lnTo>
                  <a:lnTo>
                    <a:pt x="32858" y="422269"/>
                  </a:lnTo>
                  <a:lnTo>
                    <a:pt x="32867" y="422190"/>
                  </a:lnTo>
                  <a:lnTo>
                    <a:pt x="32872" y="422122"/>
                  </a:lnTo>
                  <a:lnTo>
                    <a:pt x="32872" y="422044"/>
                  </a:lnTo>
                  <a:lnTo>
                    <a:pt x="32872" y="421975"/>
                  </a:lnTo>
                  <a:lnTo>
                    <a:pt x="32867" y="421897"/>
                  </a:lnTo>
                  <a:lnTo>
                    <a:pt x="32858" y="421829"/>
                  </a:lnTo>
                  <a:lnTo>
                    <a:pt x="32848" y="421750"/>
                  </a:lnTo>
                  <a:lnTo>
                    <a:pt x="32834" y="421682"/>
                  </a:lnTo>
                  <a:lnTo>
                    <a:pt x="32820" y="421623"/>
                  </a:lnTo>
                  <a:lnTo>
                    <a:pt x="32801" y="421555"/>
                  </a:lnTo>
                  <a:lnTo>
                    <a:pt x="32777" y="421496"/>
                  </a:lnTo>
                  <a:lnTo>
                    <a:pt x="32748" y="421447"/>
                  </a:lnTo>
                  <a:lnTo>
                    <a:pt x="32720" y="421398"/>
                  </a:lnTo>
                  <a:lnTo>
                    <a:pt x="32691" y="421349"/>
                  </a:lnTo>
                  <a:lnTo>
                    <a:pt x="32653" y="421310"/>
                  </a:lnTo>
                  <a:lnTo>
                    <a:pt x="32615" y="421281"/>
                  </a:lnTo>
                  <a:lnTo>
                    <a:pt x="32577" y="421252"/>
                  </a:lnTo>
                  <a:lnTo>
                    <a:pt x="32534" y="421232"/>
                  </a:lnTo>
                  <a:lnTo>
                    <a:pt x="32487" y="421232"/>
                  </a:lnTo>
                  <a:lnTo>
                    <a:pt x="32454" y="421213"/>
                  </a:lnTo>
                  <a:lnTo>
                    <a:pt x="32416" y="421203"/>
                  </a:lnTo>
                  <a:lnTo>
                    <a:pt x="32340" y="421203"/>
                  </a:lnTo>
                  <a:lnTo>
                    <a:pt x="32321" y="420714"/>
                  </a:lnTo>
                  <a:lnTo>
                    <a:pt x="32297" y="420225"/>
                  </a:lnTo>
                  <a:lnTo>
                    <a:pt x="32268" y="419746"/>
                  </a:lnTo>
                  <a:lnTo>
                    <a:pt x="32235" y="419267"/>
                  </a:lnTo>
                  <a:lnTo>
                    <a:pt x="32202" y="418787"/>
                  </a:lnTo>
                  <a:lnTo>
                    <a:pt x="32159" y="418308"/>
                  </a:lnTo>
                  <a:lnTo>
                    <a:pt x="32116" y="417829"/>
                  </a:lnTo>
                  <a:lnTo>
                    <a:pt x="32069" y="417360"/>
                  </a:lnTo>
                  <a:lnTo>
                    <a:pt x="32017" y="416890"/>
                  </a:lnTo>
                  <a:lnTo>
                    <a:pt x="31960" y="416421"/>
                  </a:lnTo>
                  <a:lnTo>
                    <a:pt x="31898" y="415961"/>
                  </a:lnTo>
                  <a:lnTo>
                    <a:pt x="31836" y="415492"/>
                  </a:lnTo>
                  <a:lnTo>
                    <a:pt x="31765" y="415032"/>
                  </a:lnTo>
                  <a:lnTo>
                    <a:pt x="31694" y="414573"/>
                  </a:lnTo>
                  <a:lnTo>
                    <a:pt x="31618" y="414123"/>
                  </a:lnTo>
                  <a:lnTo>
                    <a:pt x="31542" y="413673"/>
                  </a:lnTo>
                  <a:lnTo>
                    <a:pt x="31456" y="413223"/>
                  </a:lnTo>
                  <a:lnTo>
                    <a:pt x="31370" y="412783"/>
                  </a:lnTo>
                  <a:lnTo>
                    <a:pt x="31280" y="412333"/>
                  </a:lnTo>
                  <a:lnTo>
                    <a:pt x="31185" y="411903"/>
                  </a:lnTo>
                  <a:lnTo>
                    <a:pt x="31090" y="411463"/>
                  </a:lnTo>
                  <a:lnTo>
                    <a:pt x="30990" y="411033"/>
                  </a:lnTo>
                  <a:lnTo>
                    <a:pt x="30886" y="410603"/>
                  </a:lnTo>
                  <a:lnTo>
                    <a:pt x="30777" y="410182"/>
                  </a:lnTo>
                  <a:lnTo>
                    <a:pt x="30667" y="409762"/>
                  </a:lnTo>
                  <a:lnTo>
                    <a:pt x="30553" y="409341"/>
                  </a:lnTo>
                  <a:lnTo>
                    <a:pt x="30435" y="408930"/>
                  </a:lnTo>
                  <a:lnTo>
                    <a:pt x="30316" y="408520"/>
                  </a:lnTo>
                  <a:lnTo>
                    <a:pt x="30187" y="408109"/>
                  </a:lnTo>
                  <a:lnTo>
                    <a:pt x="30064" y="407708"/>
                  </a:lnTo>
                  <a:lnTo>
                    <a:pt x="29931" y="407317"/>
                  </a:lnTo>
                  <a:lnTo>
                    <a:pt x="29798" y="406916"/>
                  </a:lnTo>
                  <a:lnTo>
                    <a:pt x="29945" y="406153"/>
                  </a:lnTo>
                  <a:lnTo>
                    <a:pt x="30088" y="405371"/>
                  </a:lnTo>
                  <a:lnTo>
                    <a:pt x="30225" y="404569"/>
                  </a:lnTo>
                  <a:lnTo>
                    <a:pt x="30359" y="403757"/>
                  </a:lnTo>
                  <a:lnTo>
                    <a:pt x="30487" y="402926"/>
                  </a:lnTo>
                  <a:lnTo>
                    <a:pt x="30610" y="402085"/>
                  </a:lnTo>
                  <a:lnTo>
                    <a:pt x="30729" y="401225"/>
                  </a:lnTo>
                  <a:lnTo>
                    <a:pt x="30838" y="400364"/>
                  </a:lnTo>
                  <a:lnTo>
                    <a:pt x="30948" y="399484"/>
                  </a:lnTo>
                  <a:lnTo>
                    <a:pt x="31047" y="398594"/>
                  </a:lnTo>
                  <a:lnTo>
                    <a:pt x="31147" y="397694"/>
                  </a:lnTo>
                  <a:lnTo>
                    <a:pt x="31237" y="396785"/>
                  </a:lnTo>
                  <a:lnTo>
                    <a:pt x="31323" y="395866"/>
                  </a:lnTo>
                  <a:lnTo>
                    <a:pt x="31399" y="394947"/>
                  </a:lnTo>
                  <a:lnTo>
                    <a:pt x="31470" y="394008"/>
                  </a:lnTo>
                  <a:lnTo>
                    <a:pt x="31537" y="393079"/>
                  </a:lnTo>
                  <a:lnTo>
                    <a:pt x="31599" y="392130"/>
                  </a:lnTo>
                  <a:lnTo>
                    <a:pt x="31651" y="391192"/>
                  </a:lnTo>
                  <a:lnTo>
                    <a:pt x="31694" y="390243"/>
                  </a:lnTo>
                  <a:lnTo>
                    <a:pt x="31732" y="389285"/>
                  </a:lnTo>
                  <a:lnTo>
                    <a:pt x="31760" y="388336"/>
                  </a:lnTo>
                  <a:lnTo>
                    <a:pt x="31784" y="387378"/>
                  </a:lnTo>
                  <a:lnTo>
                    <a:pt x="31803" y="386429"/>
                  </a:lnTo>
                  <a:lnTo>
                    <a:pt x="31808" y="385471"/>
                  </a:lnTo>
                  <a:lnTo>
                    <a:pt x="31808" y="384522"/>
                  </a:lnTo>
                  <a:lnTo>
                    <a:pt x="31798" y="383574"/>
                  </a:lnTo>
                  <a:lnTo>
                    <a:pt x="31784" y="382625"/>
                  </a:lnTo>
                  <a:lnTo>
                    <a:pt x="31760" y="381687"/>
                  </a:lnTo>
                  <a:lnTo>
                    <a:pt x="31727" y="380748"/>
                  </a:lnTo>
                  <a:lnTo>
                    <a:pt x="31684" y="379819"/>
                  </a:lnTo>
                  <a:lnTo>
                    <a:pt x="31632" y="378890"/>
                  </a:lnTo>
                  <a:lnTo>
                    <a:pt x="31570" y="377971"/>
                  </a:lnTo>
                  <a:lnTo>
                    <a:pt x="31499" y="377061"/>
                  </a:lnTo>
                  <a:lnTo>
                    <a:pt x="31423" y="376152"/>
                  </a:lnTo>
                  <a:lnTo>
                    <a:pt x="31332" y="375262"/>
                  </a:lnTo>
                  <a:lnTo>
                    <a:pt x="31233" y="374382"/>
                  </a:lnTo>
                  <a:lnTo>
                    <a:pt x="31128" y="373512"/>
                  </a:lnTo>
                  <a:lnTo>
                    <a:pt x="31066" y="373081"/>
                  </a:lnTo>
                  <a:lnTo>
                    <a:pt x="31009" y="372651"/>
                  </a:lnTo>
                  <a:lnTo>
                    <a:pt x="30943" y="372230"/>
                  </a:lnTo>
                  <a:lnTo>
                    <a:pt x="30881" y="371800"/>
                  </a:lnTo>
                  <a:lnTo>
                    <a:pt x="30810" y="371390"/>
                  </a:lnTo>
                  <a:lnTo>
                    <a:pt x="30739" y="370969"/>
                  </a:lnTo>
                  <a:lnTo>
                    <a:pt x="30667" y="370558"/>
                  </a:lnTo>
                  <a:lnTo>
                    <a:pt x="30591" y="370157"/>
                  </a:lnTo>
                  <a:lnTo>
                    <a:pt x="30511" y="369747"/>
                  </a:lnTo>
                  <a:lnTo>
                    <a:pt x="30430" y="369346"/>
                  </a:lnTo>
                  <a:lnTo>
                    <a:pt x="30349" y="368955"/>
                  </a:lnTo>
                  <a:lnTo>
                    <a:pt x="30259" y="368563"/>
                  </a:lnTo>
                  <a:lnTo>
                    <a:pt x="30173" y="368172"/>
                  </a:lnTo>
                  <a:lnTo>
                    <a:pt x="30078" y="367791"/>
                  </a:lnTo>
                  <a:lnTo>
                    <a:pt x="29983" y="367410"/>
                  </a:lnTo>
                  <a:lnTo>
                    <a:pt x="29883" y="367038"/>
                  </a:lnTo>
                  <a:lnTo>
                    <a:pt x="29784" y="366666"/>
                  </a:lnTo>
                  <a:lnTo>
                    <a:pt x="29679" y="366305"/>
                  </a:lnTo>
                  <a:lnTo>
                    <a:pt x="29575" y="365943"/>
                  </a:lnTo>
                  <a:lnTo>
                    <a:pt x="29465" y="365591"/>
                  </a:lnTo>
                  <a:lnTo>
                    <a:pt x="29351" y="365239"/>
                  </a:lnTo>
                  <a:lnTo>
                    <a:pt x="29237" y="364896"/>
                  </a:lnTo>
                  <a:lnTo>
                    <a:pt x="29119" y="364554"/>
                  </a:lnTo>
                  <a:lnTo>
                    <a:pt x="29000" y="364222"/>
                  </a:lnTo>
                  <a:lnTo>
                    <a:pt x="28876" y="363889"/>
                  </a:lnTo>
                  <a:lnTo>
                    <a:pt x="28748" y="363566"/>
                  </a:lnTo>
                  <a:lnTo>
                    <a:pt x="28615" y="363244"/>
                  </a:lnTo>
                  <a:lnTo>
                    <a:pt x="28482" y="362931"/>
                  </a:lnTo>
                  <a:lnTo>
                    <a:pt x="28349" y="362628"/>
                  </a:lnTo>
                  <a:lnTo>
                    <a:pt x="28206" y="362325"/>
                  </a:lnTo>
                  <a:lnTo>
                    <a:pt x="28064" y="362031"/>
                  </a:lnTo>
                  <a:lnTo>
                    <a:pt x="27921" y="361738"/>
                  </a:lnTo>
                  <a:lnTo>
                    <a:pt x="27769" y="361464"/>
                  </a:lnTo>
                  <a:lnTo>
                    <a:pt x="27617" y="361180"/>
                  </a:lnTo>
                  <a:lnTo>
                    <a:pt x="27465" y="360916"/>
                  </a:lnTo>
                  <a:lnTo>
                    <a:pt x="27304" y="360652"/>
                  </a:lnTo>
                  <a:lnTo>
                    <a:pt x="27142" y="360388"/>
                  </a:lnTo>
                  <a:lnTo>
                    <a:pt x="26976" y="360144"/>
                  </a:lnTo>
                  <a:lnTo>
                    <a:pt x="26810" y="359899"/>
                  </a:lnTo>
                  <a:lnTo>
                    <a:pt x="26639" y="359665"/>
                  </a:lnTo>
                  <a:lnTo>
                    <a:pt x="26463" y="359430"/>
                  </a:lnTo>
                  <a:lnTo>
                    <a:pt x="26287" y="359215"/>
                  </a:lnTo>
                  <a:lnTo>
                    <a:pt x="26102" y="359000"/>
                  </a:lnTo>
                  <a:lnTo>
                    <a:pt x="25921" y="358785"/>
                  </a:lnTo>
                  <a:lnTo>
                    <a:pt x="25731" y="358589"/>
                  </a:lnTo>
                  <a:lnTo>
                    <a:pt x="25541" y="358393"/>
                  </a:lnTo>
                  <a:lnTo>
                    <a:pt x="25342" y="358208"/>
                  </a:lnTo>
                  <a:lnTo>
                    <a:pt x="25147" y="358032"/>
                  </a:lnTo>
                  <a:lnTo>
                    <a:pt x="24942" y="357865"/>
                  </a:lnTo>
                  <a:lnTo>
                    <a:pt x="24738" y="357699"/>
                  </a:lnTo>
                  <a:lnTo>
                    <a:pt x="24529" y="357543"/>
                  </a:lnTo>
                  <a:lnTo>
                    <a:pt x="24315" y="357396"/>
                  </a:lnTo>
                  <a:lnTo>
                    <a:pt x="24102" y="357259"/>
                  </a:lnTo>
                  <a:lnTo>
                    <a:pt x="23878" y="357132"/>
                  </a:lnTo>
                  <a:lnTo>
                    <a:pt x="23707" y="355558"/>
                  </a:lnTo>
                  <a:lnTo>
                    <a:pt x="23541" y="353964"/>
                  </a:lnTo>
                  <a:lnTo>
                    <a:pt x="23379" y="352350"/>
                  </a:lnTo>
                  <a:lnTo>
                    <a:pt x="23232" y="350717"/>
                  </a:lnTo>
                  <a:lnTo>
                    <a:pt x="23090" y="349064"/>
                  </a:lnTo>
                  <a:lnTo>
                    <a:pt x="22957" y="347402"/>
                  </a:lnTo>
                  <a:lnTo>
                    <a:pt x="22833" y="345720"/>
                  </a:lnTo>
                  <a:lnTo>
                    <a:pt x="22719" y="344028"/>
                  </a:lnTo>
                  <a:lnTo>
                    <a:pt x="22614" y="342317"/>
                  </a:lnTo>
                  <a:lnTo>
                    <a:pt x="22519" y="340606"/>
                  </a:lnTo>
                  <a:lnTo>
                    <a:pt x="22434" y="338875"/>
                  </a:lnTo>
                  <a:lnTo>
                    <a:pt x="22401" y="338005"/>
                  </a:lnTo>
                  <a:lnTo>
                    <a:pt x="22363" y="337134"/>
                  </a:lnTo>
                  <a:lnTo>
                    <a:pt x="22329" y="336264"/>
                  </a:lnTo>
                  <a:lnTo>
                    <a:pt x="22301" y="335394"/>
                  </a:lnTo>
                  <a:lnTo>
                    <a:pt x="22277" y="334514"/>
                  </a:lnTo>
                  <a:lnTo>
                    <a:pt x="22253" y="333643"/>
                  </a:lnTo>
                  <a:lnTo>
                    <a:pt x="22234" y="332763"/>
                  </a:lnTo>
                  <a:lnTo>
                    <a:pt x="22215" y="331883"/>
                  </a:lnTo>
                  <a:lnTo>
                    <a:pt x="22201" y="331003"/>
                  </a:lnTo>
                  <a:lnTo>
                    <a:pt x="22192" y="330123"/>
                  </a:lnTo>
                  <a:lnTo>
                    <a:pt x="22182" y="329243"/>
                  </a:lnTo>
                  <a:lnTo>
                    <a:pt x="22177" y="328363"/>
                  </a:lnTo>
                  <a:lnTo>
                    <a:pt x="22177" y="327483"/>
                  </a:lnTo>
                  <a:lnTo>
                    <a:pt x="22177" y="326603"/>
                  </a:lnTo>
                  <a:lnTo>
                    <a:pt x="22182" y="325713"/>
                  </a:lnTo>
                  <a:lnTo>
                    <a:pt x="22192" y="324833"/>
                  </a:lnTo>
                  <a:lnTo>
                    <a:pt x="22206" y="323953"/>
                  </a:lnTo>
                  <a:lnTo>
                    <a:pt x="22220" y="323072"/>
                  </a:lnTo>
                  <a:lnTo>
                    <a:pt x="22239" y="322192"/>
                  </a:lnTo>
                  <a:lnTo>
                    <a:pt x="22263" y="321312"/>
                  </a:lnTo>
                  <a:lnTo>
                    <a:pt x="22287" y="320432"/>
                  </a:lnTo>
                  <a:lnTo>
                    <a:pt x="22315" y="319552"/>
                  </a:lnTo>
                  <a:lnTo>
                    <a:pt x="22348" y="318672"/>
                  </a:lnTo>
                  <a:lnTo>
                    <a:pt x="22386" y="317792"/>
                  </a:lnTo>
                  <a:lnTo>
                    <a:pt x="22429" y="316922"/>
                  </a:lnTo>
                  <a:lnTo>
                    <a:pt x="22472" y="316041"/>
                  </a:lnTo>
                  <a:lnTo>
                    <a:pt x="22524" y="315171"/>
                  </a:lnTo>
                  <a:lnTo>
                    <a:pt x="22576" y="314301"/>
                  </a:lnTo>
                  <a:lnTo>
                    <a:pt x="22633" y="313431"/>
                  </a:lnTo>
                  <a:lnTo>
                    <a:pt x="22691" y="312570"/>
                  </a:lnTo>
                  <a:lnTo>
                    <a:pt x="22757" y="311700"/>
                  </a:lnTo>
                  <a:lnTo>
                    <a:pt x="22828" y="310839"/>
                  </a:lnTo>
                  <a:lnTo>
                    <a:pt x="22900" y="309979"/>
                  </a:lnTo>
                  <a:lnTo>
                    <a:pt x="22976" y="309128"/>
                  </a:lnTo>
                  <a:lnTo>
                    <a:pt x="23056" y="308267"/>
                  </a:lnTo>
                  <a:lnTo>
                    <a:pt x="23142" y="307417"/>
                  </a:lnTo>
                  <a:lnTo>
                    <a:pt x="23232" y="306576"/>
                  </a:lnTo>
                  <a:lnTo>
                    <a:pt x="23327" y="305725"/>
                  </a:lnTo>
                  <a:lnTo>
                    <a:pt x="23427" y="304884"/>
                  </a:lnTo>
                  <a:lnTo>
                    <a:pt x="23527" y="304053"/>
                  </a:lnTo>
                  <a:lnTo>
                    <a:pt x="23636" y="303212"/>
                  </a:lnTo>
                  <a:lnTo>
                    <a:pt x="23745" y="302380"/>
                  </a:lnTo>
                  <a:lnTo>
                    <a:pt x="23783" y="302332"/>
                  </a:lnTo>
                  <a:lnTo>
                    <a:pt x="23821" y="302283"/>
                  </a:lnTo>
                  <a:lnTo>
                    <a:pt x="23850" y="302224"/>
                  </a:lnTo>
                  <a:lnTo>
                    <a:pt x="23878" y="302156"/>
                  </a:lnTo>
                  <a:lnTo>
                    <a:pt x="23902" y="302097"/>
                  </a:lnTo>
                  <a:lnTo>
                    <a:pt x="23926" y="302019"/>
                  </a:lnTo>
                  <a:lnTo>
                    <a:pt x="23940" y="301950"/>
                  </a:lnTo>
                  <a:lnTo>
                    <a:pt x="23954" y="301872"/>
                  </a:lnTo>
                  <a:lnTo>
                    <a:pt x="23964" y="301794"/>
                  </a:lnTo>
                  <a:lnTo>
                    <a:pt x="23969" y="301716"/>
                  </a:lnTo>
                  <a:lnTo>
                    <a:pt x="23973" y="301628"/>
                  </a:lnTo>
                  <a:lnTo>
                    <a:pt x="23973" y="301549"/>
                  </a:lnTo>
                  <a:lnTo>
                    <a:pt x="23969" y="301461"/>
                  </a:lnTo>
                  <a:lnTo>
                    <a:pt x="23959" y="301383"/>
                  </a:lnTo>
                  <a:lnTo>
                    <a:pt x="23950" y="301295"/>
                  </a:lnTo>
                  <a:lnTo>
                    <a:pt x="23930" y="301217"/>
                  </a:lnTo>
                  <a:lnTo>
                    <a:pt x="24073" y="300288"/>
                  </a:lnTo>
                  <a:lnTo>
                    <a:pt x="24216" y="299369"/>
                  </a:lnTo>
                  <a:lnTo>
                    <a:pt x="24368" y="298449"/>
                  </a:lnTo>
                  <a:lnTo>
                    <a:pt x="24524" y="297540"/>
                  </a:lnTo>
                  <a:lnTo>
                    <a:pt x="24691" y="296631"/>
                  </a:lnTo>
                  <a:lnTo>
                    <a:pt x="24857" y="295741"/>
                  </a:lnTo>
                  <a:lnTo>
                    <a:pt x="25037" y="294841"/>
                  </a:lnTo>
                  <a:lnTo>
                    <a:pt x="25218" y="293961"/>
                  </a:lnTo>
                  <a:lnTo>
                    <a:pt x="25408" y="293081"/>
                  </a:lnTo>
                  <a:lnTo>
                    <a:pt x="25603" y="292211"/>
                  </a:lnTo>
                  <a:lnTo>
                    <a:pt x="25802" y="291350"/>
                  </a:lnTo>
                  <a:lnTo>
                    <a:pt x="26011" y="290499"/>
                  </a:lnTo>
                  <a:lnTo>
                    <a:pt x="26225" y="289648"/>
                  </a:lnTo>
                  <a:lnTo>
                    <a:pt x="26448" y="288817"/>
                  </a:lnTo>
                  <a:lnTo>
                    <a:pt x="26677" y="287986"/>
                  </a:lnTo>
                  <a:lnTo>
                    <a:pt x="26909" y="287165"/>
                  </a:lnTo>
                  <a:lnTo>
                    <a:pt x="27156" y="286353"/>
                  </a:lnTo>
                  <a:lnTo>
                    <a:pt x="27403" y="285541"/>
                  </a:lnTo>
                  <a:lnTo>
                    <a:pt x="27660" y="284749"/>
                  </a:lnTo>
                  <a:lnTo>
                    <a:pt x="27926" y="283967"/>
                  </a:lnTo>
                  <a:lnTo>
                    <a:pt x="28197" y="283194"/>
                  </a:lnTo>
                  <a:lnTo>
                    <a:pt x="28472" y="282432"/>
                  </a:lnTo>
                  <a:lnTo>
                    <a:pt x="28757" y="281669"/>
                  </a:lnTo>
                  <a:lnTo>
                    <a:pt x="29052" y="280926"/>
                  </a:lnTo>
                  <a:lnTo>
                    <a:pt x="29351" y="280192"/>
                  </a:lnTo>
                  <a:lnTo>
                    <a:pt x="29660" y="279469"/>
                  </a:lnTo>
                  <a:lnTo>
                    <a:pt x="29978" y="278765"/>
                  </a:lnTo>
                  <a:lnTo>
                    <a:pt x="30302" y="278061"/>
                  </a:lnTo>
                  <a:lnTo>
                    <a:pt x="30634" y="277376"/>
                  </a:lnTo>
                  <a:lnTo>
                    <a:pt x="30976" y="276692"/>
                  </a:lnTo>
                  <a:lnTo>
                    <a:pt x="31323" y="276027"/>
                  </a:lnTo>
                  <a:lnTo>
                    <a:pt x="31679" y="275381"/>
                  </a:lnTo>
                  <a:lnTo>
                    <a:pt x="31746" y="275244"/>
                  </a:lnTo>
                  <a:lnTo>
                    <a:pt x="31808" y="275107"/>
                  </a:lnTo>
                  <a:lnTo>
                    <a:pt x="31855" y="274970"/>
                  </a:lnTo>
                  <a:lnTo>
                    <a:pt x="31893" y="274824"/>
                  </a:lnTo>
                  <a:lnTo>
                    <a:pt x="31922" y="274687"/>
                  </a:lnTo>
                  <a:lnTo>
                    <a:pt x="31941" y="274540"/>
                  </a:lnTo>
                  <a:lnTo>
                    <a:pt x="31950" y="274384"/>
                  </a:lnTo>
                  <a:lnTo>
                    <a:pt x="31955" y="274237"/>
                  </a:lnTo>
                  <a:lnTo>
                    <a:pt x="32359" y="274550"/>
                  </a:lnTo>
                  <a:lnTo>
                    <a:pt x="32763" y="274853"/>
                  </a:lnTo>
                  <a:lnTo>
                    <a:pt x="33171" y="275137"/>
                  </a:lnTo>
                  <a:lnTo>
                    <a:pt x="33584" y="275411"/>
                  </a:lnTo>
                  <a:lnTo>
                    <a:pt x="34002" y="275675"/>
                  </a:lnTo>
                  <a:lnTo>
                    <a:pt x="34425" y="275919"/>
                  </a:lnTo>
                  <a:lnTo>
                    <a:pt x="34853" y="276144"/>
                  </a:lnTo>
                  <a:lnTo>
                    <a:pt x="35280" y="276369"/>
                  </a:lnTo>
                  <a:lnTo>
                    <a:pt x="35708" y="276574"/>
                  </a:lnTo>
                  <a:lnTo>
                    <a:pt x="36145" y="276770"/>
                  </a:lnTo>
                  <a:lnTo>
                    <a:pt x="36582" y="276956"/>
                  </a:lnTo>
                  <a:lnTo>
                    <a:pt x="37019" y="277122"/>
                  </a:lnTo>
                  <a:lnTo>
                    <a:pt x="37461" y="277288"/>
                  </a:lnTo>
                  <a:lnTo>
                    <a:pt x="37903" y="277435"/>
                  </a:lnTo>
                  <a:lnTo>
                    <a:pt x="38345" y="277581"/>
                  </a:lnTo>
                  <a:lnTo>
                    <a:pt x="38791" y="277709"/>
                  </a:lnTo>
                  <a:lnTo>
                    <a:pt x="39238" y="277826"/>
                  </a:lnTo>
                  <a:lnTo>
                    <a:pt x="39685" y="277943"/>
                  </a:lnTo>
                  <a:lnTo>
                    <a:pt x="40131" y="278051"/>
                  </a:lnTo>
                  <a:lnTo>
                    <a:pt x="40578" y="278149"/>
                  </a:lnTo>
                  <a:lnTo>
                    <a:pt x="41024" y="278237"/>
                  </a:lnTo>
                  <a:lnTo>
                    <a:pt x="41476" y="278315"/>
                  </a:lnTo>
                  <a:lnTo>
                    <a:pt x="41922" y="278393"/>
                  </a:lnTo>
                  <a:lnTo>
                    <a:pt x="42369" y="278462"/>
                  </a:lnTo>
                  <a:lnTo>
                    <a:pt x="43257" y="278579"/>
                  </a:lnTo>
                  <a:lnTo>
                    <a:pt x="44141" y="278667"/>
                  </a:lnTo>
                  <a:lnTo>
                    <a:pt x="45015" y="278745"/>
                  </a:lnTo>
                  <a:lnTo>
                    <a:pt x="45885" y="278814"/>
                  </a:lnTo>
                  <a:lnTo>
                    <a:pt x="46478" y="278833"/>
                  </a:lnTo>
                  <a:lnTo>
                    <a:pt x="47063" y="278823"/>
                  </a:lnTo>
                  <a:lnTo>
                    <a:pt x="47638" y="278804"/>
                  </a:lnTo>
                  <a:lnTo>
                    <a:pt x="47923" y="278774"/>
                  </a:lnTo>
                  <a:lnTo>
                    <a:pt x="48208" y="278755"/>
                  </a:lnTo>
                  <a:lnTo>
                    <a:pt x="48488" y="278716"/>
                  </a:lnTo>
                  <a:lnTo>
                    <a:pt x="48768" y="278677"/>
                  </a:lnTo>
                  <a:lnTo>
                    <a:pt x="49049" y="278638"/>
                  </a:lnTo>
                  <a:lnTo>
                    <a:pt x="49324" y="278579"/>
                  </a:lnTo>
                  <a:lnTo>
                    <a:pt x="49600" y="278530"/>
                  </a:lnTo>
                  <a:lnTo>
                    <a:pt x="49871" y="278462"/>
                  </a:lnTo>
                  <a:lnTo>
                    <a:pt x="50141" y="278393"/>
                  </a:lnTo>
                  <a:lnTo>
                    <a:pt x="50412" y="278325"/>
                  </a:lnTo>
                  <a:lnTo>
                    <a:pt x="50612" y="278843"/>
                  </a:lnTo>
                  <a:lnTo>
                    <a:pt x="50807" y="279371"/>
                  </a:lnTo>
                  <a:lnTo>
                    <a:pt x="50997" y="279899"/>
                  </a:lnTo>
                  <a:lnTo>
                    <a:pt x="51187" y="280427"/>
                  </a:lnTo>
                  <a:lnTo>
                    <a:pt x="51372" y="280955"/>
                  </a:lnTo>
                  <a:lnTo>
                    <a:pt x="51557" y="281483"/>
                  </a:lnTo>
                  <a:lnTo>
                    <a:pt x="51738" y="282021"/>
                  </a:lnTo>
                  <a:lnTo>
                    <a:pt x="51914" y="282549"/>
                  </a:lnTo>
                  <a:lnTo>
                    <a:pt x="52085" y="283087"/>
                  </a:lnTo>
                  <a:lnTo>
                    <a:pt x="52256" y="283625"/>
                  </a:lnTo>
                  <a:lnTo>
                    <a:pt x="52427" y="284163"/>
                  </a:lnTo>
                  <a:lnTo>
                    <a:pt x="52588" y="284700"/>
                  </a:lnTo>
                  <a:lnTo>
                    <a:pt x="52750" y="285248"/>
                  </a:lnTo>
                  <a:lnTo>
                    <a:pt x="52906" y="285786"/>
                  </a:lnTo>
                  <a:lnTo>
                    <a:pt x="53215" y="286871"/>
                  </a:lnTo>
                  <a:lnTo>
                    <a:pt x="53515" y="287967"/>
                  </a:lnTo>
                  <a:lnTo>
                    <a:pt x="53800" y="289062"/>
                  </a:lnTo>
                  <a:lnTo>
                    <a:pt x="54070" y="290167"/>
                  </a:lnTo>
                  <a:lnTo>
                    <a:pt x="54337" y="291282"/>
                  </a:lnTo>
                  <a:lnTo>
                    <a:pt x="54588" y="292396"/>
                  </a:lnTo>
                  <a:lnTo>
                    <a:pt x="54831" y="293511"/>
                  </a:lnTo>
                  <a:lnTo>
                    <a:pt x="55059" y="294636"/>
                  </a:lnTo>
                  <a:lnTo>
                    <a:pt x="55282" y="295760"/>
                  </a:lnTo>
                  <a:lnTo>
                    <a:pt x="55491" y="296895"/>
                  </a:lnTo>
                  <a:lnTo>
                    <a:pt x="55691" y="298029"/>
                  </a:lnTo>
                  <a:lnTo>
                    <a:pt x="55885" y="299173"/>
                  </a:lnTo>
                  <a:lnTo>
                    <a:pt x="56066" y="300317"/>
                  </a:lnTo>
                  <a:lnTo>
                    <a:pt x="56237" y="301471"/>
                  </a:lnTo>
                  <a:lnTo>
                    <a:pt x="56403" y="302625"/>
                  </a:lnTo>
                  <a:lnTo>
                    <a:pt x="56560" y="303789"/>
                  </a:lnTo>
                  <a:lnTo>
                    <a:pt x="56702" y="304943"/>
                  </a:lnTo>
                  <a:lnTo>
                    <a:pt x="56840" y="306116"/>
                  </a:lnTo>
                  <a:lnTo>
                    <a:pt x="56973" y="307280"/>
                  </a:lnTo>
                  <a:lnTo>
                    <a:pt x="57092" y="308463"/>
                  </a:lnTo>
                  <a:lnTo>
                    <a:pt x="57206" y="309636"/>
                  </a:lnTo>
                  <a:lnTo>
                    <a:pt x="57311" y="310820"/>
                  </a:lnTo>
                  <a:lnTo>
                    <a:pt x="57410" y="312003"/>
                  </a:lnTo>
                  <a:lnTo>
                    <a:pt x="57501" y="313196"/>
                  </a:lnTo>
                  <a:lnTo>
                    <a:pt x="57586" y="314389"/>
                  </a:lnTo>
                  <a:lnTo>
                    <a:pt x="57662" y="315582"/>
                  </a:lnTo>
                  <a:lnTo>
                    <a:pt x="57733" y="316785"/>
                  </a:lnTo>
                  <a:lnTo>
                    <a:pt x="57795" y="317978"/>
                  </a:lnTo>
                  <a:lnTo>
                    <a:pt x="57852" y="319190"/>
                  </a:lnTo>
                  <a:lnTo>
                    <a:pt x="57904" y="320393"/>
                  </a:lnTo>
                  <a:lnTo>
                    <a:pt x="57947" y="321606"/>
                  </a:lnTo>
                  <a:lnTo>
                    <a:pt x="57990" y="322818"/>
                  </a:lnTo>
                  <a:lnTo>
                    <a:pt x="58023" y="324041"/>
                  </a:lnTo>
                  <a:lnTo>
                    <a:pt x="58052" y="325253"/>
                  </a:lnTo>
                  <a:lnTo>
                    <a:pt x="58076" y="326475"/>
                  </a:lnTo>
                  <a:lnTo>
                    <a:pt x="58095" y="327708"/>
                  </a:lnTo>
                  <a:lnTo>
                    <a:pt x="58109" y="328930"/>
                  </a:lnTo>
                  <a:lnTo>
                    <a:pt x="58114" y="330162"/>
                  </a:lnTo>
                  <a:lnTo>
                    <a:pt x="58118" y="331394"/>
                  </a:lnTo>
                  <a:lnTo>
                    <a:pt x="58118" y="332626"/>
                  </a:lnTo>
                  <a:lnTo>
                    <a:pt x="58118" y="333858"/>
                  </a:lnTo>
                  <a:lnTo>
                    <a:pt x="58109" y="335100"/>
                  </a:lnTo>
                  <a:lnTo>
                    <a:pt x="58099" y="336342"/>
                  </a:lnTo>
                  <a:lnTo>
                    <a:pt x="58085" y="337584"/>
                  </a:lnTo>
                  <a:lnTo>
                    <a:pt x="58066" y="338826"/>
                  </a:lnTo>
                  <a:lnTo>
                    <a:pt x="58042" y="340068"/>
                  </a:lnTo>
                  <a:lnTo>
                    <a:pt x="58019" y="341320"/>
                  </a:lnTo>
                  <a:lnTo>
                    <a:pt x="57966" y="343813"/>
                  </a:lnTo>
                  <a:lnTo>
                    <a:pt x="57900" y="346326"/>
                  </a:lnTo>
                  <a:lnTo>
                    <a:pt x="57828" y="348830"/>
                  </a:lnTo>
                  <a:lnTo>
                    <a:pt x="57752" y="351343"/>
                  </a:lnTo>
                  <a:lnTo>
                    <a:pt x="57667" y="353866"/>
                  </a:lnTo>
                  <a:lnTo>
                    <a:pt x="57463" y="354052"/>
                  </a:lnTo>
                  <a:lnTo>
                    <a:pt x="57258" y="354247"/>
                  </a:lnTo>
                  <a:lnTo>
                    <a:pt x="57054" y="354453"/>
                  </a:lnTo>
                  <a:lnTo>
                    <a:pt x="56855" y="354668"/>
                  </a:lnTo>
                  <a:lnTo>
                    <a:pt x="56655" y="354883"/>
                  </a:lnTo>
                  <a:lnTo>
                    <a:pt x="56460" y="355108"/>
                  </a:lnTo>
                  <a:lnTo>
                    <a:pt x="56270" y="355342"/>
                  </a:lnTo>
                  <a:lnTo>
                    <a:pt x="56080" y="355587"/>
                  </a:lnTo>
                  <a:lnTo>
                    <a:pt x="55890" y="355831"/>
                  </a:lnTo>
                  <a:lnTo>
                    <a:pt x="55705" y="356086"/>
                  </a:lnTo>
                  <a:lnTo>
                    <a:pt x="55524" y="356350"/>
                  </a:lnTo>
                  <a:lnTo>
                    <a:pt x="55348" y="356624"/>
                  </a:lnTo>
                  <a:lnTo>
                    <a:pt x="55173" y="356907"/>
                  </a:lnTo>
                  <a:lnTo>
                    <a:pt x="54997" y="357200"/>
                  </a:lnTo>
                  <a:lnTo>
                    <a:pt x="54831" y="357494"/>
                  </a:lnTo>
                  <a:lnTo>
                    <a:pt x="54664" y="357797"/>
                  </a:lnTo>
                  <a:lnTo>
                    <a:pt x="54498" y="358120"/>
                  </a:lnTo>
                  <a:lnTo>
                    <a:pt x="54341" y="358442"/>
                  </a:lnTo>
                  <a:lnTo>
                    <a:pt x="54184" y="358775"/>
                  </a:lnTo>
                  <a:lnTo>
                    <a:pt x="54032" y="359107"/>
                  </a:lnTo>
                  <a:lnTo>
                    <a:pt x="53885" y="359459"/>
                  </a:lnTo>
                  <a:lnTo>
                    <a:pt x="53738" y="359821"/>
                  </a:lnTo>
                  <a:lnTo>
                    <a:pt x="53600" y="360193"/>
                  </a:lnTo>
                  <a:lnTo>
                    <a:pt x="53462" y="360564"/>
                  </a:lnTo>
                  <a:lnTo>
                    <a:pt x="53329" y="360956"/>
                  </a:lnTo>
                  <a:lnTo>
                    <a:pt x="53206" y="361356"/>
                  </a:lnTo>
                  <a:lnTo>
                    <a:pt x="53082" y="361757"/>
                  </a:lnTo>
                  <a:lnTo>
                    <a:pt x="52959" y="362178"/>
                  </a:lnTo>
                  <a:lnTo>
                    <a:pt x="52845" y="362608"/>
                  </a:lnTo>
                  <a:lnTo>
                    <a:pt x="52735" y="363038"/>
                  </a:lnTo>
                  <a:lnTo>
                    <a:pt x="52631" y="363488"/>
                  </a:lnTo>
                  <a:lnTo>
                    <a:pt x="52531" y="363948"/>
                  </a:lnTo>
                  <a:lnTo>
                    <a:pt x="52427" y="364456"/>
                  </a:lnTo>
                  <a:lnTo>
                    <a:pt x="52327" y="364965"/>
                  </a:lnTo>
                  <a:lnTo>
                    <a:pt x="52237" y="365483"/>
                  </a:lnTo>
                  <a:lnTo>
                    <a:pt x="52146" y="366001"/>
                  </a:lnTo>
                  <a:lnTo>
                    <a:pt x="52061" y="366529"/>
                  </a:lnTo>
                  <a:lnTo>
                    <a:pt x="51985" y="367057"/>
                  </a:lnTo>
                  <a:lnTo>
                    <a:pt x="51909" y="367595"/>
                  </a:lnTo>
                  <a:lnTo>
                    <a:pt x="51838" y="368143"/>
                  </a:lnTo>
                  <a:lnTo>
                    <a:pt x="51771" y="368681"/>
                  </a:lnTo>
                  <a:lnTo>
                    <a:pt x="51709" y="369238"/>
                  </a:lnTo>
                  <a:lnTo>
                    <a:pt x="51652" y="369786"/>
                  </a:lnTo>
                  <a:lnTo>
                    <a:pt x="51600" y="370343"/>
                  </a:lnTo>
                  <a:lnTo>
                    <a:pt x="51552" y="370910"/>
                  </a:lnTo>
                  <a:lnTo>
                    <a:pt x="51510" y="371468"/>
                  </a:lnTo>
                  <a:lnTo>
                    <a:pt x="51467" y="372035"/>
                  </a:lnTo>
                  <a:lnTo>
                    <a:pt x="51434" y="372612"/>
                  </a:lnTo>
                  <a:lnTo>
                    <a:pt x="51400" y="373179"/>
                  </a:lnTo>
                  <a:lnTo>
                    <a:pt x="51372" y="373756"/>
                  </a:lnTo>
                  <a:lnTo>
                    <a:pt x="51348" y="374333"/>
                  </a:lnTo>
                  <a:lnTo>
                    <a:pt x="51324" y="374920"/>
                  </a:lnTo>
                  <a:lnTo>
                    <a:pt x="51310" y="375497"/>
                  </a:lnTo>
                  <a:lnTo>
                    <a:pt x="51296" y="376083"/>
                  </a:lnTo>
                  <a:lnTo>
                    <a:pt x="51286" y="376670"/>
                  </a:lnTo>
                  <a:lnTo>
                    <a:pt x="51277" y="377267"/>
                  </a:lnTo>
                  <a:lnTo>
                    <a:pt x="51272" y="377853"/>
                  </a:lnTo>
                  <a:lnTo>
                    <a:pt x="51272" y="378440"/>
                  </a:lnTo>
                  <a:lnTo>
                    <a:pt x="51277" y="379037"/>
                  </a:lnTo>
                  <a:lnTo>
                    <a:pt x="51282" y="379633"/>
                  </a:lnTo>
                  <a:lnTo>
                    <a:pt x="51291" y="380220"/>
                  </a:lnTo>
                  <a:lnTo>
                    <a:pt x="51301" y="380816"/>
                  </a:lnTo>
                  <a:lnTo>
                    <a:pt x="51334" y="382009"/>
                  </a:lnTo>
                  <a:lnTo>
                    <a:pt x="51377" y="383202"/>
                  </a:lnTo>
                  <a:lnTo>
                    <a:pt x="51429" y="384395"/>
                  </a:lnTo>
                  <a:lnTo>
                    <a:pt x="51495" y="385579"/>
                  </a:lnTo>
                  <a:lnTo>
                    <a:pt x="51567" y="386762"/>
                  </a:lnTo>
                  <a:lnTo>
                    <a:pt x="51647" y="387935"/>
                  </a:lnTo>
                  <a:lnTo>
                    <a:pt x="51733" y="389109"/>
                  </a:lnTo>
                  <a:lnTo>
                    <a:pt x="51828" y="390272"/>
                  </a:lnTo>
                  <a:lnTo>
                    <a:pt x="51933" y="391426"/>
                  </a:lnTo>
                  <a:lnTo>
                    <a:pt x="52042" y="392570"/>
                  </a:lnTo>
                  <a:lnTo>
                    <a:pt x="52156" y="393695"/>
                  </a:lnTo>
                  <a:lnTo>
                    <a:pt x="52275" y="394810"/>
                  </a:lnTo>
                  <a:lnTo>
                    <a:pt x="52398" y="395915"/>
                  </a:lnTo>
                  <a:lnTo>
                    <a:pt x="52526" y="397000"/>
                  </a:lnTo>
                  <a:lnTo>
                    <a:pt x="52659" y="398066"/>
                  </a:lnTo>
                  <a:lnTo>
                    <a:pt x="52792" y="399112"/>
                  </a:lnTo>
                  <a:lnTo>
                    <a:pt x="52925" y="400139"/>
                  </a:lnTo>
                  <a:lnTo>
                    <a:pt x="52949" y="400296"/>
                  </a:lnTo>
                  <a:lnTo>
                    <a:pt x="52978" y="400433"/>
                  </a:lnTo>
                  <a:lnTo>
                    <a:pt x="53011" y="400560"/>
                  </a:lnTo>
                  <a:lnTo>
                    <a:pt x="53054" y="400677"/>
                  </a:lnTo>
                  <a:lnTo>
                    <a:pt x="53097" y="400785"/>
                  </a:lnTo>
                  <a:lnTo>
                    <a:pt x="53144" y="400873"/>
                  </a:lnTo>
                  <a:lnTo>
                    <a:pt x="53192" y="400961"/>
                  </a:lnTo>
                  <a:lnTo>
                    <a:pt x="53244" y="401039"/>
                  </a:lnTo>
                  <a:lnTo>
                    <a:pt x="53130" y="401420"/>
                  </a:lnTo>
                  <a:lnTo>
                    <a:pt x="53016" y="401811"/>
                  </a:lnTo>
                  <a:lnTo>
                    <a:pt x="52911" y="402193"/>
                  </a:lnTo>
                  <a:lnTo>
                    <a:pt x="52807" y="402594"/>
                  </a:lnTo>
                  <a:lnTo>
                    <a:pt x="52712" y="402985"/>
                  </a:lnTo>
                  <a:lnTo>
                    <a:pt x="52617" y="403386"/>
                  </a:lnTo>
                  <a:lnTo>
                    <a:pt x="52526" y="403787"/>
                  </a:lnTo>
                  <a:lnTo>
                    <a:pt x="52441" y="404188"/>
                  </a:lnTo>
                  <a:lnTo>
                    <a:pt x="52360" y="404598"/>
                  </a:lnTo>
                  <a:lnTo>
                    <a:pt x="52279" y="405009"/>
                  </a:lnTo>
                  <a:lnTo>
                    <a:pt x="52208" y="405420"/>
                  </a:lnTo>
                  <a:lnTo>
                    <a:pt x="52137" y="405830"/>
                  </a:lnTo>
                  <a:lnTo>
                    <a:pt x="52070" y="406251"/>
                  </a:lnTo>
                  <a:lnTo>
                    <a:pt x="52009" y="406671"/>
                  </a:lnTo>
                  <a:lnTo>
                    <a:pt x="51952" y="407082"/>
                  </a:lnTo>
                  <a:lnTo>
                    <a:pt x="51895" y="407512"/>
                  </a:lnTo>
                  <a:lnTo>
                    <a:pt x="51847" y="407933"/>
                  </a:lnTo>
                  <a:lnTo>
                    <a:pt x="51795" y="408353"/>
                  </a:lnTo>
                  <a:lnTo>
                    <a:pt x="51752" y="408784"/>
                  </a:lnTo>
                  <a:lnTo>
                    <a:pt x="51709" y="409214"/>
                  </a:lnTo>
                  <a:lnTo>
                    <a:pt x="51671" y="409644"/>
                  </a:lnTo>
                  <a:lnTo>
                    <a:pt x="51638" y="410074"/>
                  </a:lnTo>
                  <a:lnTo>
                    <a:pt x="51605" y="410514"/>
                  </a:lnTo>
                  <a:lnTo>
                    <a:pt x="51576" y="410945"/>
                  </a:lnTo>
                  <a:lnTo>
                    <a:pt x="51552" y="411385"/>
                  </a:lnTo>
                  <a:lnTo>
                    <a:pt x="51529" y="411815"/>
                  </a:lnTo>
                  <a:lnTo>
                    <a:pt x="51491" y="412695"/>
                  </a:lnTo>
                  <a:lnTo>
                    <a:pt x="51462" y="413575"/>
                  </a:lnTo>
                  <a:lnTo>
                    <a:pt x="51448" y="414465"/>
                  </a:lnTo>
                  <a:lnTo>
                    <a:pt x="51438" y="415355"/>
                  </a:lnTo>
                  <a:lnTo>
                    <a:pt x="51438" y="416245"/>
                  </a:lnTo>
                  <a:lnTo>
                    <a:pt x="51453" y="417135"/>
                  </a:lnTo>
                  <a:lnTo>
                    <a:pt x="51467" y="418034"/>
                  </a:lnTo>
                  <a:lnTo>
                    <a:pt x="51491" y="418924"/>
                  </a:lnTo>
                  <a:lnTo>
                    <a:pt x="51524" y="419814"/>
                  </a:lnTo>
                  <a:lnTo>
                    <a:pt x="51562" y="420714"/>
                  </a:lnTo>
                  <a:lnTo>
                    <a:pt x="51605" y="421604"/>
                  </a:lnTo>
                  <a:lnTo>
                    <a:pt x="51652" y="422494"/>
                  </a:lnTo>
                  <a:lnTo>
                    <a:pt x="51705" y="423374"/>
                  </a:lnTo>
                  <a:lnTo>
                    <a:pt x="51762" y="424263"/>
                  </a:lnTo>
                  <a:lnTo>
                    <a:pt x="51823" y="425144"/>
                  </a:lnTo>
                  <a:lnTo>
                    <a:pt x="51947" y="426884"/>
                  </a:lnTo>
                  <a:lnTo>
                    <a:pt x="52080" y="428615"/>
                  </a:lnTo>
                  <a:lnTo>
                    <a:pt x="52094" y="428772"/>
                  </a:lnTo>
                  <a:lnTo>
                    <a:pt x="52113" y="428928"/>
                  </a:lnTo>
                  <a:lnTo>
                    <a:pt x="52137" y="429065"/>
                  </a:lnTo>
                  <a:lnTo>
                    <a:pt x="52165" y="429202"/>
                  </a:lnTo>
                  <a:lnTo>
                    <a:pt x="52199" y="429319"/>
                  </a:lnTo>
                  <a:lnTo>
                    <a:pt x="52237" y="429427"/>
                  </a:lnTo>
                  <a:lnTo>
                    <a:pt x="52275" y="429524"/>
                  </a:lnTo>
                  <a:lnTo>
                    <a:pt x="52317" y="429603"/>
                  </a:lnTo>
                  <a:lnTo>
                    <a:pt x="52365" y="429681"/>
                  </a:lnTo>
                  <a:lnTo>
                    <a:pt x="52412" y="429749"/>
                  </a:lnTo>
                  <a:lnTo>
                    <a:pt x="52465" y="429808"/>
                  </a:lnTo>
                  <a:lnTo>
                    <a:pt x="52522" y="429857"/>
                  </a:lnTo>
                  <a:lnTo>
                    <a:pt x="52574" y="429896"/>
                  </a:lnTo>
                  <a:lnTo>
                    <a:pt x="52636" y="429916"/>
                  </a:lnTo>
                  <a:lnTo>
                    <a:pt x="52693" y="429935"/>
                  </a:lnTo>
                  <a:lnTo>
                    <a:pt x="52754" y="429945"/>
                  </a:lnTo>
                  <a:lnTo>
                    <a:pt x="52811" y="430043"/>
                  </a:lnTo>
                  <a:lnTo>
                    <a:pt x="52873" y="430131"/>
                  </a:lnTo>
                  <a:lnTo>
                    <a:pt x="52940" y="430219"/>
                  </a:lnTo>
                  <a:lnTo>
                    <a:pt x="53006" y="430277"/>
                  </a:lnTo>
                  <a:lnTo>
                    <a:pt x="53082" y="430336"/>
                  </a:lnTo>
                  <a:lnTo>
                    <a:pt x="53163" y="430375"/>
                  </a:lnTo>
                  <a:lnTo>
                    <a:pt x="53249" y="430405"/>
                  </a:lnTo>
                  <a:lnTo>
                    <a:pt x="53339" y="430414"/>
                  </a:lnTo>
                  <a:lnTo>
                    <a:pt x="55092" y="430463"/>
                  </a:lnTo>
                  <a:lnTo>
                    <a:pt x="56864" y="430532"/>
                  </a:lnTo>
                  <a:lnTo>
                    <a:pt x="60441" y="430678"/>
                  </a:lnTo>
                  <a:lnTo>
                    <a:pt x="62247" y="430747"/>
                  </a:lnTo>
                  <a:lnTo>
                    <a:pt x="64052" y="430796"/>
                  </a:lnTo>
                  <a:lnTo>
                    <a:pt x="64960" y="430815"/>
                  </a:lnTo>
                  <a:lnTo>
                    <a:pt x="65862" y="430825"/>
                  </a:lnTo>
                  <a:lnTo>
                    <a:pt x="67677" y="430825"/>
                  </a:lnTo>
                  <a:lnTo>
                    <a:pt x="68585" y="430806"/>
                  </a:lnTo>
                  <a:lnTo>
                    <a:pt x="69487" y="430786"/>
                  </a:lnTo>
                  <a:lnTo>
                    <a:pt x="70395" y="430747"/>
                  </a:lnTo>
                  <a:lnTo>
                    <a:pt x="71297" y="430698"/>
                  </a:lnTo>
                  <a:lnTo>
                    <a:pt x="72195" y="430639"/>
                  </a:lnTo>
                  <a:lnTo>
                    <a:pt x="73098" y="430561"/>
                  </a:lnTo>
                  <a:lnTo>
                    <a:pt x="73996" y="430473"/>
                  </a:lnTo>
                  <a:lnTo>
                    <a:pt x="74889" y="430365"/>
                  </a:lnTo>
                  <a:lnTo>
                    <a:pt x="75782" y="430238"/>
                  </a:lnTo>
                  <a:lnTo>
                    <a:pt x="76675" y="430092"/>
                  </a:lnTo>
                  <a:lnTo>
                    <a:pt x="77559" y="429935"/>
                  </a:lnTo>
                  <a:lnTo>
                    <a:pt x="78443" y="429749"/>
                  </a:lnTo>
                  <a:lnTo>
                    <a:pt x="79322" y="429544"/>
                  </a:lnTo>
                  <a:lnTo>
                    <a:pt x="79764" y="429436"/>
                  </a:lnTo>
                  <a:lnTo>
                    <a:pt x="80201" y="429319"/>
                  </a:lnTo>
                  <a:lnTo>
                    <a:pt x="80633" y="429202"/>
                  </a:lnTo>
                  <a:lnTo>
                    <a:pt x="81070" y="429075"/>
                  </a:lnTo>
                  <a:lnTo>
                    <a:pt x="81502" y="428938"/>
                  </a:lnTo>
                  <a:lnTo>
                    <a:pt x="81935" y="428801"/>
                  </a:lnTo>
                  <a:lnTo>
                    <a:pt x="81992" y="428781"/>
                  </a:lnTo>
                  <a:lnTo>
                    <a:pt x="82044" y="428742"/>
                  </a:lnTo>
                  <a:lnTo>
                    <a:pt x="82092" y="428684"/>
                  </a:lnTo>
                  <a:lnTo>
                    <a:pt x="82130" y="428615"/>
                  </a:lnTo>
                  <a:lnTo>
                    <a:pt x="82168" y="428547"/>
                  </a:lnTo>
                  <a:lnTo>
                    <a:pt x="82196" y="428459"/>
                  </a:lnTo>
                  <a:lnTo>
                    <a:pt x="82220" y="428361"/>
                  </a:lnTo>
                  <a:lnTo>
                    <a:pt x="82239" y="428253"/>
                  </a:lnTo>
                  <a:lnTo>
                    <a:pt x="82253" y="428146"/>
                  </a:lnTo>
                  <a:lnTo>
                    <a:pt x="82263" y="428038"/>
                  </a:lnTo>
                  <a:lnTo>
                    <a:pt x="82267" y="427921"/>
                  </a:lnTo>
                  <a:lnTo>
                    <a:pt x="82267" y="427803"/>
                  </a:lnTo>
                  <a:lnTo>
                    <a:pt x="82258" y="427686"/>
                  </a:lnTo>
                  <a:lnTo>
                    <a:pt x="82248" y="427579"/>
                  </a:lnTo>
                  <a:lnTo>
                    <a:pt x="82234" y="427461"/>
                  </a:lnTo>
                  <a:lnTo>
                    <a:pt x="82215" y="427363"/>
                  </a:lnTo>
                  <a:lnTo>
                    <a:pt x="82305" y="426679"/>
                  </a:lnTo>
                  <a:lnTo>
                    <a:pt x="82386" y="426004"/>
                  </a:lnTo>
                  <a:lnTo>
                    <a:pt x="82462" y="425329"/>
                  </a:lnTo>
                  <a:lnTo>
                    <a:pt x="82524" y="424664"/>
                  </a:lnTo>
                  <a:lnTo>
                    <a:pt x="82581" y="423990"/>
                  </a:lnTo>
                  <a:lnTo>
                    <a:pt x="82628" y="423335"/>
                  </a:lnTo>
                  <a:lnTo>
                    <a:pt x="82666" y="422679"/>
                  </a:lnTo>
                  <a:lnTo>
                    <a:pt x="82700" y="422024"/>
                  </a:lnTo>
                  <a:lnTo>
                    <a:pt x="82719" y="421369"/>
                  </a:lnTo>
                  <a:lnTo>
                    <a:pt x="82733" y="420724"/>
                  </a:lnTo>
                  <a:lnTo>
                    <a:pt x="82742" y="420088"/>
                  </a:lnTo>
                  <a:lnTo>
                    <a:pt x="82738" y="419452"/>
                  </a:lnTo>
                  <a:lnTo>
                    <a:pt x="82728" y="418817"/>
                  </a:lnTo>
                  <a:lnTo>
                    <a:pt x="82714" y="418191"/>
                  </a:lnTo>
                  <a:lnTo>
                    <a:pt x="82690" y="417575"/>
                  </a:lnTo>
                  <a:lnTo>
                    <a:pt x="82657" y="416949"/>
                  </a:lnTo>
                  <a:lnTo>
                    <a:pt x="82614" y="416343"/>
                  </a:lnTo>
                  <a:lnTo>
                    <a:pt x="82567" y="415736"/>
                  </a:lnTo>
                  <a:lnTo>
                    <a:pt x="82514" y="415130"/>
                  </a:lnTo>
                  <a:lnTo>
                    <a:pt x="82453" y="414534"/>
                  </a:lnTo>
                  <a:lnTo>
                    <a:pt x="82386" y="413937"/>
                  </a:lnTo>
                  <a:lnTo>
                    <a:pt x="82310" y="413350"/>
                  </a:lnTo>
                  <a:lnTo>
                    <a:pt x="82225" y="412773"/>
                  </a:lnTo>
                  <a:lnTo>
                    <a:pt x="82139" y="412196"/>
                  </a:lnTo>
                  <a:lnTo>
                    <a:pt x="82044" y="411629"/>
                  </a:lnTo>
                  <a:lnTo>
                    <a:pt x="81939" y="411062"/>
                  </a:lnTo>
                  <a:lnTo>
                    <a:pt x="81830" y="410505"/>
                  </a:lnTo>
                  <a:lnTo>
                    <a:pt x="81716" y="409947"/>
                  </a:lnTo>
                  <a:lnTo>
                    <a:pt x="81597" y="409400"/>
                  </a:lnTo>
                  <a:lnTo>
                    <a:pt x="81469" y="408862"/>
                  </a:lnTo>
                  <a:lnTo>
                    <a:pt x="81336" y="408324"/>
                  </a:lnTo>
                  <a:lnTo>
                    <a:pt x="81198" y="407796"/>
                  </a:lnTo>
                  <a:lnTo>
                    <a:pt x="81051" y="407278"/>
                  </a:lnTo>
                  <a:lnTo>
                    <a:pt x="80899" y="406759"/>
                  </a:lnTo>
                  <a:lnTo>
                    <a:pt x="80747" y="406251"/>
                  </a:lnTo>
                  <a:lnTo>
                    <a:pt x="80581" y="405752"/>
                  </a:lnTo>
                  <a:lnTo>
                    <a:pt x="80414" y="405254"/>
                  </a:lnTo>
                  <a:lnTo>
                    <a:pt x="80243" y="404765"/>
                  </a:lnTo>
                  <a:lnTo>
                    <a:pt x="80068" y="404276"/>
                  </a:lnTo>
                  <a:lnTo>
                    <a:pt x="79882" y="403806"/>
                  </a:lnTo>
                  <a:lnTo>
                    <a:pt x="79697" y="403337"/>
                  </a:lnTo>
                  <a:lnTo>
                    <a:pt x="79502" y="402867"/>
                  </a:lnTo>
                  <a:lnTo>
                    <a:pt x="79307" y="402418"/>
                  </a:lnTo>
                  <a:lnTo>
                    <a:pt x="79103" y="401968"/>
                  </a:lnTo>
                  <a:lnTo>
                    <a:pt x="78899" y="401528"/>
                  </a:lnTo>
                  <a:lnTo>
                    <a:pt x="78685" y="401098"/>
                  </a:lnTo>
                  <a:lnTo>
                    <a:pt x="78471" y="400667"/>
                  </a:lnTo>
                  <a:lnTo>
                    <a:pt x="78248" y="400247"/>
                  </a:lnTo>
                  <a:lnTo>
                    <a:pt x="78025" y="399836"/>
                  </a:lnTo>
                  <a:lnTo>
                    <a:pt x="77797" y="399435"/>
                  </a:lnTo>
                  <a:lnTo>
                    <a:pt x="77564" y="399044"/>
                  </a:lnTo>
                  <a:lnTo>
                    <a:pt x="77331" y="398653"/>
                  </a:lnTo>
                  <a:lnTo>
                    <a:pt x="77089" y="398271"/>
                  </a:lnTo>
                  <a:lnTo>
                    <a:pt x="76846" y="397900"/>
                  </a:lnTo>
                  <a:lnTo>
                    <a:pt x="76599" y="397538"/>
                  </a:lnTo>
                  <a:lnTo>
                    <a:pt x="76348" y="397186"/>
                  </a:lnTo>
                  <a:lnTo>
                    <a:pt x="76096" y="396844"/>
                  </a:lnTo>
                  <a:lnTo>
                    <a:pt x="75839" y="396501"/>
                  </a:lnTo>
                  <a:lnTo>
                    <a:pt x="75578" y="396169"/>
                  </a:lnTo>
                  <a:lnTo>
                    <a:pt x="75312" y="395856"/>
                  </a:lnTo>
                  <a:lnTo>
                    <a:pt x="75046" y="395543"/>
                  </a:lnTo>
                  <a:lnTo>
                    <a:pt x="74780" y="395240"/>
                  </a:lnTo>
                  <a:lnTo>
                    <a:pt x="74504" y="394947"/>
                  </a:lnTo>
                  <a:lnTo>
                    <a:pt x="74229" y="394653"/>
                  </a:lnTo>
                  <a:lnTo>
                    <a:pt x="74347" y="394722"/>
                  </a:lnTo>
                  <a:lnTo>
                    <a:pt x="74462" y="394790"/>
                  </a:lnTo>
                  <a:lnTo>
                    <a:pt x="74576" y="394868"/>
                  </a:lnTo>
                  <a:lnTo>
                    <a:pt x="74694" y="394927"/>
                  </a:lnTo>
                  <a:lnTo>
                    <a:pt x="74766" y="394956"/>
                  </a:lnTo>
                  <a:lnTo>
                    <a:pt x="74842" y="394966"/>
                  </a:lnTo>
                  <a:lnTo>
                    <a:pt x="74922" y="394956"/>
                  </a:lnTo>
                  <a:lnTo>
                    <a:pt x="74998" y="394927"/>
                  </a:lnTo>
                  <a:lnTo>
                    <a:pt x="75074" y="394878"/>
                  </a:lnTo>
                  <a:lnTo>
                    <a:pt x="75108" y="394849"/>
                  </a:lnTo>
                  <a:lnTo>
                    <a:pt x="75146" y="394810"/>
                  </a:lnTo>
                  <a:lnTo>
                    <a:pt x="75179" y="394761"/>
                  </a:lnTo>
                  <a:lnTo>
                    <a:pt x="75207" y="394712"/>
                  </a:lnTo>
                  <a:lnTo>
                    <a:pt x="75236" y="394663"/>
                  </a:lnTo>
                  <a:lnTo>
                    <a:pt x="75264" y="394604"/>
                  </a:lnTo>
                  <a:lnTo>
                    <a:pt x="75393" y="394291"/>
                  </a:lnTo>
                  <a:lnTo>
                    <a:pt x="75516" y="393959"/>
                  </a:lnTo>
                  <a:lnTo>
                    <a:pt x="75635" y="393617"/>
                  </a:lnTo>
                  <a:lnTo>
                    <a:pt x="75744" y="393265"/>
                  </a:lnTo>
                  <a:lnTo>
                    <a:pt x="75854" y="392893"/>
                  </a:lnTo>
                  <a:lnTo>
                    <a:pt x="75958" y="392521"/>
                  </a:lnTo>
                  <a:lnTo>
                    <a:pt x="76058" y="392130"/>
                  </a:lnTo>
                  <a:lnTo>
                    <a:pt x="76153" y="391729"/>
                  </a:lnTo>
                  <a:lnTo>
                    <a:pt x="76243" y="391328"/>
                  </a:lnTo>
                  <a:lnTo>
                    <a:pt x="76329" y="390908"/>
                  </a:lnTo>
                  <a:lnTo>
                    <a:pt x="76405" y="390478"/>
                  </a:lnTo>
                  <a:lnTo>
                    <a:pt x="76481" y="390038"/>
                  </a:lnTo>
                  <a:lnTo>
                    <a:pt x="76557" y="389598"/>
                  </a:lnTo>
                  <a:lnTo>
                    <a:pt x="76623" y="389138"/>
                  </a:lnTo>
                  <a:lnTo>
                    <a:pt x="76685" y="388678"/>
                  </a:lnTo>
                  <a:lnTo>
                    <a:pt x="76742" y="388209"/>
                  </a:lnTo>
                  <a:lnTo>
                    <a:pt x="76799" y="387730"/>
                  </a:lnTo>
                  <a:lnTo>
                    <a:pt x="76851" y="387251"/>
                  </a:lnTo>
                  <a:lnTo>
                    <a:pt x="76894" y="386762"/>
                  </a:lnTo>
                  <a:lnTo>
                    <a:pt x="76937" y="386263"/>
                  </a:lnTo>
                  <a:lnTo>
                    <a:pt x="76980" y="385764"/>
                  </a:lnTo>
                  <a:lnTo>
                    <a:pt x="77013" y="385256"/>
                  </a:lnTo>
                  <a:lnTo>
                    <a:pt x="77041" y="384747"/>
                  </a:lnTo>
                  <a:lnTo>
                    <a:pt x="77070" y="384229"/>
                  </a:lnTo>
                  <a:lnTo>
                    <a:pt x="77094" y="383711"/>
                  </a:lnTo>
                  <a:lnTo>
                    <a:pt x="77117" y="383193"/>
                  </a:lnTo>
                  <a:lnTo>
                    <a:pt x="77132" y="382664"/>
                  </a:lnTo>
                  <a:lnTo>
                    <a:pt x="77146" y="382136"/>
                  </a:lnTo>
                  <a:lnTo>
                    <a:pt x="77155" y="381608"/>
                  </a:lnTo>
                  <a:lnTo>
                    <a:pt x="77165" y="381071"/>
                  </a:lnTo>
                  <a:lnTo>
                    <a:pt x="77165" y="380542"/>
                  </a:lnTo>
                  <a:lnTo>
                    <a:pt x="77165" y="380005"/>
                  </a:lnTo>
                  <a:lnTo>
                    <a:pt x="77165" y="379467"/>
                  </a:lnTo>
                  <a:lnTo>
                    <a:pt x="77160" y="378939"/>
                  </a:lnTo>
                  <a:lnTo>
                    <a:pt x="77151" y="378401"/>
                  </a:lnTo>
                  <a:lnTo>
                    <a:pt x="77136" y="377863"/>
                  </a:lnTo>
                  <a:lnTo>
                    <a:pt x="77122" y="377335"/>
                  </a:lnTo>
                  <a:lnTo>
                    <a:pt x="77103" y="376797"/>
                  </a:lnTo>
                  <a:lnTo>
                    <a:pt x="77060" y="375741"/>
                  </a:lnTo>
                  <a:lnTo>
                    <a:pt x="77008" y="374695"/>
                  </a:lnTo>
                  <a:lnTo>
                    <a:pt x="76946" y="373658"/>
                  </a:lnTo>
                  <a:lnTo>
                    <a:pt x="76870" y="372631"/>
                  </a:lnTo>
                  <a:lnTo>
                    <a:pt x="76789" y="371634"/>
                  </a:lnTo>
                  <a:lnTo>
                    <a:pt x="76699" y="370656"/>
                  </a:lnTo>
                  <a:lnTo>
                    <a:pt x="76599" y="369708"/>
                  </a:lnTo>
                  <a:lnTo>
                    <a:pt x="76495" y="368788"/>
                  </a:lnTo>
                  <a:lnTo>
                    <a:pt x="76381" y="367898"/>
                  </a:lnTo>
                  <a:lnTo>
                    <a:pt x="76262" y="367048"/>
                  </a:lnTo>
                  <a:lnTo>
                    <a:pt x="76139" y="366236"/>
                  </a:lnTo>
                  <a:lnTo>
                    <a:pt x="76072" y="365845"/>
                  </a:lnTo>
                  <a:lnTo>
                    <a:pt x="76006" y="365464"/>
                  </a:lnTo>
                  <a:lnTo>
                    <a:pt x="75939" y="365092"/>
                  </a:lnTo>
                  <a:lnTo>
                    <a:pt x="75873" y="364740"/>
                  </a:lnTo>
                  <a:lnTo>
                    <a:pt x="75782" y="364280"/>
                  </a:lnTo>
                  <a:lnTo>
                    <a:pt x="75687" y="363830"/>
                  </a:lnTo>
                  <a:lnTo>
                    <a:pt x="75587" y="363390"/>
                  </a:lnTo>
                  <a:lnTo>
                    <a:pt x="75488" y="362960"/>
                  </a:lnTo>
                  <a:lnTo>
                    <a:pt x="75383" y="362540"/>
                  </a:lnTo>
                  <a:lnTo>
                    <a:pt x="75279" y="362129"/>
                  </a:lnTo>
                  <a:lnTo>
                    <a:pt x="75169" y="361718"/>
                  </a:lnTo>
                  <a:lnTo>
                    <a:pt x="75055" y="361317"/>
                  </a:lnTo>
                  <a:lnTo>
                    <a:pt x="74941" y="360936"/>
                  </a:lnTo>
                  <a:lnTo>
                    <a:pt x="74823" y="360555"/>
                  </a:lnTo>
                  <a:lnTo>
                    <a:pt x="74704" y="360173"/>
                  </a:lnTo>
                  <a:lnTo>
                    <a:pt x="74580" y="359811"/>
                  </a:lnTo>
                  <a:lnTo>
                    <a:pt x="74452" y="359450"/>
                  </a:lnTo>
                  <a:lnTo>
                    <a:pt x="74324" y="359107"/>
                  </a:lnTo>
                  <a:lnTo>
                    <a:pt x="74195" y="358765"/>
                  </a:lnTo>
                  <a:lnTo>
                    <a:pt x="74058" y="358423"/>
                  </a:lnTo>
                  <a:lnTo>
                    <a:pt x="73925" y="358100"/>
                  </a:lnTo>
                  <a:lnTo>
                    <a:pt x="73782" y="357777"/>
                  </a:lnTo>
                  <a:lnTo>
                    <a:pt x="73640" y="357474"/>
                  </a:lnTo>
                  <a:lnTo>
                    <a:pt x="73497" y="357171"/>
                  </a:lnTo>
                  <a:lnTo>
                    <a:pt x="73350" y="356868"/>
                  </a:lnTo>
                  <a:lnTo>
                    <a:pt x="73203" y="356584"/>
                  </a:lnTo>
                  <a:lnTo>
                    <a:pt x="73050" y="356301"/>
                  </a:lnTo>
                  <a:lnTo>
                    <a:pt x="72894" y="356027"/>
                  </a:lnTo>
                  <a:lnTo>
                    <a:pt x="72737" y="355763"/>
                  </a:lnTo>
                  <a:lnTo>
                    <a:pt x="72580" y="355509"/>
                  </a:lnTo>
                  <a:lnTo>
                    <a:pt x="72419" y="355254"/>
                  </a:lnTo>
                  <a:lnTo>
                    <a:pt x="72252" y="355020"/>
                  </a:lnTo>
                  <a:lnTo>
                    <a:pt x="72091" y="354775"/>
                  </a:lnTo>
                  <a:lnTo>
                    <a:pt x="71920" y="354550"/>
                  </a:lnTo>
                  <a:lnTo>
                    <a:pt x="71749" y="354335"/>
                  </a:lnTo>
                  <a:lnTo>
                    <a:pt x="71578" y="354120"/>
                  </a:lnTo>
                  <a:lnTo>
                    <a:pt x="71402" y="353915"/>
                  </a:lnTo>
                  <a:lnTo>
                    <a:pt x="71226" y="353709"/>
                  </a:lnTo>
                  <a:lnTo>
                    <a:pt x="71046" y="353524"/>
                  </a:lnTo>
                  <a:lnTo>
                    <a:pt x="70865" y="353338"/>
                  </a:lnTo>
                  <a:lnTo>
                    <a:pt x="70685" y="353162"/>
                  </a:lnTo>
                  <a:lnTo>
                    <a:pt x="70499" y="352986"/>
                  </a:lnTo>
                  <a:lnTo>
                    <a:pt x="70309" y="352829"/>
                  </a:lnTo>
                  <a:lnTo>
                    <a:pt x="70124" y="352673"/>
                  </a:lnTo>
                  <a:lnTo>
                    <a:pt x="69929" y="352516"/>
                  </a:lnTo>
                  <a:lnTo>
                    <a:pt x="69739" y="352380"/>
                  </a:lnTo>
                  <a:lnTo>
                    <a:pt x="69544" y="352243"/>
                  </a:lnTo>
                  <a:lnTo>
                    <a:pt x="69345" y="352115"/>
                  </a:lnTo>
                  <a:lnTo>
                    <a:pt x="69150" y="351988"/>
                  </a:lnTo>
                  <a:lnTo>
                    <a:pt x="68946" y="351871"/>
                  </a:lnTo>
                  <a:lnTo>
                    <a:pt x="68746" y="351763"/>
                  </a:lnTo>
                  <a:lnTo>
                    <a:pt x="68542" y="351666"/>
                  </a:lnTo>
                  <a:lnTo>
                    <a:pt x="68338" y="351568"/>
                  </a:lnTo>
                  <a:lnTo>
                    <a:pt x="68129" y="351480"/>
                  </a:lnTo>
                  <a:lnTo>
                    <a:pt x="67919" y="351402"/>
                  </a:lnTo>
                  <a:lnTo>
                    <a:pt x="67710" y="351323"/>
                  </a:lnTo>
                  <a:lnTo>
                    <a:pt x="67497" y="351255"/>
                  </a:lnTo>
                  <a:lnTo>
                    <a:pt x="67283" y="351196"/>
                  </a:lnTo>
                  <a:lnTo>
                    <a:pt x="67069" y="351138"/>
                  </a:lnTo>
                  <a:lnTo>
                    <a:pt x="66855" y="351089"/>
                  </a:lnTo>
                  <a:lnTo>
                    <a:pt x="66637" y="351040"/>
                  </a:lnTo>
                  <a:lnTo>
                    <a:pt x="66413" y="351010"/>
                  </a:lnTo>
                  <a:lnTo>
                    <a:pt x="66195" y="350981"/>
                  </a:lnTo>
                  <a:lnTo>
                    <a:pt x="65972" y="350952"/>
                  </a:lnTo>
                  <a:lnTo>
                    <a:pt x="65748" y="350932"/>
                  </a:lnTo>
                  <a:lnTo>
                    <a:pt x="65525" y="350922"/>
                  </a:lnTo>
                  <a:lnTo>
                    <a:pt x="65069" y="350922"/>
                  </a:lnTo>
                  <a:lnTo>
                    <a:pt x="65202" y="349143"/>
                  </a:lnTo>
                  <a:lnTo>
                    <a:pt x="65325" y="347353"/>
                  </a:lnTo>
                  <a:lnTo>
                    <a:pt x="65439" y="345564"/>
                  </a:lnTo>
                  <a:lnTo>
                    <a:pt x="65549" y="343764"/>
                  </a:lnTo>
                  <a:lnTo>
                    <a:pt x="65644" y="341955"/>
                  </a:lnTo>
                  <a:lnTo>
                    <a:pt x="65729" y="340146"/>
                  </a:lnTo>
                  <a:lnTo>
                    <a:pt x="65801" y="338327"/>
                  </a:lnTo>
                  <a:lnTo>
                    <a:pt x="65867" y="336509"/>
                  </a:lnTo>
                  <a:lnTo>
                    <a:pt x="65919" y="334690"/>
                  </a:lnTo>
                  <a:lnTo>
                    <a:pt x="65943" y="333770"/>
                  </a:lnTo>
                  <a:lnTo>
                    <a:pt x="65962" y="332861"/>
                  </a:lnTo>
                  <a:lnTo>
                    <a:pt x="65976" y="331942"/>
                  </a:lnTo>
                  <a:lnTo>
                    <a:pt x="65991" y="331032"/>
                  </a:lnTo>
                  <a:lnTo>
                    <a:pt x="66000" y="330113"/>
                  </a:lnTo>
                  <a:lnTo>
                    <a:pt x="66010" y="329204"/>
                  </a:lnTo>
                  <a:lnTo>
                    <a:pt x="66014" y="328285"/>
                  </a:lnTo>
                  <a:lnTo>
                    <a:pt x="66014" y="327375"/>
                  </a:lnTo>
                  <a:lnTo>
                    <a:pt x="66014" y="326456"/>
                  </a:lnTo>
                  <a:lnTo>
                    <a:pt x="66010" y="325546"/>
                  </a:lnTo>
                  <a:lnTo>
                    <a:pt x="66000" y="324627"/>
                  </a:lnTo>
                  <a:lnTo>
                    <a:pt x="65991" y="323718"/>
                  </a:lnTo>
                  <a:lnTo>
                    <a:pt x="65976" y="322799"/>
                  </a:lnTo>
                  <a:lnTo>
                    <a:pt x="65957" y="321889"/>
                  </a:lnTo>
                  <a:lnTo>
                    <a:pt x="65938" y="320980"/>
                  </a:lnTo>
                  <a:lnTo>
                    <a:pt x="65910" y="320070"/>
                  </a:lnTo>
                  <a:lnTo>
                    <a:pt x="65886" y="319151"/>
                  </a:lnTo>
                  <a:lnTo>
                    <a:pt x="65853" y="318242"/>
                  </a:lnTo>
                  <a:lnTo>
                    <a:pt x="65820" y="317332"/>
                  </a:lnTo>
                  <a:lnTo>
                    <a:pt x="65782" y="316423"/>
                  </a:lnTo>
                  <a:lnTo>
                    <a:pt x="65739" y="315523"/>
                  </a:lnTo>
                  <a:lnTo>
                    <a:pt x="65691" y="314614"/>
                  </a:lnTo>
                  <a:lnTo>
                    <a:pt x="65644" y="313714"/>
                  </a:lnTo>
                  <a:lnTo>
                    <a:pt x="65592" y="312805"/>
                  </a:lnTo>
                  <a:lnTo>
                    <a:pt x="65534" y="311905"/>
                  </a:lnTo>
                  <a:lnTo>
                    <a:pt x="65473" y="311005"/>
                  </a:lnTo>
                  <a:lnTo>
                    <a:pt x="65411" y="310106"/>
                  </a:lnTo>
                  <a:lnTo>
                    <a:pt x="65344" y="309216"/>
                  </a:lnTo>
                  <a:lnTo>
                    <a:pt x="65273" y="308316"/>
                  </a:lnTo>
                  <a:lnTo>
                    <a:pt x="65197" y="307426"/>
                  </a:lnTo>
                  <a:lnTo>
                    <a:pt x="65116" y="306536"/>
                  </a:lnTo>
                  <a:lnTo>
                    <a:pt x="65036" y="305647"/>
                  </a:lnTo>
                  <a:lnTo>
                    <a:pt x="64950" y="304757"/>
                  </a:lnTo>
                  <a:lnTo>
                    <a:pt x="64855" y="303877"/>
                  </a:lnTo>
                  <a:lnTo>
                    <a:pt x="64760" y="302997"/>
                  </a:lnTo>
                  <a:lnTo>
                    <a:pt x="64665" y="302116"/>
                  </a:lnTo>
                  <a:lnTo>
                    <a:pt x="64561" y="301236"/>
                  </a:lnTo>
                  <a:lnTo>
                    <a:pt x="64451" y="300366"/>
                  </a:lnTo>
                  <a:lnTo>
                    <a:pt x="64342" y="299486"/>
                  </a:lnTo>
                  <a:lnTo>
                    <a:pt x="64223" y="298625"/>
                  </a:lnTo>
                  <a:lnTo>
                    <a:pt x="64104" y="297755"/>
                  </a:lnTo>
                  <a:lnTo>
                    <a:pt x="63981" y="296895"/>
                  </a:lnTo>
                  <a:lnTo>
                    <a:pt x="63853" y="296034"/>
                  </a:lnTo>
                  <a:lnTo>
                    <a:pt x="63720" y="295174"/>
                  </a:lnTo>
                  <a:lnTo>
                    <a:pt x="63582" y="294323"/>
                  </a:lnTo>
                  <a:lnTo>
                    <a:pt x="63439" y="293472"/>
                  </a:lnTo>
                  <a:lnTo>
                    <a:pt x="63321" y="292778"/>
                  </a:lnTo>
                  <a:lnTo>
                    <a:pt x="63202" y="292083"/>
                  </a:lnTo>
                  <a:lnTo>
                    <a:pt x="63078" y="291389"/>
                  </a:lnTo>
                  <a:lnTo>
                    <a:pt x="62950" y="290705"/>
                  </a:lnTo>
                  <a:lnTo>
                    <a:pt x="62817" y="290020"/>
                  </a:lnTo>
                  <a:lnTo>
                    <a:pt x="62684" y="289336"/>
                  </a:lnTo>
                  <a:lnTo>
                    <a:pt x="62546" y="288651"/>
                  </a:lnTo>
                  <a:lnTo>
                    <a:pt x="62408" y="287967"/>
                  </a:lnTo>
                  <a:lnTo>
                    <a:pt x="62261" y="287292"/>
                  </a:lnTo>
                  <a:lnTo>
                    <a:pt x="62114" y="286617"/>
                  </a:lnTo>
                  <a:lnTo>
                    <a:pt x="61967" y="285952"/>
                  </a:lnTo>
                  <a:lnTo>
                    <a:pt x="61815" y="285277"/>
                  </a:lnTo>
                  <a:lnTo>
                    <a:pt x="61658" y="284612"/>
                  </a:lnTo>
                  <a:lnTo>
                    <a:pt x="61496" y="283947"/>
                  </a:lnTo>
                  <a:lnTo>
                    <a:pt x="61335" y="283292"/>
                  </a:lnTo>
                  <a:lnTo>
                    <a:pt x="61168" y="282637"/>
                  </a:lnTo>
                  <a:lnTo>
                    <a:pt x="60997" y="281982"/>
                  </a:lnTo>
                  <a:lnTo>
                    <a:pt x="60822" y="281327"/>
                  </a:lnTo>
                  <a:lnTo>
                    <a:pt x="60646" y="280681"/>
                  </a:lnTo>
                  <a:lnTo>
                    <a:pt x="60465" y="280036"/>
                  </a:lnTo>
                  <a:lnTo>
                    <a:pt x="60285" y="279400"/>
                  </a:lnTo>
                  <a:lnTo>
                    <a:pt x="60095" y="278755"/>
                  </a:lnTo>
                  <a:lnTo>
                    <a:pt x="59905" y="278129"/>
                  </a:lnTo>
                  <a:lnTo>
                    <a:pt x="59715" y="277493"/>
                  </a:lnTo>
                  <a:lnTo>
                    <a:pt x="59515" y="276868"/>
                  </a:lnTo>
                  <a:lnTo>
                    <a:pt x="59316" y="276242"/>
                  </a:lnTo>
                  <a:lnTo>
                    <a:pt x="59111" y="275616"/>
                  </a:lnTo>
                  <a:lnTo>
                    <a:pt x="58902" y="275000"/>
                  </a:lnTo>
                  <a:lnTo>
                    <a:pt x="58693" y="274394"/>
                  </a:lnTo>
                  <a:lnTo>
                    <a:pt x="58479" y="273777"/>
                  </a:lnTo>
                  <a:lnTo>
                    <a:pt x="58261" y="273171"/>
                  </a:lnTo>
                  <a:lnTo>
                    <a:pt x="58038" y="272575"/>
                  </a:lnTo>
                  <a:lnTo>
                    <a:pt x="58389" y="272076"/>
                  </a:lnTo>
                  <a:lnTo>
                    <a:pt x="58731" y="271558"/>
                  </a:lnTo>
                  <a:lnTo>
                    <a:pt x="59064" y="271030"/>
                  </a:lnTo>
                  <a:lnTo>
                    <a:pt x="59392" y="270472"/>
                  </a:lnTo>
                  <a:lnTo>
                    <a:pt x="59715" y="269905"/>
                  </a:lnTo>
                  <a:lnTo>
                    <a:pt x="60028" y="269309"/>
                  </a:lnTo>
                  <a:lnTo>
                    <a:pt x="60337" y="268702"/>
                  </a:lnTo>
                  <a:lnTo>
                    <a:pt x="60489" y="268399"/>
                  </a:lnTo>
                  <a:lnTo>
                    <a:pt x="60636" y="268076"/>
                  </a:lnTo>
                  <a:lnTo>
                    <a:pt x="60784" y="267764"/>
                  </a:lnTo>
                  <a:lnTo>
                    <a:pt x="60931" y="267431"/>
                  </a:lnTo>
                  <a:lnTo>
                    <a:pt x="61216" y="266776"/>
                  </a:lnTo>
                  <a:lnTo>
                    <a:pt x="61491" y="266091"/>
                  </a:lnTo>
                  <a:lnTo>
                    <a:pt x="61762" y="265387"/>
                  </a:lnTo>
                  <a:lnTo>
                    <a:pt x="62028" y="264673"/>
                  </a:lnTo>
                  <a:lnTo>
                    <a:pt x="62285" y="263940"/>
                  </a:lnTo>
                  <a:lnTo>
                    <a:pt x="62532" y="263177"/>
                  </a:lnTo>
                  <a:lnTo>
                    <a:pt x="62774" y="262405"/>
                  </a:lnTo>
                  <a:lnTo>
                    <a:pt x="63007" y="261613"/>
                  </a:lnTo>
                  <a:lnTo>
                    <a:pt x="63235" y="260801"/>
                  </a:lnTo>
                  <a:lnTo>
                    <a:pt x="63449" y="259970"/>
                  </a:lnTo>
                  <a:lnTo>
                    <a:pt x="63663" y="259129"/>
                  </a:lnTo>
                  <a:lnTo>
                    <a:pt x="63867" y="258259"/>
                  </a:lnTo>
                  <a:lnTo>
                    <a:pt x="64062" y="257378"/>
                  </a:lnTo>
                  <a:lnTo>
                    <a:pt x="64247" y="256469"/>
                  </a:lnTo>
                  <a:lnTo>
                    <a:pt x="64428" y="255550"/>
                  </a:lnTo>
                  <a:lnTo>
                    <a:pt x="64599" y="254611"/>
                  </a:lnTo>
                  <a:lnTo>
                    <a:pt x="64760" y="253653"/>
                  </a:lnTo>
                  <a:lnTo>
                    <a:pt x="64917" y="252675"/>
                  </a:lnTo>
                  <a:lnTo>
                    <a:pt x="65064" y="251677"/>
                  </a:lnTo>
                  <a:lnTo>
                    <a:pt x="65202" y="250660"/>
                  </a:lnTo>
                  <a:lnTo>
                    <a:pt x="65335" y="249624"/>
                  </a:lnTo>
                  <a:lnTo>
                    <a:pt x="65458" y="248568"/>
                  </a:lnTo>
                  <a:lnTo>
                    <a:pt x="65573" y="247502"/>
                  </a:lnTo>
                  <a:lnTo>
                    <a:pt x="65691" y="246279"/>
                  </a:lnTo>
                  <a:lnTo>
                    <a:pt x="65805" y="245047"/>
                  </a:lnTo>
                  <a:lnTo>
                    <a:pt x="65910" y="243825"/>
                  </a:lnTo>
                  <a:lnTo>
                    <a:pt x="66005" y="242593"/>
                  </a:lnTo>
                  <a:lnTo>
                    <a:pt x="66090" y="241351"/>
                  </a:lnTo>
                  <a:lnTo>
                    <a:pt x="66171" y="240119"/>
                  </a:lnTo>
                  <a:lnTo>
                    <a:pt x="66242" y="238877"/>
                  </a:lnTo>
                  <a:lnTo>
                    <a:pt x="66309" y="237625"/>
                  </a:lnTo>
                  <a:lnTo>
                    <a:pt x="66366" y="236383"/>
                  </a:lnTo>
                  <a:lnTo>
                    <a:pt x="66418" y="235141"/>
                  </a:lnTo>
                  <a:lnTo>
                    <a:pt x="66461" y="233890"/>
                  </a:lnTo>
                  <a:lnTo>
                    <a:pt x="66499" y="232638"/>
                  </a:lnTo>
                  <a:lnTo>
                    <a:pt x="66532" y="231386"/>
                  </a:lnTo>
                  <a:lnTo>
                    <a:pt x="66565" y="230135"/>
                  </a:lnTo>
                  <a:lnTo>
                    <a:pt x="66589" y="228873"/>
                  </a:lnTo>
                  <a:lnTo>
                    <a:pt x="66608" y="227622"/>
                  </a:lnTo>
                  <a:lnTo>
                    <a:pt x="66622" y="226360"/>
                  </a:lnTo>
                  <a:lnTo>
                    <a:pt x="66637" y="225108"/>
                  </a:lnTo>
                  <a:lnTo>
                    <a:pt x="66646" y="223857"/>
                  </a:lnTo>
                  <a:lnTo>
                    <a:pt x="66651" y="222595"/>
                  </a:lnTo>
                  <a:lnTo>
                    <a:pt x="66656" y="220082"/>
                  </a:lnTo>
                  <a:lnTo>
                    <a:pt x="66656" y="217569"/>
                  </a:lnTo>
                  <a:lnTo>
                    <a:pt x="66641" y="212562"/>
                  </a:lnTo>
                  <a:lnTo>
                    <a:pt x="66632" y="210069"/>
                  </a:lnTo>
                  <a:lnTo>
                    <a:pt x="66632" y="207575"/>
                  </a:lnTo>
                  <a:lnTo>
                    <a:pt x="66627" y="203487"/>
                  </a:lnTo>
                  <a:lnTo>
                    <a:pt x="66627" y="199400"/>
                  </a:lnTo>
                  <a:lnTo>
                    <a:pt x="66637" y="195303"/>
                  </a:lnTo>
                  <a:lnTo>
                    <a:pt x="66646" y="191195"/>
                  </a:lnTo>
                  <a:lnTo>
                    <a:pt x="66817" y="191283"/>
                  </a:lnTo>
                  <a:lnTo>
                    <a:pt x="66993" y="191362"/>
                  </a:lnTo>
                  <a:lnTo>
                    <a:pt x="67164" y="191420"/>
                  </a:lnTo>
                  <a:lnTo>
                    <a:pt x="67340" y="191479"/>
                  </a:lnTo>
                  <a:lnTo>
                    <a:pt x="67511" y="191518"/>
                  </a:lnTo>
                  <a:lnTo>
                    <a:pt x="67682" y="191557"/>
                  </a:lnTo>
                  <a:lnTo>
                    <a:pt x="67853" y="191587"/>
                  </a:lnTo>
                  <a:lnTo>
                    <a:pt x="68019" y="191606"/>
                  </a:lnTo>
                  <a:lnTo>
                    <a:pt x="68038" y="191665"/>
                  </a:lnTo>
                  <a:lnTo>
                    <a:pt x="68048" y="191714"/>
                  </a:lnTo>
                  <a:lnTo>
                    <a:pt x="68062" y="191831"/>
                  </a:lnTo>
                  <a:lnTo>
                    <a:pt x="68385" y="192946"/>
                  </a:lnTo>
                  <a:lnTo>
                    <a:pt x="68699" y="194061"/>
                  </a:lnTo>
                  <a:lnTo>
                    <a:pt x="69003" y="195185"/>
                  </a:lnTo>
                  <a:lnTo>
                    <a:pt x="69292" y="196300"/>
                  </a:lnTo>
                  <a:lnTo>
                    <a:pt x="69578" y="197425"/>
                  </a:lnTo>
                  <a:lnTo>
                    <a:pt x="69853" y="198549"/>
                  </a:lnTo>
                  <a:lnTo>
                    <a:pt x="70119" y="199683"/>
                  </a:lnTo>
                  <a:lnTo>
                    <a:pt x="70371" y="200808"/>
                  </a:lnTo>
                  <a:lnTo>
                    <a:pt x="70618" y="201933"/>
                  </a:lnTo>
                  <a:lnTo>
                    <a:pt x="70851" y="203067"/>
                  </a:lnTo>
                  <a:lnTo>
                    <a:pt x="71079" y="204201"/>
                  </a:lnTo>
                  <a:lnTo>
                    <a:pt x="71297" y="205336"/>
                  </a:lnTo>
                  <a:lnTo>
                    <a:pt x="71506" y="206470"/>
                  </a:lnTo>
                  <a:lnTo>
                    <a:pt x="71701" y="207604"/>
                  </a:lnTo>
                  <a:lnTo>
                    <a:pt x="71891" y="208748"/>
                  </a:lnTo>
                  <a:lnTo>
                    <a:pt x="72072" y="209883"/>
                  </a:lnTo>
                  <a:lnTo>
                    <a:pt x="72243" y="211027"/>
                  </a:lnTo>
                  <a:lnTo>
                    <a:pt x="72409" y="212171"/>
                  </a:lnTo>
                  <a:lnTo>
                    <a:pt x="72561" y="213315"/>
                  </a:lnTo>
                  <a:lnTo>
                    <a:pt x="72704" y="214459"/>
                  </a:lnTo>
                  <a:lnTo>
                    <a:pt x="72841" y="215613"/>
                  </a:lnTo>
                  <a:lnTo>
                    <a:pt x="72970" y="216757"/>
                  </a:lnTo>
                  <a:lnTo>
                    <a:pt x="73088" y="217911"/>
                  </a:lnTo>
                  <a:lnTo>
                    <a:pt x="73198" y="219065"/>
                  </a:lnTo>
                  <a:lnTo>
                    <a:pt x="73302" y="220219"/>
                  </a:lnTo>
                  <a:lnTo>
                    <a:pt x="73393" y="221373"/>
                  </a:lnTo>
                  <a:lnTo>
                    <a:pt x="73478" y="222537"/>
                  </a:lnTo>
                  <a:lnTo>
                    <a:pt x="73554" y="223690"/>
                  </a:lnTo>
                  <a:lnTo>
                    <a:pt x="73621" y="224854"/>
                  </a:lnTo>
                  <a:lnTo>
                    <a:pt x="73682" y="226018"/>
                  </a:lnTo>
                  <a:lnTo>
                    <a:pt x="73735" y="227181"/>
                  </a:lnTo>
                  <a:lnTo>
                    <a:pt x="73777" y="228345"/>
                  </a:lnTo>
                  <a:lnTo>
                    <a:pt x="73815" y="229509"/>
                  </a:lnTo>
                  <a:lnTo>
                    <a:pt x="73844" y="230682"/>
                  </a:lnTo>
                  <a:lnTo>
                    <a:pt x="73863" y="231846"/>
                  </a:lnTo>
                  <a:lnTo>
                    <a:pt x="73877" y="233019"/>
                  </a:lnTo>
                  <a:lnTo>
                    <a:pt x="73877" y="234193"/>
                  </a:lnTo>
                  <a:lnTo>
                    <a:pt x="73877" y="235366"/>
                  </a:lnTo>
                  <a:lnTo>
                    <a:pt x="73868" y="236550"/>
                  </a:lnTo>
                  <a:lnTo>
                    <a:pt x="73849" y="237723"/>
                  </a:lnTo>
                  <a:lnTo>
                    <a:pt x="73820" y="238906"/>
                  </a:lnTo>
                  <a:lnTo>
                    <a:pt x="73787" y="240089"/>
                  </a:lnTo>
                  <a:lnTo>
                    <a:pt x="73749" y="241273"/>
                  </a:lnTo>
                  <a:lnTo>
                    <a:pt x="73701" y="242456"/>
                  </a:lnTo>
                  <a:lnTo>
                    <a:pt x="73644" y="243639"/>
                  </a:lnTo>
                  <a:lnTo>
                    <a:pt x="73583" y="244832"/>
                  </a:lnTo>
                  <a:lnTo>
                    <a:pt x="73511" y="246015"/>
                  </a:lnTo>
                  <a:lnTo>
                    <a:pt x="73435" y="247208"/>
                  </a:lnTo>
                  <a:lnTo>
                    <a:pt x="73355" y="248401"/>
                  </a:lnTo>
                  <a:lnTo>
                    <a:pt x="73264" y="249594"/>
                  </a:lnTo>
                  <a:lnTo>
                    <a:pt x="73165" y="250797"/>
                  </a:lnTo>
                  <a:lnTo>
                    <a:pt x="73060" y="251990"/>
                  </a:lnTo>
                  <a:lnTo>
                    <a:pt x="72951" y="253193"/>
                  </a:lnTo>
                  <a:lnTo>
                    <a:pt x="72832" y="254396"/>
                  </a:lnTo>
                  <a:lnTo>
                    <a:pt x="72708" y="255599"/>
                  </a:lnTo>
                  <a:lnTo>
                    <a:pt x="72575" y="256801"/>
                  </a:lnTo>
                  <a:lnTo>
                    <a:pt x="72442" y="258004"/>
                  </a:lnTo>
                  <a:lnTo>
                    <a:pt x="72295" y="259217"/>
                  </a:lnTo>
                  <a:lnTo>
                    <a:pt x="72148" y="260420"/>
                  </a:lnTo>
                  <a:lnTo>
                    <a:pt x="71991" y="261632"/>
                  </a:lnTo>
                  <a:lnTo>
                    <a:pt x="71829" y="262845"/>
                  </a:lnTo>
                  <a:lnTo>
                    <a:pt x="71658" y="264057"/>
                  </a:lnTo>
                  <a:lnTo>
                    <a:pt x="71487" y="265280"/>
                  </a:lnTo>
                  <a:lnTo>
                    <a:pt x="71307" y="266492"/>
                  </a:lnTo>
                  <a:lnTo>
                    <a:pt x="71293" y="266619"/>
                  </a:lnTo>
                  <a:lnTo>
                    <a:pt x="71288" y="266727"/>
                  </a:lnTo>
                  <a:lnTo>
                    <a:pt x="71293" y="266844"/>
                  </a:lnTo>
                  <a:lnTo>
                    <a:pt x="71302" y="266942"/>
                  </a:lnTo>
                  <a:lnTo>
                    <a:pt x="71316" y="267040"/>
                  </a:lnTo>
                  <a:lnTo>
                    <a:pt x="71340" y="267138"/>
                  </a:lnTo>
                  <a:lnTo>
                    <a:pt x="71364" y="267226"/>
                  </a:lnTo>
                  <a:lnTo>
                    <a:pt x="71397" y="267314"/>
                  </a:lnTo>
                  <a:lnTo>
                    <a:pt x="71112" y="267519"/>
                  </a:lnTo>
                  <a:lnTo>
                    <a:pt x="70827" y="267754"/>
                  </a:lnTo>
                  <a:lnTo>
                    <a:pt x="70547" y="267998"/>
                  </a:lnTo>
                  <a:lnTo>
                    <a:pt x="70276" y="268262"/>
                  </a:lnTo>
                  <a:lnTo>
                    <a:pt x="70000" y="268546"/>
                  </a:lnTo>
                  <a:lnTo>
                    <a:pt x="69734" y="268849"/>
                  </a:lnTo>
                  <a:lnTo>
                    <a:pt x="69473" y="269162"/>
                  </a:lnTo>
                  <a:lnTo>
                    <a:pt x="69212" y="269494"/>
                  </a:lnTo>
                  <a:lnTo>
                    <a:pt x="68960" y="269837"/>
                  </a:lnTo>
                  <a:lnTo>
                    <a:pt x="68708" y="270198"/>
                  </a:lnTo>
                  <a:lnTo>
                    <a:pt x="68461" y="270580"/>
                  </a:lnTo>
                  <a:lnTo>
                    <a:pt x="68224" y="270971"/>
                  </a:lnTo>
                  <a:lnTo>
                    <a:pt x="67986" y="271382"/>
                  </a:lnTo>
                  <a:lnTo>
                    <a:pt x="67758" y="271802"/>
                  </a:lnTo>
                  <a:lnTo>
                    <a:pt x="67535" y="272232"/>
                  </a:lnTo>
                  <a:lnTo>
                    <a:pt x="67316" y="272682"/>
                  </a:lnTo>
                  <a:lnTo>
                    <a:pt x="67102" y="273142"/>
                  </a:lnTo>
                  <a:lnTo>
                    <a:pt x="66893" y="273611"/>
                  </a:lnTo>
                  <a:lnTo>
                    <a:pt x="66694" y="274100"/>
                  </a:lnTo>
                  <a:lnTo>
                    <a:pt x="66494" y="274589"/>
                  </a:lnTo>
                  <a:lnTo>
                    <a:pt x="66304" y="275098"/>
                  </a:lnTo>
                  <a:lnTo>
                    <a:pt x="66124" y="275616"/>
                  </a:lnTo>
                  <a:lnTo>
                    <a:pt x="65948" y="276144"/>
                  </a:lnTo>
                  <a:lnTo>
                    <a:pt x="65777" y="276682"/>
                  </a:lnTo>
                  <a:lnTo>
                    <a:pt x="65615" y="277239"/>
                  </a:lnTo>
                  <a:lnTo>
                    <a:pt x="65458" y="277797"/>
                  </a:lnTo>
                  <a:lnTo>
                    <a:pt x="65306" y="278364"/>
                  </a:lnTo>
                  <a:lnTo>
                    <a:pt x="65164" y="278941"/>
                  </a:lnTo>
                  <a:lnTo>
                    <a:pt x="65031" y="279518"/>
                  </a:lnTo>
                  <a:lnTo>
                    <a:pt x="64903" y="280114"/>
                  </a:lnTo>
                  <a:lnTo>
                    <a:pt x="64784" y="280711"/>
                  </a:lnTo>
                  <a:lnTo>
                    <a:pt x="64670" y="281317"/>
                  </a:lnTo>
                  <a:lnTo>
                    <a:pt x="64651" y="281464"/>
                  </a:lnTo>
                  <a:lnTo>
                    <a:pt x="64637" y="281610"/>
                  </a:lnTo>
                  <a:lnTo>
                    <a:pt x="64627" y="281737"/>
                  </a:lnTo>
                  <a:lnTo>
                    <a:pt x="64622" y="281874"/>
                  </a:lnTo>
                  <a:lnTo>
                    <a:pt x="64622" y="281992"/>
                  </a:lnTo>
                  <a:lnTo>
                    <a:pt x="64632" y="282119"/>
                  </a:lnTo>
                  <a:lnTo>
                    <a:pt x="64641" y="282226"/>
                  </a:lnTo>
                  <a:lnTo>
                    <a:pt x="64660" y="282334"/>
                  </a:lnTo>
                  <a:lnTo>
                    <a:pt x="64679" y="282442"/>
                  </a:lnTo>
                  <a:lnTo>
                    <a:pt x="64703" y="282539"/>
                  </a:lnTo>
                  <a:lnTo>
                    <a:pt x="64732" y="282627"/>
                  </a:lnTo>
                  <a:lnTo>
                    <a:pt x="64765" y="282715"/>
                  </a:lnTo>
                  <a:lnTo>
                    <a:pt x="64798" y="282803"/>
                  </a:lnTo>
                  <a:lnTo>
                    <a:pt x="64836" y="282872"/>
                  </a:lnTo>
                  <a:lnTo>
                    <a:pt x="64879" y="282940"/>
                  </a:lnTo>
                  <a:lnTo>
                    <a:pt x="64922" y="283009"/>
                  </a:lnTo>
                  <a:lnTo>
                    <a:pt x="64879" y="283058"/>
                  </a:lnTo>
                  <a:lnTo>
                    <a:pt x="64841" y="283116"/>
                  </a:lnTo>
                  <a:lnTo>
                    <a:pt x="64803" y="283175"/>
                  </a:lnTo>
                  <a:lnTo>
                    <a:pt x="64765" y="283243"/>
                  </a:lnTo>
                  <a:lnTo>
                    <a:pt x="64736" y="283322"/>
                  </a:lnTo>
                  <a:lnTo>
                    <a:pt x="64708" y="283400"/>
                  </a:lnTo>
                  <a:lnTo>
                    <a:pt x="64679" y="283488"/>
                  </a:lnTo>
                  <a:lnTo>
                    <a:pt x="64656" y="283566"/>
                  </a:lnTo>
                  <a:lnTo>
                    <a:pt x="64637" y="283664"/>
                  </a:lnTo>
                  <a:lnTo>
                    <a:pt x="64618" y="283752"/>
                  </a:lnTo>
                  <a:lnTo>
                    <a:pt x="64608" y="283850"/>
                  </a:lnTo>
                  <a:lnTo>
                    <a:pt x="64594" y="283947"/>
                  </a:lnTo>
                  <a:lnTo>
                    <a:pt x="64589" y="284055"/>
                  </a:lnTo>
                  <a:lnTo>
                    <a:pt x="64584" y="284153"/>
                  </a:lnTo>
                  <a:lnTo>
                    <a:pt x="64580" y="284251"/>
                  </a:lnTo>
                  <a:lnTo>
                    <a:pt x="64584" y="284358"/>
                  </a:lnTo>
                  <a:lnTo>
                    <a:pt x="64589" y="284456"/>
                  </a:lnTo>
                  <a:lnTo>
                    <a:pt x="64594" y="284554"/>
                  </a:lnTo>
                  <a:lnTo>
                    <a:pt x="64608" y="284652"/>
                  </a:lnTo>
                  <a:lnTo>
                    <a:pt x="64622" y="284749"/>
                  </a:lnTo>
                  <a:lnTo>
                    <a:pt x="64637" y="284847"/>
                  </a:lnTo>
                  <a:lnTo>
                    <a:pt x="64660" y="284935"/>
                  </a:lnTo>
                  <a:lnTo>
                    <a:pt x="64684" y="285033"/>
                  </a:lnTo>
                  <a:lnTo>
                    <a:pt x="64713" y="285111"/>
                  </a:lnTo>
                  <a:lnTo>
                    <a:pt x="64741" y="285189"/>
                  </a:lnTo>
                  <a:lnTo>
                    <a:pt x="64774" y="285268"/>
                  </a:lnTo>
                  <a:lnTo>
                    <a:pt x="64812" y="285336"/>
                  </a:lnTo>
                  <a:lnTo>
                    <a:pt x="64855" y="285404"/>
                  </a:lnTo>
                  <a:lnTo>
                    <a:pt x="64898" y="285463"/>
                  </a:lnTo>
                  <a:lnTo>
                    <a:pt x="64950" y="285512"/>
                  </a:lnTo>
                  <a:lnTo>
                    <a:pt x="65002" y="285561"/>
                  </a:lnTo>
                  <a:lnTo>
                    <a:pt x="65055" y="285600"/>
                  </a:lnTo>
                  <a:lnTo>
                    <a:pt x="65064" y="285600"/>
                  </a:lnTo>
                  <a:lnTo>
                    <a:pt x="65074" y="285610"/>
                  </a:lnTo>
                  <a:lnTo>
                    <a:pt x="65083" y="285629"/>
                  </a:lnTo>
                  <a:lnTo>
                    <a:pt x="64998" y="286001"/>
                  </a:lnTo>
                  <a:lnTo>
                    <a:pt x="64917" y="286382"/>
                  </a:lnTo>
                  <a:lnTo>
                    <a:pt x="64841" y="286764"/>
                  </a:lnTo>
                  <a:lnTo>
                    <a:pt x="64765" y="287145"/>
                  </a:lnTo>
                  <a:lnTo>
                    <a:pt x="64698" y="287536"/>
                  </a:lnTo>
                  <a:lnTo>
                    <a:pt x="64637" y="287927"/>
                  </a:lnTo>
                  <a:lnTo>
                    <a:pt x="64580" y="288319"/>
                  </a:lnTo>
                  <a:lnTo>
                    <a:pt x="64532" y="288719"/>
                  </a:lnTo>
                  <a:lnTo>
                    <a:pt x="64489" y="289111"/>
                  </a:lnTo>
                  <a:lnTo>
                    <a:pt x="64461" y="289512"/>
                  </a:lnTo>
                  <a:lnTo>
                    <a:pt x="64442" y="289913"/>
                  </a:lnTo>
                  <a:lnTo>
                    <a:pt x="64437" y="290118"/>
                  </a:lnTo>
                  <a:lnTo>
                    <a:pt x="64432" y="290323"/>
                  </a:lnTo>
                  <a:lnTo>
                    <a:pt x="64432" y="290519"/>
                  </a:lnTo>
                  <a:lnTo>
                    <a:pt x="64437" y="290724"/>
                  </a:lnTo>
                  <a:lnTo>
                    <a:pt x="64442" y="290930"/>
                  </a:lnTo>
                  <a:lnTo>
                    <a:pt x="64451" y="291135"/>
                  </a:lnTo>
                  <a:lnTo>
                    <a:pt x="64466" y="291330"/>
                  </a:lnTo>
                  <a:lnTo>
                    <a:pt x="64480" y="291536"/>
                  </a:lnTo>
                  <a:lnTo>
                    <a:pt x="64504" y="291741"/>
                  </a:lnTo>
                  <a:lnTo>
                    <a:pt x="64527" y="291946"/>
                  </a:lnTo>
                  <a:lnTo>
                    <a:pt x="64546" y="292113"/>
                  </a:lnTo>
                  <a:lnTo>
                    <a:pt x="64575" y="292279"/>
                  </a:lnTo>
                  <a:lnTo>
                    <a:pt x="64632" y="292602"/>
                  </a:lnTo>
                  <a:lnTo>
                    <a:pt x="64689" y="292885"/>
                  </a:lnTo>
                  <a:lnTo>
                    <a:pt x="64755" y="293159"/>
                  </a:lnTo>
                  <a:lnTo>
                    <a:pt x="64827" y="293423"/>
                  </a:lnTo>
                  <a:lnTo>
                    <a:pt x="64907" y="293677"/>
                  </a:lnTo>
                  <a:lnTo>
                    <a:pt x="64993" y="293922"/>
                  </a:lnTo>
                  <a:lnTo>
                    <a:pt x="65083" y="294157"/>
                  </a:lnTo>
                  <a:lnTo>
                    <a:pt x="65178" y="294381"/>
                  </a:lnTo>
                  <a:lnTo>
                    <a:pt x="65283" y="294587"/>
                  </a:lnTo>
                  <a:lnTo>
                    <a:pt x="65392" y="294773"/>
                  </a:lnTo>
                  <a:lnTo>
                    <a:pt x="65511" y="294949"/>
                  </a:lnTo>
                  <a:lnTo>
                    <a:pt x="65630" y="295115"/>
                  </a:lnTo>
                  <a:lnTo>
                    <a:pt x="65758" y="295252"/>
                  </a:lnTo>
                  <a:lnTo>
                    <a:pt x="65886" y="295379"/>
                  </a:lnTo>
                  <a:lnTo>
                    <a:pt x="66024" y="295477"/>
                  </a:lnTo>
                  <a:lnTo>
                    <a:pt x="66166" y="295565"/>
                  </a:lnTo>
                  <a:lnTo>
                    <a:pt x="66238" y="295594"/>
                  </a:lnTo>
                  <a:lnTo>
                    <a:pt x="66314" y="295623"/>
                  </a:lnTo>
                  <a:lnTo>
                    <a:pt x="66404" y="295653"/>
                  </a:lnTo>
                  <a:lnTo>
                    <a:pt x="66489" y="295672"/>
                  </a:lnTo>
                  <a:lnTo>
                    <a:pt x="66580" y="295682"/>
                  </a:lnTo>
                  <a:lnTo>
                    <a:pt x="66755" y="295682"/>
                  </a:lnTo>
                  <a:lnTo>
                    <a:pt x="66841" y="295662"/>
                  </a:lnTo>
                  <a:lnTo>
                    <a:pt x="66931" y="295643"/>
                  </a:lnTo>
                  <a:lnTo>
                    <a:pt x="67017" y="295614"/>
                  </a:lnTo>
                  <a:lnTo>
                    <a:pt x="67102" y="295584"/>
                  </a:lnTo>
                  <a:lnTo>
                    <a:pt x="67183" y="295535"/>
                  </a:lnTo>
                  <a:lnTo>
                    <a:pt x="67269" y="295496"/>
                  </a:lnTo>
                  <a:lnTo>
                    <a:pt x="67349" y="295438"/>
                  </a:lnTo>
                  <a:lnTo>
                    <a:pt x="67430" y="295379"/>
                  </a:lnTo>
                  <a:lnTo>
                    <a:pt x="67511" y="295310"/>
                  </a:lnTo>
                  <a:lnTo>
                    <a:pt x="67592" y="295232"/>
                  </a:lnTo>
                  <a:lnTo>
                    <a:pt x="67672" y="295154"/>
                  </a:lnTo>
                  <a:lnTo>
                    <a:pt x="67748" y="295076"/>
                  </a:lnTo>
                  <a:lnTo>
                    <a:pt x="67824" y="294978"/>
                  </a:lnTo>
                  <a:lnTo>
                    <a:pt x="67972" y="294782"/>
                  </a:lnTo>
                  <a:lnTo>
                    <a:pt x="68110" y="294567"/>
                  </a:lnTo>
                  <a:lnTo>
                    <a:pt x="68247" y="294342"/>
                  </a:lnTo>
                  <a:lnTo>
                    <a:pt x="68376" y="294088"/>
                  </a:lnTo>
                  <a:lnTo>
                    <a:pt x="68494" y="293824"/>
                  </a:lnTo>
                  <a:lnTo>
                    <a:pt x="68604" y="293550"/>
                  </a:lnTo>
                  <a:lnTo>
                    <a:pt x="68708" y="293257"/>
                  </a:lnTo>
                  <a:lnTo>
                    <a:pt x="68808" y="292934"/>
                  </a:lnTo>
                  <a:lnTo>
                    <a:pt x="68889" y="292611"/>
                  </a:lnTo>
                  <a:lnTo>
                    <a:pt x="68965" y="292279"/>
                  </a:lnTo>
                  <a:lnTo>
                    <a:pt x="69031" y="291937"/>
                  </a:lnTo>
                  <a:lnTo>
                    <a:pt x="69088" y="291594"/>
                  </a:lnTo>
                  <a:lnTo>
                    <a:pt x="69131" y="291242"/>
                  </a:lnTo>
                  <a:lnTo>
                    <a:pt x="69174" y="290890"/>
                  </a:lnTo>
                  <a:lnTo>
                    <a:pt x="69202" y="290538"/>
                  </a:lnTo>
                  <a:lnTo>
                    <a:pt x="69226" y="290177"/>
                  </a:lnTo>
                  <a:lnTo>
                    <a:pt x="69245" y="289815"/>
                  </a:lnTo>
                  <a:lnTo>
                    <a:pt x="69254" y="289453"/>
                  </a:lnTo>
                  <a:lnTo>
                    <a:pt x="69259" y="289081"/>
                  </a:lnTo>
                  <a:lnTo>
                    <a:pt x="69259" y="288719"/>
                  </a:lnTo>
                  <a:lnTo>
                    <a:pt x="69259" y="288348"/>
                  </a:lnTo>
                  <a:lnTo>
                    <a:pt x="69250" y="287986"/>
                  </a:lnTo>
                  <a:lnTo>
                    <a:pt x="69240" y="287614"/>
                  </a:lnTo>
                  <a:lnTo>
                    <a:pt x="69782" y="287859"/>
                  </a:lnTo>
                  <a:lnTo>
                    <a:pt x="70053" y="287967"/>
                  </a:lnTo>
                  <a:lnTo>
                    <a:pt x="70323" y="288074"/>
                  </a:lnTo>
                  <a:lnTo>
                    <a:pt x="70219" y="289345"/>
                  </a:lnTo>
                  <a:lnTo>
                    <a:pt x="70119" y="290626"/>
                  </a:lnTo>
                  <a:lnTo>
                    <a:pt x="69929" y="293198"/>
                  </a:lnTo>
                  <a:lnTo>
                    <a:pt x="69886" y="293668"/>
                  </a:lnTo>
                  <a:lnTo>
                    <a:pt x="69844" y="294157"/>
                  </a:lnTo>
                  <a:lnTo>
                    <a:pt x="69801" y="294655"/>
                  </a:lnTo>
                  <a:lnTo>
                    <a:pt x="69782" y="294919"/>
                  </a:lnTo>
                  <a:lnTo>
                    <a:pt x="69768" y="295174"/>
                  </a:lnTo>
                  <a:lnTo>
                    <a:pt x="69758" y="295428"/>
                  </a:lnTo>
                  <a:lnTo>
                    <a:pt x="69753" y="295682"/>
                  </a:lnTo>
                  <a:lnTo>
                    <a:pt x="69758" y="295926"/>
                  </a:lnTo>
                  <a:lnTo>
                    <a:pt x="69768" y="296171"/>
                  </a:lnTo>
                  <a:lnTo>
                    <a:pt x="69791" y="296415"/>
                  </a:lnTo>
                  <a:lnTo>
                    <a:pt x="69820" y="296650"/>
                  </a:lnTo>
                  <a:lnTo>
                    <a:pt x="69839" y="296767"/>
                  </a:lnTo>
                  <a:lnTo>
                    <a:pt x="69863" y="296875"/>
                  </a:lnTo>
                  <a:lnTo>
                    <a:pt x="69886" y="296992"/>
                  </a:lnTo>
                  <a:lnTo>
                    <a:pt x="69915" y="297100"/>
                  </a:lnTo>
                  <a:lnTo>
                    <a:pt x="69977" y="297296"/>
                  </a:lnTo>
                  <a:lnTo>
                    <a:pt x="70053" y="297491"/>
                  </a:lnTo>
                  <a:lnTo>
                    <a:pt x="70133" y="297667"/>
                  </a:lnTo>
                  <a:lnTo>
                    <a:pt x="70224" y="297833"/>
                  </a:lnTo>
                  <a:lnTo>
                    <a:pt x="70319" y="297980"/>
                  </a:lnTo>
                  <a:lnTo>
                    <a:pt x="70423" y="298127"/>
                  </a:lnTo>
                  <a:lnTo>
                    <a:pt x="70532" y="298264"/>
                  </a:lnTo>
                  <a:lnTo>
                    <a:pt x="70647" y="298391"/>
                  </a:lnTo>
                  <a:lnTo>
                    <a:pt x="70765" y="298498"/>
                  </a:lnTo>
                  <a:lnTo>
                    <a:pt x="70894" y="298606"/>
                  </a:lnTo>
                  <a:lnTo>
                    <a:pt x="71022" y="298704"/>
                  </a:lnTo>
                  <a:lnTo>
                    <a:pt x="71155" y="298792"/>
                  </a:lnTo>
                  <a:lnTo>
                    <a:pt x="71288" y="298870"/>
                  </a:lnTo>
                  <a:lnTo>
                    <a:pt x="71430" y="298948"/>
                  </a:lnTo>
                  <a:lnTo>
                    <a:pt x="71568" y="299007"/>
                  </a:lnTo>
                  <a:lnTo>
                    <a:pt x="71715" y="299065"/>
                  </a:lnTo>
                  <a:lnTo>
                    <a:pt x="71858" y="299114"/>
                  </a:lnTo>
                  <a:lnTo>
                    <a:pt x="72001" y="299163"/>
                  </a:lnTo>
                  <a:lnTo>
                    <a:pt x="72290" y="299241"/>
                  </a:lnTo>
                  <a:lnTo>
                    <a:pt x="72580" y="299290"/>
                  </a:lnTo>
                  <a:lnTo>
                    <a:pt x="72856" y="299329"/>
                  </a:lnTo>
                  <a:lnTo>
                    <a:pt x="73126" y="299349"/>
                  </a:lnTo>
                  <a:lnTo>
                    <a:pt x="73378" y="299359"/>
                  </a:lnTo>
                  <a:lnTo>
                    <a:pt x="73820" y="299359"/>
                  </a:lnTo>
                  <a:lnTo>
                    <a:pt x="73872" y="299349"/>
                  </a:lnTo>
                  <a:lnTo>
                    <a:pt x="73925" y="299329"/>
                  </a:lnTo>
                  <a:lnTo>
                    <a:pt x="73982" y="299290"/>
                  </a:lnTo>
                  <a:lnTo>
                    <a:pt x="74034" y="299251"/>
                  </a:lnTo>
                  <a:lnTo>
                    <a:pt x="74081" y="299202"/>
                  </a:lnTo>
                  <a:lnTo>
                    <a:pt x="74134" y="299144"/>
                  </a:lnTo>
                  <a:lnTo>
                    <a:pt x="74181" y="299075"/>
                  </a:lnTo>
                  <a:lnTo>
                    <a:pt x="74224" y="298997"/>
                  </a:lnTo>
                  <a:lnTo>
                    <a:pt x="74262" y="298909"/>
                  </a:lnTo>
                  <a:lnTo>
                    <a:pt x="74300" y="298821"/>
                  </a:lnTo>
                  <a:lnTo>
                    <a:pt x="74333" y="298723"/>
                  </a:lnTo>
                  <a:lnTo>
                    <a:pt x="74357" y="298616"/>
                  </a:lnTo>
                  <a:lnTo>
                    <a:pt x="74376" y="298508"/>
                  </a:lnTo>
                  <a:lnTo>
                    <a:pt x="74385" y="298401"/>
                  </a:lnTo>
                  <a:lnTo>
                    <a:pt x="74395" y="298283"/>
                  </a:lnTo>
                  <a:lnTo>
                    <a:pt x="74390" y="298166"/>
                  </a:lnTo>
                  <a:lnTo>
                    <a:pt x="74362" y="297599"/>
                  </a:lnTo>
                  <a:lnTo>
                    <a:pt x="74347" y="297041"/>
                  </a:lnTo>
                  <a:lnTo>
                    <a:pt x="74338" y="296484"/>
                  </a:lnTo>
                  <a:lnTo>
                    <a:pt x="74333" y="295936"/>
                  </a:lnTo>
                  <a:lnTo>
                    <a:pt x="74343" y="295389"/>
                  </a:lnTo>
                  <a:lnTo>
                    <a:pt x="74357" y="294841"/>
                  </a:lnTo>
                  <a:lnTo>
                    <a:pt x="74376" y="294293"/>
                  </a:lnTo>
                  <a:lnTo>
                    <a:pt x="74405" y="293756"/>
                  </a:lnTo>
                  <a:lnTo>
                    <a:pt x="74438" y="293208"/>
                  </a:lnTo>
                  <a:lnTo>
                    <a:pt x="74481" y="292670"/>
                  </a:lnTo>
                  <a:lnTo>
                    <a:pt x="74528" y="292132"/>
                  </a:lnTo>
                  <a:lnTo>
                    <a:pt x="74585" y="291604"/>
                  </a:lnTo>
                  <a:lnTo>
                    <a:pt x="74647" y="291066"/>
                  </a:lnTo>
                  <a:lnTo>
                    <a:pt x="74713" y="290529"/>
                  </a:lnTo>
                  <a:lnTo>
                    <a:pt x="74789" y="290001"/>
                  </a:lnTo>
                  <a:lnTo>
                    <a:pt x="74865" y="289472"/>
                  </a:lnTo>
                  <a:lnTo>
                    <a:pt x="75203" y="289551"/>
                  </a:lnTo>
                  <a:lnTo>
                    <a:pt x="75540" y="289648"/>
                  </a:lnTo>
                  <a:lnTo>
                    <a:pt x="75877" y="289736"/>
                  </a:lnTo>
                  <a:lnTo>
                    <a:pt x="76215" y="289825"/>
                  </a:lnTo>
                  <a:lnTo>
                    <a:pt x="76158" y="290255"/>
                  </a:lnTo>
                  <a:lnTo>
                    <a:pt x="76105" y="290685"/>
                  </a:lnTo>
                  <a:lnTo>
                    <a:pt x="76058" y="291125"/>
                  </a:lnTo>
                  <a:lnTo>
                    <a:pt x="76010" y="291575"/>
                  </a:lnTo>
                  <a:lnTo>
                    <a:pt x="75972" y="292025"/>
                  </a:lnTo>
                  <a:lnTo>
                    <a:pt x="75934" y="292475"/>
                  </a:lnTo>
                  <a:lnTo>
                    <a:pt x="75868" y="293384"/>
                  </a:lnTo>
                  <a:lnTo>
                    <a:pt x="75749" y="295183"/>
                  </a:lnTo>
                  <a:lnTo>
                    <a:pt x="75692" y="296063"/>
                  </a:lnTo>
                  <a:lnTo>
                    <a:pt x="75659" y="296494"/>
                  </a:lnTo>
                  <a:lnTo>
                    <a:pt x="75621" y="296904"/>
                  </a:lnTo>
                  <a:lnTo>
                    <a:pt x="75611" y="297031"/>
                  </a:lnTo>
                  <a:lnTo>
                    <a:pt x="75611" y="297149"/>
                  </a:lnTo>
                  <a:lnTo>
                    <a:pt x="75611" y="297286"/>
                  </a:lnTo>
                  <a:lnTo>
                    <a:pt x="75621" y="297413"/>
                  </a:lnTo>
                  <a:lnTo>
                    <a:pt x="75630" y="297540"/>
                  </a:lnTo>
                  <a:lnTo>
                    <a:pt x="75644" y="297667"/>
                  </a:lnTo>
                  <a:lnTo>
                    <a:pt x="75668" y="297794"/>
                  </a:lnTo>
                  <a:lnTo>
                    <a:pt x="75692" y="297921"/>
                  </a:lnTo>
                  <a:lnTo>
                    <a:pt x="75721" y="298039"/>
                  </a:lnTo>
                  <a:lnTo>
                    <a:pt x="75759" y="298146"/>
                  </a:lnTo>
                  <a:lnTo>
                    <a:pt x="75797" y="298244"/>
                  </a:lnTo>
                  <a:lnTo>
                    <a:pt x="75844" y="298332"/>
                  </a:lnTo>
                  <a:lnTo>
                    <a:pt x="75892" y="298401"/>
                  </a:lnTo>
                  <a:lnTo>
                    <a:pt x="75949" y="298469"/>
                  </a:lnTo>
                  <a:lnTo>
                    <a:pt x="76006" y="298508"/>
                  </a:lnTo>
                  <a:lnTo>
                    <a:pt x="76072" y="298537"/>
                  </a:lnTo>
                  <a:lnTo>
                    <a:pt x="76533" y="298655"/>
                  </a:lnTo>
                  <a:lnTo>
                    <a:pt x="76999" y="298753"/>
                  </a:lnTo>
                  <a:lnTo>
                    <a:pt x="77227" y="298792"/>
                  </a:lnTo>
                  <a:lnTo>
                    <a:pt x="77459" y="298821"/>
                  </a:lnTo>
                  <a:lnTo>
                    <a:pt x="77692" y="298850"/>
                  </a:lnTo>
                  <a:lnTo>
                    <a:pt x="77925" y="298870"/>
                  </a:lnTo>
                  <a:lnTo>
                    <a:pt x="78158" y="298880"/>
                  </a:lnTo>
                  <a:lnTo>
                    <a:pt x="78391" y="298880"/>
                  </a:lnTo>
                  <a:lnTo>
                    <a:pt x="78623" y="298870"/>
                  </a:lnTo>
                  <a:lnTo>
                    <a:pt x="78856" y="298850"/>
                  </a:lnTo>
                  <a:lnTo>
                    <a:pt x="79089" y="298821"/>
                  </a:lnTo>
                  <a:lnTo>
                    <a:pt x="79326" y="298792"/>
                  </a:lnTo>
                  <a:lnTo>
                    <a:pt x="79559" y="298743"/>
                  </a:lnTo>
                  <a:lnTo>
                    <a:pt x="79792" y="298674"/>
                  </a:lnTo>
                  <a:lnTo>
                    <a:pt x="79892" y="298645"/>
                  </a:lnTo>
                  <a:lnTo>
                    <a:pt x="79992" y="298596"/>
                  </a:lnTo>
                  <a:lnTo>
                    <a:pt x="80039" y="298557"/>
                  </a:lnTo>
                  <a:lnTo>
                    <a:pt x="80087" y="298518"/>
                  </a:lnTo>
                  <a:lnTo>
                    <a:pt x="80134" y="298469"/>
                  </a:lnTo>
                  <a:lnTo>
                    <a:pt x="80177" y="298420"/>
                  </a:lnTo>
                  <a:lnTo>
                    <a:pt x="80215" y="298361"/>
                  </a:lnTo>
                  <a:lnTo>
                    <a:pt x="80253" y="298293"/>
                  </a:lnTo>
                  <a:lnTo>
                    <a:pt x="80291" y="298224"/>
                  </a:lnTo>
                  <a:lnTo>
                    <a:pt x="80319" y="298146"/>
                  </a:lnTo>
                  <a:lnTo>
                    <a:pt x="80348" y="298058"/>
                  </a:lnTo>
                  <a:lnTo>
                    <a:pt x="80372" y="297960"/>
                  </a:lnTo>
                  <a:lnTo>
                    <a:pt x="80386" y="297863"/>
                  </a:lnTo>
                  <a:lnTo>
                    <a:pt x="80400" y="297755"/>
                  </a:lnTo>
                  <a:lnTo>
                    <a:pt x="80471" y="296895"/>
                  </a:lnTo>
                  <a:lnTo>
                    <a:pt x="80547" y="296034"/>
                  </a:lnTo>
                  <a:lnTo>
                    <a:pt x="80695" y="294303"/>
                  </a:lnTo>
                  <a:lnTo>
                    <a:pt x="80766" y="293433"/>
                  </a:lnTo>
                  <a:lnTo>
                    <a:pt x="80833" y="292563"/>
                  </a:lnTo>
                  <a:lnTo>
                    <a:pt x="80894" y="291702"/>
                  </a:lnTo>
                  <a:lnTo>
                    <a:pt x="80942" y="290832"/>
                  </a:lnTo>
                  <a:lnTo>
                    <a:pt x="81816" y="290998"/>
                  </a:lnTo>
                  <a:lnTo>
                    <a:pt x="81854" y="290988"/>
                  </a:lnTo>
                  <a:lnTo>
                    <a:pt x="81873" y="290978"/>
                  </a:lnTo>
                  <a:lnTo>
                    <a:pt x="81882" y="290969"/>
                  </a:lnTo>
                  <a:lnTo>
                    <a:pt x="81954" y="290988"/>
                  </a:lnTo>
                  <a:lnTo>
                    <a:pt x="82025" y="290998"/>
                  </a:lnTo>
                  <a:lnTo>
                    <a:pt x="82092" y="290988"/>
                  </a:lnTo>
                  <a:lnTo>
                    <a:pt x="82158" y="290949"/>
                  </a:lnTo>
                  <a:lnTo>
                    <a:pt x="82187" y="290930"/>
                  </a:lnTo>
                  <a:lnTo>
                    <a:pt x="82215" y="290900"/>
                  </a:lnTo>
                  <a:lnTo>
                    <a:pt x="82244" y="290871"/>
                  </a:lnTo>
                  <a:lnTo>
                    <a:pt x="82272" y="290832"/>
                  </a:lnTo>
                  <a:lnTo>
                    <a:pt x="82296" y="290783"/>
                  </a:lnTo>
                  <a:lnTo>
                    <a:pt x="82320" y="290734"/>
                  </a:lnTo>
                  <a:lnTo>
                    <a:pt x="82343" y="290675"/>
                  </a:lnTo>
                  <a:lnTo>
                    <a:pt x="82358" y="290617"/>
                  </a:lnTo>
                  <a:lnTo>
                    <a:pt x="82434" y="290323"/>
                  </a:lnTo>
                  <a:lnTo>
                    <a:pt x="82505" y="290040"/>
                  </a:lnTo>
                  <a:lnTo>
                    <a:pt x="82571" y="289756"/>
                  </a:lnTo>
                  <a:lnTo>
                    <a:pt x="82638" y="289463"/>
                  </a:lnTo>
                  <a:lnTo>
                    <a:pt x="82695" y="289179"/>
                  </a:lnTo>
                  <a:lnTo>
                    <a:pt x="82757" y="288896"/>
                  </a:lnTo>
                  <a:lnTo>
                    <a:pt x="82809" y="288602"/>
                  </a:lnTo>
                  <a:lnTo>
                    <a:pt x="82861" y="288319"/>
                  </a:lnTo>
                  <a:lnTo>
                    <a:pt x="82909" y="288025"/>
                  </a:lnTo>
                  <a:lnTo>
                    <a:pt x="82951" y="287732"/>
                  </a:lnTo>
                  <a:lnTo>
                    <a:pt x="82994" y="287448"/>
                  </a:lnTo>
                  <a:lnTo>
                    <a:pt x="83032" y="287155"/>
                  </a:lnTo>
                  <a:lnTo>
                    <a:pt x="83070" y="286862"/>
                  </a:lnTo>
                  <a:lnTo>
                    <a:pt x="83103" y="286578"/>
                  </a:lnTo>
                  <a:lnTo>
                    <a:pt x="83132" y="286285"/>
                  </a:lnTo>
                  <a:lnTo>
                    <a:pt x="83160" y="285991"/>
                  </a:lnTo>
                  <a:lnTo>
                    <a:pt x="83179" y="285708"/>
                  </a:lnTo>
                  <a:lnTo>
                    <a:pt x="83203" y="285414"/>
                  </a:lnTo>
                  <a:lnTo>
                    <a:pt x="83222" y="285121"/>
                  </a:lnTo>
                  <a:lnTo>
                    <a:pt x="83237" y="284837"/>
                  </a:lnTo>
                  <a:lnTo>
                    <a:pt x="83256" y="284260"/>
                  </a:lnTo>
                  <a:lnTo>
                    <a:pt x="83265" y="283683"/>
                  </a:lnTo>
                  <a:lnTo>
                    <a:pt x="83265" y="283106"/>
                  </a:lnTo>
                  <a:lnTo>
                    <a:pt x="83251" y="282539"/>
                  </a:lnTo>
                  <a:lnTo>
                    <a:pt x="83227" y="281962"/>
                  </a:lnTo>
                  <a:lnTo>
                    <a:pt x="83194" y="281405"/>
                  </a:lnTo>
                  <a:lnTo>
                    <a:pt x="83151" y="280838"/>
                  </a:lnTo>
                  <a:lnTo>
                    <a:pt x="83099" y="280280"/>
                  </a:lnTo>
                  <a:lnTo>
                    <a:pt x="83032" y="279733"/>
                  </a:lnTo>
                  <a:lnTo>
                    <a:pt x="82961" y="279185"/>
                  </a:lnTo>
                  <a:lnTo>
                    <a:pt x="82875" y="278638"/>
                  </a:lnTo>
                  <a:lnTo>
                    <a:pt x="82785" y="278109"/>
                  </a:lnTo>
                  <a:lnTo>
                    <a:pt x="82681" y="277572"/>
                  </a:lnTo>
                  <a:lnTo>
                    <a:pt x="82571" y="277053"/>
                  </a:lnTo>
                  <a:lnTo>
                    <a:pt x="82453" y="276535"/>
                  </a:lnTo>
                  <a:lnTo>
                    <a:pt x="82320" y="276027"/>
                  </a:lnTo>
                  <a:lnTo>
                    <a:pt x="82187" y="275528"/>
                  </a:lnTo>
                  <a:lnTo>
                    <a:pt x="82039" y="275039"/>
                  </a:lnTo>
                  <a:lnTo>
                    <a:pt x="81887" y="274560"/>
                  </a:lnTo>
                  <a:lnTo>
                    <a:pt x="81726" y="274090"/>
                  </a:lnTo>
                  <a:lnTo>
                    <a:pt x="81555" y="273621"/>
                  </a:lnTo>
                  <a:lnTo>
                    <a:pt x="81379" y="273171"/>
                  </a:lnTo>
                  <a:lnTo>
                    <a:pt x="81417" y="273005"/>
                  </a:lnTo>
                  <a:lnTo>
                    <a:pt x="81436" y="272917"/>
                  </a:lnTo>
                  <a:lnTo>
                    <a:pt x="81445" y="272819"/>
                  </a:lnTo>
                  <a:lnTo>
                    <a:pt x="81574" y="271431"/>
                  </a:lnTo>
                  <a:lnTo>
                    <a:pt x="81697" y="270042"/>
                  </a:lnTo>
                  <a:lnTo>
                    <a:pt x="81816" y="268634"/>
                  </a:lnTo>
                  <a:lnTo>
                    <a:pt x="81925" y="267226"/>
                  </a:lnTo>
                  <a:lnTo>
                    <a:pt x="82035" y="265808"/>
                  </a:lnTo>
                  <a:lnTo>
                    <a:pt x="82134" y="264380"/>
                  </a:lnTo>
                  <a:lnTo>
                    <a:pt x="82225" y="262943"/>
                  </a:lnTo>
                  <a:lnTo>
                    <a:pt x="82315" y="261495"/>
                  </a:lnTo>
                  <a:lnTo>
                    <a:pt x="82396" y="260048"/>
                  </a:lnTo>
                  <a:lnTo>
                    <a:pt x="82472" y="258591"/>
                  </a:lnTo>
                  <a:lnTo>
                    <a:pt x="82543" y="257124"/>
                  </a:lnTo>
                  <a:lnTo>
                    <a:pt x="82609" y="255657"/>
                  </a:lnTo>
                  <a:lnTo>
                    <a:pt x="82666" y="254181"/>
                  </a:lnTo>
                  <a:lnTo>
                    <a:pt x="82714" y="252704"/>
                  </a:lnTo>
                  <a:lnTo>
                    <a:pt x="82761" y="251218"/>
                  </a:lnTo>
                  <a:lnTo>
                    <a:pt x="82799" y="249731"/>
                  </a:lnTo>
                  <a:lnTo>
                    <a:pt x="82828" y="248235"/>
                  </a:lnTo>
                  <a:lnTo>
                    <a:pt x="82852" y="246739"/>
                  </a:lnTo>
                  <a:lnTo>
                    <a:pt x="82871" y="245243"/>
                  </a:lnTo>
                  <a:lnTo>
                    <a:pt x="82880" y="243737"/>
                  </a:lnTo>
                  <a:lnTo>
                    <a:pt x="82885" y="242231"/>
                  </a:lnTo>
                  <a:lnTo>
                    <a:pt x="82880" y="240725"/>
                  </a:lnTo>
                  <a:lnTo>
                    <a:pt x="82871" y="239219"/>
                  </a:lnTo>
                  <a:lnTo>
                    <a:pt x="82852" y="237713"/>
                  </a:lnTo>
                  <a:lnTo>
                    <a:pt x="82828" y="236207"/>
                  </a:lnTo>
                  <a:lnTo>
                    <a:pt x="82795" y="234692"/>
                  </a:lnTo>
                  <a:lnTo>
                    <a:pt x="82757" y="233186"/>
                  </a:lnTo>
                  <a:lnTo>
                    <a:pt x="82704" y="231680"/>
                  </a:lnTo>
                  <a:lnTo>
                    <a:pt x="82652" y="230174"/>
                  </a:lnTo>
                  <a:lnTo>
                    <a:pt x="82586" y="228668"/>
                  </a:lnTo>
                  <a:lnTo>
                    <a:pt x="82514" y="227162"/>
                  </a:lnTo>
                  <a:lnTo>
                    <a:pt x="82438" y="225656"/>
                  </a:lnTo>
                  <a:lnTo>
                    <a:pt x="82353" y="224160"/>
                  </a:lnTo>
                  <a:lnTo>
                    <a:pt x="82258" y="222664"/>
                  </a:lnTo>
                  <a:lnTo>
                    <a:pt x="82153" y="221168"/>
                  </a:lnTo>
                  <a:lnTo>
                    <a:pt x="82039" y="219681"/>
                  </a:lnTo>
                  <a:lnTo>
                    <a:pt x="81920" y="218195"/>
                  </a:lnTo>
                  <a:lnTo>
                    <a:pt x="81792" y="216718"/>
                  </a:lnTo>
                  <a:lnTo>
                    <a:pt x="81654" y="215242"/>
                  </a:lnTo>
                  <a:lnTo>
                    <a:pt x="81512" y="213765"/>
                  </a:lnTo>
                  <a:lnTo>
                    <a:pt x="81355" y="212298"/>
                  </a:lnTo>
                  <a:lnTo>
                    <a:pt x="81194" y="210841"/>
                  </a:lnTo>
                  <a:lnTo>
                    <a:pt x="81023" y="209394"/>
                  </a:lnTo>
                  <a:lnTo>
                    <a:pt x="80842" y="207947"/>
                  </a:lnTo>
                  <a:lnTo>
                    <a:pt x="80652" y="206509"/>
                  </a:lnTo>
                  <a:lnTo>
                    <a:pt x="80452" y="205081"/>
                  </a:lnTo>
                  <a:lnTo>
                    <a:pt x="80248" y="203654"/>
                  </a:lnTo>
                  <a:lnTo>
                    <a:pt x="80030" y="202246"/>
                  </a:lnTo>
                  <a:lnTo>
                    <a:pt x="79802" y="200837"/>
                  </a:lnTo>
                  <a:lnTo>
                    <a:pt x="79569" y="199439"/>
                  </a:lnTo>
                  <a:lnTo>
                    <a:pt x="79322" y="198060"/>
                  </a:lnTo>
                  <a:lnTo>
                    <a:pt x="79070" y="196681"/>
                  </a:lnTo>
                  <a:lnTo>
                    <a:pt x="78804" y="195322"/>
                  </a:lnTo>
                  <a:lnTo>
                    <a:pt x="78528" y="193963"/>
                  </a:lnTo>
                  <a:lnTo>
                    <a:pt x="78248" y="192623"/>
                  </a:lnTo>
                  <a:lnTo>
                    <a:pt x="78101" y="191958"/>
                  </a:lnTo>
                  <a:lnTo>
                    <a:pt x="77953" y="191293"/>
                  </a:lnTo>
                  <a:lnTo>
                    <a:pt x="77801" y="190628"/>
                  </a:lnTo>
                  <a:lnTo>
                    <a:pt x="77649" y="189973"/>
                  </a:lnTo>
                  <a:lnTo>
                    <a:pt x="77493" y="189318"/>
                  </a:lnTo>
                  <a:lnTo>
                    <a:pt x="77336" y="188663"/>
                  </a:lnTo>
                  <a:lnTo>
                    <a:pt x="77174" y="188017"/>
                  </a:lnTo>
                  <a:lnTo>
                    <a:pt x="77013" y="187372"/>
                  </a:lnTo>
                  <a:lnTo>
                    <a:pt x="76846" y="186736"/>
                  </a:lnTo>
                  <a:lnTo>
                    <a:pt x="76675" y="186091"/>
                  </a:lnTo>
                  <a:lnTo>
                    <a:pt x="76504" y="185455"/>
                  </a:lnTo>
                  <a:lnTo>
                    <a:pt x="76333" y="184829"/>
                  </a:lnTo>
                  <a:lnTo>
                    <a:pt x="76158" y="184204"/>
                  </a:lnTo>
                  <a:lnTo>
                    <a:pt x="75977" y="183578"/>
                  </a:lnTo>
                  <a:lnTo>
                    <a:pt x="75797" y="182952"/>
                  </a:lnTo>
                  <a:lnTo>
                    <a:pt x="75611" y="182336"/>
                  </a:lnTo>
                  <a:lnTo>
                    <a:pt x="75426" y="181730"/>
                  </a:lnTo>
                  <a:lnTo>
                    <a:pt x="75236" y="181114"/>
                  </a:lnTo>
                  <a:lnTo>
                    <a:pt x="75279" y="180801"/>
                  </a:lnTo>
                  <a:lnTo>
                    <a:pt x="75321" y="180478"/>
                  </a:lnTo>
                  <a:lnTo>
                    <a:pt x="75355" y="180155"/>
                  </a:lnTo>
                  <a:lnTo>
                    <a:pt x="75388" y="179823"/>
                  </a:lnTo>
                  <a:lnTo>
                    <a:pt x="75421" y="179490"/>
                  </a:lnTo>
                  <a:lnTo>
                    <a:pt x="75445" y="179158"/>
                  </a:lnTo>
                  <a:lnTo>
                    <a:pt x="75469" y="178825"/>
                  </a:lnTo>
                  <a:lnTo>
                    <a:pt x="75488" y="178483"/>
                  </a:lnTo>
                  <a:lnTo>
                    <a:pt x="75502" y="178151"/>
                  </a:lnTo>
                  <a:lnTo>
                    <a:pt x="75511" y="177799"/>
                  </a:lnTo>
                  <a:lnTo>
                    <a:pt x="75521" y="177456"/>
                  </a:lnTo>
                  <a:lnTo>
                    <a:pt x="75521" y="177104"/>
                  </a:lnTo>
                  <a:lnTo>
                    <a:pt x="75521" y="176762"/>
                  </a:lnTo>
                  <a:lnTo>
                    <a:pt x="75516" y="176400"/>
                  </a:lnTo>
                  <a:lnTo>
                    <a:pt x="75502" y="176048"/>
                  </a:lnTo>
                  <a:lnTo>
                    <a:pt x="75488" y="175696"/>
                  </a:lnTo>
                  <a:lnTo>
                    <a:pt x="75469" y="175285"/>
                  </a:lnTo>
                  <a:lnTo>
                    <a:pt x="75440" y="174884"/>
                  </a:lnTo>
                  <a:lnTo>
                    <a:pt x="75412" y="174474"/>
                  </a:lnTo>
                  <a:lnTo>
                    <a:pt x="75374" y="174073"/>
                  </a:lnTo>
                  <a:lnTo>
                    <a:pt x="75331" y="173662"/>
                  </a:lnTo>
                  <a:lnTo>
                    <a:pt x="75283" y="173261"/>
                  </a:lnTo>
                  <a:lnTo>
                    <a:pt x="75231" y="172850"/>
                  </a:lnTo>
                  <a:lnTo>
                    <a:pt x="75169" y="172449"/>
                  </a:lnTo>
                  <a:lnTo>
                    <a:pt x="75108" y="172039"/>
                  </a:lnTo>
                  <a:lnTo>
                    <a:pt x="75036" y="171638"/>
                  </a:lnTo>
                  <a:lnTo>
                    <a:pt x="74965" y="171247"/>
                  </a:lnTo>
                  <a:lnTo>
                    <a:pt x="74884" y="170846"/>
                  </a:lnTo>
                  <a:lnTo>
                    <a:pt x="74804" y="170445"/>
                  </a:lnTo>
                  <a:lnTo>
                    <a:pt x="74713" y="170054"/>
                  </a:lnTo>
                  <a:lnTo>
                    <a:pt x="74623" y="169672"/>
                  </a:lnTo>
                  <a:lnTo>
                    <a:pt x="74523" y="169281"/>
                  </a:lnTo>
                  <a:lnTo>
                    <a:pt x="74424" y="168900"/>
                  </a:lnTo>
                  <a:lnTo>
                    <a:pt x="74319" y="168518"/>
                  </a:lnTo>
                  <a:lnTo>
                    <a:pt x="74210" y="168147"/>
                  </a:lnTo>
                  <a:lnTo>
                    <a:pt x="74096" y="167775"/>
                  </a:lnTo>
                  <a:lnTo>
                    <a:pt x="73977" y="167413"/>
                  </a:lnTo>
                  <a:lnTo>
                    <a:pt x="73858" y="167052"/>
                  </a:lnTo>
                  <a:lnTo>
                    <a:pt x="73730" y="166690"/>
                  </a:lnTo>
                  <a:lnTo>
                    <a:pt x="73602" y="166348"/>
                  </a:lnTo>
                  <a:lnTo>
                    <a:pt x="73469" y="166005"/>
                  </a:lnTo>
                  <a:lnTo>
                    <a:pt x="73331" y="165663"/>
                  </a:lnTo>
                  <a:lnTo>
                    <a:pt x="73193" y="165331"/>
                  </a:lnTo>
                  <a:lnTo>
                    <a:pt x="73050" y="165008"/>
                  </a:lnTo>
                  <a:lnTo>
                    <a:pt x="72903" y="164685"/>
                  </a:lnTo>
                  <a:lnTo>
                    <a:pt x="72751" y="164382"/>
                  </a:lnTo>
                  <a:lnTo>
                    <a:pt x="72599" y="164079"/>
                  </a:lnTo>
                  <a:lnTo>
                    <a:pt x="72442" y="163785"/>
                  </a:lnTo>
                  <a:lnTo>
                    <a:pt x="72286" y="163492"/>
                  </a:lnTo>
                  <a:lnTo>
                    <a:pt x="72124" y="163218"/>
                  </a:lnTo>
                  <a:lnTo>
                    <a:pt x="71958" y="162944"/>
                  </a:lnTo>
                  <a:lnTo>
                    <a:pt x="71791" y="162690"/>
                  </a:lnTo>
                  <a:lnTo>
                    <a:pt x="71620" y="162436"/>
                  </a:lnTo>
                  <a:lnTo>
                    <a:pt x="71449" y="162192"/>
                  </a:lnTo>
                  <a:lnTo>
                    <a:pt x="71274" y="161957"/>
                  </a:lnTo>
                  <a:lnTo>
                    <a:pt x="71098" y="161742"/>
                  </a:lnTo>
                  <a:lnTo>
                    <a:pt x="70922" y="161527"/>
                  </a:lnTo>
                  <a:lnTo>
                    <a:pt x="70742" y="161321"/>
                  </a:lnTo>
                  <a:lnTo>
                    <a:pt x="70556" y="161135"/>
                  </a:lnTo>
                  <a:lnTo>
                    <a:pt x="70371" y="160959"/>
                  </a:lnTo>
                  <a:lnTo>
                    <a:pt x="70186" y="160793"/>
                  </a:lnTo>
                  <a:lnTo>
                    <a:pt x="69996" y="160637"/>
                  </a:lnTo>
                  <a:lnTo>
                    <a:pt x="69806" y="160490"/>
                  </a:lnTo>
                  <a:lnTo>
                    <a:pt x="69616" y="160363"/>
                  </a:lnTo>
                  <a:lnTo>
                    <a:pt x="69426" y="160246"/>
                  </a:lnTo>
                  <a:lnTo>
                    <a:pt x="69231" y="160138"/>
                  </a:lnTo>
                  <a:lnTo>
                    <a:pt x="69036" y="160050"/>
                  </a:lnTo>
                  <a:lnTo>
                    <a:pt x="68836" y="159972"/>
                  </a:lnTo>
                  <a:lnTo>
                    <a:pt x="68637" y="159903"/>
                  </a:lnTo>
                  <a:lnTo>
                    <a:pt x="68442" y="159854"/>
                  </a:lnTo>
                  <a:lnTo>
                    <a:pt x="68243" y="159815"/>
                  </a:lnTo>
                  <a:lnTo>
                    <a:pt x="68038" y="159796"/>
                  </a:lnTo>
                  <a:lnTo>
                    <a:pt x="67839" y="159786"/>
                  </a:lnTo>
                  <a:lnTo>
                    <a:pt x="67639" y="159796"/>
                  </a:lnTo>
                  <a:lnTo>
                    <a:pt x="67435" y="159825"/>
                  </a:lnTo>
                  <a:lnTo>
                    <a:pt x="67231" y="159864"/>
                  </a:lnTo>
                  <a:lnTo>
                    <a:pt x="67031" y="159923"/>
                  </a:lnTo>
                  <a:lnTo>
                    <a:pt x="66827" y="159991"/>
                  </a:lnTo>
                  <a:lnTo>
                    <a:pt x="66622" y="160079"/>
                  </a:lnTo>
                  <a:lnTo>
                    <a:pt x="66418" y="160187"/>
                  </a:lnTo>
                  <a:lnTo>
                    <a:pt x="66413" y="159776"/>
                  </a:lnTo>
                  <a:lnTo>
                    <a:pt x="66404" y="159365"/>
                  </a:lnTo>
                  <a:lnTo>
                    <a:pt x="66399" y="158965"/>
                  </a:lnTo>
                  <a:lnTo>
                    <a:pt x="66394" y="158554"/>
                  </a:lnTo>
                  <a:lnTo>
                    <a:pt x="66385" y="158397"/>
                  </a:lnTo>
                  <a:lnTo>
                    <a:pt x="66371" y="158251"/>
                  </a:lnTo>
                  <a:lnTo>
                    <a:pt x="66352" y="158114"/>
                  </a:lnTo>
                  <a:lnTo>
                    <a:pt x="66328" y="157996"/>
                  </a:lnTo>
                  <a:lnTo>
                    <a:pt x="66295" y="157879"/>
                  </a:lnTo>
                  <a:lnTo>
                    <a:pt x="66261" y="157781"/>
                  </a:lnTo>
                  <a:lnTo>
                    <a:pt x="66223" y="157684"/>
                  </a:lnTo>
                  <a:lnTo>
                    <a:pt x="66181" y="157596"/>
                  </a:lnTo>
                  <a:lnTo>
                    <a:pt x="66166" y="157498"/>
                  </a:lnTo>
                  <a:lnTo>
                    <a:pt x="66147" y="157400"/>
                  </a:lnTo>
                  <a:lnTo>
                    <a:pt x="66124" y="157302"/>
                  </a:lnTo>
                  <a:lnTo>
                    <a:pt x="66100" y="157214"/>
                  </a:lnTo>
                  <a:lnTo>
                    <a:pt x="66071" y="157126"/>
                  </a:lnTo>
                  <a:lnTo>
                    <a:pt x="66043" y="157038"/>
                  </a:lnTo>
                  <a:lnTo>
                    <a:pt x="66010" y="156960"/>
                  </a:lnTo>
                  <a:lnTo>
                    <a:pt x="65972" y="156891"/>
                  </a:lnTo>
                  <a:lnTo>
                    <a:pt x="65934" y="156823"/>
                  </a:lnTo>
                  <a:lnTo>
                    <a:pt x="65891" y="156764"/>
                  </a:lnTo>
                  <a:lnTo>
                    <a:pt x="65848" y="156715"/>
                  </a:lnTo>
                  <a:lnTo>
                    <a:pt x="65801" y="156676"/>
                  </a:lnTo>
                  <a:lnTo>
                    <a:pt x="65753" y="156637"/>
                  </a:lnTo>
                  <a:lnTo>
                    <a:pt x="65701" y="156608"/>
                  </a:lnTo>
                  <a:lnTo>
                    <a:pt x="65644" y="156598"/>
                  </a:lnTo>
                  <a:lnTo>
                    <a:pt x="65587" y="156588"/>
                  </a:lnTo>
                  <a:lnTo>
                    <a:pt x="64009" y="156569"/>
                  </a:lnTo>
                  <a:lnTo>
                    <a:pt x="62437" y="156549"/>
                  </a:lnTo>
                  <a:lnTo>
                    <a:pt x="60860" y="156539"/>
                  </a:lnTo>
                  <a:lnTo>
                    <a:pt x="59282" y="156539"/>
                  </a:lnTo>
                  <a:lnTo>
                    <a:pt x="56123" y="156549"/>
                  </a:lnTo>
                  <a:lnTo>
                    <a:pt x="52968" y="156559"/>
                  </a:lnTo>
                  <a:lnTo>
                    <a:pt x="53006" y="154437"/>
                  </a:lnTo>
                  <a:lnTo>
                    <a:pt x="53035" y="152315"/>
                  </a:lnTo>
                  <a:lnTo>
                    <a:pt x="53063" y="150193"/>
                  </a:lnTo>
                  <a:lnTo>
                    <a:pt x="53078" y="148061"/>
                  </a:lnTo>
                  <a:lnTo>
                    <a:pt x="53092" y="145939"/>
                  </a:lnTo>
                  <a:lnTo>
                    <a:pt x="53097" y="143807"/>
                  </a:lnTo>
                  <a:lnTo>
                    <a:pt x="53097" y="141676"/>
                  </a:lnTo>
                  <a:lnTo>
                    <a:pt x="53092" y="139544"/>
                  </a:lnTo>
                  <a:lnTo>
                    <a:pt x="53087" y="137422"/>
                  </a:lnTo>
                  <a:lnTo>
                    <a:pt x="53073" y="135290"/>
                  </a:lnTo>
                  <a:lnTo>
                    <a:pt x="53059" y="133158"/>
                  </a:lnTo>
                  <a:lnTo>
                    <a:pt x="53040" y="131036"/>
                  </a:lnTo>
                  <a:lnTo>
                    <a:pt x="52992" y="126792"/>
                  </a:lnTo>
                  <a:lnTo>
                    <a:pt x="52940" y="122558"/>
                  </a:lnTo>
                  <a:lnTo>
                    <a:pt x="54650" y="122568"/>
                  </a:lnTo>
                  <a:lnTo>
                    <a:pt x="56356" y="122587"/>
                  </a:lnTo>
                  <a:lnTo>
                    <a:pt x="59767" y="122587"/>
                  </a:lnTo>
                  <a:lnTo>
                    <a:pt x="61472" y="122578"/>
                  </a:lnTo>
                  <a:lnTo>
                    <a:pt x="63178" y="122558"/>
                  </a:lnTo>
                  <a:lnTo>
                    <a:pt x="64884" y="122538"/>
                  </a:lnTo>
                  <a:lnTo>
                    <a:pt x="66589" y="122499"/>
                  </a:lnTo>
                  <a:lnTo>
                    <a:pt x="66660" y="122490"/>
                  </a:lnTo>
                  <a:lnTo>
                    <a:pt x="66727" y="122480"/>
                  </a:lnTo>
                  <a:lnTo>
                    <a:pt x="66789" y="122450"/>
                  </a:lnTo>
                  <a:lnTo>
                    <a:pt x="66851" y="122421"/>
                  </a:lnTo>
                  <a:lnTo>
                    <a:pt x="66908" y="122382"/>
                  </a:lnTo>
                  <a:lnTo>
                    <a:pt x="66960" y="122333"/>
                  </a:lnTo>
                  <a:lnTo>
                    <a:pt x="67012" y="122274"/>
                  </a:lnTo>
                  <a:lnTo>
                    <a:pt x="67060" y="122216"/>
                  </a:lnTo>
                  <a:lnTo>
                    <a:pt x="67102" y="122147"/>
                  </a:lnTo>
                  <a:lnTo>
                    <a:pt x="67145" y="122079"/>
                  </a:lnTo>
                  <a:lnTo>
                    <a:pt x="67183" y="122001"/>
                  </a:lnTo>
                  <a:lnTo>
                    <a:pt x="67216" y="121913"/>
                  </a:lnTo>
                  <a:lnTo>
                    <a:pt x="67250" y="121825"/>
                  </a:lnTo>
                  <a:lnTo>
                    <a:pt x="67278" y="121737"/>
                  </a:lnTo>
                  <a:lnTo>
                    <a:pt x="67302" y="121639"/>
                  </a:lnTo>
                  <a:lnTo>
                    <a:pt x="67326" y="121541"/>
                  </a:lnTo>
                  <a:lnTo>
                    <a:pt x="67345" y="121443"/>
                  </a:lnTo>
                  <a:lnTo>
                    <a:pt x="67364" y="121336"/>
                  </a:lnTo>
                  <a:lnTo>
                    <a:pt x="67373" y="121228"/>
                  </a:lnTo>
                  <a:lnTo>
                    <a:pt x="67387" y="121121"/>
                  </a:lnTo>
                  <a:lnTo>
                    <a:pt x="67392" y="121013"/>
                  </a:lnTo>
                  <a:lnTo>
                    <a:pt x="67397" y="120905"/>
                  </a:lnTo>
                  <a:lnTo>
                    <a:pt x="67397" y="120788"/>
                  </a:lnTo>
                  <a:lnTo>
                    <a:pt x="67397" y="120681"/>
                  </a:lnTo>
                  <a:lnTo>
                    <a:pt x="67392" y="120563"/>
                  </a:lnTo>
                  <a:lnTo>
                    <a:pt x="67383" y="120456"/>
                  </a:lnTo>
                  <a:lnTo>
                    <a:pt x="67368" y="120348"/>
                  </a:lnTo>
                  <a:lnTo>
                    <a:pt x="67354" y="120240"/>
                  </a:lnTo>
                  <a:lnTo>
                    <a:pt x="67340" y="120133"/>
                  </a:lnTo>
                  <a:lnTo>
                    <a:pt x="67316" y="120025"/>
                  </a:lnTo>
                  <a:lnTo>
                    <a:pt x="67292" y="119928"/>
                  </a:lnTo>
                  <a:lnTo>
                    <a:pt x="67269" y="119830"/>
                  </a:lnTo>
                  <a:lnTo>
                    <a:pt x="67402" y="118774"/>
                  </a:lnTo>
                  <a:lnTo>
                    <a:pt x="67535" y="117727"/>
                  </a:lnTo>
                  <a:lnTo>
                    <a:pt x="67663" y="116661"/>
                  </a:lnTo>
                  <a:lnTo>
                    <a:pt x="67786" y="115605"/>
                  </a:lnTo>
                  <a:lnTo>
                    <a:pt x="67905" y="114549"/>
                  </a:lnTo>
                  <a:lnTo>
                    <a:pt x="68019" y="113483"/>
                  </a:lnTo>
                  <a:lnTo>
                    <a:pt x="68133" y="112417"/>
                  </a:lnTo>
                  <a:lnTo>
                    <a:pt x="68238" y="111342"/>
                  </a:lnTo>
                  <a:lnTo>
                    <a:pt x="68342" y="110276"/>
                  </a:lnTo>
                  <a:lnTo>
                    <a:pt x="68442" y="109200"/>
                  </a:lnTo>
                  <a:lnTo>
                    <a:pt x="68537" y="108134"/>
                  </a:lnTo>
                  <a:lnTo>
                    <a:pt x="68632" y="107059"/>
                  </a:lnTo>
                  <a:lnTo>
                    <a:pt x="68722" y="105983"/>
                  </a:lnTo>
                  <a:lnTo>
                    <a:pt x="68808" y="104898"/>
                  </a:lnTo>
                  <a:lnTo>
                    <a:pt x="68893" y="103822"/>
                  </a:lnTo>
                  <a:lnTo>
                    <a:pt x="68974" y="102746"/>
                  </a:lnTo>
                  <a:lnTo>
                    <a:pt x="69131" y="100575"/>
                  </a:lnTo>
                  <a:lnTo>
                    <a:pt x="69273" y="98414"/>
                  </a:lnTo>
                  <a:lnTo>
                    <a:pt x="69411" y="96243"/>
                  </a:lnTo>
                  <a:lnTo>
                    <a:pt x="69540" y="94072"/>
                  </a:lnTo>
                  <a:lnTo>
                    <a:pt x="69663" y="91911"/>
                  </a:lnTo>
                  <a:lnTo>
                    <a:pt x="69782" y="89740"/>
                  </a:lnTo>
                  <a:lnTo>
                    <a:pt x="69896" y="87569"/>
                  </a:lnTo>
                  <a:lnTo>
                    <a:pt x="70005" y="85408"/>
                  </a:lnTo>
                  <a:lnTo>
                    <a:pt x="70048" y="84626"/>
                  </a:lnTo>
                  <a:lnTo>
                    <a:pt x="70095" y="83834"/>
                  </a:lnTo>
                  <a:lnTo>
                    <a:pt x="70190" y="82230"/>
                  </a:lnTo>
                  <a:lnTo>
                    <a:pt x="70295" y="80578"/>
                  </a:lnTo>
                  <a:lnTo>
                    <a:pt x="70390" y="78905"/>
                  </a:lnTo>
                  <a:lnTo>
                    <a:pt x="70437" y="78064"/>
                  </a:lnTo>
                  <a:lnTo>
                    <a:pt x="70480" y="77214"/>
                  </a:lnTo>
                  <a:lnTo>
                    <a:pt x="70518" y="76363"/>
                  </a:lnTo>
                  <a:lnTo>
                    <a:pt x="70556" y="75512"/>
                  </a:lnTo>
                  <a:lnTo>
                    <a:pt x="70585" y="74661"/>
                  </a:lnTo>
                  <a:lnTo>
                    <a:pt x="70604" y="73801"/>
                  </a:lnTo>
                  <a:lnTo>
                    <a:pt x="70618" y="72950"/>
                  </a:lnTo>
                  <a:lnTo>
                    <a:pt x="70623" y="72099"/>
                  </a:lnTo>
                  <a:lnTo>
                    <a:pt x="70623" y="71258"/>
                  </a:lnTo>
                  <a:lnTo>
                    <a:pt x="70608" y="70408"/>
                  </a:lnTo>
                  <a:lnTo>
                    <a:pt x="70599" y="69987"/>
                  </a:lnTo>
                  <a:lnTo>
                    <a:pt x="70585" y="69576"/>
                  </a:lnTo>
                  <a:lnTo>
                    <a:pt x="70566" y="69156"/>
                  </a:lnTo>
                  <a:lnTo>
                    <a:pt x="70547" y="68736"/>
                  </a:lnTo>
                  <a:lnTo>
                    <a:pt x="70528" y="68325"/>
                  </a:lnTo>
                  <a:lnTo>
                    <a:pt x="70499" y="67914"/>
                  </a:lnTo>
                  <a:lnTo>
                    <a:pt x="70471" y="67503"/>
                  </a:lnTo>
                  <a:lnTo>
                    <a:pt x="70437" y="67093"/>
                  </a:lnTo>
                  <a:lnTo>
                    <a:pt x="70404" y="66692"/>
                  </a:lnTo>
                  <a:lnTo>
                    <a:pt x="70366" y="66291"/>
                  </a:lnTo>
                  <a:lnTo>
                    <a:pt x="70319" y="65890"/>
                  </a:lnTo>
                  <a:lnTo>
                    <a:pt x="70271" y="65489"/>
                  </a:lnTo>
                  <a:lnTo>
                    <a:pt x="70224" y="65088"/>
                  </a:lnTo>
                  <a:lnTo>
                    <a:pt x="70167" y="64697"/>
                  </a:lnTo>
                  <a:lnTo>
                    <a:pt x="70110" y="64306"/>
                  </a:lnTo>
                  <a:lnTo>
                    <a:pt x="70043" y="63924"/>
                  </a:lnTo>
                  <a:lnTo>
                    <a:pt x="69977" y="63533"/>
                  </a:lnTo>
                  <a:lnTo>
                    <a:pt x="69905" y="63152"/>
                  </a:lnTo>
                  <a:lnTo>
                    <a:pt x="69825" y="62780"/>
                  </a:lnTo>
                  <a:lnTo>
                    <a:pt x="69744" y="62399"/>
                  </a:lnTo>
                  <a:lnTo>
                    <a:pt x="69658" y="62027"/>
                  </a:lnTo>
                  <a:lnTo>
                    <a:pt x="69568" y="61665"/>
                  </a:lnTo>
                  <a:lnTo>
                    <a:pt x="69468" y="61304"/>
                  </a:lnTo>
                  <a:lnTo>
                    <a:pt x="69369" y="60942"/>
                  </a:lnTo>
                  <a:lnTo>
                    <a:pt x="69259" y="60590"/>
                  </a:lnTo>
                  <a:lnTo>
                    <a:pt x="69150" y="60238"/>
                  </a:lnTo>
                  <a:lnTo>
                    <a:pt x="69031" y="59895"/>
                  </a:lnTo>
                  <a:lnTo>
                    <a:pt x="68908" y="59553"/>
                  </a:lnTo>
                  <a:lnTo>
                    <a:pt x="68779" y="59201"/>
                  </a:lnTo>
                  <a:lnTo>
                    <a:pt x="68642" y="58869"/>
                  </a:lnTo>
                  <a:lnTo>
                    <a:pt x="68504" y="58536"/>
                  </a:lnTo>
                  <a:lnTo>
                    <a:pt x="68361" y="58214"/>
                  </a:lnTo>
                  <a:lnTo>
                    <a:pt x="68214" y="57901"/>
                  </a:lnTo>
                  <a:lnTo>
                    <a:pt x="68067" y="57597"/>
                  </a:lnTo>
                  <a:lnTo>
                    <a:pt x="67915" y="57304"/>
                  </a:lnTo>
                  <a:lnTo>
                    <a:pt x="67758" y="57011"/>
                  </a:lnTo>
                  <a:lnTo>
                    <a:pt x="67596" y="56727"/>
                  </a:lnTo>
                  <a:lnTo>
                    <a:pt x="67435" y="56453"/>
                  </a:lnTo>
                  <a:lnTo>
                    <a:pt x="67269" y="56189"/>
                  </a:lnTo>
                  <a:lnTo>
                    <a:pt x="67098" y="55935"/>
                  </a:lnTo>
                  <a:lnTo>
                    <a:pt x="66927" y="55681"/>
                  </a:lnTo>
                  <a:lnTo>
                    <a:pt x="66751" y="55436"/>
                  </a:lnTo>
                  <a:lnTo>
                    <a:pt x="66575" y="55202"/>
                  </a:lnTo>
                  <a:lnTo>
                    <a:pt x="66390" y="54967"/>
                  </a:lnTo>
                  <a:lnTo>
                    <a:pt x="66209" y="54752"/>
                  </a:lnTo>
                  <a:lnTo>
                    <a:pt x="66019" y="54527"/>
                  </a:lnTo>
                  <a:lnTo>
                    <a:pt x="65829" y="54322"/>
                  </a:lnTo>
                  <a:lnTo>
                    <a:pt x="65639" y="54116"/>
                  </a:lnTo>
                  <a:lnTo>
                    <a:pt x="65444" y="53921"/>
                  </a:lnTo>
                  <a:lnTo>
                    <a:pt x="65245" y="53735"/>
                  </a:lnTo>
                  <a:lnTo>
                    <a:pt x="65045" y="53549"/>
                  </a:lnTo>
                  <a:lnTo>
                    <a:pt x="64841" y="53373"/>
                  </a:lnTo>
                  <a:lnTo>
                    <a:pt x="64637" y="53197"/>
                  </a:lnTo>
                  <a:lnTo>
                    <a:pt x="64432" y="53031"/>
                  </a:lnTo>
                  <a:lnTo>
                    <a:pt x="64223" y="52874"/>
                  </a:lnTo>
                  <a:lnTo>
                    <a:pt x="64009" y="52728"/>
                  </a:lnTo>
                  <a:lnTo>
                    <a:pt x="63796" y="52571"/>
                  </a:lnTo>
                  <a:lnTo>
                    <a:pt x="63582" y="52434"/>
                  </a:lnTo>
                  <a:lnTo>
                    <a:pt x="63363" y="52297"/>
                  </a:lnTo>
                  <a:lnTo>
                    <a:pt x="63145" y="52170"/>
                  </a:lnTo>
                  <a:lnTo>
                    <a:pt x="62921" y="52043"/>
                  </a:lnTo>
                  <a:lnTo>
                    <a:pt x="62698" y="51926"/>
                  </a:lnTo>
                  <a:lnTo>
                    <a:pt x="62247" y="51701"/>
                  </a:lnTo>
                  <a:lnTo>
                    <a:pt x="61791" y="51495"/>
                  </a:lnTo>
                  <a:lnTo>
                    <a:pt x="61325" y="51310"/>
                  </a:lnTo>
                  <a:lnTo>
                    <a:pt x="60855" y="51143"/>
                  </a:lnTo>
                  <a:lnTo>
                    <a:pt x="60384" y="50987"/>
                  </a:lnTo>
                  <a:lnTo>
                    <a:pt x="59905" y="50860"/>
                  </a:lnTo>
                  <a:lnTo>
                    <a:pt x="59420" y="50743"/>
                  </a:lnTo>
                  <a:lnTo>
                    <a:pt x="58935" y="50635"/>
                  </a:lnTo>
                  <a:lnTo>
                    <a:pt x="58446" y="50547"/>
                  </a:lnTo>
                  <a:lnTo>
                    <a:pt x="57957" y="50478"/>
                  </a:lnTo>
                  <a:lnTo>
                    <a:pt x="57463" y="50410"/>
                  </a:lnTo>
                  <a:lnTo>
                    <a:pt x="56969" y="50361"/>
                  </a:lnTo>
                  <a:lnTo>
                    <a:pt x="56474" y="50332"/>
                  </a:lnTo>
                  <a:lnTo>
                    <a:pt x="55980" y="50302"/>
                  </a:lnTo>
                  <a:lnTo>
                    <a:pt x="55482" y="50283"/>
                  </a:lnTo>
                  <a:lnTo>
                    <a:pt x="55581" y="49325"/>
                  </a:lnTo>
                  <a:lnTo>
                    <a:pt x="55672" y="48366"/>
                  </a:lnTo>
                  <a:lnTo>
                    <a:pt x="55852" y="46440"/>
                  </a:lnTo>
                  <a:lnTo>
                    <a:pt x="55904" y="45892"/>
                  </a:lnTo>
                  <a:lnTo>
                    <a:pt x="55961" y="45345"/>
                  </a:lnTo>
                  <a:lnTo>
                    <a:pt x="56018" y="44787"/>
                  </a:lnTo>
                  <a:lnTo>
                    <a:pt x="56066" y="44230"/>
                  </a:lnTo>
                  <a:lnTo>
                    <a:pt x="56090" y="43956"/>
                  </a:lnTo>
                  <a:lnTo>
                    <a:pt x="56109" y="43672"/>
                  </a:lnTo>
                  <a:lnTo>
                    <a:pt x="56123" y="43399"/>
                  </a:lnTo>
                  <a:lnTo>
                    <a:pt x="56137" y="43125"/>
                  </a:lnTo>
                  <a:lnTo>
                    <a:pt x="56142" y="42851"/>
                  </a:lnTo>
                  <a:lnTo>
                    <a:pt x="56147" y="42567"/>
                  </a:lnTo>
                  <a:lnTo>
                    <a:pt x="56142" y="42294"/>
                  </a:lnTo>
                  <a:lnTo>
                    <a:pt x="56132" y="42030"/>
                  </a:lnTo>
                  <a:lnTo>
                    <a:pt x="56123" y="41893"/>
                  </a:lnTo>
                  <a:lnTo>
                    <a:pt x="56109" y="41766"/>
                  </a:lnTo>
                  <a:lnTo>
                    <a:pt x="56094" y="41658"/>
                  </a:lnTo>
                  <a:lnTo>
                    <a:pt x="56071" y="41550"/>
                  </a:lnTo>
                  <a:lnTo>
                    <a:pt x="56042" y="41453"/>
                  </a:lnTo>
                  <a:lnTo>
                    <a:pt x="56009" y="41365"/>
                  </a:lnTo>
                  <a:lnTo>
                    <a:pt x="55976" y="41296"/>
                  </a:lnTo>
                  <a:lnTo>
                    <a:pt x="55938" y="41228"/>
                  </a:lnTo>
                  <a:lnTo>
                    <a:pt x="55895" y="41169"/>
                  </a:lnTo>
                  <a:lnTo>
                    <a:pt x="55852" y="41120"/>
                  </a:lnTo>
                  <a:lnTo>
                    <a:pt x="55805" y="41081"/>
                  </a:lnTo>
                  <a:lnTo>
                    <a:pt x="55757" y="41052"/>
                  </a:lnTo>
                  <a:lnTo>
                    <a:pt x="55710" y="41032"/>
                  </a:lnTo>
                  <a:lnTo>
                    <a:pt x="55662" y="41013"/>
                  </a:lnTo>
                  <a:lnTo>
                    <a:pt x="55615" y="41013"/>
                  </a:lnTo>
                  <a:lnTo>
                    <a:pt x="55562" y="41022"/>
                  </a:lnTo>
                  <a:lnTo>
                    <a:pt x="55553" y="40915"/>
                  </a:lnTo>
                  <a:lnTo>
                    <a:pt x="55543" y="40817"/>
                  </a:lnTo>
                  <a:lnTo>
                    <a:pt x="55524" y="40719"/>
                  </a:lnTo>
                  <a:lnTo>
                    <a:pt x="55505" y="40631"/>
                  </a:lnTo>
                  <a:lnTo>
                    <a:pt x="55486" y="40543"/>
                  </a:lnTo>
                  <a:lnTo>
                    <a:pt x="55458" y="40455"/>
                  </a:lnTo>
                  <a:lnTo>
                    <a:pt x="55429" y="40377"/>
                  </a:lnTo>
                  <a:lnTo>
                    <a:pt x="55396" y="40309"/>
                  </a:lnTo>
                  <a:lnTo>
                    <a:pt x="55363" y="40240"/>
                  </a:lnTo>
                  <a:lnTo>
                    <a:pt x="55320" y="40181"/>
                  </a:lnTo>
                  <a:lnTo>
                    <a:pt x="55277" y="40133"/>
                  </a:lnTo>
                  <a:lnTo>
                    <a:pt x="55230" y="40093"/>
                  </a:lnTo>
                  <a:lnTo>
                    <a:pt x="55177" y="40054"/>
                  </a:lnTo>
                  <a:lnTo>
                    <a:pt x="55120" y="40035"/>
                  </a:lnTo>
                  <a:lnTo>
                    <a:pt x="55059" y="40015"/>
                  </a:lnTo>
                  <a:lnTo>
                    <a:pt x="54992" y="40005"/>
                  </a:lnTo>
                  <a:lnTo>
                    <a:pt x="53049" y="40005"/>
                  </a:lnTo>
                  <a:lnTo>
                    <a:pt x="53097" y="39292"/>
                  </a:lnTo>
                  <a:lnTo>
                    <a:pt x="53144" y="38548"/>
                  </a:lnTo>
                  <a:lnTo>
                    <a:pt x="53187" y="37805"/>
                  </a:lnTo>
                  <a:lnTo>
                    <a:pt x="53230" y="37042"/>
                  </a:lnTo>
                  <a:lnTo>
                    <a:pt x="53263" y="36270"/>
                  </a:lnTo>
                  <a:lnTo>
                    <a:pt x="53291" y="35488"/>
                  </a:lnTo>
                  <a:lnTo>
                    <a:pt x="53320" y="34705"/>
                  </a:lnTo>
                  <a:lnTo>
                    <a:pt x="53339" y="33903"/>
                  </a:lnTo>
                  <a:lnTo>
                    <a:pt x="53353" y="33092"/>
                  </a:lnTo>
                  <a:lnTo>
                    <a:pt x="53363" y="32280"/>
                  </a:lnTo>
                  <a:lnTo>
                    <a:pt x="53372" y="31459"/>
                  </a:lnTo>
                  <a:lnTo>
                    <a:pt x="53372" y="30637"/>
                  </a:lnTo>
                  <a:lnTo>
                    <a:pt x="53363" y="29806"/>
                  </a:lnTo>
                  <a:lnTo>
                    <a:pt x="53353" y="28975"/>
                  </a:lnTo>
                  <a:lnTo>
                    <a:pt x="53339" y="28134"/>
                  </a:lnTo>
                  <a:lnTo>
                    <a:pt x="53315" y="27293"/>
                  </a:lnTo>
                  <a:lnTo>
                    <a:pt x="53287" y="26452"/>
                  </a:lnTo>
                  <a:lnTo>
                    <a:pt x="53249" y="25611"/>
                  </a:lnTo>
                  <a:lnTo>
                    <a:pt x="53211" y="24770"/>
                  </a:lnTo>
                  <a:lnTo>
                    <a:pt x="53163" y="23929"/>
                  </a:lnTo>
                  <a:lnTo>
                    <a:pt x="53106" y="23088"/>
                  </a:lnTo>
                  <a:lnTo>
                    <a:pt x="53049" y="22257"/>
                  </a:lnTo>
                  <a:lnTo>
                    <a:pt x="52978" y="21426"/>
                  </a:lnTo>
                  <a:lnTo>
                    <a:pt x="52906" y="20594"/>
                  </a:lnTo>
                  <a:lnTo>
                    <a:pt x="52826" y="19773"/>
                  </a:lnTo>
                  <a:lnTo>
                    <a:pt x="52735" y="18952"/>
                  </a:lnTo>
                  <a:lnTo>
                    <a:pt x="52640" y="18140"/>
                  </a:lnTo>
                  <a:lnTo>
                    <a:pt x="52536" y="17338"/>
                  </a:lnTo>
                  <a:lnTo>
                    <a:pt x="52422" y="16546"/>
                  </a:lnTo>
                  <a:lnTo>
                    <a:pt x="52303" y="15754"/>
                  </a:lnTo>
                  <a:lnTo>
                    <a:pt x="52180" y="14981"/>
                  </a:lnTo>
                  <a:lnTo>
                    <a:pt x="52042" y="14209"/>
                  </a:lnTo>
                  <a:lnTo>
                    <a:pt x="51899" y="13456"/>
                  </a:lnTo>
                  <a:lnTo>
                    <a:pt x="51752" y="12713"/>
                  </a:lnTo>
                  <a:lnTo>
                    <a:pt x="51590" y="11989"/>
                  </a:lnTo>
                  <a:lnTo>
                    <a:pt x="51424" y="11265"/>
                  </a:lnTo>
                  <a:lnTo>
                    <a:pt x="51248" y="10561"/>
                  </a:lnTo>
                  <a:lnTo>
                    <a:pt x="51153" y="10219"/>
                  </a:lnTo>
                  <a:lnTo>
                    <a:pt x="51058" y="9877"/>
                  </a:lnTo>
                  <a:lnTo>
                    <a:pt x="50963" y="9544"/>
                  </a:lnTo>
                  <a:lnTo>
                    <a:pt x="50868" y="9212"/>
                  </a:lnTo>
                  <a:lnTo>
                    <a:pt x="50764" y="8879"/>
                  </a:lnTo>
                  <a:lnTo>
                    <a:pt x="50664" y="8557"/>
                  </a:lnTo>
                  <a:lnTo>
                    <a:pt x="50560" y="8234"/>
                  </a:lnTo>
                  <a:lnTo>
                    <a:pt x="50450" y="7921"/>
                  </a:lnTo>
                  <a:lnTo>
                    <a:pt x="50341" y="7608"/>
                  </a:lnTo>
                  <a:lnTo>
                    <a:pt x="50227" y="7305"/>
                  </a:lnTo>
                  <a:lnTo>
                    <a:pt x="50113" y="7002"/>
                  </a:lnTo>
                  <a:lnTo>
                    <a:pt x="49999" y="6699"/>
                  </a:lnTo>
                  <a:lnTo>
                    <a:pt x="49880" y="6415"/>
                  </a:lnTo>
                  <a:lnTo>
                    <a:pt x="49757" y="6122"/>
                  </a:lnTo>
                  <a:lnTo>
                    <a:pt x="49633" y="5848"/>
                  </a:lnTo>
                  <a:lnTo>
                    <a:pt x="49505" y="5564"/>
                  </a:lnTo>
                  <a:lnTo>
                    <a:pt x="49377" y="5300"/>
                  </a:lnTo>
                  <a:lnTo>
                    <a:pt x="49244" y="5036"/>
                  </a:lnTo>
                  <a:lnTo>
                    <a:pt x="49110" y="4772"/>
                  </a:lnTo>
                  <a:lnTo>
                    <a:pt x="48973" y="4518"/>
                  </a:lnTo>
                  <a:lnTo>
                    <a:pt x="48835" y="4274"/>
                  </a:lnTo>
                  <a:lnTo>
                    <a:pt x="48692" y="4029"/>
                  </a:lnTo>
                  <a:lnTo>
                    <a:pt x="48550" y="3794"/>
                  </a:lnTo>
                  <a:lnTo>
                    <a:pt x="48403" y="3560"/>
                  </a:lnTo>
                  <a:lnTo>
                    <a:pt x="48255" y="3335"/>
                  </a:lnTo>
                  <a:lnTo>
                    <a:pt x="48103" y="3120"/>
                  </a:lnTo>
                  <a:lnTo>
                    <a:pt x="47947" y="2914"/>
                  </a:lnTo>
                  <a:lnTo>
                    <a:pt x="47790" y="2709"/>
                  </a:lnTo>
                  <a:lnTo>
                    <a:pt x="47628" y="2513"/>
                  </a:lnTo>
                  <a:lnTo>
                    <a:pt x="47467" y="2318"/>
                  </a:lnTo>
                  <a:lnTo>
                    <a:pt x="47300" y="2132"/>
                  </a:lnTo>
                  <a:lnTo>
                    <a:pt x="47134" y="1956"/>
                  </a:lnTo>
                  <a:lnTo>
                    <a:pt x="46963" y="1790"/>
                  </a:lnTo>
                  <a:lnTo>
                    <a:pt x="46792" y="1624"/>
                  </a:lnTo>
                  <a:lnTo>
                    <a:pt x="46616" y="1467"/>
                  </a:lnTo>
                  <a:lnTo>
                    <a:pt x="46436" y="1320"/>
                  </a:lnTo>
                  <a:lnTo>
                    <a:pt x="46255" y="1174"/>
                  </a:lnTo>
                  <a:lnTo>
                    <a:pt x="46070" y="1047"/>
                  </a:lnTo>
                  <a:lnTo>
                    <a:pt x="45880" y="919"/>
                  </a:lnTo>
                  <a:lnTo>
                    <a:pt x="45690" y="802"/>
                  </a:lnTo>
                  <a:lnTo>
                    <a:pt x="45500" y="685"/>
                  </a:lnTo>
                  <a:lnTo>
                    <a:pt x="45300" y="587"/>
                  </a:lnTo>
                  <a:lnTo>
                    <a:pt x="45105" y="489"/>
                  </a:lnTo>
                  <a:lnTo>
                    <a:pt x="44901" y="401"/>
                  </a:lnTo>
                  <a:lnTo>
                    <a:pt x="44697" y="323"/>
                  </a:lnTo>
                  <a:lnTo>
                    <a:pt x="44488" y="255"/>
                  </a:lnTo>
                  <a:lnTo>
                    <a:pt x="44279" y="196"/>
                  </a:lnTo>
                  <a:lnTo>
                    <a:pt x="44065" y="137"/>
                  </a:lnTo>
                  <a:lnTo>
                    <a:pt x="43846" y="98"/>
                  </a:lnTo>
                  <a:lnTo>
                    <a:pt x="43628" y="59"/>
                  </a:lnTo>
                  <a:lnTo>
                    <a:pt x="43405" y="30"/>
                  </a:lnTo>
                  <a:lnTo>
                    <a:pt x="43181" y="10"/>
                  </a:lnTo>
                  <a:lnTo>
                    <a:pt x="4295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410;p66">
              <a:extLst>
                <a:ext uri="{FF2B5EF4-FFF2-40B4-BE49-F238E27FC236}">
                  <a16:creationId xmlns:a16="http://schemas.microsoft.com/office/drawing/2014/main" id="{5CA65600-0E0E-40E2-84FB-78471AE3E86B}"/>
                </a:ext>
              </a:extLst>
            </p:cNvPr>
            <p:cNvSpPr/>
            <p:nvPr/>
          </p:nvSpPr>
          <p:spPr>
            <a:xfrm>
              <a:off x="2823325" y="-4939025"/>
              <a:ext cx="112625" cy="235700"/>
            </a:xfrm>
            <a:custGeom>
              <a:avLst/>
              <a:gdLst/>
              <a:ahLst/>
              <a:cxnLst/>
              <a:rect l="l" t="t" r="r" b="b"/>
              <a:pathLst>
                <a:path w="4505" h="9428" extrusionOk="0">
                  <a:moveTo>
                    <a:pt x="67" y="0"/>
                  </a:moveTo>
                  <a:lnTo>
                    <a:pt x="38" y="1047"/>
                  </a:lnTo>
                  <a:lnTo>
                    <a:pt x="19" y="2083"/>
                  </a:lnTo>
                  <a:lnTo>
                    <a:pt x="5" y="3129"/>
                  </a:lnTo>
                  <a:lnTo>
                    <a:pt x="0" y="4176"/>
                  </a:lnTo>
                  <a:lnTo>
                    <a:pt x="0" y="5222"/>
                  </a:lnTo>
                  <a:lnTo>
                    <a:pt x="5" y="6268"/>
                  </a:lnTo>
                  <a:lnTo>
                    <a:pt x="19" y="7315"/>
                  </a:lnTo>
                  <a:lnTo>
                    <a:pt x="38" y="8371"/>
                  </a:lnTo>
                  <a:lnTo>
                    <a:pt x="167" y="8351"/>
                  </a:lnTo>
                  <a:lnTo>
                    <a:pt x="419" y="8351"/>
                  </a:lnTo>
                  <a:lnTo>
                    <a:pt x="542" y="8361"/>
                  </a:lnTo>
                  <a:lnTo>
                    <a:pt x="789" y="8400"/>
                  </a:lnTo>
                  <a:lnTo>
                    <a:pt x="1031" y="8459"/>
                  </a:lnTo>
                  <a:lnTo>
                    <a:pt x="1278" y="8527"/>
                  </a:lnTo>
                  <a:lnTo>
                    <a:pt x="1525" y="8606"/>
                  </a:lnTo>
                  <a:lnTo>
                    <a:pt x="2024" y="8772"/>
                  </a:lnTo>
                  <a:lnTo>
                    <a:pt x="2561" y="8928"/>
                  </a:lnTo>
                  <a:lnTo>
                    <a:pt x="3098" y="9095"/>
                  </a:lnTo>
                  <a:lnTo>
                    <a:pt x="4172" y="9427"/>
                  </a:lnTo>
                  <a:lnTo>
                    <a:pt x="4181" y="8273"/>
                  </a:lnTo>
                  <a:lnTo>
                    <a:pt x="4200" y="7119"/>
                  </a:lnTo>
                  <a:lnTo>
                    <a:pt x="4234" y="5965"/>
                  </a:lnTo>
                  <a:lnTo>
                    <a:pt x="4272" y="4811"/>
                  </a:lnTo>
                  <a:lnTo>
                    <a:pt x="4319" y="3648"/>
                  </a:lnTo>
                  <a:lnTo>
                    <a:pt x="4376" y="2494"/>
                  </a:lnTo>
                  <a:lnTo>
                    <a:pt x="4433" y="1330"/>
                  </a:lnTo>
                  <a:lnTo>
                    <a:pt x="4504" y="167"/>
                  </a:lnTo>
                  <a:lnTo>
                    <a:pt x="4504" y="167"/>
                  </a:lnTo>
                  <a:lnTo>
                    <a:pt x="3872" y="206"/>
                  </a:lnTo>
                  <a:lnTo>
                    <a:pt x="3245" y="235"/>
                  </a:lnTo>
                  <a:lnTo>
                    <a:pt x="2927" y="235"/>
                  </a:lnTo>
                  <a:lnTo>
                    <a:pt x="2613" y="245"/>
                  </a:lnTo>
                  <a:lnTo>
                    <a:pt x="2300" y="235"/>
                  </a:lnTo>
                  <a:lnTo>
                    <a:pt x="1986" y="215"/>
                  </a:lnTo>
                  <a:lnTo>
                    <a:pt x="1506" y="206"/>
                  </a:lnTo>
                  <a:lnTo>
                    <a:pt x="1264" y="196"/>
                  </a:lnTo>
                  <a:lnTo>
                    <a:pt x="1022" y="176"/>
                  </a:lnTo>
                  <a:lnTo>
                    <a:pt x="780" y="157"/>
                  </a:lnTo>
                  <a:lnTo>
                    <a:pt x="542" y="118"/>
                  </a:lnTo>
                  <a:lnTo>
                    <a:pt x="300" y="69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411;p66">
              <a:extLst>
                <a:ext uri="{FF2B5EF4-FFF2-40B4-BE49-F238E27FC236}">
                  <a16:creationId xmlns:a16="http://schemas.microsoft.com/office/drawing/2014/main" id="{C189463E-0245-4500-8A29-D830FCF8A449}"/>
                </a:ext>
              </a:extLst>
            </p:cNvPr>
            <p:cNvSpPr/>
            <p:nvPr/>
          </p:nvSpPr>
          <p:spPr>
            <a:xfrm>
              <a:off x="2826650" y="-4653500"/>
              <a:ext cx="106575" cy="202200"/>
            </a:xfrm>
            <a:custGeom>
              <a:avLst/>
              <a:gdLst/>
              <a:ahLst/>
              <a:cxnLst/>
              <a:rect l="l" t="t" r="r" b="b"/>
              <a:pathLst>
                <a:path w="4263" h="8088" extrusionOk="0">
                  <a:moveTo>
                    <a:pt x="0" y="1"/>
                  </a:moveTo>
                  <a:lnTo>
                    <a:pt x="48" y="998"/>
                  </a:lnTo>
                  <a:lnTo>
                    <a:pt x="95" y="2006"/>
                  </a:lnTo>
                  <a:lnTo>
                    <a:pt x="152" y="3013"/>
                  </a:lnTo>
                  <a:lnTo>
                    <a:pt x="214" y="4020"/>
                  </a:lnTo>
                  <a:lnTo>
                    <a:pt x="281" y="5037"/>
                  </a:lnTo>
                  <a:lnTo>
                    <a:pt x="352" y="6054"/>
                  </a:lnTo>
                  <a:lnTo>
                    <a:pt x="433" y="7071"/>
                  </a:lnTo>
                  <a:lnTo>
                    <a:pt x="518" y="8088"/>
                  </a:lnTo>
                  <a:lnTo>
                    <a:pt x="537" y="8078"/>
                  </a:lnTo>
                  <a:lnTo>
                    <a:pt x="556" y="8068"/>
                  </a:lnTo>
                  <a:lnTo>
                    <a:pt x="575" y="8049"/>
                  </a:lnTo>
                  <a:lnTo>
                    <a:pt x="594" y="8039"/>
                  </a:lnTo>
                  <a:lnTo>
                    <a:pt x="609" y="8000"/>
                  </a:lnTo>
                  <a:lnTo>
                    <a:pt x="613" y="7990"/>
                  </a:lnTo>
                  <a:lnTo>
                    <a:pt x="623" y="7980"/>
                  </a:lnTo>
                  <a:lnTo>
                    <a:pt x="661" y="7980"/>
                  </a:lnTo>
                  <a:lnTo>
                    <a:pt x="680" y="7961"/>
                  </a:lnTo>
                  <a:lnTo>
                    <a:pt x="699" y="7932"/>
                  </a:lnTo>
                  <a:lnTo>
                    <a:pt x="718" y="7912"/>
                  </a:lnTo>
                  <a:lnTo>
                    <a:pt x="742" y="7902"/>
                  </a:lnTo>
                  <a:lnTo>
                    <a:pt x="846" y="7902"/>
                  </a:lnTo>
                  <a:lnTo>
                    <a:pt x="984" y="7844"/>
                  </a:lnTo>
                  <a:lnTo>
                    <a:pt x="1117" y="7804"/>
                  </a:lnTo>
                  <a:lnTo>
                    <a:pt x="1392" y="7716"/>
                  </a:lnTo>
                  <a:lnTo>
                    <a:pt x="1668" y="7658"/>
                  </a:lnTo>
                  <a:lnTo>
                    <a:pt x="1948" y="7609"/>
                  </a:lnTo>
                  <a:lnTo>
                    <a:pt x="2229" y="7570"/>
                  </a:lnTo>
                  <a:lnTo>
                    <a:pt x="2504" y="7540"/>
                  </a:lnTo>
                  <a:lnTo>
                    <a:pt x="3060" y="7462"/>
                  </a:lnTo>
                  <a:lnTo>
                    <a:pt x="3070" y="7472"/>
                  </a:lnTo>
                  <a:lnTo>
                    <a:pt x="3079" y="7482"/>
                  </a:lnTo>
                  <a:lnTo>
                    <a:pt x="3089" y="7491"/>
                  </a:lnTo>
                  <a:lnTo>
                    <a:pt x="3098" y="7491"/>
                  </a:lnTo>
                  <a:lnTo>
                    <a:pt x="3388" y="7345"/>
                  </a:lnTo>
                  <a:lnTo>
                    <a:pt x="3678" y="7179"/>
                  </a:lnTo>
                  <a:lnTo>
                    <a:pt x="3967" y="7032"/>
                  </a:lnTo>
                  <a:lnTo>
                    <a:pt x="4115" y="6954"/>
                  </a:lnTo>
                  <a:lnTo>
                    <a:pt x="4262" y="6895"/>
                  </a:lnTo>
                  <a:lnTo>
                    <a:pt x="4210" y="6074"/>
                  </a:lnTo>
                  <a:lnTo>
                    <a:pt x="4167" y="5252"/>
                  </a:lnTo>
                  <a:lnTo>
                    <a:pt x="4129" y="4440"/>
                  </a:lnTo>
                  <a:lnTo>
                    <a:pt x="4101" y="3619"/>
                  </a:lnTo>
                  <a:lnTo>
                    <a:pt x="4077" y="2798"/>
                  </a:lnTo>
                  <a:lnTo>
                    <a:pt x="4058" y="1976"/>
                  </a:lnTo>
                  <a:lnTo>
                    <a:pt x="4044" y="1155"/>
                  </a:lnTo>
                  <a:lnTo>
                    <a:pt x="4039" y="324"/>
                  </a:lnTo>
                  <a:lnTo>
                    <a:pt x="2956" y="284"/>
                  </a:lnTo>
                  <a:lnTo>
                    <a:pt x="2419" y="255"/>
                  </a:lnTo>
                  <a:lnTo>
                    <a:pt x="1882" y="216"/>
                  </a:lnTo>
                  <a:lnTo>
                    <a:pt x="1649" y="196"/>
                  </a:lnTo>
                  <a:lnTo>
                    <a:pt x="1416" y="187"/>
                  </a:lnTo>
                  <a:lnTo>
                    <a:pt x="946" y="167"/>
                  </a:lnTo>
                  <a:lnTo>
                    <a:pt x="708" y="148"/>
                  </a:lnTo>
                  <a:lnTo>
                    <a:pt x="471" y="118"/>
                  </a:lnTo>
                  <a:lnTo>
                    <a:pt x="233" y="69"/>
                  </a:lnTo>
                  <a:lnTo>
                    <a:pt x="119" y="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412;p66">
              <a:extLst>
                <a:ext uri="{FF2B5EF4-FFF2-40B4-BE49-F238E27FC236}">
                  <a16:creationId xmlns:a16="http://schemas.microsoft.com/office/drawing/2014/main" id="{8B0DA2AB-7D31-4A5D-82B1-43F211BB9B68}"/>
                </a:ext>
              </a:extLst>
            </p:cNvPr>
            <p:cNvSpPr/>
            <p:nvPr/>
          </p:nvSpPr>
          <p:spPr>
            <a:xfrm>
              <a:off x="2827600" y="-5232650"/>
              <a:ext cx="130075" cy="246700"/>
            </a:xfrm>
            <a:custGeom>
              <a:avLst/>
              <a:gdLst/>
              <a:ahLst/>
              <a:cxnLst/>
              <a:rect l="l" t="t" r="r" b="b"/>
              <a:pathLst>
                <a:path w="5203" h="9868" extrusionOk="0">
                  <a:moveTo>
                    <a:pt x="666" y="1"/>
                  </a:moveTo>
                  <a:lnTo>
                    <a:pt x="556" y="1057"/>
                  </a:lnTo>
                  <a:lnTo>
                    <a:pt x="457" y="2113"/>
                  </a:lnTo>
                  <a:lnTo>
                    <a:pt x="362" y="3179"/>
                  </a:lnTo>
                  <a:lnTo>
                    <a:pt x="271" y="4245"/>
                  </a:lnTo>
                  <a:lnTo>
                    <a:pt x="191" y="5321"/>
                  </a:lnTo>
                  <a:lnTo>
                    <a:pt x="119" y="6396"/>
                  </a:lnTo>
                  <a:lnTo>
                    <a:pt x="57" y="7472"/>
                  </a:lnTo>
                  <a:lnTo>
                    <a:pt x="0" y="8557"/>
                  </a:lnTo>
                  <a:lnTo>
                    <a:pt x="129" y="8557"/>
                  </a:lnTo>
                  <a:lnTo>
                    <a:pt x="257" y="8567"/>
                  </a:lnTo>
                  <a:lnTo>
                    <a:pt x="509" y="8606"/>
                  </a:lnTo>
                  <a:lnTo>
                    <a:pt x="761" y="8655"/>
                  </a:lnTo>
                  <a:lnTo>
                    <a:pt x="1012" y="8714"/>
                  </a:lnTo>
                  <a:lnTo>
                    <a:pt x="1264" y="8792"/>
                  </a:lnTo>
                  <a:lnTo>
                    <a:pt x="1516" y="8870"/>
                  </a:lnTo>
                  <a:lnTo>
                    <a:pt x="2015" y="9017"/>
                  </a:lnTo>
                  <a:lnTo>
                    <a:pt x="2319" y="9105"/>
                  </a:lnTo>
                  <a:lnTo>
                    <a:pt x="2628" y="9203"/>
                  </a:lnTo>
                  <a:lnTo>
                    <a:pt x="2932" y="9301"/>
                  </a:lnTo>
                  <a:lnTo>
                    <a:pt x="3236" y="9398"/>
                  </a:lnTo>
                  <a:lnTo>
                    <a:pt x="3844" y="9623"/>
                  </a:lnTo>
                  <a:lnTo>
                    <a:pt x="4452" y="9868"/>
                  </a:lnTo>
                  <a:lnTo>
                    <a:pt x="4533" y="8704"/>
                  </a:lnTo>
                  <a:lnTo>
                    <a:pt x="4618" y="7531"/>
                  </a:lnTo>
                  <a:lnTo>
                    <a:pt x="4704" y="6367"/>
                  </a:lnTo>
                  <a:lnTo>
                    <a:pt x="4799" y="5213"/>
                  </a:lnTo>
                  <a:lnTo>
                    <a:pt x="4894" y="4049"/>
                  </a:lnTo>
                  <a:lnTo>
                    <a:pt x="4994" y="2886"/>
                  </a:lnTo>
                  <a:lnTo>
                    <a:pt x="5098" y="1732"/>
                  </a:lnTo>
                  <a:lnTo>
                    <a:pt x="5203" y="568"/>
                  </a:lnTo>
                  <a:lnTo>
                    <a:pt x="4922" y="539"/>
                  </a:lnTo>
                  <a:lnTo>
                    <a:pt x="4637" y="500"/>
                  </a:lnTo>
                  <a:lnTo>
                    <a:pt x="4067" y="451"/>
                  </a:lnTo>
                  <a:lnTo>
                    <a:pt x="2918" y="373"/>
                  </a:lnTo>
                  <a:lnTo>
                    <a:pt x="2347" y="314"/>
                  </a:lnTo>
                  <a:lnTo>
                    <a:pt x="2062" y="285"/>
                  </a:lnTo>
                  <a:lnTo>
                    <a:pt x="1782" y="245"/>
                  </a:lnTo>
                  <a:lnTo>
                    <a:pt x="1497" y="196"/>
                  </a:lnTo>
                  <a:lnTo>
                    <a:pt x="1217" y="138"/>
                  </a:lnTo>
                  <a:lnTo>
                    <a:pt x="941" y="79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413;p66">
              <a:extLst>
                <a:ext uri="{FF2B5EF4-FFF2-40B4-BE49-F238E27FC236}">
                  <a16:creationId xmlns:a16="http://schemas.microsoft.com/office/drawing/2014/main" id="{EB2E05C1-A3DC-409A-97FF-4B35C280B565}"/>
                </a:ext>
              </a:extLst>
            </p:cNvPr>
            <p:cNvSpPr/>
            <p:nvPr/>
          </p:nvSpPr>
          <p:spPr>
            <a:xfrm>
              <a:off x="2843875" y="-4410975"/>
              <a:ext cx="107500" cy="217850"/>
            </a:xfrm>
            <a:custGeom>
              <a:avLst/>
              <a:gdLst/>
              <a:ahLst/>
              <a:cxnLst/>
              <a:rect l="l" t="t" r="r" b="b"/>
              <a:pathLst>
                <a:path w="4300" h="8714" extrusionOk="0">
                  <a:moveTo>
                    <a:pt x="504" y="0"/>
                  </a:moveTo>
                  <a:lnTo>
                    <a:pt x="53" y="79"/>
                  </a:lnTo>
                  <a:lnTo>
                    <a:pt x="34" y="69"/>
                  </a:lnTo>
                  <a:lnTo>
                    <a:pt x="19" y="49"/>
                  </a:lnTo>
                  <a:lnTo>
                    <a:pt x="10" y="30"/>
                  </a:lnTo>
                  <a:lnTo>
                    <a:pt x="0" y="30"/>
                  </a:lnTo>
                  <a:lnTo>
                    <a:pt x="105" y="1105"/>
                  </a:lnTo>
                  <a:lnTo>
                    <a:pt x="219" y="2201"/>
                  </a:lnTo>
                  <a:lnTo>
                    <a:pt x="338" y="3286"/>
                  </a:lnTo>
                  <a:lnTo>
                    <a:pt x="461" y="4372"/>
                  </a:lnTo>
                  <a:lnTo>
                    <a:pt x="589" y="5457"/>
                  </a:lnTo>
                  <a:lnTo>
                    <a:pt x="727" y="6552"/>
                  </a:lnTo>
                  <a:lnTo>
                    <a:pt x="870" y="7638"/>
                  </a:lnTo>
                  <a:lnTo>
                    <a:pt x="1017" y="8713"/>
                  </a:lnTo>
                  <a:lnTo>
                    <a:pt x="1183" y="8361"/>
                  </a:lnTo>
                  <a:lnTo>
                    <a:pt x="1359" y="8019"/>
                  </a:lnTo>
                  <a:lnTo>
                    <a:pt x="1535" y="7687"/>
                  </a:lnTo>
                  <a:lnTo>
                    <a:pt x="1715" y="7364"/>
                  </a:lnTo>
                  <a:lnTo>
                    <a:pt x="1905" y="7051"/>
                  </a:lnTo>
                  <a:lnTo>
                    <a:pt x="2096" y="6748"/>
                  </a:lnTo>
                  <a:lnTo>
                    <a:pt x="2295" y="6454"/>
                  </a:lnTo>
                  <a:lnTo>
                    <a:pt x="2495" y="6171"/>
                  </a:lnTo>
                  <a:lnTo>
                    <a:pt x="2704" y="5897"/>
                  </a:lnTo>
                  <a:lnTo>
                    <a:pt x="2917" y="5633"/>
                  </a:lnTo>
                  <a:lnTo>
                    <a:pt x="3136" y="5389"/>
                  </a:lnTo>
                  <a:lnTo>
                    <a:pt x="3359" y="5154"/>
                  </a:lnTo>
                  <a:lnTo>
                    <a:pt x="3587" y="4929"/>
                  </a:lnTo>
                  <a:lnTo>
                    <a:pt x="3820" y="4714"/>
                  </a:lnTo>
                  <a:lnTo>
                    <a:pt x="4058" y="4518"/>
                  </a:lnTo>
                  <a:lnTo>
                    <a:pt x="4300" y="4332"/>
                  </a:lnTo>
                  <a:lnTo>
                    <a:pt x="4286" y="4293"/>
                  </a:lnTo>
                  <a:lnTo>
                    <a:pt x="4276" y="4274"/>
                  </a:lnTo>
                  <a:lnTo>
                    <a:pt x="4276" y="4244"/>
                  </a:lnTo>
                  <a:lnTo>
                    <a:pt x="4205" y="3726"/>
                  </a:lnTo>
                  <a:lnTo>
                    <a:pt x="4134" y="3208"/>
                  </a:lnTo>
                  <a:lnTo>
                    <a:pt x="4067" y="2690"/>
                  </a:lnTo>
                  <a:lnTo>
                    <a:pt x="4005" y="2162"/>
                  </a:lnTo>
                  <a:lnTo>
                    <a:pt x="3948" y="1643"/>
                  </a:lnTo>
                  <a:lnTo>
                    <a:pt x="3891" y="1125"/>
                  </a:lnTo>
                  <a:lnTo>
                    <a:pt x="3787" y="79"/>
                  </a:lnTo>
                  <a:lnTo>
                    <a:pt x="3592" y="177"/>
                  </a:lnTo>
                  <a:lnTo>
                    <a:pt x="3393" y="255"/>
                  </a:lnTo>
                  <a:lnTo>
                    <a:pt x="3188" y="313"/>
                  </a:lnTo>
                  <a:lnTo>
                    <a:pt x="2984" y="362"/>
                  </a:lnTo>
                  <a:lnTo>
                    <a:pt x="2775" y="401"/>
                  </a:lnTo>
                  <a:lnTo>
                    <a:pt x="2566" y="421"/>
                  </a:lnTo>
                  <a:lnTo>
                    <a:pt x="2357" y="431"/>
                  </a:lnTo>
                  <a:lnTo>
                    <a:pt x="2143" y="431"/>
                  </a:lnTo>
                  <a:lnTo>
                    <a:pt x="1934" y="411"/>
                  </a:lnTo>
                  <a:lnTo>
                    <a:pt x="1725" y="382"/>
                  </a:lnTo>
                  <a:lnTo>
                    <a:pt x="1516" y="343"/>
                  </a:lnTo>
                  <a:lnTo>
                    <a:pt x="1307" y="294"/>
                  </a:lnTo>
                  <a:lnTo>
                    <a:pt x="1103" y="235"/>
                  </a:lnTo>
                  <a:lnTo>
                    <a:pt x="898" y="167"/>
                  </a:lnTo>
                  <a:lnTo>
                    <a:pt x="699" y="88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414;p66">
              <a:extLst>
                <a:ext uri="{FF2B5EF4-FFF2-40B4-BE49-F238E27FC236}">
                  <a16:creationId xmlns:a16="http://schemas.microsoft.com/office/drawing/2014/main" id="{F4B70F6B-0588-4F0F-9107-827EDF8F0B99}"/>
                </a:ext>
              </a:extLst>
            </p:cNvPr>
            <p:cNvSpPr/>
            <p:nvPr/>
          </p:nvSpPr>
          <p:spPr>
            <a:xfrm>
              <a:off x="2851825" y="-5553625"/>
              <a:ext cx="139700" cy="287025"/>
            </a:xfrm>
            <a:custGeom>
              <a:avLst/>
              <a:gdLst/>
              <a:ahLst/>
              <a:cxnLst/>
              <a:rect l="l" t="t" r="r" b="b"/>
              <a:pathLst>
                <a:path w="5588" h="11481" extrusionOk="0">
                  <a:moveTo>
                    <a:pt x="1573" y="0"/>
                  </a:moveTo>
                  <a:lnTo>
                    <a:pt x="1340" y="1213"/>
                  </a:lnTo>
                  <a:lnTo>
                    <a:pt x="1117" y="2425"/>
                  </a:lnTo>
                  <a:lnTo>
                    <a:pt x="903" y="3658"/>
                  </a:lnTo>
                  <a:lnTo>
                    <a:pt x="704" y="4890"/>
                  </a:lnTo>
                  <a:lnTo>
                    <a:pt x="509" y="6122"/>
                  </a:lnTo>
                  <a:lnTo>
                    <a:pt x="328" y="7364"/>
                  </a:lnTo>
                  <a:lnTo>
                    <a:pt x="157" y="8615"/>
                  </a:lnTo>
                  <a:lnTo>
                    <a:pt x="1" y="9867"/>
                  </a:lnTo>
                  <a:lnTo>
                    <a:pt x="1" y="9867"/>
                  </a:lnTo>
                  <a:lnTo>
                    <a:pt x="138" y="9848"/>
                  </a:lnTo>
                  <a:lnTo>
                    <a:pt x="276" y="9838"/>
                  </a:lnTo>
                  <a:lnTo>
                    <a:pt x="557" y="9818"/>
                  </a:lnTo>
                  <a:lnTo>
                    <a:pt x="837" y="9828"/>
                  </a:lnTo>
                  <a:lnTo>
                    <a:pt x="1117" y="9867"/>
                  </a:lnTo>
                  <a:lnTo>
                    <a:pt x="1402" y="9916"/>
                  </a:lnTo>
                  <a:lnTo>
                    <a:pt x="1682" y="9985"/>
                  </a:lnTo>
                  <a:lnTo>
                    <a:pt x="1968" y="10073"/>
                  </a:lnTo>
                  <a:lnTo>
                    <a:pt x="2248" y="10170"/>
                  </a:lnTo>
                  <a:lnTo>
                    <a:pt x="2528" y="10288"/>
                  </a:lnTo>
                  <a:lnTo>
                    <a:pt x="2808" y="10425"/>
                  </a:lnTo>
                  <a:lnTo>
                    <a:pt x="3084" y="10571"/>
                  </a:lnTo>
                  <a:lnTo>
                    <a:pt x="3355" y="10728"/>
                  </a:lnTo>
                  <a:lnTo>
                    <a:pt x="3626" y="10904"/>
                  </a:lnTo>
                  <a:lnTo>
                    <a:pt x="3892" y="11080"/>
                  </a:lnTo>
                  <a:lnTo>
                    <a:pt x="4153" y="11275"/>
                  </a:lnTo>
                  <a:lnTo>
                    <a:pt x="4410" y="11481"/>
                  </a:lnTo>
                  <a:lnTo>
                    <a:pt x="4533" y="10141"/>
                  </a:lnTo>
                  <a:lnTo>
                    <a:pt x="4661" y="8811"/>
                  </a:lnTo>
                  <a:lnTo>
                    <a:pt x="4799" y="7501"/>
                  </a:lnTo>
                  <a:lnTo>
                    <a:pt x="4937" y="6190"/>
                  </a:lnTo>
                  <a:lnTo>
                    <a:pt x="5084" y="4890"/>
                  </a:lnTo>
                  <a:lnTo>
                    <a:pt x="5241" y="3609"/>
                  </a:lnTo>
                  <a:lnTo>
                    <a:pt x="5322" y="2963"/>
                  </a:lnTo>
                  <a:lnTo>
                    <a:pt x="5407" y="2328"/>
                  </a:lnTo>
                  <a:lnTo>
                    <a:pt x="5497" y="1692"/>
                  </a:lnTo>
                  <a:lnTo>
                    <a:pt x="5588" y="1066"/>
                  </a:lnTo>
                  <a:lnTo>
                    <a:pt x="5559" y="1125"/>
                  </a:lnTo>
                  <a:lnTo>
                    <a:pt x="5512" y="1193"/>
                  </a:lnTo>
                  <a:lnTo>
                    <a:pt x="5459" y="1252"/>
                  </a:lnTo>
                  <a:lnTo>
                    <a:pt x="5407" y="1311"/>
                  </a:lnTo>
                  <a:lnTo>
                    <a:pt x="5355" y="1350"/>
                  </a:lnTo>
                  <a:lnTo>
                    <a:pt x="5303" y="1399"/>
                  </a:lnTo>
                  <a:lnTo>
                    <a:pt x="5250" y="1428"/>
                  </a:lnTo>
                  <a:lnTo>
                    <a:pt x="5193" y="1457"/>
                  </a:lnTo>
                  <a:lnTo>
                    <a:pt x="5141" y="1477"/>
                  </a:lnTo>
                  <a:lnTo>
                    <a:pt x="5027" y="1506"/>
                  </a:lnTo>
                  <a:lnTo>
                    <a:pt x="4913" y="1506"/>
                  </a:lnTo>
                  <a:lnTo>
                    <a:pt x="4799" y="1497"/>
                  </a:lnTo>
                  <a:lnTo>
                    <a:pt x="4685" y="1467"/>
                  </a:lnTo>
                  <a:lnTo>
                    <a:pt x="4571" y="1428"/>
                  </a:lnTo>
                  <a:lnTo>
                    <a:pt x="4452" y="1379"/>
                  </a:lnTo>
                  <a:lnTo>
                    <a:pt x="4224" y="1262"/>
                  </a:lnTo>
                  <a:lnTo>
                    <a:pt x="3996" y="1144"/>
                  </a:lnTo>
                  <a:lnTo>
                    <a:pt x="3882" y="1086"/>
                  </a:lnTo>
                  <a:lnTo>
                    <a:pt x="3773" y="1037"/>
                  </a:lnTo>
                  <a:lnTo>
                    <a:pt x="3217" y="812"/>
                  </a:lnTo>
                  <a:lnTo>
                    <a:pt x="2671" y="558"/>
                  </a:lnTo>
                  <a:lnTo>
                    <a:pt x="2395" y="431"/>
                  </a:lnTo>
                  <a:lnTo>
                    <a:pt x="2120" y="294"/>
                  </a:lnTo>
                  <a:lnTo>
                    <a:pt x="1849" y="157"/>
                  </a:lnTo>
                  <a:lnTo>
                    <a:pt x="157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415;p66">
              <a:extLst>
                <a:ext uri="{FF2B5EF4-FFF2-40B4-BE49-F238E27FC236}">
                  <a16:creationId xmlns:a16="http://schemas.microsoft.com/office/drawing/2014/main" id="{EA841AD7-60DF-4BA6-BA05-ED1209FABEA3}"/>
                </a:ext>
              </a:extLst>
            </p:cNvPr>
            <p:cNvSpPr/>
            <p:nvPr/>
          </p:nvSpPr>
          <p:spPr>
            <a:xfrm>
              <a:off x="2847800" y="16625"/>
              <a:ext cx="699475" cy="155250"/>
            </a:xfrm>
            <a:custGeom>
              <a:avLst/>
              <a:gdLst/>
              <a:ahLst/>
              <a:cxnLst/>
              <a:rect l="l" t="t" r="r" b="b"/>
              <a:pathLst>
                <a:path w="27979" h="6210" extrusionOk="0">
                  <a:moveTo>
                    <a:pt x="466" y="0"/>
                  </a:moveTo>
                  <a:lnTo>
                    <a:pt x="328" y="1125"/>
                  </a:lnTo>
                  <a:lnTo>
                    <a:pt x="266" y="1702"/>
                  </a:lnTo>
                  <a:lnTo>
                    <a:pt x="204" y="2269"/>
                  </a:lnTo>
                  <a:lnTo>
                    <a:pt x="147" y="2846"/>
                  </a:lnTo>
                  <a:lnTo>
                    <a:pt x="90" y="3423"/>
                  </a:lnTo>
                  <a:lnTo>
                    <a:pt x="43" y="4000"/>
                  </a:lnTo>
                  <a:lnTo>
                    <a:pt x="0" y="4577"/>
                  </a:lnTo>
                  <a:lnTo>
                    <a:pt x="1748" y="4587"/>
                  </a:lnTo>
                  <a:lnTo>
                    <a:pt x="3497" y="4596"/>
                  </a:lnTo>
                  <a:lnTo>
                    <a:pt x="5250" y="4616"/>
                  </a:lnTo>
                  <a:lnTo>
                    <a:pt x="6998" y="4655"/>
                  </a:lnTo>
                  <a:lnTo>
                    <a:pt x="8747" y="4704"/>
                  </a:lnTo>
                  <a:lnTo>
                    <a:pt x="10500" y="4753"/>
                  </a:lnTo>
                  <a:lnTo>
                    <a:pt x="12248" y="4831"/>
                  </a:lnTo>
                  <a:lnTo>
                    <a:pt x="14001" y="4919"/>
                  </a:lnTo>
                  <a:lnTo>
                    <a:pt x="15749" y="5017"/>
                  </a:lnTo>
                  <a:lnTo>
                    <a:pt x="17498" y="5134"/>
                  </a:lnTo>
                  <a:lnTo>
                    <a:pt x="19246" y="5271"/>
                  </a:lnTo>
                  <a:lnTo>
                    <a:pt x="20995" y="5418"/>
                  </a:lnTo>
                  <a:lnTo>
                    <a:pt x="22743" y="5584"/>
                  </a:lnTo>
                  <a:lnTo>
                    <a:pt x="24486" y="5780"/>
                  </a:lnTo>
                  <a:lnTo>
                    <a:pt x="26235" y="5985"/>
                  </a:lnTo>
                  <a:lnTo>
                    <a:pt x="27978" y="6210"/>
                  </a:lnTo>
                  <a:lnTo>
                    <a:pt x="27974" y="5486"/>
                  </a:lnTo>
                  <a:lnTo>
                    <a:pt x="27964" y="4772"/>
                  </a:lnTo>
                  <a:lnTo>
                    <a:pt x="27945" y="4059"/>
                  </a:lnTo>
                  <a:lnTo>
                    <a:pt x="27921" y="3345"/>
                  </a:lnTo>
                  <a:lnTo>
                    <a:pt x="27888" y="2641"/>
                  </a:lnTo>
                  <a:lnTo>
                    <a:pt x="27855" y="1927"/>
                  </a:lnTo>
                  <a:lnTo>
                    <a:pt x="27812" y="1223"/>
                  </a:lnTo>
                  <a:lnTo>
                    <a:pt x="27765" y="519"/>
                  </a:lnTo>
                  <a:lnTo>
                    <a:pt x="26088" y="646"/>
                  </a:lnTo>
                  <a:lnTo>
                    <a:pt x="24410" y="763"/>
                  </a:lnTo>
                  <a:lnTo>
                    <a:pt x="22729" y="841"/>
                  </a:lnTo>
                  <a:lnTo>
                    <a:pt x="21047" y="910"/>
                  </a:lnTo>
                  <a:lnTo>
                    <a:pt x="19365" y="959"/>
                  </a:lnTo>
                  <a:lnTo>
                    <a:pt x="17683" y="988"/>
                  </a:lnTo>
                  <a:lnTo>
                    <a:pt x="15997" y="988"/>
                  </a:lnTo>
                  <a:lnTo>
                    <a:pt x="14315" y="978"/>
                  </a:lnTo>
                  <a:lnTo>
                    <a:pt x="12633" y="949"/>
                  </a:lnTo>
                  <a:lnTo>
                    <a:pt x="10946" y="910"/>
                  </a:lnTo>
                  <a:lnTo>
                    <a:pt x="9264" y="841"/>
                  </a:lnTo>
                  <a:lnTo>
                    <a:pt x="7583" y="763"/>
                  </a:lnTo>
                  <a:lnTo>
                    <a:pt x="5906" y="665"/>
                  </a:lnTo>
                  <a:lnTo>
                    <a:pt x="4224" y="558"/>
                  </a:lnTo>
                  <a:lnTo>
                    <a:pt x="2551" y="440"/>
                  </a:lnTo>
                  <a:lnTo>
                    <a:pt x="874" y="304"/>
                  </a:lnTo>
                  <a:lnTo>
                    <a:pt x="813" y="284"/>
                  </a:lnTo>
                  <a:lnTo>
                    <a:pt x="756" y="264"/>
                  </a:lnTo>
                  <a:lnTo>
                    <a:pt x="699" y="235"/>
                  </a:lnTo>
                  <a:lnTo>
                    <a:pt x="646" y="196"/>
                  </a:lnTo>
                  <a:lnTo>
                    <a:pt x="594" y="157"/>
                  </a:lnTo>
                  <a:lnTo>
                    <a:pt x="551" y="108"/>
                  </a:lnTo>
                  <a:lnTo>
                    <a:pt x="504" y="59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416;p66">
              <a:extLst>
                <a:ext uri="{FF2B5EF4-FFF2-40B4-BE49-F238E27FC236}">
                  <a16:creationId xmlns:a16="http://schemas.microsoft.com/office/drawing/2014/main" id="{0C8D4AA2-5D4E-415E-B002-3CCAA8B5A753}"/>
                </a:ext>
              </a:extLst>
            </p:cNvPr>
            <p:cNvSpPr/>
            <p:nvPr/>
          </p:nvSpPr>
          <p:spPr>
            <a:xfrm>
              <a:off x="2851600" y="-4243025"/>
              <a:ext cx="335800" cy="536400"/>
            </a:xfrm>
            <a:custGeom>
              <a:avLst/>
              <a:gdLst/>
              <a:ahLst/>
              <a:cxnLst/>
              <a:rect l="l" t="t" r="r" b="b"/>
              <a:pathLst>
                <a:path w="13432" h="21456" extrusionOk="0">
                  <a:moveTo>
                    <a:pt x="6975" y="1"/>
                  </a:moveTo>
                  <a:lnTo>
                    <a:pt x="6775" y="10"/>
                  </a:lnTo>
                  <a:lnTo>
                    <a:pt x="6571" y="30"/>
                  </a:lnTo>
                  <a:lnTo>
                    <a:pt x="6366" y="59"/>
                  </a:lnTo>
                  <a:lnTo>
                    <a:pt x="6162" y="108"/>
                  </a:lnTo>
                  <a:lnTo>
                    <a:pt x="5953" y="167"/>
                  </a:lnTo>
                  <a:lnTo>
                    <a:pt x="5744" y="235"/>
                  </a:lnTo>
                  <a:lnTo>
                    <a:pt x="5530" y="323"/>
                  </a:lnTo>
                  <a:lnTo>
                    <a:pt x="5316" y="421"/>
                  </a:lnTo>
                  <a:lnTo>
                    <a:pt x="5098" y="538"/>
                  </a:lnTo>
                  <a:lnTo>
                    <a:pt x="4884" y="656"/>
                  </a:lnTo>
                  <a:lnTo>
                    <a:pt x="4675" y="793"/>
                  </a:lnTo>
                  <a:lnTo>
                    <a:pt x="4471" y="939"/>
                  </a:lnTo>
                  <a:lnTo>
                    <a:pt x="4267" y="1106"/>
                  </a:lnTo>
                  <a:lnTo>
                    <a:pt x="4072" y="1272"/>
                  </a:lnTo>
                  <a:lnTo>
                    <a:pt x="3882" y="1448"/>
                  </a:lnTo>
                  <a:lnTo>
                    <a:pt x="3696" y="1634"/>
                  </a:lnTo>
                  <a:lnTo>
                    <a:pt x="3511" y="1839"/>
                  </a:lnTo>
                  <a:lnTo>
                    <a:pt x="3335" y="2044"/>
                  </a:lnTo>
                  <a:lnTo>
                    <a:pt x="3164" y="2259"/>
                  </a:lnTo>
                  <a:lnTo>
                    <a:pt x="2993" y="2484"/>
                  </a:lnTo>
                  <a:lnTo>
                    <a:pt x="2832" y="2719"/>
                  </a:lnTo>
                  <a:lnTo>
                    <a:pt x="2675" y="2964"/>
                  </a:lnTo>
                  <a:lnTo>
                    <a:pt x="2518" y="3218"/>
                  </a:lnTo>
                  <a:lnTo>
                    <a:pt x="2371" y="3482"/>
                  </a:lnTo>
                  <a:lnTo>
                    <a:pt x="2224" y="3746"/>
                  </a:lnTo>
                  <a:lnTo>
                    <a:pt x="2086" y="4020"/>
                  </a:lnTo>
                  <a:lnTo>
                    <a:pt x="1948" y="4303"/>
                  </a:lnTo>
                  <a:lnTo>
                    <a:pt x="1820" y="4597"/>
                  </a:lnTo>
                  <a:lnTo>
                    <a:pt x="1691" y="4900"/>
                  </a:lnTo>
                  <a:lnTo>
                    <a:pt x="1568" y="5203"/>
                  </a:lnTo>
                  <a:lnTo>
                    <a:pt x="1454" y="5516"/>
                  </a:lnTo>
                  <a:lnTo>
                    <a:pt x="1340" y="5829"/>
                  </a:lnTo>
                  <a:lnTo>
                    <a:pt x="1231" y="6151"/>
                  </a:lnTo>
                  <a:lnTo>
                    <a:pt x="1131" y="6484"/>
                  </a:lnTo>
                  <a:lnTo>
                    <a:pt x="1031" y="6826"/>
                  </a:lnTo>
                  <a:lnTo>
                    <a:pt x="936" y="7168"/>
                  </a:lnTo>
                  <a:lnTo>
                    <a:pt x="846" y="7511"/>
                  </a:lnTo>
                  <a:lnTo>
                    <a:pt x="760" y="7863"/>
                  </a:lnTo>
                  <a:lnTo>
                    <a:pt x="680" y="8224"/>
                  </a:lnTo>
                  <a:lnTo>
                    <a:pt x="604" y="8586"/>
                  </a:lnTo>
                  <a:lnTo>
                    <a:pt x="532" y="8958"/>
                  </a:lnTo>
                  <a:lnTo>
                    <a:pt x="466" y="9330"/>
                  </a:lnTo>
                  <a:lnTo>
                    <a:pt x="404" y="9701"/>
                  </a:lnTo>
                  <a:lnTo>
                    <a:pt x="347" y="10082"/>
                  </a:lnTo>
                  <a:lnTo>
                    <a:pt x="290" y="10464"/>
                  </a:lnTo>
                  <a:lnTo>
                    <a:pt x="242" y="10855"/>
                  </a:lnTo>
                  <a:lnTo>
                    <a:pt x="200" y="11246"/>
                  </a:lnTo>
                  <a:lnTo>
                    <a:pt x="157" y="11637"/>
                  </a:lnTo>
                  <a:lnTo>
                    <a:pt x="124" y="12038"/>
                  </a:lnTo>
                  <a:lnTo>
                    <a:pt x="90" y="12439"/>
                  </a:lnTo>
                  <a:lnTo>
                    <a:pt x="67" y="12840"/>
                  </a:lnTo>
                  <a:lnTo>
                    <a:pt x="43" y="13241"/>
                  </a:lnTo>
                  <a:lnTo>
                    <a:pt x="24" y="13652"/>
                  </a:lnTo>
                  <a:lnTo>
                    <a:pt x="14" y="14053"/>
                  </a:lnTo>
                  <a:lnTo>
                    <a:pt x="5" y="14463"/>
                  </a:lnTo>
                  <a:lnTo>
                    <a:pt x="0" y="14874"/>
                  </a:lnTo>
                  <a:lnTo>
                    <a:pt x="0" y="15285"/>
                  </a:lnTo>
                  <a:lnTo>
                    <a:pt x="5" y="15696"/>
                  </a:lnTo>
                  <a:lnTo>
                    <a:pt x="14" y="16116"/>
                  </a:lnTo>
                  <a:lnTo>
                    <a:pt x="29" y="16527"/>
                  </a:lnTo>
                  <a:lnTo>
                    <a:pt x="48" y="16937"/>
                  </a:lnTo>
                  <a:lnTo>
                    <a:pt x="67" y="17358"/>
                  </a:lnTo>
                  <a:lnTo>
                    <a:pt x="95" y="17769"/>
                  </a:lnTo>
                  <a:lnTo>
                    <a:pt x="128" y="18179"/>
                  </a:lnTo>
                  <a:lnTo>
                    <a:pt x="162" y="18600"/>
                  </a:lnTo>
                  <a:lnTo>
                    <a:pt x="204" y="19011"/>
                  </a:lnTo>
                  <a:lnTo>
                    <a:pt x="247" y="19421"/>
                  </a:lnTo>
                  <a:lnTo>
                    <a:pt x="299" y="19832"/>
                  </a:lnTo>
                  <a:lnTo>
                    <a:pt x="352" y="20243"/>
                  </a:lnTo>
                  <a:lnTo>
                    <a:pt x="409" y="20653"/>
                  </a:lnTo>
                  <a:lnTo>
                    <a:pt x="471" y="21054"/>
                  </a:lnTo>
                  <a:lnTo>
                    <a:pt x="537" y="21455"/>
                  </a:lnTo>
                  <a:lnTo>
                    <a:pt x="908" y="21123"/>
                  </a:lnTo>
                  <a:lnTo>
                    <a:pt x="1288" y="20800"/>
                  </a:lnTo>
                  <a:lnTo>
                    <a:pt x="1668" y="20487"/>
                  </a:lnTo>
                  <a:lnTo>
                    <a:pt x="2053" y="20184"/>
                  </a:lnTo>
                  <a:lnTo>
                    <a:pt x="2442" y="19891"/>
                  </a:lnTo>
                  <a:lnTo>
                    <a:pt x="2832" y="19607"/>
                  </a:lnTo>
                  <a:lnTo>
                    <a:pt x="3226" y="19333"/>
                  </a:lnTo>
                  <a:lnTo>
                    <a:pt x="3625" y="19059"/>
                  </a:lnTo>
                  <a:lnTo>
                    <a:pt x="4024" y="18805"/>
                  </a:lnTo>
                  <a:lnTo>
                    <a:pt x="4428" y="18551"/>
                  </a:lnTo>
                  <a:lnTo>
                    <a:pt x="4837" y="18306"/>
                  </a:lnTo>
                  <a:lnTo>
                    <a:pt x="5240" y="18062"/>
                  </a:lnTo>
                  <a:lnTo>
                    <a:pt x="5649" y="17827"/>
                  </a:lnTo>
                  <a:lnTo>
                    <a:pt x="6062" y="17602"/>
                  </a:lnTo>
                  <a:lnTo>
                    <a:pt x="6471" y="17377"/>
                  </a:lnTo>
                  <a:lnTo>
                    <a:pt x="6884" y="17162"/>
                  </a:lnTo>
                  <a:lnTo>
                    <a:pt x="7716" y="16742"/>
                  </a:lnTo>
                  <a:lnTo>
                    <a:pt x="8542" y="16341"/>
                  </a:lnTo>
                  <a:lnTo>
                    <a:pt x="9374" y="15960"/>
                  </a:lnTo>
                  <a:lnTo>
                    <a:pt x="10196" y="15578"/>
                  </a:lnTo>
                  <a:lnTo>
                    <a:pt x="11830" y="14864"/>
                  </a:lnTo>
                  <a:lnTo>
                    <a:pt x="13431" y="14150"/>
                  </a:lnTo>
                  <a:lnTo>
                    <a:pt x="13426" y="13750"/>
                  </a:lnTo>
                  <a:lnTo>
                    <a:pt x="13412" y="13339"/>
                  </a:lnTo>
                  <a:lnTo>
                    <a:pt x="13393" y="12938"/>
                  </a:lnTo>
                  <a:lnTo>
                    <a:pt x="13369" y="12547"/>
                  </a:lnTo>
                  <a:lnTo>
                    <a:pt x="13341" y="12146"/>
                  </a:lnTo>
                  <a:lnTo>
                    <a:pt x="13308" y="11755"/>
                  </a:lnTo>
                  <a:lnTo>
                    <a:pt x="13270" y="11363"/>
                  </a:lnTo>
                  <a:lnTo>
                    <a:pt x="13232" y="10972"/>
                  </a:lnTo>
                  <a:lnTo>
                    <a:pt x="13184" y="10591"/>
                  </a:lnTo>
                  <a:lnTo>
                    <a:pt x="13137" y="10210"/>
                  </a:lnTo>
                  <a:lnTo>
                    <a:pt x="13079" y="9838"/>
                  </a:lnTo>
                  <a:lnTo>
                    <a:pt x="13022" y="9466"/>
                  </a:lnTo>
                  <a:lnTo>
                    <a:pt x="12961" y="9095"/>
                  </a:lnTo>
                  <a:lnTo>
                    <a:pt x="12894" y="8733"/>
                  </a:lnTo>
                  <a:lnTo>
                    <a:pt x="12823" y="8381"/>
                  </a:lnTo>
                  <a:lnTo>
                    <a:pt x="12747" y="8019"/>
                  </a:lnTo>
                  <a:lnTo>
                    <a:pt x="12671" y="7677"/>
                  </a:lnTo>
                  <a:lnTo>
                    <a:pt x="12585" y="7335"/>
                  </a:lnTo>
                  <a:lnTo>
                    <a:pt x="12500" y="6992"/>
                  </a:lnTo>
                  <a:lnTo>
                    <a:pt x="12410" y="6660"/>
                  </a:lnTo>
                  <a:lnTo>
                    <a:pt x="12315" y="6337"/>
                  </a:lnTo>
                  <a:lnTo>
                    <a:pt x="12215" y="6014"/>
                  </a:lnTo>
                  <a:lnTo>
                    <a:pt x="12115" y="5702"/>
                  </a:lnTo>
                  <a:lnTo>
                    <a:pt x="12011" y="5389"/>
                  </a:lnTo>
                  <a:lnTo>
                    <a:pt x="11901" y="5095"/>
                  </a:lnTo>
                  <a:lnTo>
                    <a:pt x="11787" y="4792"/>
                  </a:lnTo>
                  <a:lnTo>
                    <a:pt x="11673" y="4509"/>
                  </a:lnTo>
                  <a:lnTo>
                    <a:pt x="11550" y="4225"/>
                  </a:lnTo>
                  <a:lnTo>
                    <a:pt x="11426" y="3951"/>
                  </a:lnTo>
                  <a:lnTo>
                    <a:pt x="11303" y="3687"/>
                  </a:lnTo>
                  <a:lnTo>
                    <a:pt x="11170" y="3433"/>
                  </a:lnTo>
                  <a:lnTo>
                    <a:pt x="11037" y="3179"/>
                  </a:lnTo>
                  <a:lnTo>
                    <a:pt x="10904" y="2934"/>
                  </a:lnTo>
                  <a:lnTo>
                    <a:pt x="10761" y="2699"/>
                  </a:lnTo>
                  <a:lnTo>
                    <a:pt x="10619" y="2475"/>
                  </a:lnTo>
                  <a:lnTo>
                    <a:pt x="10476" y="2259"/>
                  </a:lnTo>
                  <a:lnTo>
                    <a:pt x="10324" y="2054"/>
                  </a:lnTo>
                  <a:lnTo>
                    <a:pt x="10172" y="1849"/>
                  </a:lnTo>
                  <a:lnTo>
                    <a:pt x="10020" y="1663"/>
                  </a:lnTo>
                  <a:lnTo>
                    <a:pt x="9858" y="1477"/>
                  </a:lnTo>
                  <a:lnTo>
                    <a:pt x="9697" y="1311"/>
                  </a:lnTo>
                  <a:lnTo>
                    <a:pt x="9535" y="1145"/>
                  </a:lnTo>
                  <a:lnTo>
                    <a:pt x="9369" y="998"/>
                  </a:lnTo>
                  <a:lnTo>
                    <a:pt x="9198" y="851"/>
                  </a:lnTo>
                  <a:lnTo>
                    <a:pt x="9027" y="724"/>
                  </a:lnTo>
                  <a:lnTo>
                    <a:pt x="8856" y="597"/>
                  </a:lnTo>
                  <a:lnTo>
                    <a:pt x="8675" y="489"/>
                  </a:lnTo>
                  <a:lnTo>
                    <a:pt x="8500" y="392"/>
                  </a:lnTo>
                  <a:lnTo>
                    <a:pt x="8314" y="304"/>
                  </a:lnTo>
                  <a:lnTo>
                    <a:pt x="8129" y="225"/>
                  </a:lnTo>
                  <a:lnTo>
                    <a:pt x="7944" y="157"/>
                  </a:lnTo>
                  <a:lnTo>
                    <a:pt x="7754" y="98"/>
                  </a:lnTo>
                  <a:lnTo>
                    <a:pt x="7564" y="59"/>
                  </a:lnTo>
                  <a:lnTo>
                    <a:pt x="7369" y="30"/>
                  </a:lnTo>
                  <a:lnTo>
                    <a:pt x="7174" y="10"/>
                  </a:lnTo>
                  <a:lnTo>
                    <a:pt x="697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417;p66">
              <a:extLst>
                <a:ext uri="{FF2B5EF4-FFF2-40B4-BE49-F238E27FC236}">
                  <a16:creationId xmlns:a16="http://schemas.microsoft.com/office/drawing/2014/main" id="{7F99A74D-573B-4EBA-A039-D5D2CD886FAB}"/>
                </a:ext>
              </a:extLst>
            </p:cNvPr>
            <p:cNvSpPr/>
            <p:nvPr/>
          </p:nvSpPr>
          <p:spPr>
            <a:xfrm>
              <a:off x="2872250" y="-3650675"/>
              <a:ext cx="74850" cy="163100"/>
            </a:xfrm>
            <a:custGeom>
              <a:avLst/>
              <a:gdLst/>
              <a:ahLst/>
              <a:cxnLst/>
              <a:rect l="l" t="t" r="r" b="b"/>
              <a:pathLst>
                <a:path w="2994" h="6524" extrusionOk="0">
                  <a:moveTo>
                    <a:pt x="1792" y="1"/>
                  </a:moveTo>
                  <a:lnTo>
                    <a:pt x="1345" y="196"/>
                  </a:lnTo>
                  <a:lnTo>
                    <a:pt x="899" y="372"/>
                  </a:lnTo>
                  <a:lnTo>
                    <a:pt x="452" y="529"/>
                  </a:lnTo>
                  <a:lnTo>
                    <a:pt x="1" y="675"/>
                  </a:lnTo>
                  <a:lnTo>
                    <a:pt x="91" y="773"/>
                  </a:lnTo>
                  <a:lnTo>
                    <a:pt x="134" y="822"/>
                  </a:lnTo>
                  <a:lnTo>
                    <a:pt x="172" y="881"/>
                  </a:lnTo>
                  <a:lnTo>
                    <a:pt x="210" y="939"/>
                  </a:lnTo>
                  <a:lnTo>
                    <a:pt x="248" y="1008"/>
                  </a:lnTo>
                  <a:lnTo>
                    <a:pt x="281" y="1086"/>
                  </a:lnTo>
                  <a:lnTo>
                    <a:pt x="314" y="1164"/>
                  </a:lnTo>
                  <a:lnTo>
                    <a:pt x="343" y="1252"/>
                  </a:lnTo>
                  <a:lnTo>
                    <a:pt x="367" y="1340"/>
                  </a:lnTo>
                  <a:lnTo>
                    <a:pt x="390" y="1438"/>
                  </a:lnTo>
                  <a:lnTo>
                    <a:pt x="409" y="1536"/>
                  </a:lnTo>
                  <a:lnTo>
                    <a:pt x="428" y="1643"/>
                  </a:lnTo>
                  <a:lnTo>
                    <a:pt x="438" y="1761"/>
                  </a:lnTo>
                  <a:lnTo>
                    <a:pt x="447" y="1888"/>
                  </a:lnTo>
                  <a:lnTo>
                    <a:pt x="452" y="2015"/>
                  </a:lnTo>
                  <a:lnTo>
                    <a:pt x="462" y="2308"/>
                  </a:lnTo>
                  <a:lnTo>
                    <a:pt x="481" y="2612"/>
                  </a:lnTo>
                  <a:lnTo>
                    <a:pt x="504" y="2905"/>
                  </a:lnTo>
                  <a:lnTo>
                    <a:pt x="533" y="3208"/>
                  </a:lnTo>
                  <a:lnTo>
                    <a:pt x="571" y="3511"/>
                  </a:lnTo>
                  <a:lnTo>
                    <a:pt x="618" y="3805"/>
                  </a:lnTo>
                  <a:lnTo>
                    <a:pt x="671" y="4098"/>
                  </a:lnTo>
                  <a:lnTo>
                    <a:pt x="728" y="4381"/>
                  </a:lnTo>
                  <a:lnTo>
                    <a:pt x="799" y="4665"/>
                  </a:lnTo>
                  <a:lnTo>
                    <a:pt x="875" y="4929"/>
                  </a:lnTo>
                  <a:lnTo>
                    <a:pt x="956" y="5183"/>
                  </a:lnTo>
                  <a:lnTo>
                    <a:pt x="1003" y="5301"/>
                  </a:lnTo>
                  <a:lnTo>
                    <a:pt x="1051" y="5418"/>
                  </a:lnTo>
                  <a:lnTo>
                    <a:pt x="1098" y="5535"/>
                  </a:lnTo>
                  <a:lnTo>
                    <a:pt x="1151" y="5643"/>
                  </a:lnTo>
                  <a:lnTo>
                    <a:pt x="1208" y="5741"/>
                  </a:lnTo>
                  <a:lnTo>
                    <a:pt x="1265" y="5839"/>
                  </a:lnTo>
                  <a:lnTo>
                    <a:pt x="1322" y="5936"/>
                  </a:lnTo>
                  <a:lnTo>
                    <a:pt x="1383" y="6024"/>
                  </a:lnTo>
                  <a:lnTo>
                    <a:pt x="1445" y="6103"/>
                  </a:lnTo>
                  <a:lnTo>
                    <a:pt x="1512" y="6181"/>
                  </a:lnTo>
                  <a:lnTo>
                    <a:pt x="1607" y="6279"/>
                  </a:lnTo>
                  <a:lnTo>
                    <a:pt x="1702" y="6357"/>
                  </a:lnTo>
                  <a:lnTo>
                    <a:pt x="1797" y="6425"/>
                  </a:lnTo>
                  <a:lnTo>
                    <a:pt x="1896" y="6464"/>
                  </a:lnTo>
                  <a:lnTo>
                    <a:pt x="1991" y="6503"/>
                  </a:lnTo>
                  <a:lnTo>
                    <a:pt x="2086" y="6523"/>
                  </a:lnTo>
                  <a:lnTo>
                    <a:pt x="2277" y="6523"/>
                  </a:lnTo>
                  <a:lnTo>
                    <a:pt x="2372" y="6494"/>
                  </a:lnTo>
                  <a:lnTo>
                    <a:pt x="2467" y="6464"/>
                  </a:lnTo>
                  <a:lnTo>
                    <a:pt x="2557" y="6415"/>
                  </a:lnTo>
                  <a:lnTo>
                    <a:pt x="2652" y="6357"/>
                  </a:lnTo>
                  <a:lnTo>
                    <a:pt x="2737" y="6279"/>
                  </a:lnTo>
                  <a:lnTo>
                    <a:pt x="2828" y="6200"/>
                  </a:lnTo>
                  <a:lnTo>
                    <a:pt x="2913" y="6103"/>
                  </a:lnTo>
                  <a:lnTo>
                    <a:pt x="2994" y="5995"/>
                  </a:lnTo>
                  <a:lnTo>
                    <a:pt x="2809" y="5301"/>
                  </a:lnTo>
                  <a:lnTo>
                    <a:pt x="2633" y="4597"/>
                  </a:lnTo>
                  <a:lnTo>
                    <a:pt x="2467" y="3883"/>
                  </a:lnTo>
                  <a:lnTo>
                    <a:pt x="2310" y="3169"/>
                  </a:lnTo>
                  <a:lnTo>
                    <a:pt x="2234" y="2807"/>
                  </a:lnTo>
                  <a:lnTo>
                    <a:pt x="2162" y="2445"/>
                  </a:lnTo>
                  <a:lnTo>
                    <a:pt x="2091" y="2074"/>
                  </a:lnTo>
                  <a:lnTo>
                    <a:pt x="2025" y="1712"/>
                  </a:lnTo>
                  <a:lnTo>
                    <a:pt x="1963" y="1340"/>
                  </a:lnTo>
                  <a:lnTo>
                    <a:pt x="1901" y="969"/>
                  </a:lnTo>
                  <a:lnTo>
                    <a:pt x="1844" y="597"/>
                  </a:lnTo>
                  <a:lnTo>
                    <a:pt x="1792" y="216"/>
                  </a:lnTo>
                  <a:lnTo>
                    <a:pt x="179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418;p66">
              <a:extLst>
                <a:ext uri="{FF2B5EF4-FFF2-40B4-BE49-F238E27FC236}">
                  <a16:creationId xmlns:a16="http://schemas.microsoft.com/office/drawing/2014/main" id="{AB17C1AE-7BCC-4E80-9327-83F5E1DC2046}"/>
                </a:ext>
              </a:extLst>
            </p:cNvPr>
            <p:cNvSpPr/>
            <p:nvPr/>
          </p:nvSpPr>
          <p:spPr>
            <a:xfrm>
              <a:off x="2905750" y="-5779025"/>
              <a:ext cx="123425" cy="233000"/>
            </a:xfrm>
            <a:custGeom>
              <a:avLst/>
              <a:gdLst/>
              <a:ahLst/>
              <a:cxnLst/>
              <a:rect l="l" t="t" r="r" b="b"/>
              <a:pathLst>
                <a:path w="4937" h="9320" extrusionOk="0">
                  <a:moveTo>
                    <a:pt x="1535" y="0"/>
                  </a:moveTo>
                  <a:lnTo>
                    <a:pt x="1331" y="763"/>
                  </a:lnTo>
                  <a:lnTo>
                    <a:pt x="1127" y="1536"/>
                  </a:lnTo>
                  <a:lnTo>
                    <a:pt x="922" y="2298"/>
                  </a:lnTo>
                  <a:lnTo>
                    <a:pt x="727" y="3071"/>
                  </a:lnTo>
                  <a:lnTo>
                    <a:pt x="537" y="3843"/>
                  </a:lnTo>
                  <a:lnTo>
                    <a:pt x="352" y="4626"/>
                  </a:lnTo>
                  <a:lnTo>
                    <a:pt x="172" y="5398"/>
                  </a:lnTo>
                  <a:lnTo>
                    <a:pt x="1" y="6190"/>
                  </a:lnTo>
                  <a:lnTo>
                    <a:pt x="248" y="6308"/>
                  </a:lnTo>
                  <a:lnTo>
                    <a:pt x="495" y="6445"/>
                  </a:lnTo>
                  <a:lnTo>
                    <a:pt x="994" y="6728"/>
                  </a:lnTo>
                  <a:lnTo>
                    <a:pt x="1483" y="7021"/>
                  </a:lnTo>
                  <a:lnTo>
                    <a:pt x="1972" y="7334"/>
                  </a:lnTo>
                  <a:lnTo>
                    <a:pt x="2081" y="7403"/>
                  </a:lnTo>
                  <a:lnTo>
                    <a:pt x="2191" y="7462"/>
                  </a:lnTo>
                  <a:lnTo>
                    <a:pt x="2419" y="7589"/>
                  </a:lnTo>
                  <a:lnTo>
                    <a:pt x="2647" y="7716"/>
                  </a:lnTo>
                  <a:lnTo>
                    <a:pt x="2761" y="7784"/>
                  </a:lnTo>
                  <a:lnTo>
                    <a:pt x="2870" y="7872"/>
                  </a:lnTo>
                  <a:lnTo>
                    <a:pt x="2975" y="7960"/>
                  </a:lnTo>
                  <a:lnTo>
                    <a:pt x="3079" y="8058"/>
                  </a:lnTo>
                  <a:lnTo>
                    <a:pt x="3174" y="8175"/>
                  </a:lnTo>
                  <a:lnTo>
                    <a:pt x="3264" y="8302"/>
                  </a:lnTo>
                  <a:lnTo>
                    <a:pt x="3307" y="8371"/>
                  </a:lnTo>
                  <a:lnTo>
                    <a:pt x="3350" y="8449"/>
                  </a:lnTo>
                  <a:lnTo>
                    <a:pt x="3388" y="8527"/>
                  </a:lnTo>
                  <a:lnTo>
                    <a:pt x="3426" y="8615"/>
                  </a:lnTo>
                  <a:lnTo>
                    <a:pt x="3459" y="8713"/>
                  </a:lnTo>
                  <a:lnTo>
                    <a:pt x="3493" y="8811"/>
                  </a:lnTo>
                  <a:lnTo>
                    <a:pt x="3521" y="8909"/>
                  </a:lnTo>
                  <a:lnTo>
                    <a:pt x="3550" y="9016"/>
                  </a:lnTo>
                  <a:lnTo>
                    <a:pt x="3554" y="9095"/>
                  </a:lnTo>
                  <a:lnTo>
                    <a:pt x="3554" y="9173"/>
                  </a:lnTo>
                  <a:lnTo>
                    <a:pt x="3554" y="9241"/>
                  </a:lnTo>
                  <a:lnTo>
                    <a:pt x="3564" y="9319"/>
                  </a:lnTo>
                  <a:lnTo>
                    <a:pt x="3706" y="8439"/>
                  </a:lnTo>
                  <a:lnTo>
                    <a:pt x="3854" y="7559"/>
                  </a:lnTo>
                  <a:lnTo>
                    <a:pt x="4015" y="6699"/>
                  </a:lnTo>
                  <a:lnTo>
                    <a:pt x="4181" y="5838"/>
                  </a:lnTo>
                  <a:lnTo>
                    <a:pt x="4357" y="4997"/>
                  </a:lnTo>
                  <a:lnTo>
                    <a:pt x="4542" y="4156"/>
                  </a:lnTo>
                  <a:lnTo>
                    <a:pt x="4737" y="3325"/>
                  </a:lnTo>
                  <a:lnTo>
                    <a:pt x="4937" y="2504"/>
                  </a:lnTo>
                  <a:lnTo>
                    <a:pt x="4504" y="2240"/>
                  </a:lnTo>
                  <a:lnTo>
                    <a:pt x="4072" y="1966"/>
                  </a:lnTo>
                  <a:lnTo>
                    <a:pt x="3640" y="1672"/>
                  </a:lnTo>
                  <a:lnTo>
                    <a:pt x="3212" y="1379"/>
                  </a:lnTo>
                  <a:lnTo>
                    <a:pt x="2785" y="1056"/>
                  </a:lnTo>
                  <a:lnTo>
                    <a:pt x="2362" y="724"/>
                  </a:lnTo>
                  <a:lnTo>
                    <a:pt x="2153" y="558"/>
                  </a:lnTo>
                  <a:lnTo>
                    <a:pt x="1948" y="372"/>
                  </a:lnTo>
                  <a:lnTo>
                    <a:pt x="1739" y="186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419;p66">
              <a:extLst>
                <a:ext uri="{FF2B5EF4-FFF2-40B4-BE49-F238E27FC236}">
                  <a16:creationId xmlns:a16="http://schemas.microsoft.com/office/drawing/2014/main" id="{41CA5BF0-DF36-4EB5-B8B9-85B36C36C493}"/>
                </a:ext>
              </a:extLst>
            </p:cNvPr>
            <p:cNvSpPr/>
            <p:nvPr/>
          </p:nvSpPr>
          <p:spPr>
            <a:xfrm>
              <a:off x="2981875" y="-1550425"/>
              <a:ext cx="541650" cy="1121400"/>
            </a:xfrm>
            <a:custGeom>
              <a:avLst/>
              <a:gdLst/>
              <a:ahLst/>
              <a:cxnLst/>
              <a:rect l="l" t="t" r="r" b="b"/>
              <a:pathLst>
                <a:path w="21666" h="44856" extrusionOk="0">
                  <a:moveTo>
                    <a:pt x="10795" y="0"/>
                  </a:moveTo>
                  <a:lnTo>
                    <a:pt x="10567" y="20"/>
                  </a:lnTo>
                  <a:lnTo>
                    <a:pt x="10339" y="30"/>
                  </a:lnTo>
                  <a:lnTo>
                    <a:pt x="10111" y="59"/>
                  </a:lnTo>
                  <a:lnTo>
                    <a:pt x="9883" y="88"/>
                  </a:lnTo>
                  <a:lnTo>
                    <a:pt x="9655" y="127"/>
                  </a:lnTo>
                  <a:lnTo>
                    <a:pt x="9427" y="176"/>
                  </a:lnTo>
                  <a:lnTo>
                    <a:pt x="9204" y="225"/>
                  </a:lnTo>
                  <a:lnTo>
                    <a:pt x="8975" y="284"/>
                  </a:lnTo>
                  <a:lnTo>
                    <a:pt x="8752" y="352"/>
                  </a:lnTo>
                  <a:lnTo>
                    <a:pt x="8529" y="431"/>
                  </a:lnTo>
                  <a:lnTo>
                    <a:pt x="8310" y="509"/>
                  </a:lnTo>
                  <a:lnTo>
                    <a:pt x="8087" y="607"/>
                  </a:lnTo>
                  <a:lnTo>
                    <a:pt x="7868" y="704"/>
                  </a:lnTo>
                  <a:lnTo>
                    <a:pt x="7650" y="812"/>
                  </a:lnTo>
                  <a:lnTo>
                    <a:pt x="7431" y="919"/>
                  </a:lnTo>
                  <a:lnTo>
                    <a:pt x="7218" y="1047"/>
                  </a:lnTo>
                  <a:lnTo>
                    <a:pt x="7004" y="1174"/>
                  </a:lnTo>
                  <a:lnTo>
                    <a:pt x="6795" y="1311"/>
                  </a:lnTo>
                  <a:lnTo>
                    <a:pt x="6581" y="1457"/>
                  </a:lnTo>
                  <a:lnTo>
                    <a:pt x="6372" y="1604"/>
                  </a:lnTo>
                  <a:lnTo>
                    <a:pt x="6168" y="1770"/>
                  </a:lnTo>
                  <a:lnTo>
                    <a:pt x="5963" y="1936"/>
                  </a:lnTo>
                  <a:lnTo>
                    <a:pt x="5759" y="2112"/>
                  </a:lnTo>
                  <a:lnTo>
                    <a:pt x="5560" y="2298"/>
                  </a:lnTo>
                  <a:lnTo>
                    <a:pt x="5360" y="2494"/>
                  </a:lnTo>
                  <a:lnTo>
                    <a:pt x="5165" y="2699"/>
                  </a:lnTo>
                  <a:lnTo>
                    <a:pt x="4970" y="2914"/>
                  </a:lnTo>
                  <a:lnTo>
                    <a:pt x="4780" y="3129"/>
                  </a:lnTo>
                  <a:lnTo>
                    <a:pt x="4590" y="3354"/>
                  </a:lnTo>
                  <a:lnTo>
                    <a:pt x="4405" y="3599"/>
                  </a:lnTo>
                  <a:lnTo>
                    <a:pt x="4220" y="3843"/>
                  </a:lnTo>
                  <a:lnTo>
                    <a:pt x="4039" y="4098"/>
                  </a:lnTo>
                  <a:lnTo>
                    <a:pt x="3863" y="4362"/>
                  </a:lnTo>
                  <a:lnTo>
                    <a:pt x="3688" y="4635"/>
                  </a:lnTo>
                  <a:lnTo>
                    <a:pt x="3517" y="4919"/>
                  </a:lnTo>
                  <a:lnTo>
                    <a:pt x="3346" y="5203"/>
                  </a:lnTo>
                  <a:lnTo>
                    <a:pt x="3179" y="5506"/>
                  </a:lnTo>
                  <a:lnTo>
                    <a:pt x="3018" y="5809"/>
                  </a:lnTo>
                  <a:lnTo>
                    <a:pt x="2856" y="6132"/>
                  </a:lnTo>
                  <a:lnTo>
                    <a:pt x="2704" y="6454"/>
                  </a:lnTo>
                  <a:lnTo>
                    <a:pt x="2547" y="6797"/>
                  </a:lnTo>
                  <a:lnTo>
                    <a:pt x="2400" y="7139"/>
                  </a:lnTo>
                  <a:lnTo>
                    <a:pt x="2258" y="7501"/>
                  </a:lnTo>
                  <a:lnTo>
                    <a:pt x="2115" y="7862"/>
                  </a:lnTo>
                  <a:lnTo>
                    <a:pt x="1977" y="8234"/>
                  </a:lnTo>
                  <a:lnTo>
                    <a:pt x="1844" y="8625"/>
                  </a:lnTo>
                  <a:lnTo>
                    <a:pt x="1711" y="9016"/>
                  </a:lnTo>
                  <a:lnTo>
                    <a:pt x="1588" y="9417"/>
                  </a:lnTo>
                  <a:lnTo>
                    <a:pt x="1464" y="9828"/>
                  </a:lnTo>
                  <a:lnTo>
                    <a:pt x="1345" y="10258"/>
                  </a:lnTo>
                  <a:lnTo>
                    <a:pt x="1231" y="10689"/>
                  </a:lnTo>
                  <a:lnTo>
                    <a:pt x="1122" y="11129"/>
                  </a:lnTo>
                  <a:lnTo>
                    <a:pt x="1018" y="11588"/>
                  </a:lnTo>
                  <a:lnTo>
                    <a:pt x="932" y="11979"/>
                  </a:lnTo>
                  <a:lnTo>
                    <a:pt x="851" y="12370"/>
                  </a:lnTo>
                  <a:lnTo>
                    <a:pt x="775" y="12771"/>
                  </a:lnTo>
                  <a:lnTo>
                    <a:pt x="699" y="13172"/>
                  </a:lnTo>
                  <a:lnTo>
                    <a:pt x="633" y="13563"/>
                  </a:lnTo>
                  <a:lnTo>
                    <a:pt x="566" y="13964"/>
                  </a:lnTo>
                  <a:lnTo>
                    <a:pt x="505" y="14365"/>
                  </a:lnTo>
                  <a:lnTo>
                    <a:pt x="448" y="14766"/>
                  </a:lnTo>
                  <a:lnTo>
                    <a:pt x="395" y="15167"/>
                  </a:lnTo>
                  <a:lnTo>
                    <a:pt x="343" y="15568"/>
                  </a:lnTo>
                  <a:lnTo>
                    <a:pt x="295" y="15969"/>
                  </a:lnTo>
                  <a:lnTo>
                    <a:pt x="253" y="16380"/>
                  </a:lnTo>
                  <a:lnTo>
                    <a:pt x="215" y="16781"/>
                  </a:lnTo>
                  <a:lnTo>
                    <a:pt x="177" y="17191"/>
                  </a:lnTo>
                  <a:lnTo>
                    <a:pt x="148" y="17592"/>
                  </a:lnTo>
                  <a:lnTo>
                    <a:pt x="115" y="18003"/>
                  </a:lnTo>
                  <a:lnTo>
                    <a:pt x="91" y="18404"/>
                  </a:lnTo>
                  <a:lnTo>
                    <a:pt x="67" y="18815"/>
                  </a:lnTo>
                  <a:lnTo>
                    <a:pt x="48" y="19225"/>
                  </a:lnTo>
                  <a:lnTo>
                    <a:pt x="34" y="19636"/>
                  </a:lnTo>
                  <a:lnTo>
                    <a:pt x="20" y="20037"/>
                  </a:lnTo>
                  <a:lnTo>
                    <a:pt x="10" y="20448"/>
                  </a:lnTo>
                  <a:lnTo>
                    <a:pt x="6" y="20858"/>
                  </a:lnTo>
                  <a:lnTo>
                    <a:pt x="1" y="21269"/>
                  </a:lnTo>
                  <a:lnTo>
                    <a:pt x="1" y="22091"/>
                  </a:lnTo>
                  <a:lnTo>
                    <a:pt x="10" y="22912"/>
                  </a:lnTo>
                  <a:lnTo>
                    <a:pt x="34" y="23733"/>
                  </a:lnTo>
                  <a:lnTo>
                    <a:pt x="63" y="24555"/>
                  </a:lnTo>
                  <a:lnTo>
                    <a:pt x="105" y="25376"/>
                  </a:lnTo>
                  <a:lnTo>
                    <a:pt x="158" y="26198"/>
                  </a:lnTo>
                  <a:lnTo>
                    <a:pt x="215" y="27019"/>
                  </a:lnTo>
                  <a:lnTo>
                    <a:pt x="281" y="27841"/>
                  </a:lnTo>
                  <a:lnTo>
                    <a:pt x="353" y="28662"/>
                  </a:lnTo>
                  <a:lnTo>
                    <a:pt x="433" y="29483"/>
                  </a:lnTo>
                  <a:lnTo>
                    <a:pt x="524" y="30295"/>
                  </a:lnTo>
                  <a:lnTo>
                    <a:pt x="614" y="31116"/>
                  </a:lnTo>
                  <a:lnTo>
                    <a:pt x="714" y="31928"/>
                  </a:lnTo>
                  <a:lnTo>
                    <a:pt x="818" y="32740"/>
                  </a:lnTo>
                  <a:lnTo>
                    <a:pt x="927" y="33542"/>
                  </a:lnTo>
                  <a:lnTo>
                    <a:pt x="1041" y="34353"/>
                  </a:lnTo>
                  <a:lnTo>
                    <a:pt x="1155" y="35145"/>
                  </a:lnTo>
                  <a:lnTo>
                    <a:pt x="1274" y="35947"/>
                  </a:lnTo>
                  <a:lnTo>
                    <a:pt x="1521" y="37531"/>
                  </a:lnTo>
                  <a:lnTo>
                    <a:pt x="1545" y="37678"/>
                  </a:lnTo>
                  <a:lnTo>
                    <a:pt x="1554" y="37834"/>
                  </a:lnTo>
                  <a:lnTo>
                    <a:pt x="1559" y="37971"/>
                  </a:lnTo>
                  <a:lnTo>
                    <a:pt x="1559" y="38118"/>
                  </a:lnTo>
                  <a:lnTo>
                    <a:pt x="1550" y="38255"/>
                  </a:lnTo>
                  <a:lnTo>
                    <a:pt x="1535" y="38392"/>
                  </a:lnTo>
                  <a:lnTo>
                    <a:pt x="1521" y="38519"/>
                  </a:lnTo>
                  <a:lnTo>
                    <a:pt x="1497" y="38646"/>
                  </a:lnTo>
                  <a:lnTo>
                    <a:pt x="1754" y="38353"/>
                  </a:lnTo>
                  <a:lnTo>
                    <a:pt x="2015" y="38079"/>
                  </a:lnTo>
                  <a:lnTo>
                    <a:pt x="2277" y="37805"/>
                  </a:lnTo>
                  <a:lnTo>
                    <a:pt x="2543" y="37551"/>
                  </a:lnTo>
                  <a:lnTo>
                    <a:pt x="2809" y="37297"/>
                  </a:lnTo>
                  <a:lnTo>
                    <a:pt x="3080" y="37052"/>
                  </a:lnTo>
                  <a:lnTo>
                    <a:pt x="3350" y="36827"/>
                  </a:lnTo>
                  <a:lnTo>
                    <a:pt x="3626" y="36602"/>
                  </a:lnTo>
                  <a:lnTo>
                    <a:pt x="3901" y="36387"/>
                  </a:lnTo>
                  <a:lnTo>
                    <a:pt x="4182" y="36192"/>
                  </a:lnTo>
                  <a:lnTo>
                    <a:pt x="4462" y="35996"/>
                  </a:lnTo>
                  <a:lnTo>
                    <a:pt x="4747" y="35820"/>
                  </a:lnTo>
                  <a:lnTo>
                    <a:pt x="5032" y="35654"/>
                  </a:lnTo>
                  <a:lnTo>
                    <a:pt x="5322" y="35497"/>
                  </a:lnTo>
                  <a:lnTo>
                    <a:pt x="5612" y="35341"/>
                  </a:lnTo>
                  <a:lnTo>
                    <a:pt x="5902" y="35214"/>
                  </a:lnTo>
                  <a:lnTo>
                    <a:pt x="6196" y="35087"/>
                  </a:lnTo>
                  <a:lnTo>
                    <a:pt x="6491" y="34969"/>
                  </a:lnTo>
                  <a:lnTo>
                    <a:pt x="6790" y="34871"/>
                  </a:lnTo>
                  <a:lnTo>
                    <a:pt x="7089" y="34774"/>
                  </a:lnTo>
                  <a:lnTo>
                    <a:pt x="7389" y="34695"/>
                  </a:lnTo>
                  <a:lnTo>
                    <a:pt x="7693" y="34627"/>
                  </a:lnTo>
                  <a:lnTo>
                    <a:pt x="7997" y="34568"/>
                  </a:lnTo>
                  <a:lnTo>
                    <a:pt x="8306" y="34529"/>
                  </a:lnTo>
                  <a:lnTo>
                    <a:pt x="8610" y="34490"/>
                  </a:lnTo>
                  <a:lnTo>
                    <a:pt x="8918" y="34471"/>
                  </a:lnTo>
                  <a:lnTo>
                    <a:pt x="9541" y="34471"/>
                  </a:lnTo>
                  <a:lnTo>
                    <a:pt x="9854" y="34490"/>
                  </a:lnTo>
                  <a:lnTo>
                    <a:pt x="10173" y="34519"/>
                  </a:lnTo>
                  <a:lnTo>
                    <a:pt x="10486" y="34559"/>
                  </a:lnTo>
                  <a:lnTo>
                    <a:pt x="10805" y="34617"/>
                  </a:lnTo>
                  <a:lnTo>
                    <a:pt x="11161" y="34695"/>
                  </a:lnTo>
                  <a:lnTo>
                    <a:pt x="11512" y="34793"/>
                  </a:lnTo>
                  <a:lnTo>
                    <a:pt x="11864" y="34911"/>
                  </a:lnTo>
                  <a:lnTo>
                    <a:pt x="12216" y="35038"/>
                  </a:lnTo>
                  <a:lnTo>
                    <a:pt x="12558" y="35194"/>
                  </a:lnTo>
                  <a:lnTo>
                    <a:pt x="12900" y="35360"/>
                  </a:lnTo>
                  <a:lnTo>
                    <a:pt x="13242" y="35546"/>
                  </a:lnTo>
                  <a:lnTo>
                    <a:pt x="13579" y="35742"/>
                  </a:lnTo>
                  <a:lnTo>
                    <a:pt x="13912" y="35967"/>
                  </a:lnTo>
                  <a:lnTo>
                    <a:pt x="14240" y="36201"/>
                  </a:lnTo>
                  <a:lnTo>
                    <a:pt x="14567" y="36446"/>
                  </a:lnTo>
                  <a:lnTo>
                    <a:pt x="14890" y="36710"/>
                  </a:lnTo>
                  <a:lnTo>
                    <a:pt x="15209" y="36993"/>
                  </a:lnTo>
                  <a:lnTo>
                    <a:pt x="15522" y="37287"/>
                  </a:lnTo>
                  <a:lnTo>
                    <a:pt x="15831" y="37590"/>
                  </a:lnTo>
                  <a:lnTo>
                    <a:pt x="16140" y="37913"/>
                  </a:lnTo>
                  <a:lnTo>
                    <a:pt x="16444" y="38255"/>
                  </a:lnTo>
                  <a:lnTo>
                    <a:pt x="16739" y="38607"/>
                  </a:lnTo>
                  <a:lnTo>
                    <a:pt x="17033" y="38969"/>
                  </a:lnTo>
                  <a:lnTo>
                    <a:pt x="17323" y="39350"/>
                  </a:lnTo>
                  <a:lnTo>
                    <a:pt x="17608" y="39741"/>
                  </a:lnTo>
                  <a:lnTo>
                    <a:pt x="17888" y="40152"/>
                  </a:lnTo>
                  <a:lnTo>
                    <a:pt x="18164" y="40563"/>
                  </a:lnTo>
                  <a:lnTo>
                    <a:pt x="18435" y="40993"/>
                  </a:lnTo>
                  <a:lnTo>
                    <a:pt x="18701" y="41443"/>
                  </a:lnTo>
                  <a:lnTo>
                    <a:pt x="18957" y="41893"/>
                  </a:lnTo>
                  <a:lnTo>
                    <a:pt x="19214" y="42362"/>
                  </a:lnTo>
                  <a:lnTo>
                    <a:pt x="19461" y="42841"/>
                  </a:lnTo>
                  <a:lnTo>
                    <a:pt x="19708" y="43330"/>
                  </a:lnTo>
                  <a:lnTo>
                    <a:pt x="19945" y="43829"/>
                  </a:lnTo>
                  <a:lnTo>
                    <a:pt x="20178" y="44337"/>
                  </a:lnTo>
                  <a:lnTo>
                    <a:pt x="20401" y="44856"/>
                  </a:lnTo>
                  <a:lnTo>
                    <a:pt x="20577" y="43350"/>
                  </a:lnTo>
                  <a:lnTo>
                    <a:pt x="20658" y="42577"/>
                  </a:lnTo>
                  <a:lnTo>
                    <a:pt x="20744" y="41795"/>
                  </a:lnTo>
                  <a:lnTo>
                    <a:pt x="20824" y="41003"/>
                  </a:lnTo>
                  <a:lnTo>
                    <a:pt x="20900" y="40191"/>
                  </a:lnTo>
                  <a:lnTo>
                    <a:pt x="20976" y="39370"/>
                  </a:lnTo>
                  <a:lnTo>
                    <a:pt x="21052" y="38539"/>
                  </a:lnTo>
                  <a:lnTo>
                    <a:pt x="21124" y="37707"/>
                  </a:lnTo>
                  <a:lnTo>
                    <a:pt x="21190" y="36866"/>
                  </a:lnTo>
                  <a:lnTo>
                    <a:pt x="21252" y="36006"/>
                  </a:lnTo>
                  <a:lnTo>
                    <a:pt x="21314" y="35155"/>
                  </a:lnTo>
                  <a:lnTo>
                    <a:pt x="21371" y="34285"/>
                  </a:lnTo>
                  <a:lnTo>
                    <a:pt x="21423" y="33414"/>
                  </a:lnTo>
                  <a:lnTo>
                    <a:pt x="21470" y="32544"/>
                  </a:lnTo>
                  <a:lnTo>
                    <a:pt x="21513" y="31664"/>
                  </a:lnTo>
                  <a:lnTo>
                    <a:pt x="21551" y="30784"/>
                  </a:lnTo>
                  <a:lnTo>
                    <a:pt x="21584" y="29904"/>
                  </a:lnTo>
                  <a:lnTo>
                    <a:pt x="21613" y="29024"/>
                  </a:lnTo>
                  <a:lnTo>
                    <a:pt x="21637" y="28144"/>
                  </a:lnTo>
                  <a:lnTo>
                    <a:pt x="21651" y="27254"/>
                  </a:lnTo>
                  <a:lnTo>
                    <a:pt x="21660" y="26374"/>
                  </a:lnTo>
                  <a:lnTo>
                    <a:pt x="21665" y="25494"/>
                  </a:lnTo>
                  <a:lnTo>
                    <a:pt x="21665" y="24614"/>
                  </a:lnTo>
                  <a:lnTo>
                    <a:pt x="21656" y="23743"/>
                  </a:lnTo>
                  <a:lnTo>
                    <a:pt x="21637" y="22873"/>
                  </a:lnTo>
                  <a:lnTo>
                    <a:pt x="21613" y="22012"/>
                  </a:lnTo>
                  <a:lnTo>
                    <a:pt x="21580" y="21152"/>
                  </a:lnTo>
                  <a:lnTo>
                    <a:pt x="21542" y="20291"/>
                  </a:lnTo>
                  <a:lnTo>
                    <a:pt x="21494" y="19450"/>
                  </a:lnTo>
                  <a:lnTo>
                    <a:pt x="21437" y="18609"/>
                  </a:lnTo>
                  <a:lnTo>
                    <a:pt x="21375" y="17778"/>
                  </a:lnTo>
                  <a:lnTo>
                    <a:pt x="21299" y="16966"/>
                  </a:lnTo>
                  <a:lnTo>
                    <a:pt x="21219" y="16155"/>
                  </a:lnTo>
                  <a:lnTo>
                    <a:pt x="21128" y="15353"/>
                  </a:lnTo>
                  <a:lnTo>
                    <a:pt x="21024" y="14561"/>
                  </a:lnTo>
                  <a:lnTo>
                    <a:pt x="20915" y="13788"/>
                  </a:lnTo>
                  <a:lnTo>
                    <a:pt x="20858" y="13407"/>
                  </a:lnTo>
                  <a:lnTo>
                    <a:pt x="20796" y="13026"/>
                  </a:lnTo>
                  <a:lnTo>
                    <a:pt x="20729" y="12654"/>
                  </a:lnTo>
                  <a:lnTo>
                    <a:pt x="20663" y="12282"/>
                  </a:lnTo>
                  <a:lnTo>
                    <a:pt x="20592" y="11911"/>
                  </a:lnTo>
                  <a:lnTo>
                    <a:pt x="20520" y="11549"/>
                  </a:lnTo>
                  <a:lnTo>
                    <a:pt x="20444" y="11187"/>
                  </a:lnTo>
                  <a:lnTo>
                    <a:pt x="20368" y="10835"/>
                  </a:lnTo>
                  <a:lnTo>
                    <a:pt x="20287" y="10473"/>
                  </a:lnTo>
                  <a:lnTo>
                    <a:pt x="20207" y="10131"/>
                  </a:lnTo>
                  <a:lnTo>
                    <a:pt x="20121" y="9789"/>
                  </a:lnTo>
                  <a:lnTo>
                    <a:pt x="20031" y="9447"/>
                  </a:lnTo>
                  <a:lnTo>
                    <a:pt x="19941" y="9104"/>
                  </a:lnTo>
                  <a:lnTo>
                    <a:pt x="19846" y="8782"/>
                  </a:lnTo>
                  <a:lnTo>
                    <a:pt x="19746" y="8449"/>
                  </a:lnTo>
                  <a:lnTo>
                    <a:pt x="19646" y="8126"/>
                  </a:lnTo>
                  <a:lnTo>
                    <a:pt x="19542" y="7814"/>
                  </a:lnTo>
                  <a:lnTo>
                    <a:pt x="19437" y="7501"/>
                  </a:lnTo>
                  <a:lnTo>
                    <a:pt x="19328" y="7197"/>
                  </a:lnTo>
                  <a:lnTo>
                    <a:pt x="19214" y="6894"/>
                  </a:lnTo>
                  <a:lnTo>
                    <a:pt x="19100" y="6591"/>
                  </a:lnTo>
                  <a:lnTo>
                    <a:pt x="18976" y="6308"/>
                  </a:lnTo>
                  <a:lnTo>
                    <a:pt x="18857" y="6014"/>
                  </a:lnTo>
                  <a:lnTo>
                    <a:pt x="18729" y="5740"/>
                  </a:lnTo>
                  <a:lnTo>
                    <a:pt x="18601" y="5467"/>
                  </a:lnTo>
                  <a:lnTo>
                    <a:pt x="18473" y="5193"/>
                  </a:lnTo>
                  <a:lnTo>
                    <a:pt x="18335" y="4929"/>
                  </a:lnTo>
                  <a:lnTo>
                    <a:pt x="18197" y="4675"/>
                  </a:lnTo>
                  <a:lnTo>
                    <a:pt x="18055" y="4420"/>
                  </a:lnTo>
                  <a:lnTo>
                    <a:pt x="17907" y="4176"/>
                  </a:lnTo>
                  <a:lnTo>
                    <a:pt x="17760" y="3931"/>
                  </a:lnTo>
                  <a:lnTo>
                    <a:pt x="17608" y="3697"/>
                  </a:lnTo>
                  <a:lnTo>
                    <a:pt x="17451" y="3472"/>
                  </a:lnTo>
                  <a:lnTo>
                    <a:pt x="17294" y="3257"/>
                  </a:lnTo>
                  <a:lnTo>
                    <a:pt x="17128" y="3041"/>
                  </a:lnTo>
                  <a:lnTo>
                    <a:pt x="16962" y="2826"/>
                  </a:lnTo>
                  <a:lnTo>
                    <a:pt x="16796" y="2631"/>
                  </a:lnTo>
                  <a:lnTo>
                    <a:pt x="16620" y="2435"/>
                  </a:lnTo>
                  <a:lnTo>
                    <a:pt x="16444" y="2249"/>
                  </a:lnTo>
                  <a:lnTo>
                    <a:pt x="16263" y="2064"/>
                  </a:lnTo>
                  <a:lnTo>
                    <a:pt x="16078" y="1897"/>
                  </a:lnTo>
                  <a:lnTo>
                    <a:pt x="15888" y="1731"/>
                  </a:lnTo>
                  <a:lnTo>
                    <a:pt x="15693" y="1575"/>
                  </a:lnTo>
                  <a:lnTo>
                    <a:pt x="15499" y="1418"/>
                  </a:lnTo>
                  <a:lnTo>
                    <a:pt x="15299" y="1272"/>
                  </a:lnTo>
                  <a:lnTo>
                    <a:pt x="15095" y="1135"/>
                  </a:lnTo>
                  <a:lnTo>
                    <a:pt x="14886" y="1007"/>
                  </a:lnTo>
                  <a:lnTo>
                    <a:pt x="14677" y="890"/>
                  </a:lnTo>
                  <a:lnTo>
                    <a:pt x="14458" y="773"/>
                  </a:lnTo>
                  <a:lnTo>
                    <a:pt x="14240" y="675"/>
                  </a:lnTo>
                  <a:lnTo>
                    <a:pt x="14016" y="577"/>
                  </a:lnTo>
                  <a:lnTo>
                    <a:pt x="13788" y="489"/>
                  </a:lnTo>
                  <a:lnTo>
                    <a:pt x="13555" y="401"/>
                  </a:lnTo>
                  <a:lnTo>
                    <a:pt x="13318" y="333"/>
                  </a:lnTo>
                  <a:lnTo>
                    <a:pt x="13090" y="264"/>
                  </a:lnTo>
                  <a:lnTo>
                    <a:pt x="12862" y="215"/>
                  </a:lnTo>
                  <a:lnTo>
                    <a:pt x="12634" y="167"/>
                  </a:lnTo>
                  <a:lnTo>
                    <a:pt x="12406" y="118"/>
                  </a:lnTo>
                  <a:lnTo>
                    <a:pt x="12173" y="88"/>
                  </a:lnTo>
                  <a:lnTo>
                    <a:pt x="11945" y="59"/>
                  </a:lnTo>
                  <a:lnTo>
                    <a:pt x="11717" y="30"/>
                  </a:lnTo>
                  <a:lnTo>
                    <a:pt x="11484" y="10"/>
                  </a:lnTo>
                  <a:lnTo>
                    <a:pt x="1125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420;p66">
              <a:extLst>
                <a:ext uri="{FF2B5EF4-FFF2-40B4-BE49-F238E27FC236}">
                  <a16:creationId xmlns:a16="http://schemas.microsoft.com/office/drawing/2014/main" id="{B410D65B-D612-4EE0-979B-41A1BA7B6AD3}"/>
                </a:ext>
              </a:extLst>
            </p:cNvPr>
            <p:cNvSpPr/>
            <p:nvPr/>
          </p:nvSpPr>
          <p:spPr>
            <a:xfrm>
              <a:off x="2991500" y="-3724250"/>
              <a:ext cx="78775" cy="145225"/>
            </a:xfrm>
            <a:custGeom>
              <a:avLst/>
              <a:gdLst/>
              <a:ahLst/>
              <a:cxnLst/>
              <a:rect l="l" t="t" r="r" b="b"/>
              <a:pathLst>
                <a:path w="3151" h="5809" extrusionOk="0">
                  <a:moveTo>
                    <a:pt x="2091" y="0"/>
                  </a:moveTo>
                  <a:lnTo>
                    <a:pt x="1573" y="362"/>
                  </a:lnTo>
                  <a:lnTo>
                    <a:pt x="1051" y="714"/>
                  </a:lnTo>
                  <a:lnTo>
                    <a:pt x="523" y="1046"/>
                  </a:lnTo>
                  <a:lnTo>
                    <a:pt x="1" y="1359"/>
                  </a:lnTo>
                  <a:lnTo>
                    <a:pt x="129" y="1868"/>
                  </a:lnTo>
                  <a:lnTo>
                    <a:pt x="262" y="2376"/>
                  </a:lnTo>
                  <a:lnTo>
                    <a:pt x="405" y="2875"/>
                  </a:lnTo>
                  <a:lnTo>
                    <a:pt x="476" y="3110"/>
                  </a:lnTo>
                  <a:lnTo>
                    <a:pt x="552" y="3354"/>
                  </a:lnTo>
                  <a:lnTo>
                    <a:pt x="633" y="3579"/>
                  </a:lnTo>
                  <a:lnTo>
                    <a:pt x="713" y="3814"/>
                  </a:lnTo>
                  <a:lnTo>
                    <a:pt x="799" y="4029"/>
                  </a:lnTo>
                  <a:lnTo>
                    <a:pt x="889" y="4244"/>
                  </a:lnTo>
                  <a:lnTo>
                    <a:pt x="984" y="4450"/>
                  </a:lnTo>
                  <a:lnTo>
                    <a:pt x="1084" y="4645"/>
                  </a:lnTo>
                  <a:lnTo>
                    <a:pt x="1189" y="4831"/>
                  </a:lnTo>
                  <a:lnTo>
                    <a:pt x="1298" y="5017"/>
                  </a:lnTo>
                  <a:lnTo>
                    <a:pt x="1393" y="5154"/>
                  </a:lnTo>
                  <a:lnTo>
                    <a:pt x="1497" y="5290"/>
                  </a:lnTo>
                  <a:lnTo>
                    <a:pt x="1611" y="5408"/>
                  </a:lnTo>
                  <a:lnTo>
                    <a:pt x="1725" y="5515"/>
                  </a:lnTo>
                  <a:lnTo>
                    <a:pt x="1844" y="5603"/>
                  </a:lnTo>
                  <a:lnTo>
                    <a:pt x="1963" y="5682"/>
                  </a:lnTo>
                  <a:lnTo>
                    <a:pt x="2086" y="5740"/>
                  </a:lnTo>
                  <a:lnTo>
                    <a:pt x="2215" y="5789"/>
                  </a:lnTo>
                  <a:lnTo>
                    <a:pt x="2338" y="5809"/>
                  </a:lnTo>
                  <a:lnTo>
                    <a:pt x="2462" y="5809"/>
                  </a:lnTo>
                  <a:lnTo>
                    <a:pt x="2585" y="5789"/>
                  </a:lnTo>
                  <a:lnTo>
                    <a:pt x="2647" y="5770"/>
                  </a:lnTo>
                  <a:lnTo>
                    <a:pt x="2709" y="5740"/>
                  </a:lnTo>
                  <a:lnTo>
                    <a:pt x="2766" y="5711"/>
                  </a:lnTo>
                  <a:lnTo>
                    <a:pt x="2828" y="5672"/>
                  </a:lnTo>
                  <a:lnTo>
                    <a:pt x="2885" y="5633"/>
                  </a:lnTo>
                  <a:lnTo>
                    <a:pt x="2942" y="5584"/>
                  </a:lnTo>
                  <a:lnTo>
                    <a:pt x="2994" y="5525"/>
                  </a:lnTo>
                  <a:lnTo>
                    <a:pt x="3046" y="5457"/>
                  </a:lnTo>
                  <a:lnTo>
                    <a:pt x="3098" y="5388"/>
                  </a:lnTo>
                  <a:lnTo>
                    <a:pt x="3151" y="5310"/>
                  </a:lnTo>
                  <a:lnTo>
                    <a:pt x="3022" y="4635"/>
                  </a:lnTo>
                  <a:lnTo>
                    <a:pt x="2894" y="3970"/>
                  </a:lnTo>
                  <a:lnTo>
                    <a:pt x="2628" y="2640"/>
                  </a:lnTo>
                  <a:lnTo>
                    <a:pt x="2357" y="1320"/>
                  </a:lnTo>
                  <a:lnTo>
                    <a:pt x="2224" y="665"/>
                  </a:lnTo>
                  <a:lnTo>
                    <a:pt x="20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421;p66">
              <a:extLst>
                <a:ext uri="{FF2B5EF4-FFF2-40B4-BE49-F238E27FC236}">
                  <a16:creationId xmlns:a16="http://schemas.microsoft.com/office/drawing/2014/main" id="{5D9AA386-6E39-4CF5-8AB0-3D820775F5FB}"/>
                </a:ext>
              </a:extLst>
            </p:cNvPr>
            <p:cNvSpPr/>
            <p:nvPr/>
          </p:nvSpPr>
          <p:spPr>
            <a:xfrm>
              <a:off x="2962300" y="-6082900"/>
              <a:ext cx="124850" cy="317575"/>
            </a:xfrm>
            <a:custGeom>
              <a:avLst/>
              <a:gdLst/>
              <a:ahLst/>
              <a:cxnLst/>
              <a:rect l="l" t="t" r="r" b="b"/>
              <a:pathLst>
                <a:path w="4994" h="12703" extrusionOk="0">
                  <a:moveTo>
                    <a:pt x="3297" y="0"/>
                  </a:moveTo>
                  <a:lnTo>
                    <a:pt x="3069" y="577"/>
                  </a:lnTo>
                  <a:lnTo>
                    <a:pt x="2841" y="1164"/>
                  </a:lnTo>
                  <a:lnTo>
                    <a:pt x="2623" y="1751"/>
                  </a:lnTo>
                  <a:lnTo>
                    <a:pt x="2399" y="2337"/>
                  </a:lnTo>
                  <a:lnTo>
                    <a:pt x="2185" y="2924"/>
                  </a:lnTo>
                  <a:lnTo>
                    <a:pt x="1972" y="3521"/>
                  </a:lnTo>
                  <a:lnTo>
                    <a:pt x="1758" y="4117"/>
                  </a:lnTo>
                  <a:lnTo>
                    <a:pt x="1554" y="4714"/>
                  </a:lnTo>
                  <a:lnTo>
                    <a:pt x="1345" y="5310"/>
                  </a:lnTo>
                  <a:lnTo>
                    <a:pt x="1145" y="5916"/>
                  </a:lnTo>
                  <a:lnTo>
                    <a:pt x="945" y="6523"/>
                  </a:lnTo>
                  <a:lnTo>
                    <a:pt x="751" y="7129"/>
                  </a:lnTo>
                  <a:lnTo>
                    <a:pt x="561" y="7735"/>
                  </a:lnTo>
                  <a:lnTo>
                    <a:pt x="371" y="8342"/>
                  </a:lnTo>
                  <a:lnTo>
                    <a:pt x="185" y="8958"/>
                  </a:lnTo>
                  <a:lnTo>
                    <a:pt x="0" y="9564"/>
                  </a:lnTo>
                  <a:lnTo>
                    <a:pt x="418" y="9906"/>
                  </a:lnTo>
                  <a:lnTo>
                    <a:pt x="831" y="10258"/>
                  </a:lnTo>
                  <a:lnTo>
                    <a:pt x="1240" y="10640"/>
                  </a:lnTo>
                  <a:lnTo>
                    <a:pt x="1649" y="11031"/>
                  </a:lnTo>
                  <a:lnTo>
                    <a:pt x="2057" y="11432"/>
                  </a:lnTo>
                  <a:lnTo>
                    <a:pt x="2461" y="11852"/>
                  </a:lnTo>
                  <a:lnTo>
                    <a:pt x="2860" y="12273"/>
                  </a:lnTo>
                  <a:lnTo>
                    <a:pt x="3259" y="12703"/>
                  </a:lnTo>
                  <a:lnTo>
                    <a:pt x="3449" y="12087"/>
                  </a:lnTo>
                  <a:lnTo>
                    <a:pt x="3644" y="11481"/>
                  </a:lnTo>
                  <a:lnTo>
                    <a:pt x="3848" y="10884"/>
                  </a:lnTo>
                  <a:lnTo>
                    <a:pt x="4057" y="10288"/>
                  </a:lnTo>
                  <a:lnTo>
                    <a:pt x="4276" y="9701"/>
                  </a:lnTo>
                  <a:lnTo>
                    <a:pt x="4504" y="9124"/>
                  </a:lnTo>
                  <a:lnTo>
                    <a:pt x="4741" y="8547"/>
                  </a:lnTo>
                  <a:lnTo>
                    <a:pt x="4865" y="8263"/>
                  </a:lnTo>
                  <a:lnTo>
                    <a:pt x="4993" y="7990"/>
                  </a:lnTo>
                  <a:lnTo>
                    <a:pt x="4817" y="7579"/>
                  </a:lnTo>
                  <a:lnTo>
                    <a:pt x="4646" y="7149"/>
                  </a:lnTo>
                  <a:lnTo>
                    <a:pt x="4490" y="6718"/>
                  </a:lnTo>
                  <a:lnTo>
                    <a:pt x="4338" y="6268"/>
                  </a:lnTo>
                  <a:lnTo>
                    <a:pt x="4195" y="5809"/>
                  </a:lnTo>
                  <a:lnTo>
                    <a:pt x="4062" y="5339"/>
                  </a:lnTo>
                  <a:lnTo>
                    <a:pt x="3939" y="4860"/>
                  </a:lnTo>
                  <a:lnTo>
                    <a:pt x="3877" y="4606"/>
                  </a:lnTo>
                  <a:lnTo>
                    <a:pt x="3825" y="4362"/>
                  </a:lnTo>
                  <a:lnTo>
                    <a:pt x="3772" y="4107"/>
                  </a:lnTo>
                  <a:lnTo>
                    <a:pt x="3720" y="3853"/>
                  </a:lnTo>
                  <a:lnTo>
                    <a:pt x="3673" y="3599"/>
                  </a:lnTo>
                  <a:lnTo>
                    <a:pt x="3625" y="3335"/>
                  </a:lnTo>
                  <a:lnTo>
                    <a:pt x="3582" y="3071"/>
                  </a:lnTo>
                  <a:lnTo>
                    <a:pt x="3544" y="2807"/>
                  </a:lnTo>
                  <a:lnTo>
                    <a:pt x="3506" y="2543"/>
                  </a:lnTo>
                  <a:lnTo>
                    <a:pt x="3473" y="2269"/>
                  </a:lnTo>
                  <a:lnTo>
                    <a:pt x="3440" y="1995"/>
                  </a:lnTo>
                  <a:lnTo>
                    <a:pt x="3411" y="1712"/>
                  </a:lnTo>
                  <a:lnTo>
                    <a:pt x="3387" y="1438"/>
                  </a:lnTo>
                  <a:lnTo>
                    <a:pt x="3364" y="1154"/>
                  </a:lnTo>
                  <a:lnTo>
                    <a:pt x="3340" y="871"/>
                  </a:lnTo>
                  <a:lnTo>
                    <a:pt x="3326" y="587"/>
                  </a:lnTo>
                  <a:lnTo>
                    <a:pt x="3311" y="294"/>
                  </a:lnTo>
                  <a:lnTo>
                    <a:pt x="329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422;p66">
              <a:extLst>
                <a:ext uri="{FF2B5EF4-FFF2-40B4-BE49-F238E27FC236}">
                  <a16:creationId xmlns:a16="http://schemas.microsoft.com/office/drawing/2014/main" id="{5DFDCBF2-82AE-4E3E-8DF8-D08D46D12518}"/>
                </a:ext>
              </a:extLst>
            </p:cNvPr>
            <p:cNvSpPr/>
            <p:nvPr/>
          </p:nvSpPr>
          <p:spPr>
            <a:xfrm>
              <a:off x="3087600" y="-6427375"/>
              <a:ext cx="232225" cy="599975"/>
            </a:xfrm>
            <a:custGeom>
              <a:avLst/>
              <a:gdLst/>
              <a:ahLst/>
              <a:cxnLst/>
              <a:rect l="l" t="t" r="r" b="b"/>
              <a:pathLst>
                <a:path w="9289" h="23999" extrusionOk="0">
                  <a:moveTo>
                    <a:pt x="7839" y="1"/>
                  </a:moveTo>
                  <a:lnTo>
                    <a:pt x="7654" y="11"/>
                  </a:lnTo>
                  <a:lnTo>
                    <a:pt x="7469" y="20"/>
                  </a:lnTo>
                  <a:lnTo>
                    <a:pt x="7283" y="40"/>
                  </a:lnTo>
                  <a:lnTo>
                    <a:pt x="7098" y="69"/>
                  </a:lnTo>
                  <a:lnTo>
                    <a:pt x="6908" y="99"/>
                  </a:lnTo>
                  <a:lnTo>
                    <a:pt x="6723" y="148"/>
                  </a:lnTo>
                  <a:lnTo>
                    <a:pt x="6538" y="187"/>
                  </a:lnTo>
                  <a:lnTo>
                    <a:pt x="6352" y="245"/>
                  </a:lnTo>
                  <a:lnTo>
                    <a:pt x="6167" y="304"/>
                  </a:lnTo>
                  <a:lnTo>
                    <a:pt x="5982" y="372"/>
                  </a:lnTo>
                  <a:lnTo>
                    <a:pt x="5796" y="451"/>
                  </a:lnTo>
                  <a:lnTo>
                    <a:pt x="5611" y="529"/>
                  </a:lnTo>
                  <a:lnTo>
                    <a:pt x="5426" y="617"/>
                  </a:lnTo>
                  <a:lnTo>
                    <a:pt x="5245" y="715"/>
                  </a:lnTo>
                  <a:lnTo>
                    <a:pt x="5065" y="813"/>
                  </a:lnTo>
                  <a:lnTo>
                    <a:pt x="4884" y="930"/>
                  </a:lnTo>
                  <a:lnTo>
                    <a:pt x="4708" y="1047"/>
                  </a:lnTo>
                  <a:lnTo>
                    <a:pt x="4528" y="1165"/>
                  </a:lnTo>
                  <a:lnTo>
                    <a:pt x="4352" y="1301"/>
                  </a:lnTo>
                  <a:lnTo>
                    <a:pt x="4181" y="1438"/>
                  </a:lnTo>
                  <a:lnTo>
                    <a:pt x="4010" y="1575"/>
                  </a:lnTo>
                  <a:lnTo>
                    <a:pt x="3839" y="1732"/>
                  </a:lnTo>
                  <a:lnTo>
                    <a:pt x="3673" y="1888"/>
                  </a:lnTo>
                  <a:lnTo>
                    <a:pt x="3506" y="2054"/>
                  </a:lnTo>
                  <a:lnTo>
                    <a:pt x="3340" y="2230"/>
                  </a:lnTo>
                  <a:lnTo>
                    <a:pt x="3179" y="2416"/>
                  </a:lnTo>
                  <a:lnTo>
                    <a:pt x="3022" y="2602"/>
                  </a:lnTo>
                  <a:lnTo>
                    <a:pt x="2865" y="2798"/>
                  </a:lnTo>
                  <a:lnTo>
                    <a:pt x="2713" y="3003"/>
                  </a:lnTo>
                  <a:lnTo>
                    <a:pt x="2561" y="3208"/>
                  </a:lnTo>
                  <a:lnTo>
                    <a:pt x="2414" y="3423"/>
                  </a:lnTo>
                  <a:lnTo>
                    <a:pt x="2271" y="3658"/>
                  </a:lnTo>
                  <a:lnTo>
                    <a:pt x="2133" y="3883"/>
                  </a:lnTo>
                  <a:lnTo>
                    <a:pt x="1996" y="4128"/>
                  </a:lnTo>
                  <a:lnTo>
                    <a:pt x="1858" y="4372"/>
                  </a:lnTo>
                  <a:lnTo>
                    <a:pt x="1730" y="4626"/>
                  </a:lnTo>
                  <a:lnTo>
                    <a:pt x="1601" y="4890"/>
                  </a:lnTo>
                  <a:lnTo>
                    <a:pt x="1483" y="5164"/>
                  </a:lnTo>
                  <a:lnTo>
                    <a:pt x="1364" y="5438"/>
                  </a:lnTo>
                  <a:lnTo>
                    <a:pt x="1250" y="5722"/>
                  </a:lnTo>
                  <a:lnTo>
                    <a:pt x="1136" y="6015"/>
                  </a:lnTo>
                  <a:lnTo>
                    <a:pt x="1031" y="6318"/>
                  </a:lnTo>
                  <a:lnTo>
                    <a:pt x="931" y="6631"/>
                  </a:lnTo>
                  <a:lnTo>
                    <a:pt x="832" y="6944"/>
                  </a:lnTo>
                  <a:lnTo>
                    <a:pt x="741" y="7267"/>
                  </a:lnTo>
                  <a:lnTo>
                    <a:pt x="656" y="7599"/>
                  </a:lnTo>
                  <a:lnTo>
                    <a:pt x="570" y="7941"/>
                  </a:lnTo>
                  <a:lnTo>
                    <a:pt x="494" y="8293"/>
                  </a:lnTo>
                  <a:lnTo>
                    <a:pt x="423" y="8645"/>
                  </a:lnTo>
                  <a:lnTo>
                    <a:pt x="357" y="9007"/>
                  </a:lnTo>
                  <a:lnTo>
                    <a:pt x="295" y="9379"/>
                  </a:lnTo>
                  <a:lnTo>
                    <a:pt x="238" y="9760"/>
                  </a:lnTo>
                  <a:lnTo>
                    <a:pt x="190" y="10142"/>
                  </a:lnTo>
                  <a:lnTo>
                    <a:pt x="143" y="10542"/>
                  </a:lnTo>
                  <a:lnTo>
                    <a:pt x="105" y="10943"/>
                  </a:lnTo>
                  <a:lnTo>
                    <a:pt x="76" y="11354"/>
                  </a:lnTo>
                  <a:lnTo>
                    <a:pt x="43" y="11863"/>
                  </a:lnTo>
                  <a:lnTo>
                    <a:pt x="19" y="12352"/>
                  </a:lnTo>
                  <a:lnTo>
                    <a:pt x="5" y="12831"/>
                  </a:lnTo>
                  <a:lnTo>
                    <a:pt x="0" y="13300"/>
                  </a:lnTo>
                  <a:lnTo>
                    <a:pt x="5" y="13750"/>
                  </a:lnTo>
                  <a:lnTo>
                    <a:pt x="19" y="14190"/>
                  </a:lnTo>
                  <a:lnTo>
                    <a:pt x="43" y="14620"/>
                  </a:lnTo>
                  <a:lnTo>
                    <a:pt x="72" y="15031"/>
                  </a:lnTo>
                  <a:lnTo>
                    <a:pt x="110" y="15442"/>
                  </a:lnTo>
                  <a:lnTo>
                    <a:pt x="152" y="15833"/>
                  </a:lnTo>
                  <a:lnTo>
                    <a:pt x="209" y="16214"/>
                  </a:lnTo>
                  <a:lnTo>
                    <a:pt x="266" y="16576"/>
                  </a:lnTo>
                  <a:lnTo>
                    <a:pt x="338" y="16938"/>
                  </a:lnTo>
                  <a:lnTo>
                    <a:pt x="409" y="17280"/>
                  </a:lnTo>
                  <a:lnTo>
                    <a:pt x="494" y="17613"/>
                  </a:lnTo>
                  <a:lnTo>
                    <a:pt x="580" y="17935"/>
                  </a:lnTo>
                  <a:lnTo>
                    <a:pt x="675" y="18248"/>
                  </a:lnTo>
                  <a:lnTo>
                    <a:pt x="775" y="18551"/>
                  </a:lnTo>
                  <a:lnTo>
                    <a:pt x="884" y="18845"/>
                  </a:lnTo>
                  <a:lnTo>
                    <a:pt x="998" y="19128"/>
                  </a:lnTo>
                  <a:lnTo>
                    <a:pt x="1117" y="19402"/>
                  </a:lnTo>
                  <a:lnTo>
                    <a:pt x="1240" y="19666"/>
                  </a:lnTo>
                  <a:lnTo>
                    <a:pt x="1369" y="19911"/>
                  </a:lnTo>
                  <a:lnTo>
                    <a:pt x="1506" y="20155"/>
                  </a:lnTo>
                  <a:lnTo>
                    <a:pt x="1644" y="20390"/>
                  </a:lnTo>
                  <a:lnTo>
                    <a:pt x="1791" y="20615"/>
                  </a:lnTo>
                  <a:lnTo>
                    <a:pt x="1939" y="20830"/>
                  </a:lnTo>
                  <a:lnTo>
                    <a:pt x="2091" y="21035"/>
                  </a:lnTo>
                  <a:lnTo>
                    <a:pt x="2247" y="21231"/>
                  </a:lnTo>
                  <a:lnTo>
                    <a:pt x="2409" y="21416"/>
                  </a:lnTo>
                  <a:lnTo>
                    <a:pt x="2575" y="21602"/>
                  </a:lnTo>
                  <a:lnTo>
                    <a:pt x="2746" y="21778"/>
                  </a:lnTo>
                  <a:lnTo>
                    <a:pt x="2917" y="21935"/>
                  </a:lnTo>
                  <a:lnTo>
                    <a:pt x="3093" y="22091"/>
                  </a:lnTo>
                  <a:lnTo>
                    <a:pt x="3274" y="22248"/>
                  </a:lnTo>
                  <a:lnTo>
                    <a:pt x="3454" y="22385"/>
                  </a:lnTo>
                  <a:lnTo>
                    <a:pt x="3639" y="22521"/>
                  </a:lnTo>
                  <a:lnTo>
                    <a:pt x="3825" y="22649"/>
                  </a:lnTo>
                  <a:lnTo>
                    <a:pt x="4010" y="22766"/>
                  </a:lnTo>
                  <a:lnTo>
                    <a:pt x="4205" y="22883"/>
                  </a:lnTo>
                  <a:lnTo>
                    <a:pt x="4395" y="22981"/>
                  </a:lnTo>
                  <a:lnTo>
                    <a:pt x="4590" y="23089"/>
                  </a:lnTo>
                  <a:lnTo>
                    <a:pt x="4784" y="23177"/>
                  </a:lnTo>
                  <a:lnTo>
                    <a:pt x="4984" y="23265"/>
                  </a:lnTo>
                  <a:lnTo>
                    <a:pt x="5179" y="23353"/>
                  </a:lnTo>
                  <a:lnTo>
                    <a:pt x="5378" y="23421"/>
                  </a:lnTo>
                  <a:lnTo>
                    <a:pt x="5777" y="23558"/>
                  </a:lnTo>
                  <a:lnTo>
                    <a:pt x="6181" y="23675"/>
                  </a:lnTo>
                  <a:lnTo>
                    <a:pt x="6580" y="23763"/>
                  </a:lnTo>
                  <a:lnTo>
                    <a:pt x="6979" y="23842"/>
                  </a:lnTo>
                  <a:lnTo>
                    <a:pt x="7374" y="23900"/>
                  </a:lnTo>
                  <a:lnTo>
                    <a:pt x="7763" y="23949"/>
                  </a:lnTo>
                  <a:lnTo>
                    <a:pt x="8148" y="23979"/>
                  </a:lnTo>
                  <a:lnTo>
                    <a:pt x="8523" y="23988"/>
                  </a:lnTo>
                  <a:lnTo>
                    <a:pt x="8894" y="23998"/>
                  </a:lnTo>
                  <a:lnTo>
                    <a:pt x="8923" y="21016"/>
                  </a:lnTo>
                  <a:lnTo>
                    <a:pt x="8956" y="18033"/>
                  </a:lnTo>
                  <a:lnTo>
                    <a:pt x="8999" y="15060"/>
                  </a:lnTo>
                  <a:lnTo>
                    <a:pt x="9046" y="12078"/>
                  </a:lnTo>
                  <a:lnTo>
                    <a:pt x="9098" y="9105"/>
                  </a:lnTo>
                  <a:lnTo>
                    <a:pt x="9160" y="6132"/>
                  </a:lnTo>
                  <a:lnTo>
                    <a:pt x="9222" y="3159"/>
                  </a:lnTo>
                  <a:lnTo>
                    <a:pt x="9288" y="177"/>
                  </a:lnTo>
                  <a:lnTo>
                    <a:pt x="9113" y="138"/>
                  </a:lnTo>
                  <a:lnTo>
                    <a:pt x="8932" y="99"/>
                  </a:lnTo>
                  <a:lnTo>
                    <a:pt x="8756" y="60"/>
                  </a:lnTo>
                  <a:lnTo>
                    <a:pt x="8571" y="40"/>
                  </a:lnTo>
                  <a:lnTo>
                    <a:pt x="8390" y="20"/>
                  </a:lnTo>
                  <a:lnTo>
                    <a:pt x="8210" y="11"/>
                  </a:lnTo>
                  <a:lnTo>
                    <a:pt x="802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423;p66">
              <a:extLst>
                <a:ext uri="{FF2B5EF4-FFF2-40B4-BE49-F238E27FC236}">
                  <a16:creationId xmlns:a16="http://schemas.microsoft.com/office/drawing/2014/main" id="{7B247A27-94C1-4B01-90A2-D586A1929C29}"/>
                </a:ext>
              </a:extLst>
            </p:cNvPr>
            <p:cNvSpPr/>
            <p:nvPr/>
          </p:nvSpPr>
          <p:spPr>
            <a:xfrm>
              <a:off x="3126200" y="-3821075"/>
              <a:ext cx="63925" cy="132300"/>
            </a:xfrm>
            <a:custGeom>
              <a:avLst/>
              <a:gdLst/>
              <a:ahLst/>
              <a:cxnLst/>
              <a:rect l="l" t="t" r="r" b="b"/>
              <a:pathLst>
                <a:path w="2557" h="5292" extrusionOk="0">
                  <a:moveTo>
                    <a:pt x="1905" y="1"/>
                  </a:moveTo>
                  <a:lnTo>
                    <a:pt x="965" y="734"/>
                  </a:lnTo>
                  <a:lnTo>
                    <a:pt x="0" y="1477"/>
                  </a:lnTo>
                  <a:lnTo>
                    <a:pt x="110" y="1947"/>
                  </a:lnTo>
                  <a:lnTo>
                    <a:pt x="209" y="2416"/>
                  </a:lnTo>
                  <a:lnTo>
                    <a:pt x="414" y="3374"/>
                  </a:lnTo>
                  <a:lnTo>
                    <a:pt x="604" y="4333"/>
                  </a:lnTo>
                  <a:lnTo>
                    <a:pt x="794" y="5291"/>
                  </a:lnTo>
                  <a:lnTo>
                    <a:pt x="1012" y="5203"/>
                  </a:lnTo>
                  <a:lnTo>
                    <a:pt x="1231" y="5125"/>
                  </a:lnTo>
                  <a:lnTo>
                    <a:pt x="1449" y="5066"/>
                  </a:lnTo>
                  <a:lnTo>
                    <a:pt x="1668" y="5017"/>
                  </a:lnTo>
                  <a:lnTo>
                    <a:pt x="1891" y="4978"/>
                  </a:lnTo>
                  <a:lnTo>
                    <a:pt x="2110" y="4939"/>
                  </a:lnTo>
                  <a:lnTo>
                    <a:pt x="2333" y="4919"/>
                  </a:lnTo>
                  <a:lnTo>
                    <a:pt x="2556" y="4910"/>
                  </a:lnTo>
                  <a:lnTo>
                    <a:pt x="2376" y="3697"/>
                  </a:lnTo>
                  <a:lnTo>
                    <a:pt x="2205" y="2475"/>
                  </a:lnTo>
                  <a:lnTo>
                    <a:pt x="2124" y="1859"/>
                  </a:lnTo>
                  <a:lnTo>
                    <a:pt x="2048" y="1243"/>
                  </a:lnTo>
                  <a:lnTo>
                    <a:pt x="1972" y="627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424;p66">
              <a:extLst>
                <a:ext uri="{FF2B5EF4-FFF2-40B4-BE49-F238E27FC236}">
                  <a16:creationId xmlns:a16="http://schemas.microsoft.com/office/drawing/2014/main" id="{A2C83BD4-C42A-4B8F-BCFA-5B56BFA8EAAF}"/>
                </a:ext>
              </a:extLst>
            </p:cNvPr>
            <p:cNvSpPr/>
            <p:nvPr/>
          </p:nvSpPr>
          <p:spPr>
            <a:xfrm>
              <a:off x="3167650" y="-2214650"/>
              <a:ext cx="130325" cy="274550"/>
            </a:xfrm>
            <a:custGeom>
              <a:avLst/>
              <a:gdLst/>
              <a:ahLst/>
              <a:cxnLst/>
              <a:rect l="l" t="t" r="r" b="b"/>
              <a:pathLst>
                <a:path w="5213" h="10982" extrusionOk="0">
                  <a:moveTo>
                    <a:pt x="4566" y="0"/>
                  </a:moveTo>
                  <a:lnTo>
                    <a:pt x="3830" y="98"/>
                  </a:lnTo>
                  <a:lnTo>
                    <a:pt x="3089" y="186"/>
                  </a:lnTo>
                  <a:lnTo>
                    <a:pt x="2347" y="264"/>
                  </a:lnTo>
                  <a:lnTo>
                    <a:pt x="1611" y="333"/>
                  </a:lnTo>
                  <a:lnTo>
                    <a:pt x="1212" y="382"/>
                  </a:lnTo>
                  <a:lnTo>
                    <a:pt x="813" y="440"/>
                  </a:lnTo>
                  <a:lnTo>
                    <a:pt x="609" y="470"/>
                  </a:lnTo>
                  <a:lnTo>
                    <a:pt x="409" y="489"/>
                  </a:lnTo>
                  <a:lnTo>
                    <a:pt x="209" y="499"/>
                  </a:lnTo>
                  <a:lnTo>
                    <a:pt x="10" y="489"/>
                  </a:lnTo>
                  <a:lnTo>
                    <a:pt x="0" y="1760"/>
                  </a:lnTo>
                  <a:lnTo>
                    <a:pt x="0" y="3032"/>
                  </a:lnTo>
                  <a:lnTo>
                    <a:pt x="0" y="4303"/>
                  </a:lnTo>
                  <a:lnTo>
                    <a:pt x="10" y="5584"/>
                  </a:lnTo>
                  <a:lnTo>
                    <a:pt x="19" y="6865"/>
                  </a:lnTo>
                  <a:lnTo>
                    <a:pt x="34" y="8146"/>
                  </a:lnTo>
                  <a:lnTo>
                    <a:pt x="53" y="9427"/>
                  </a:lnTo>
                  <a:lnTo>
                    <a:pt x="76" y="10708"/>
                  </a:lnTo>
                  <a:lnTo>
                    <a:pt x="395" y="10679"/>
                  </a:lnTo>
                  <a:lnTo>
                    <a:pt x="713" y="10649"/>
                  </a:lnTo>
                  <a:lnTo>
                    <a:pt x="1031" y="10640"/>
                  </a:lnTo>
                  <a:lnTo>
                    <a:pt x="1673" y="10640"/>
                  </a:lnTo>
                  <a:lnTo>
                    <a:pt x="1996" y="10649"/>
                  </a:lnTo>
                  <a:lnTo>
                    <a:pt x="2319" y="10669"/>
                  </a:lnTo>
                  <a:lnTo>
                    <a:pt x="2642" y="10698"/>
                  </a:lnTo>
                  <a:lnTo>
                    <a:pt x="3283" y="10757"/>
                  </a:lnTo>
                  <a:lnTo>
                    <a:pt x="3929" y="10835"/>
                  </a:lnTo>
                  <a:lnTo>
                    <a:pt x="5212" y="10982"/>
                  </a:lnTo>
                  <a:lnTo>
                    <a:pt x="5103" y="9642"/>
                  </a:lnTo>
                  <a:lnTo>
                    <a:pt x="5003" y="8293"/>
                  </a:lnTo>
                  <a:lnTo>
                    <a:pt x="4908" y="6924"/>
                  </a:lnTo>
                  <a:lnTo>
                    <a:pt x="4823" y="5555"/>
                  </a:lnTo>
                  <a:lnTo>
                    <a:pt x="4747" y="4176"/>
                  </a:lnTo>
                  <a:lnTo>
                    <a:pt x="4680" y="2787"/>
                  </a:lnTo>
                  <a:lnTo>
                    <a:pt x="4618" y="1399"/>
                  </a:lnTo>
                  <a:lnTo>
                    <a:pt x="456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425;p66">
              <a:extLst>
                <a:ext uri="{FF2B5EF4-FFF2-40B4-BE49-F238E27FC236}">
                  <a16:creationId xmlns:a16="http://schemas.microsoft.com/office/drawing/2014/main" id="{559EB60F-5712-4BE7-88BA-2C8933FABE5E}"/>
                </a:ext>
              </a:extLst>
            </p:cNvPr>
            <p:cNvSpPr/>
            <p:nvPr/>
          </p:nvSpPr>
          <p:spPr>
            <a:xfrm>
              <a:off x="3168825" y="-2645175"/>
              <a:ext cx="116325" cy="383600"/>
            </a:xfrm>
            <a:custGeom>
              <a:avLst/>
              <a:gdLst/>
              <a:ahLst/>
              <a:cxnLst/>
              <a:rect l="l" t="t" r="r" b="b"/>
              <a:pathLst>
                <a:path w="4653" h="15344" extrusionOk="0">
                  <a:moveTo>
                    <a:pt x="638" y="1"/>
                  </a:moveTo>
                  <a:lnTo>
                    <a:pt x="576" y="920"/>
                  </a:lnTo>
                  <a:lnTo>
                    <a:pt x="514" y="1829"/>
                  </a:lnTo>
                  <a:lnTo>
                    <a:pt x="457" y="2758"/>
                  </a:lnTo>
                  <a:lnTo>
                    <a:pt x="405" y="3678"/>
                  </a:lnTo>
                  <a:lnTo>
                    <a:pt x="352" y="4597"/>
                  </a:lnTo>
                  <a:lnTo>
                    <a:pt x="305" y="5526"/>
                  </a:lnTo>
                  <a:lnTo>
                    <a:pt x="262" y="6455"/>
                  </a:lnTo>
                  <a:lnTo>
                    <a:pt x="219" y="7384"/>
                  </a:lnTo>
                  <a:lnTo>
                    <a:pt x="181" y="8313"/>
                  </a:lnTo>
                  <a:lnTo>
                    <a:pt x="148" y="9242"/>
                  </a:lnTo>
                  <a:lnTo>
                    <a:pt x="115" y="10181"/>
                  </a:lnTo>
                  <a:lnTo>
                    <a:pt x="86" y="11119"/>
                  </a:lnTo>
                  <a:lnTo>
                    <a:pt x="63" y="12058"/>
                  </a:lnTo>
                  <a:lnTo>
                    <a:pt x="39" y="12997"/>
                  </a:lnTo>
                  <a:lnTo>
                    <a:pt x="20" y="13936"/>
                  </a:lnTo>
                  <a:lnTo>
                    <a:pt x="1" y="14884"/>
                  </a:lnTo>
                  <a:lnTo>
                    <a:pt x="196" y="14874"/>
                  </a:lnTo>
                  <a:lnTo>
                    <a:pt x="390" y="14884"/>
                  </a:lnTo>
                  <a:lnTo>
                    <a:pt x="590" y="14904"/>
                  </a:lnTo>
                  <a:lnTo>
                    <a:pt x="785" y="14923"/>
                  </a:lnTo>
                  <a:lnTo>
                    <a:pt x="1174" y="14982"/>
                  </a:lnTo>
                  <a:lnTo>
                    <a:pt x="1369" y="15001"/>
                  </a:lnTo>
                  <a:lnTo>
                    <a:pt x="1564" y="15021"/>
                  </a:lnTo>
                  <a:lnTo>
                    <a:pt x="3013" y="15168"/>
                  </a:lnTo>
                  <a:lnTo>
                    <a:pt x="3740" y="15246"/>
                  </a:lnTo>
                  <a:lnTo>
                    <a:pt x="4467" y="15344"/>
                  </a:lnTo>
                  <a:lnTo>
                    <a:pt x="4443" y="14425"/>
                  </a:lnTo>
                  <a:lnTo>
                    <a:pt x="4429" y="13496"/>
                  </a:lnTo>
                  <a:lnTo>
                    <a:pt x="4419" y="12576"/>
                  </a:lnTo>
                  <a:lnTo>
                    <a:pt x="4410" y="11647"/>
                  </a:lnTo>
                  <a:lnTo>
                    <a:pt x="4405" y="10718"/>
                  </a:lnTo>
                  <a:lnTo>
                    <a:pt x="4410" y="9789"/>
                  </a:lnTo>
                  <a:lnTo>
                    <a:pt x="4415" y="8860"/>
                  </a:lnTo>
                  <a:lnTo>
                    <a:pt x="4424" y="7931"/>
                  </a:lnTo>
                  <a:lnTo>
                    <a:pt x="4438" y="6993"/>
                  </a:lnTo>
                  <a:lnTo>
                    <a:pt x="4457" y="6064"/>
                  </a:lnTo>
                  <a:lnTo>
                    <a:pt x="4476" y="5135"/>
                  </a:lnTo>
                  <a:lnTo>
                    <a:pt x="4505" y="4206"/>
                  </a:lnTo>
                  <a:lnTo>
                    <a:pt x="4533" y="3277"/>
                  </a:lnTo>
                  <a:lnTo>
                    <a:pt x="4567" y="2348"/>
                  </a:lnTo>
                  <a:lnTo>
                    <a:pt x="4609" y="1419"/>
                  </a:lnTo>
                  <a:lnTo>
                    <a:pt x="4652" y="490"/>
                  </a:lnTo>
                  <a:lnTo>
                    <a:pt x="4153" y="490"/>
                  </a:lnTo>
                  <a:lnTo>
                    <a:pt x="3650" y="470"/>
                  </a:lnTo>
                  <a:lnTo>
                    <a:pt x="3146" y="441"/>
                  </a:lnTo>
                  <a:lnTo>
                    <a:pt x="2638" y="392"/>
                  </a:lnTo>
                  <a:lnTo>
                    <a:pt x="2134" y="323"/>
                  </a:lnTo>
                  <a:lnTo>
                    <a:pt x="1630" y="235"/>
                  </a:lnTo>
                  <a:lnTo>
                    <a:pt x="1383" y="187"/>
                  </a:lnTo>
                  <a:lnTo>
                    <a:pt x="1132" y="128"/>
                  </a:lnTo>
                  <a:lnTo>
                    <a:pt x="885" y="69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426;p66">
              <a:extLst>
                <a:ext uri="{FF2B5EF4-FFF2-40B4-BE49-F238E27FC236}">
                  <a16:creationId xmlns:a16="http://schemas.microsoft.com/office/drawing/2014/main" id="{9238D5BF-61BF-44D5-84E5-D9E643AF6E3F}"/>
                </a:ext>
              </a:extLst>
            </p:cNvPr>
            <p:cNvSpPr/>
            <p:nvPr/>
          </p:nvSpPr>
          <p:spPr>
            <a:xfrm>
              <a:off x="3170850" y="-1888300"/>
              <a:ext cx="163925" cy="269200"/>
            </a:xfrm>
            <a:custGeom>
              <a:avLst/>
              <a:gdLst/>
              <a:ahLst/>
              <a:cxnLst/>
              <a:rect l="l" t="t" r="r" b="b"/>
              <a:pathLst>
                <a:path w="6557" h="10768" extrusionOk="0">
                  <a:moveTo>
                    <a:pt x="5255" y="1"/>
                  </a:moveTo>
                  <a:lnTo>
                    <a:pt x="4600" y="69"/>
                  </a:lnTo>
                  <a:lnTo>
                    <a:pt x="3944" y="138"/>
                  </a:lnTo>
                  <a:lnTo>
                    <a:pt x="3284" y="206"/>
                  </a:lnTo>
                  <a:lnTo>
                    <a:pt x="2623" y="275"/>
                  </a:lnTo>
                  <a:lnTo>
                    <a:pt x="1968" y="314"/>
                  </a:lnTo>
                  <a:lnTo>
                    <a:pt x="1635" y="333"/>
                  </a:lnTo>
                  <a:lnTo>
                    <a:pt x="979" y="333"/>
                  </a:lnTo>
                  <a:lnTo>
                    <a:pt x="652" y="324"/>
                  </a:lnTo>
                  <a:lnTo>
                    <a:pt x="329" y="304"/>
                  </a:lnTo>
                  <a:lnTo>
                    <a:pt x="1" y="275"/>
                  </a:lnTo>
                  <a:lnTo>
                    <a:pt x="77" y="2895"/>
                  </a:lnTo>
                  <a:lnTo>
                    <a:pt x="119" y="4196"/>
                  </a:lnTo>
                  <a:lnTo>
                    <a:pt x="162" y="5506"/>
                  </a:lnTo>
                  <a:lnTo>
                    <a:pt x="210" y="6827"/>
                  </a:lnTo>
                  <a:lnTo>
                    <a:pt x="262" y="8137"/>
                  </a:lnTo>
                  <a:lnTo>
                    <a:pt x="314" y="9447"/>
                  </a:lnTo>
                  <a:lnTo>
                    <a:pt x="371" y="10767"/>
                  </a:lnTo>
                  <a:lnTo>
                    <a:pt x="637" y="10650"/>
                  </a:lnTo>
                  <a:lnTo>
                    <a:pt x="903" y="10543"/>
                  </a:lnTo>
                  <a:lnTo>
                    <a:pt x="1179" y="10445"/>
                  </a:lnTo>
                  <a:lnTo>
                    <a:pt x="1454" y="10357"/>
                  </a:lnTo>
                  <a:lnTo>
                    <a:pt x="1730" y="10278"/>
                  </a:lnTo>
                  <a:lnTo>
                    <a:pt x="2015" y="10200"/>
                  </a:lnTo>
                  <a:lnTo>
                    <a:pt x="2300" y="10142"/>
                  </a:lnTo>
                  <a:lnTo>
                    <a:pt x="2590" y="10083"/>
                  </a:lnTo>
                  <a:lnTo>
                    <a:pt x="2885" y="10034"/>
                  </a:lnTo>
                  <a:lnTo>
                    <a:pt x="3179" y="10005"/>
                  </a:lnTo>
                  <a:lnTo>
                    <a:pt x="3483" y="9975"/>
                  </a:lnTo>
                  <a:lnTo>
                    <a:pt x="3787" y="9956"/>
                  </a:lnTo>
                  <a:lnTo>
                    <a:pt x="4096" y="9946"/>
                  </a:lnTo>
                  <a:lnTo>
                    <a:pt x="4410" y="9946"/>
                  </a:lnTo>
                  <a:lnTo>
                    <a:pt x="4723" y="9956"/>
                  </a:lnTo>
                  <a:lnTo>
                    <a:pt x="5046" y="9975"/>
                  </a:lnTo>
                  <a:lnTo>
                    <a:pt x="5241" y="10005"/>
                  </a:lnTo>
                  <a:lnTo>
                    <a:pt x="5436" y="10034"/>
                  </a:lnTo>
                  <a:lnTo>
                    <a:pt x="5821" y="10112"/>
                  </a:lnTo>
                  <a:lnTo>
                    <a:pt x="6191" y="10200"/>
                  </a:lnTo>
                  <a:lnTo>
                    <a:pt x="6557" y="10308"/>
                  </a:lnTo>
                  <a:lnTo>
                    <a:pt x="6367" y="9066"/>
                  </a:lnTo>
                  <a:lnTo>
                    <a:pt x="6182" y="7814"/>
                  </a:lnTo>
                  <a:lnTo>
                    <a:pt x="6011" y="6553"/>
                  </a:lnTo>
                  <a:lnTo>
                    <a:pt x="5840" y="5262"/>
                  </a:lnTo>
                  <a:lnTo>
                    <a:pt x="5683" y="3971"/>
                  </a:lnTo>
                  <a:lnTo>
                    <a:pt x="5531" y="2661"/>
                  </a:lnTo>
                  <a:lnTo>
                    <a:pt x="5393" y="1331"/>
                  </a:lnTo>
                  <a:lnTo>
                    <a:pt x="525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427;p66">
              <a:extLst>
                <a:ext uri="{FF2B5EF4-FFF2-40B4-BE49-F238E27FC236}">
                  <a16:creationId xmlns:a16="http://schemas.microsoft.com/office/drawing/2014/main" id="{C9D3533D-9C75-49BA-A4B2-3E07E7DC82B6}"/>
                </a:ext>
              </a:extLst>
            </p:cNvPr>
            <p:cNvSpPr/>
            <p:nvPr/>
          </p:nvSpPr>
          <p:spPr>
            <a:xfrm>
              <a:off x="2870725" y="-589425"/>
              <a:ext cx="666925" cy="569900"/>
            </a:xfrm>
            <a:custGeom>
              <a:avLst/>
              <a:gdLst/>
              <a:ahLst/>
              <a:cxnLst/>
              <a:rect l="l" t="t" r="r" b="b"/>
              <a:pathLst>
                <a:path w="26677" h="22796" extrusionOk="0">
                  <a:moveTo>
                    <a:pt x="13417" y="1"/>
                  </a:moveTo>
                  <a:lnTo>
                    <a:pt x="13084" y="20"/>
                  </a:lnTo>
                  <a:lnTo>
                    <a:pt x="12756" y="59"/>
                  </a:lnTo>
                  <a:lnTo>
                    <a:pt x="12429" y="108"/>
                  </a:lnTo>
                  <a:lnTo>
                    <a:pt x="12110" y="167"/>
                  </a:lnTo>
                  <a:lnTo>
                    <a:pt x="11787" y="245"/>
                  </a:lnTo>
                  <a:lnTo>
                    <a:pt x="11474" y="343"/>
                  </a:lnTo>
                  <a:lnTo>
                    <a:pt x="11160" y="451"/>
                  </a:lnTo>
                  <a:lnTo>
                    <a:pt x="10851" y="568"/>
                  </a:lnTo>
                  <a:lnTo>
                    <a:pt x="10542" y="695"/>
                  </a:lnTo>
                  <a:lnTo>
                    <a:pt x="10238" y="842"/>
                  </a:lnTo>
                  <a:lnTo>
                    <a:pt x="9939" y="1008"/>
                  </a:lnTo>
                  <a:lnTo>
                    <a:pt x="9644" y="1174"/>
                  </a:lnTo>
                  <a:lnTo>
                    <a:pt x="9350" y="1360"/>
                  </a:lnTo>
                  <a:lnTo>
                    <a:pt x="9060" y="1565"/>
                  </a:lnTo>
                  <a:lnTo>
                    <a:pt x="8775" y="1771"/>
                  </a:lnTo>
                  <a:lnTo>
                    <a:pt x="8490" y="1996"/>
                  </a:lnTo>
                  <a:lnTo>
                    <a:pt x="8210" y="2230"/>
                  </a:lnTo>
                  <a:lnTo>
                    <a:pt x="7934" y="2475"/>
                  </a:lnTo>
                  <a:lnTo>
                    <a:pt x="7663" y="2739"/>
                  </a:lnTo>
                  <a:lnTo>
                    <a:pt x="7393" y="3013"/>
                  </a:lnTo>
                  <a:lnTo>
                    <a:pt x="7126" y="3296"/>
                  </a:lnTo>
                  <a:lnTo>
                    <a:pt x="6865" y="3590"/>
                  </a:lnTo>
                  <a:lnTo>
                    <a:pt x="6609" y="3893"/>
                  </a:lnTo>
                  <a:lnTo>
                    <a:pt x="6352" y="4206"/>
                  </a:lnTo>
                  <a:lnTo>
                    <a:pt x="6100" y="4538"/>
                  </a:lnTo>
                  <a:lnTo>
                    <a:pt x="5853" y="4880"/>
                  </a:lnTo>
                  <a:lnTo>
                    <a:pt x="5611" y="5223"/>
                  </a:lnTo>
                  <a:lnTo>
                    <a:pt x="5373" y="5584"/>
                  </a:lnTo>
                  <a:lnTo>
                    <a:pt x="5136" y="5956"/>
                  </a:lnTo>
                  <a:lnTo>
                    <a:pt x="4903" y="6337"/>
                  </a:lnTo>
                  <a:lnTo>
                    <a:pt x="4675" y="6729"/>
                  </a:lnTo>
                  <a:lnTo>
                    <a:pt x="4452" y="7129"/>
                  </a:lnTo>
                  <a:lnTo>
                    <a:pt x="4233" y="7540"/>
                  </a:lnTo>
                  <a:lnTo>
                    <a:pt x="4015" y="7961"/>
                  </a:lnTo>
                  <a:lnTo>
                    <a:pt x="3806" y="8391"/>
                  </a:lnTo>
                  <a:lnTo>
                    <a:pt x="3597" y="8831"/>
                  </a:lnTo>
                  <a:lnTo>
                    <a:pt x="3392" y="9281"/>
                  </a:lnTo>
                  <a:lnTo>
                    <a:pt x="3193" y="9740"/>
                  </a:lnTo>
                  <a:lnTo>
                    <a:pt x="2998" y="10210"/>
                  </a:lnTo>
                  <a:lnTo>
                    <a:pt x="2803" y="10679"/>
                  </a:lnTo>
                  <a:lnTo>
                    <a:pt x="2618" y="11168"/>
                  </a:lnTo>
                  <a:lnTo>
                    <a:pt x="2433" y="11657"/>
                  </a:lnTo>
                  <a:lnTo>
                    <a:pt x="2257" y="12156"/>
                  </a:lnTo>
                  <a:lnTo>
                    <a:pt x="2081" y="12664"/>
                  </a:lnTo>
                  <a:lnTo>
                    <a:pt x="1910" y="13183"/>
                  </a:lnTo>
                  <a:lnTo>
                    <a:pt x="1744" y="13711"/>
                  </a:lnTo>
                  <a:lnTo>
                    <a:pt x="1582" y="14239"/>
                  </a:lnTo>
                  <a:lnTo>
                    <a:pt x="1425" y="14777"/>
                  </a:lnTo>
                  <a:lnTo>
                    <a:pt x="1273" y="15324"/>
                  </a:lnTo>
                  <a:lnTo>
                    <a:pt x="1126" y="15882"/>
                  </a:lnTo>
                  <a:lnTo>
                    <a:pt x="984" y="16439"/>
                  </a:lnTo>
                  <a:lnTo>
                    <a:pt x="841" y="17006"/>
                  </a:lnTo>
                  <a:lnTo>
                    <a:pt x="708" y="17583"/>
                  </a:lnTo>
                  <a:lnTo>
                    <a:pt x="580" y="18160"/>
                  </a:lnTo>
                  <a:lnTo>
                    <a:pt x="451" y="18747"/>
                  </a:lnTo>
                  <a:lnTo>
                    <a:pt x="333" y="19343"/>
                  </a:lnTo>
                  <a:lnTo>
                    <a:pt x="214" y="19950"/>
                  </a:lnTo>
                  <a:lnTo>
                    <a:pt x="105" y="20546"/>
                  </a:lnTo>
                  <a:lnTo>
                    <a:pt x="0" y="21162"/>
                  </a:lnTo>
                  <a:lnTo>
                    <a:pt x="1663" y="21191"/>
                  </a:lnTo>
                  <a:lnTo>
                    <a:pt x="3326" y="21231"/>
                  </a:lnTo>
                  <a:lnTo>
                    <a:pt x="4993" y="21270"/>
                  </a:lnTo>
                  <a:lnTo>
                    <a:pt x="6661" y="21319"/>
                  </a:lnTo>
                  <a:lnTo>
                    <a:pt x="8328" y="21387"/>
                  </a:lnTo>
                  <a:lnTo>
                    <a:pt x="9996" y="21455"/>
                  </a:lnTo>
                  <a:lnTo>
                    <a:pt x="11668" y="21534"/>
                  </a:lnTo>
                  <a:lnTo>
                    <a:pt x="13336" y="21622"/>
                  </a:lnTo>
                  <a:lnTo>
                    <a:pt x="15008" y="21719"/>
                  </a:lnTo>
                  <a:lnTo>
                    <a:pt x="16676" y="21837"/>
                  </a:lnTo>
                  <a:lnTo>
                    <a:pt x="18343" y="21964"/>
                  </a:lnTo>
                  <a:lnTo>
                    <a:pt x="20011" y="22101"/>
                  </a:lnTo>
                  <a:lnTo>
                    <a:pt x="21679" y="22257"/>
                  </a:lnTo>
                  <a:lnTo>
                    <a:pt x="23346" y="22424"/>
                  </a:lnTo>
                  <a:lnTo>
                    <a:pt x="25014" y="22600"/>
                  </a:lnTo>
                  <a:lnTo>
                    <a:pt x="26677" y="22795"/>
                  </a:lnTo>
                  <a:lnTo>
                    <a:pt x="26620" y="22248"/>
                  </a:lnTo>
                  <a:lnTo>
                    <a:pt x="26558" y="21700"/>
                  </a:lnTo>
                  <a:lnTo>
                    <a:pt x="26491" y="21152"/>
                  </a:lnTo>
                  <a:lnTo>
                    <a:pt x="26420" y="20614"/>
                  </a:lnTo>
                  <a:lnTo>
                    <a:pt x="26344" y="20077"/>
                  </a:lnTo>
                  <a:lnTo>
                    <a:pt x="26268" y="19549"/>
                  </a:lnTo>
                  <a:lnTo>
                    <a:pt x="26187" y="19021"/>
                  </a:lnTo>
                  <a:lnTo>
                    <a:pt x="26102" y="18492"/>
                  </a:lnTo>
                  <a:lnTo>
                    <a:pt x="26011" y="17964"/>
                  </a:lnTo>
                  <a:lnTo>
                    <a:pt x="25916" y="17456"/>
                  </a:lnTo>
                  <a:lnTo>
                    <a:pt x="25817" y="16938"/>
                  </a:lnTo>
                  <a:lnTo>
                    <a:pt x="25717" y="16429"/>
                  </a:lnTo>
                  <a:lnTo>
                    <a:pt x="25612" y="15930"/>
                  </a:lnTo>
                  <a:lnTo>
                    <a:pt x="25503" y="15432"/>
                  </a:lnTo>
                  <a:lnTo>
                    <a:pt x="25389" y="14933"/>
                  </a:lnTo>
                  <a:lnTo>
                    <a:pt x="25270" y="14454"/>
                  </a:lnTo>
                  <a:lnTo>
                    <a:pt x="25147" y="13965"/>
                  </a:lnTo>
                  <a:lnTo>
                    <a:pt x="25023" y="13486"/>
                  </a:lnTo>
                  <a:lnTo>
                    <a:pt x="24895" y="13016"/>
                  </a:lnTo>
                  <a:lnTo>
                    <a:pt x="24762" y="12557"/>
                  </a:lnTo>
                  <a:lnTo>
                    <a:pt x="24624" y="12097"/>
                  </a:lnTo>
                  <a:lnTo>
                    <a:pt x="24482" y="11638"/>
                  </a:lnTo>
                  <a:lnTo>
                    <a:pt x="24339" y="11197"/>
                  </a:lnTo>
                  <a:lnTo>
                    <a:pt x="24187" y="10748"/>
                  </a:lnTo>
                  <a:lnTo>
                    <a:pt x="24035" y="10317"/>
                  </a:lnTo>
                  <a:lnTo>
                    <a:pt x="23878" y="9887"/>
                  </a:lnTo>
                  <a:lnTo>
                    <a:pt x="23717" y="9467"/>
                  </a:lnTo>
                  <a:lnTo>
                    <a:pt x="23555" y="9056"/>
                  </a:lnTo>
                  <a:lnTo>
                    <a:pt x="23384" y="8645"/>
                  </a:lnTo>
                  <a:lnTo>
                    <a:pt x="23213" y="8254"/>
                  </a:lnTo>
                  <a:lnTo>
                    <a:pt x="23037" y="7863"/>
                  </a:lnTo>
                  <a:lnTo>
                    <a:pt x="22857" y="7472"/>
                  </a:lnTo>
                  <a:lnTo>
                    <a:pt x="22676" y="7100"/>
                  </a:lnTo>
                  <a:lnTo>
                    <a:pt x="22486" y="6729"/>
                  </a:lnTo>
                  <a:lnTo>
                    <a:pt x="22296" y="6367"/>
                  </a:lnTo>
                  <a:lnTo>
                    <a:pt x="22101" y="6015"/>
                  </a:lnTo>
                  <a:lnTo>
                    <a:pt x="21902" y="5672"/>
                  </a:lnTo>
                  <a:lnTo>
                    <a:pt x="21698" y="5340"/>
                  </a:lnTo>
                  <a:lnTo>
                    <a:pt x="21493" y="5017"/>
                  </a:lnTo>
                  <a:lnTo>
                    <a:pt x="21284" y="4695"/>
                  </a:lnTo>
                  <a:lnTo>
                    <a:pt x="21070" y="4391"/>
                  </a:lnTo>
                  <a:lnTo>
                    <a:pt x="20852" y="4088"/>
                  </a:lnTo>
                  <a:lnTo>
                    <a:pt x="20629" y="3795"/>
                  </a:lnTo>
                  <a:lnTo>
                    <a:pt x="20405" y="3521"/>
                  </a:lnTo>
                  <a:lnTo>
                    <a:pt x="20173" y="3247"/>
                  </a:lnTo>
                  <a:lnTo>
                    <a:pt x="19940" y="2983"/>
                  </a:lnTo>
                  <a:lnTo>
                    <a:pt x="19707" y="2739"/>
                  </a:lnTo>
                  <a:lnTo>
                    <a:pt x="19465" y="2494"/>
                  </a:lnTo>
                  <a:lnTo>
                    <a:pt x="19222" y="2260"/>
                  </a:lnTo>
                  <a:lnTo>
                    <a:pt x="18975" y="2045"/>
                  </a:lnTo>
                  <a:lnTo>
                    <a:pt x="18724" y="1829"/>
                  </a:lnTo>
                  <a:lnTo>
                    <a:pt x="18467" y="1634"/>
                  </a:lnTo>
                  <a:lnTo>
                    <a:pt x="18206" y="1448"/>
                  </a:lnTo>
                  <a:lnTo>
                    <a:pt x="17944" y="1262"/>
                  </a:lnTo>
                  <a:lnTo>
                    <a:pt x="17678" y="1096"/>
                  </a:lnTo>
                  <a:lnTo>
                    <a:pt x="17408" y="949"/>
                  </a:lnTo>
                  <a:lnTo>
                    <a:pt x="17137" y="803"/>
                  </a:lnTo>
                  <a:lnTo>
                    <a:pt x="16856" y="666"/>
                  </a:lnTo>
                  <a:lnTo>
                    <a:pt x="16576" y="548"/>
                  </a:lnTo>
                  <a:lnTo>
                    <a:pt x="16291" y="441"/>
                  </a:lnTo>
                  <a:lnTo>
                    <a:pt x="16006" y="343"/>
                  </a:lnTo>
                  <a:lnTo>
                    <a:pt x="15711" y="255"/>
                  </a:lnTo>
                  <a:lnTo>
                    <a:pt x="15417" y="187"/>
                  </a:lnTo>
                  <a:lnTo>
                    <a:pt x="15118" y="128"/>
                  </a:lnTo>
                  <a:lnTo>
                    <a:pt x="14771" y="69"/>
                  </a:lnTo>
                  <a:lnTo>
                    <a:pt x="14429" y="30"/>
                  </a:lnTo>
                  <a:lnTo>
                    <a:pt x="14087" y="11"/>
                  </a:lnTo>
                  <a:lnTo>
                    <a:pt x="1374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428;p66">
              <a:extLst>
                <a:ext uri="{FF2B5EF4-FFF2-40B4-BE49-F238E27FC236}">
                  <a16:creationId xmlns:a16="http://schemas.microsoft.com/office/drawing/2014/main" id="{335FB40B-A644-4F1C-AA8B-3B48B69E1596}"/>
                </a:ext>
              </a:extLst>
            </p:cNvPr>
            <p:cNvSpPr/>
            <p:nvPr/>
          </p:nvSpPr>
          <p:spPr>
            <a:xfrm>
              <a:off x="3189750" y="-3018475"/>
              <a:ext cx="125075" cy="326400"/>
            </a:xfrm>
            <a:custGeom>
              <a:avLst/>
              <a:gdLst/>
              <a:ahLst/>
              <a:cxnLst/>
              <a:rect l="l" t="t" r="r" b="b"/>
              <a:pathLst>
                <a:path w="5003" h="13056" extrusionOk="0">
                  <a:moveTo>
                    <a:pt x="1402" y="1"/>
                  </a:moveTo>
                  <a:lnTo>
                    <a:pt x="1292" y="754"/>
                  </a:lnTo>
                  <a:lnTo>
                    <a:pt x="1188" y="1506"/>
                  </a:lnTo>
                  <a:lnTo>
                    <a:pt x="1083" y="2259"/>
                  </a:lnTo>
                  <a:lnTo>
                    <a:pt x="979" y="3022"/>
                  </a:lnTo>
                  <a:lnTo>
                    <a:pt x="884" y="3775"/>
                  </a:lnTo>
                  <a:lnTo>
                    <a:pt x="789" y="4538"/>
                  </a:lnTo>
                  <a:lnTo>
                    <a:pt x="698" y="5301"/>
                  </a:lnTo>
                  <a:lnTo>
                    <a:pt x="608" y="6063"/>
                  </a:lnTo>
                  <a:lnTo>
                    <a:pt x="523" y="6836"/>
                  </a:lnTo>
                  <a:lnTo>
                    <a:pt x="437" y="7599"/>
                  </a:lnTo>
                  <a:lnTo>
                    <a:pt x="356" y="8371"/>
                  </a:lnTo>
                  <a:lnTo>
                    <a:pt x="280" y="9144"/>
                  </a:lnTo>
                  <a:lnTo>
                    <a:pt x="204" y="9906"/>
                  </a:lnTo>
                  <a:lnTo>
                    <a:pt x="133" y="10689"/>
                  </a:lnTo>
                  <a:lnTo>
                    <a:pt x="67" y="11461"/>
                  </a:lnTo>
                  <a:lnTo>
                    <a:pt x="0" y="12234"/>
                  </a:lnTo>
                  <a:lnTo>
                    <a:pt x="242" y="12253"/>
                  </a:lnTo>
                  <a:lnTo>
                    <a:pt x="489" y="12273"/>
                  </a:lnTo>
                  <a:lnTo>
                    <a:pt x="736" y="12293"/>
                  </a:lnTo>
                  <a:lnTo>
                    <a:pt x="979" y="12332"/>
                  </a:lnTo>
                  <a:lnTo>
                    <a:pt x="1478" y="12410"/>
                  </a:lnTo>
                  <a:lnTo>
                    <a:pt x="1972" y="12508"/>
                  </a:lnTo>
                  <a:lnTo>
                    <a:pt x="2466" y="12625"/>
                  </a:lnTo>
                  <a:lnTo>
                    <a:pt x="2960" y="12762"/>
                  </a:lnTo>
                  <a:lnTo>
                    <a:pt x="3449" y="12899"/>
                  </a:lnTo>
                  <a:lnTo>
                    <a:pt x="3934" y="13055"/>
                  </a:lnTo>
                  <a:lnTo>
                    <a:pt x="3977" y="12332"/>
                  </a:lnTo>
                  <a:lnTo>
                    <a:pt x="4029" y="11608"/>
                  </a:lnTo>
                  <a:lnTo>
                    <a:pt x="4076" y="10884"/>
                  </a:lnTo>
                  <a:lnTo>
                    <a:pt x="4133" y="10161"/>
                  </a:lnTo>
                  <a:lnTo>
                    <a:pt x="4190" y="9437"/>
                  </a:lnTo>
                  <a:lnTo>
                    <a:pt x="4252" y="8723"/>
                  </a:lnTo>
                  <a:lnTo>
                    <a:pt x="4314" y="8009"/>
                  </a:lnTo>
                  <a:lnTo>
                    <a:pt x="4380" y="7296"/>
                  </a:lnTo>
                  <a:lnTo>
                    <a:pt x="4447" y="6582"/>
                  </a:lnTo>
                  <a:lnTo>
                    <a:pt x="4518" y="5868"/>
                  </a:lnTo>
                  <a:lnTo>
                    <a:pt x="4594" y="5154"/>
                  </a:lnTo>
                  <a:lnTo>
                    <a:pt x="4670" y="4450"/>
                  </a:lnTo>
                  <a:lnTo>
                    <a:pt x="4751" y="3746"/>
                  </a:lnTo>
                  <a:lnTo>
                    <a:pt x="4832" y="3042"/>
                  </a:lnTo>
                  <a:lnTo>
                    <a:pt x="4917" y="2338"/>
                  </a:lnTo>
                  <a:lnTo>
                    <a:pt x="5003" y="1634"/>
                  </a:lnTo>
                  <a:lnTo>
                    <a:pt x="4770" y="1624"/>
                  </a:lnTo>
                  <a:lnTo>
                    <a:pt x="4537" y="1594"/>
                  </a:lnTo>
                  <a:lnTo>
                    <a:pt x="4304" y="1555"/>
                  </a:lnTo>
                  <a:lnTo>
                    <a:pt x="4072" y="1516"/>
                  </a:lnTo>
                  <a:lnTo>
                    <a:pt x="3844" y="1458"/>
                  </a:lnTo>
                  <a:lnTo>
                    <a:pt x="3611" y="1389"/>
                  </a:lnTo>
                  <a:lnTo>
                    <a:pt x="3383" y="1311"/>
                  </a:lnTo>
                  <a:lnTo>
                    <a:pt x="3155" y="1213"/>
                  </a:lnTo>
                  <a:lnTo>
                    <a:pt x="2927" y="1115"/>
                  </a:lnTo>
                  <a:lnTo>
                    <a:pt x="2703" y="998"/>
                  </a:lnTo>
                  <a:lnTo>
                    <a:pt x="2480" y="861"/>
                  </a:lnTo>
                  <a:lnTo>
                    <a:pt x="2262" y="714"/>
                  </a:lnTo>
                  <a:lnTo>
                    <a:pt x="2043" y="558"/>
                  </a:lnTo>
                  <a:lnTo>
                    <a:pt x="1824" y="392"/>
                  </a:lnTo>
                  <a:lnTo>
                    <a:pt x="1615" y="206"/>
                  </a:lnTo>
                  <a:lnTo>
                    <a:pt x="14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429;p66">
              <a:extLst>
                <a:ext uri="{FF2B5EF4-FFF2-40B4-BE49-F238E27FC236}">
                  <a16:creationId xmlns:a16="http://schemas.microsoft.com/office/drawing/2014/main" id="{E95907BC-4D3F-4E3C-B013-0FF56936B4CA}"/>
                </a:ext>
              </a:extLst>
            </p:cNvPr>
            <p:cNvSpPr/>
            <p:nvPr/>
          </p:nvSpPr>
          <p:spPr>
            <a:xfrm>
              <a:off x="3232250" y="-9180100"/>
              <a:ext cx="1254175" cy="1609850"/>
            </a:xfrm>
            <a:custGeom>
              <a:avLst/>
              <a:gdLst/>
              <a:ahLst/>
              <a:cxnLst/>
              <a:rect l="l" t="t" r="r" b="b"/>
              <a:pathLst>
                <a:path w="50167" h="64394" extrusionOk="0">
                  <a:moveTo>
                    <a:pt x="42769" y="43194"/>
                  </a:moveTo>
                  <a:lnTo>
                    <a:pt x="42854" y="43203"/>
                  </a:lnTo>
                  <a:lnTo>
                    <a:pt x="42935" y="43223"/>
                  </a:lnTo>
                  <a:lnTo>
                    <a:pt x="43021" y="43252"/>
                  </a:lnTo>
                  <a:lnTo>
                    <a:pt x="43106" y="43282"/>
                  </a:lnTo>
                  <a:lnTo>
                    <a:pt x="43192" y="43330"/>
                  </a:lnTo>
                  <a:lnTo>
                    <a:pt x="43277" y="43389"/>
                  </a:lnTo>
                  <a:lnTo>
                    <a:pt x="43391" y="43487"/>
                  </a:lnTo>
                  <a:lnTo>
                    <a:pt x="43505" y="43604"/>
                  </a:lnTo>
                  <a:lnTo>
                    <a:pt x="43615" y="43731"/>
                  </a:lnTo>
                  <a:lnTo>
                    <a:pt x="43714" y="43868"/>
                  </a:lnTo>
                  <a:lnTo>
                    <a:pt x="43809" y="44015"/>
                  </a:lnTo>
                  <a:lnTo>
                    <a:pt x="43900" y="44181"/>
                  </a:lnTo>
                  <a:lnTo>
                    <a:pt x="43985" y="44357"/>
                  </a:lnTo>
                  <a:lnTo>
                    <a:pt x="44056" y="44533"/>
                  </a:lnTo>
                  <a:lnTo>
                    <a:pt x="44132" y="44641"/>
                  </a:lnTo>
                  <a:lnTo>
                    <a:pt x="44199" y="44758"/>
                  </a:lnTo>
                  <a:lnTo>
                    <a:pt x="44265" y="44885"/>
                  </a:lnTo>
                  <a:lnTo>
                    <a:pt x="44327" y="45022"/>
                  </a:lnTo>
                  <a:lnTo>
                    <a:pt x="44379" y="45159"/>
                  </a:lnTo>
                  <a:lnTo>
                    <a:pt x="44432" y="45316"/>
                  </a:lnTo>
                  <a:lnTo>
                    <a:pt x="44479" y="45462"/>
                  </a:lnTo>
                  <a:lnTo>
                    <a:pt x="44517" y="45628"/>
                  </a:lnTo>
                  <a:lnTo>
                    <a:pt x="44555" y="45795"/>
                  </a:lnTo>
                  <a:lnTo>
                    <a:pt x="44589" y="45961"/>
                  </a:lnTo>
                  <a:lnTo>
                    <a:pt x="44617" y="46137"/>
                  </a:lnTo>
                  <a:lnTo>
                    <a:pt x="44636" y="46313"/>
                  </a:lnTo>
                  <a:lnTo>
                    <a:pt x="44655" y="46499"/>
                  </a:lnTo>
                  <a:lnTo>
                    <a:pt x="44669" y="46685"/>
                  </a:lnTo>
                  <a:lnTo>
                    <a:pt x="44679" y="46870"/>
                  </a:lnTo>
                  <a:lnTo>
                    <a:pt x="44679" y="47056"/>
                  </a:lnTo>
                  <a:lnTo>
                    <a:pt x="44679" y="47242"/>
                  </a:lnTo>
                  <a:lnTo>
                    <a:pt x="44674" y="47428"/>
                  </a:lnTo>
                  <a:lnTo>
                    <a:pt x="44665" y="47623"/>
                  </a:lnTo>
                  <a:lnTo>
                    <a:pt x="44650" y="47809"/>
                  </a:lnTo>
                  <a:lnTo>
                    <a:pt x="44631" y="47995"/>
                  </a:lnTo>
                  <a:lnTo>
                    <a:pt x="44608" y="48181"/>
                  </a:lnTo>
                  <a:lnTo>
                    <a:pt x="44579" y="48357"/>
                  </a:lnTo>
                  <a:lnTo>
                    <a:pt x="44546" y="48543"/>
                  </a:lnTo>
                  <a:lnTo>
                    <a:pt x="44508" y="48719"/>
                  </a:lnTo>
                  <a:lnTo>
                    <a:pt x="44465" y="48895"/>
                  </a:lnTo>
                  <a:lnTo>
                    <a:pt x="44422" y="49061"/>
                  </a:lnTo>
                  <a:lnTo>
                    <a:pt x="44370" y="49227"/>
                  </a:lnTo>
                  <a:lnTo>
                    <a:pt x="44313" y="49384"/>
                  </a:lnTo>
                  <a:lnTo>
                    <a:pt x="44256" y="49530"/>
                  </a:lnTo>
                  <a:lnTo>
                    <a:pt x="44189" y="49677"/>
                  </a:lnTo>
                  <a:lnTo>
                    <a:pt x="44123" y="49824"/>
                  </a:lnTo>
                  <a:lnTo>
                    <a:pt x="44061" y="49931"/>
                  </a:lnTo>
                  <a:lnTo>
                    <a:pt x="43999" y="50039"/>
                  </a:lnTo>
                  <a:lnTo>
                    <a:pt x="43938" y="50137"/>
                  </a:lnTo>
                  <a:lnTo>
                    <a:pt x="43876" y="50225"/>
                  </a:lnTo>
                  <a:lnTo>
                    <a:pt x="43814" y="50313"/>
                  </a:lnTo>
                  <a:lnTo>
                    <a:pt x="43748" y="50381"/>
                  </a:lnTo>
                  <a:lnTo>
                    <a:pt x="43686" y="50449"/>
                  </a:lnTo>
                  <a:lnTo>
                    <a:pt x="43619" y="50518"/>
                  </a:lnTo>
                  <a:lnTo>
                    <a:pt x="43553" y="50567"/>
                  </a:lnTo>
                  <a:lnTo>
                    <a:pt x="43486" y="50616"/>
                  </a:lnTo>
                  <a:lnTo>
                    <a:pt x="43425" y="50665"/>
                  </a:lnTo>
                  <a:lnTo>
                    <a:pt x="43358" y="50704"/>
                  </a:lnTo>
                  <a:lnTo>
                    <a:pt x="43292" y="50733"/>
                  </a:lnTo>
                  <a:lnTo>
                    <a:pt x="43225" y="50753"/>
                  </a:lnTo>
                  <a:lnTo>
                    <a:pt x="43154" y="50772"/>
                  </a:lnTo>
                  <a:lnTo>
                    <a:pt x="43087" y="50782"/>
                  </a:lnTo>
                  <a:lnTo>
                    <a:pt x="42954" y="50792"/>
                  </a:lnTo>
                  <a:lnTo>
                    <a:pt x="42821" y="50772"/>
                  </a:lnTo>
                  <a:lnTo>
                    <a:pt x="42688" y="50743"/>
                  </a:lnTo>
                  <a:lnTo>
                    <a:pt x="42555" y="50684"/>
                  </a:lnTo>
                  <a:lnTo>
                    <a:pt x="42422" y="50606"/>
                  </a:lnTo>
                  <a:lnTo>
                    <a:pt x="42294" y="50508"/>
                  </a:lnTo>
                  <a:lnTo>
                    <a:pt x="42166" y="50401"/>
                  </a:lnTo>
                  <a:lnTo>
                    <a:pt x="42037" y="50273"/>
                  </a:lnTo>
                  <a:lnTo>
                    <a:pt x="41918" y="50127"/>
                  </a:lnTo>
                  <a:lnTo>
                    <a:pt x="41795" y="49970"/>
                  </a:lnTo>
                  <a:lnTo>
                    <a:pt x="41681" y="49794"/>
                  </a:lnTo>
                  <a:lnTo>
                    <a:pt x="41567" y="49618"/>
                  </a:lnTo>
                  <a:lnTo>
                    <a:pt x="41458" y="49413"/>
                  </a:lnTo>
                  <a:lnTo>
                    <a:pt x="41353" y="49208"/>
                  </a:lnTo>
                  <a:lnTo>
                    <a:pt x="41253" y="48992"/>
                  </a:lnTo>
                  <a:lnTo>
                    <a:pt x="41158" y="48767"/>
                  </a:lnTo>
                  <a:lnTo>
                    <a:pt x="41073" y="48533"/>
                  </a:lnTo>
                  <a:lnTo>
                    <a:pt x="40987" y="48288"/>
                  </a:lnTo>
                  <a:lnTo>
                    <a:pt x="40911" y="48044"/>
                  </a:lnTo>
                  <a:lnTo>
                    <a:pt x="40845" y="47790"/>
                  </a:lnTo>
                  <a:lnTo>
                    <a:pt x="40783" y="47526"/>
                  </a:lnTo>
                  <a:lnTo>
                    <a:pt x="40726" y="47271"/>
                  </a:lnTo>
                  <a:lnTo>
                    <a:pt x="40678" y="47007"/>
                  </a:lnTo>
                  <a:lnTo>
                    <a:pt x="40640" y="46743"/>
                  </a:lnTo>
                  <a:lnTo>
                    <a:pt x="40626" y="46636"/>
                  </a:lnTo>
                  <a:lnTo>
                    <a:pt x="40617" y="46518"/>
                  </a:lnTo>
                  <a:lnTo>
                    <a:pt x="40612" y="46401"/>
                  </a:lnTo>
                  <a:lnTo>
                    <a:pt x="40607" y="46284"/>
                  </a:lnTo>
                  <a:lnTo>
                    <a:pt x="40607" y="46166"/>
                  </a:lnTo>
                  <a:lnTo>
                    <a:pt x="40612" y="46049"/>
                  </a:lnTo>
                  <a:lnTo>
                    <a:pt x="40621" y="45932"/>
                  </a:lnTo>
                  <a:lnTo>
                    <a:pt x="40631" y="45824"/>
                  </a:lnTo>
                  <a:lnTo>
                    <a:pt x="40645" y="45707"/>
                  </a:lnTo>
                  <a:lnTo>
                    <a:pt x="40664" y="45599"/>
                  </a:lnTo>
                  <a:lnTo>
                    <a:pt x="40688" y="45492"/>
                  </a:lnTo>
                  <a:lnTo>
                    <a:pt x="40712" y="45384"/>
                  </a:lnTo>
                  <a:lnTo>
                    <a:pt x="40740" y="45286"/>
                  </a:lnTo>
                  <a:lnTo>
                    <a:pt x="40774" y="45188"/>
                  </a:lnTo>
                  <a:lnTo>
                    <a:pt x="40812" y="45100"/>
                  </a:lnTo>
                  <a:lnTo>
                    <a:pt x="40854" y="45022"/>
                  </a:lnTo>
                  <a:lnTo>
                    <a:pt x="40983" y="44807"/>
                  </a:lnTo>
                  <a:lnTo>
                    <a:pt x="41111" y="44592"/>
                  </a:lnTo>
                  <a:lnTo>
                    <a:pt x="41249" y="44377"/>
                  </a:lnTo>
                  <a:lnTo>
                    <a:pt x="41386" y="44181"/>
                  </a:lnTo>
                  <a:lnTo>
                    <a:pt x="41529" y="43995"/>
                  </a:lnTo>
                  <a:lnTo>
                    <a:pt x="41676" y="43819"/>
                  </a:lnTo>
                  <a:lnTo>
                    <a:pt x="41823" y="43663"/>
                  </a:lnTo>
                  <a:lnTo>
                    <a:pt x="41975" y="43516"/>
                  </a:lnTo>
                  <a:lnTo>
                    <a:pt x="42052" y="43458"/>
                  </a:lnTo>
                  <a:lnTo>
                    <a:pt x="42128" y="43399"/>
                  </a:lnTo>
                  <a:lnTo>
                    <a:pt x="42208" y="43350"/>
                  </a:lnTo>
                  <a:lnTo>
                    <a:pt x="42284" y="43311"/>
                  </a:lnTo>
                  <a:lnTo>
                    <a:pt x="42365" y="43272"/>
                  </a:lnTo>
                  <a:lnTo>
                    <a:pt x="42446" y="43242"/>
                  </a:lnTo>
                  <a:lnTo>
                    <a:pt x="42527" y="43223"/>
                  </a:lnTo>
                  <a:lnTo>
                    <a:pt x="42607" y="43203"/>
                  </a:lnTo>
                  <a:lnTo>
                    <a:pt x="42688" y="43194"/>
                  </a:lnTo>
                  <a:close/>
                  <a:moveTo>
                    <a:pt x="6762" y="44279"/>
                  </a:moveTo>
                  <a:lnTo>
                    <a:pt x="6866" y="44299"/>
                  </a:lnTo>
                  <a:lnTo>
                    <a:pt x="6966" y="44318"/>
                  </a:lnTo>
                  <a:lnTo>
                    <a:pt x="7066" y="44347"/>
                  </a:lnTo>
                  <a:lnTo>
                    <a:pt x="7165" y="44396"/>
                  </a:lnTo>
                  <a:lnTo>
                    <a:pt x="7265" y="44455"/>
                  </a:lnTo>
                  <a:lnTo>
                    <a:pt x="7360" y="44514"/>
                  </a:lnTo>
                  <a:lnTo>
                    <a:pt x="7455" y="44592"/>
                  </a:lnTo>
                  <a:lnTo>
                    <a:pt x="7550" y="44670"/>
                  </a:lnTo>
                  <a:lnTo>
                    <a:pt x="7640" y="44768"/>
                  </a:lnTo>
                  <a:lnTo>
                    <a:pt x="7731" y="44866"/>
                  </a:lnTo>
                  <a:lnTo>
                    <a:pt x="7816" y="44973"/>
                  </a:lnTo>
                  <a:lnTo>
                    <a:pt x="7902" y="45091"/>
                  </a:lnTo>
                  <a:lnTo>
                    <a:pt x="7983" y="45218"/>
                  </a:lnTo>
                  <a:lnTo>
                    <a:pt x="8059" y="45355"/>
                  </a:lnTo>
                  <a:lnTo>
                    <a:pt x="8135" y="45501"/>
                  </a:lnTo>
                  <a:lnTo>
                    <a:pt x="8201" y="45648"/>
                  </a:lnTo>
                  <a:lnTo>
                    <a:pt x="8268" y="45804"/>
                  </a:lnTo>
                  <a:lnTo>
                    <a:pt x="8329" y="45961"/>
                  </a:lnTo>
                  <a:lnTo>
                    <a:pt x="8386" y="46137"/>
                  </a:lnTo>
                  <a:lnTo>
                    <a:pt x="8439" y="46313"/>
                  </a:lnTo>
                  <a:lnTo>
                    <a:pt x="8486" y="46489"/>
                  </a:lnTo>
                  <a:lnTo>
                    <a:pt x="8529" y="46675"/>
                  </a:lnTo>
                  <a:lnTo>
                    <a:pt x="8562" y="46870"/>
                  </a:lnTo>
                  <a:lnTo>
                    <a:pt x="8595" y="47066"/>
                  </a:lnTo>
                  <a:lnTo>
                    <a:pt x="8619" y="47271"/>
                  </a:lnTo>
                  <a:lnTo>
                    <a:pt x="8638" y="47477"/>
                  </a:lnTo>
                  <a:lnTo>
                    <a:pt x="8648" y="47692"/>
                  </a:lnTo>
                  <a:lnTo>
                    <a:pt x="8657" y="47907"/>
                  </a:lnTo>
                  <a:lnTo>
                    <a:pt x="8652" y="48132"/>
                  </a:lnTo>
                  <a:lnTo>
                    <a:pt x="8638" y="48367"/>
                  </a:lnTo>
                  <a:lnTo>
                    <a:pt x="8629" y="48474"/>
                  </a:lnTo>
                  <a:lnTo>
                    <a:pt x="8614" y="48582"/>
                  </a:lnTo>
                  <a:lnTo>
                    <a:pt x="8595" y="48679"/>
                  </a:lnTo>
                  <a:lnTo>
                    <a:pt x="8581" y="48777"/>
                  </a:lnTo>
                  <a:lnTo>
                    <a:pt x="8557" y="48865"/>
                  </a:lnTo>
                  <a:lnTo>
                    <a:pt x="8534" y="48943"/>
                  </a:lnTo>
                  <a:lnTo>
                    <a:pt x="8515" y="49120"/>
                  </a:lnTo>
                  <a:lnTo>
                    <a:pt x="8486" y="49296"/>
                  </a:lnTo>
                  <a:lnTo>
                    <a:pt x="8458" y="49462"/>
                  </a:lnTo>
                  <a:lnTo>
                    <a:pt x="8424" y="49628"/>
                  </a:lnTo>
                  <a:lnTo>
                    <a:pt x="8391" y="49794"/>
                  </a:lnTo>
                  <a:lnTo>
                    <a:pt x="8348" y="49951"/>
                  </a:lnTo>
                  <a:lnTo>
                    <a:pt x="8306" y="50107"/>
                  </a:lnTo>
                  <a:lnTo>
                    <a:pt x="8263" y="50264"/>
                  </a:lnTo>
                  <a:lnTo>
                    <a:pt x="8211" y="50410"/>
                  </a:lnTo>
                  <a:lnTo>
                    <a:pt x="8158" y="50557"/>
                  </a:lnTo>
                  <a:lnTo>
                    <a:pt x="8101" y="50694"/>
                  </a:lnTo>
                  <a:lnTo>
                    <a:pt x="8044" y="50821"/>
                  </a:lnTo>
                  <a:lnTo>
                    <a:pt x="7983" y="50948"/>
                  </a:lnTo>
                  <a:lnTo>
                    <a:pt x="7916" y="51075"/>
                  </a:lnTo>
                  <a:lnTo>
                    <a:pt x="7849" y="51183"/>
                  </a:lnTo>
                  <a:lnTo>
                    <a:pt x="7778" y="51290"/>
                  </a:lnTo>
                  <a:lnTo>
                    <a:pt x="7688" y="51418"/>
                  </a:lnTo>
                  <a:lnTo>
                    <a:pt x="7593" y="51535"/>
                  </a:lnTo>
                  <a:lnTo>
                    <a:pt x="7493" y="51633"/>
                  </a:lnTo>
                  <a:lnTo>
                    <a:pt x="7398" y="51711"/>
                  </a:lnTo>
                  <a:lnTo>
                    <a:pt x="7298" y="51779"/>
                  </a:lnTo>
                  <a:lnTo>
                    <a:pt x="7199" y="51838"/>
                  </a:lnTo>
                  <a:lnTo>
                    <a:pt x="7104" y="51887"/>
                  </a:lnTo>
                  <a:lnTo>
                    <a:pt x="7004" y="51916"/>
                  </a:lnTo>
                  <a:lnTo>
                    <a:pt x="6904" y="51926"/>
                  </a:lnTo>
                  <a:lnTo>
                    <a:pt x="6804" y="51936"/>
                  </a:lnTo>
                  <a:lnTo>
                    <a:pt x="6705" y="51926"/>
                  </a:lnTo>
                  <a:lnTo>
                    <a:pt x="6609" y="51906"/>
                  </a:lnTo>
                  <a:lnTo>
                    <a:pt x="6510" y="51867"/>
                  </a:lnTo>
                  <a:lnTo>
                    <a:pt x="6415" y="51828"/>
                  </a:lnTo>
                  <a:lnTo>
                    <a:pt x="6320" y="51770"/>
                  </a:lnTo>
                  <a:lnTo>
                    <a:pt x="6229" y="51711"/>
                  </a:lnTo>
                  <a:lnTo>
                    <a:pt x="6139" y="51633"/>
                  </a:lnTo>
                  <a:lnTo>
                    <a:pt x="6049" y="51545"/>
                  </a:lnTo>
                  <a:lnTo>
                    <a:pt x="5959" y="51447"/>
                  </a:lnTo>
                  <a:lnTo>
                    <a:pt x="5878" y="51339"/>
                  </a:lnTo>
                  <a:lnTo>
                    <a:pt x="5792" y="51222"/>
                  </a:lnTo>
                  <a:lnTo>
                    <a:pt x="5712" y="51095"/>
                  </a:lnTo>
                  <a:lnTo>
                    <a:pt x="5636" y="50958"/>
                  </a:lnTo>
                  <a:lnTo>
                    <a:pt x="5564" y="50811"/>
                  </a:lnTo>
                  <a:lnTo>
                    <a:pt x="5493" y="50665"/>
                  </a:lnTo>
                  <a:lnTo>
                    <a:pt x="5427" y="50498"/>
                  </a:lnTo>
                  <a:lnTo>
                    <a:pt x="5360" y="50332"/>
                  </a:lnTo>
                  <a:lnTo>
                    <a:pt x="5303" y="50156"/>
                  </a:lnTo>
                  <a:lnTo>
                    <a:pt x="5246" y="49970"/>
                  </a:lnTo>
                  <a:lnTo>
                    <a:pt x="5194" y="49784"/>
                  </a:lnTo>
                  <a:lnTo>
                    <a:pt x="5146" y="49589"/>
                  </a:lnTo>
                  <a:lnTo>
                    <a:pt x="5103" y="49384"/>
                  </a:lnTo>
                  <a:lnTo>
                    <a:pt x="5070" y="49178"/>
                  </a:lnTo>
                  <a:lnTo>
                    <a:pt x="5037" y="48963"/>
                  </a:lnTo>
                  <a:lnTo>
                    <a:pt x="5013" y="48758"/>
                  </a:lnTo>
                  <a:lnTo>
                    <a:pt x="4994" y="48543"/>
                  </a:lnTo>
                  <a:lnTo>
                    <a:pt x="4980" y="48337"/>
                  </a:lnTo>
                  <a:lnTo>
                    <a:pt x="4970" y="48122"/>
                  </a:lnTo>
                  <a:lnTo>
                    <a:pt x="4966" y="47917"/>
                  </a:lnTo>
                  <a:lnTo>
                    <a:pt x="4970" y="47702"/>
                  </a:lnTo>
                  <a:lnTo>
                    <a:pt x="4980" y="47496"/>
                  </a:lnTo>
                  <a:lnTo>
                    <a:pt x="4989" y="47291"/>
                  </a:lnTo>
                  <a:lnTo>
                    <a:pt x="5008" y="47095"/>
                  </a:lnTo>
                  <a:lnTo>
                    <a:pt x="5032" y="46900"/>
                  </a:lnTo>
                  <a:lnTo>
                    <a:pt x="5061" y="46704"/>
                  </a:lnTo>
                  <a:lnTo>
                    <a:pt x="5094" y="46509"/>
                  </a:lnTo>
                  <a:lnTo>
                    <a:pt x="5132" y="46323"/>
                  </a:lnTo>
                  <a:lnTo>
                    <a:pt x="5175" y="46147"/>
                  </a:lnTo>
                  <a:lnTo>
                    <a:pt x="5222" y="45971"/>
                  </a:lnTo>
                  <a:lnTo>
                    <a:pt x="5274" y="45795"/>
                  </a:lnTo>
                  <a:lnTo>
                    <a:pt x="5331" y="45638"/>
                  </a:lnTo>
                  <a:lnTo>
                    <a:pt x="5393" y="45482"/>
                  </a:lnTo>
                  <a:lnTo>
                    <a:pt x="5460" y="45335"/>
                  </a:lnTo>
                  <a:lnTo>
                    <a:pt x="5531" y="45188"/>
                  </a:lnTo>
                  <a:lnTo>
                    <a:pt x="5602" y="45061"/>
                  </a:lnTo>
                  <a:lnTo>
                    <a:pt x="5683" y="44934"/>
                  </a:lnTo>
                  <a:lnTo>
                    <a:pt x="5764" y="44817"/>
                  </a:lnTo>
                  <a:lnTo>
                    <a:pt x="5854" y="44719"/>
                  </a:lnTo>
                  <a:lnTo>
                    <a:pt x="5944" y="44621"/>
                  </a:lnTo>
                  <a:lnTo>
                    <a:pt x="6039" y="44533"/>
                  </a:lnTo>
                  <a:lnTo>
                    <a:pt x="6139" y="44465"/>
                  </a:lnTo>
                  <a:lnTo>
                    <a:pt x="6239" y="44396"/>
                  </a:lnTo>
                  <a:lnTo>
                    <a:pt x="6343" y="44347"/>
                  </a:lnTo>
                  <a:lnTo>
                    <a:pt x="6457" y="44318"/>
                  </a:lnTo>
                  <a:lnTo>
                    <a:pt x="6557" y="44289"/>
                  </a:lnTo>
                  <a:lnTo>
                    <a:pt x="6662" y="44279"/>
                  </a:lnTo>
                  <a:close/>
                  <a:moveTo>
                    <a:pt x="20159" y="44670"/>
                  </a:moveTo>
                  <a:lnTo>
                    <a:pt x="20221" y="44690"/>
                  </a:lnTo>
                  <a:lnTo>
                    <a:pt x="20283" y="44719"/>
                  </a:lnTo>
                  <a:lnTo>
                    <a:pt x="20344" y="44758"/>
                  </a:lnTo>
                  <a:lnTo>
                    <a:pt x="20401" y="44807"/>
                  </a:lnTo>
                  <a:lnTo>
                    <a:pt x="20458" y="44866"/>
                  </a:lnTo>
                  <a:lnTo>
                    <a:pt x="20511" y="44934"/>
                  </a:lnTo>
                  <a:lnTo>
                    <a:pt x="20558" y="45012"/>
                  </a:lnTo>
                  <a:lnTo>
                    <a:pt x="20606" y="45100"/>
                  </a:lnTo>
                  <a:lnTo>
                    <a:pt x="20649" y="45198"/>
                  </a:lnTo>
                  <a:lnTo>
                    <a:pt x="20687" y="45306"/>
                  </a:lnTo>
                  <a:lnTo>
                    <a:pt x="20720" y="45433"/>
                  </a:lnTo>
                  <a:lnTo>
                    <a:pt x="20748" y="45560"/>
                  </a:lnTo>
                  <a:lnTo>
                    <a:pt x="20767" y="45707"/>
                  </a:lnTo>
                  <a:lnTo>
                    <a:pt x="20810" y="46039"/>
                  </a:lnTo>
                  <a:lnTo>
                    <a:pt x="20862" y="46362"/>
                  </a:lnTo>
                  <a:lnTo>
                    <a:pt x="20915" y="46694"/>
                  </a:lnTo>
                  <a:lnTo>
                    <a:pt x="20972" y="47017"/>
                  </a:lnTo>
                  <a:lnTo>
                    <a:pt x="21033" y="47330"/>
                  </a:lnTo>
                  <a:lnTo>
                    <a:pt x="21100" y="47643"/>
                  </a:lnTo>
                  <a:lnTo>
                    <a:pt x="21171" y="47956"/>
                  </a:lnTo>
                  <a:lnTo>
                    <a:pt x="21247" y="48259"/>
                  </a:lnTo>
                  <a:lnTo>
                    <a:pt x="21328" y="48552"/>
                  </a:lnTo>
                  <a:lnTo>
                    <a:pt x="21409" y="48846"/>
                  </a:lnTo>
                  <a:lnTo>
                    <a:pt x="21499" y="49139"/>
                  </a:lnTo>
                  <a:lnTo>
                    <a:pt x="21589" y="49413"/>
                  </a:lnTo>
                  <a:lnTo>
                    <a:pt x="21689" y="49687"/>
                  </a:lnTo>
                  <a:lnTo>
                    <a:pt x="21789" y="49941"/>
                  </a:lnTo>
                  <a:lnTo>
                    <a:pt x="21893" y="50195"/>
                  </a:lnTo>
                  <a:lnTo>
                    <a:pt x="22003" y="50440"/>
                  </a:lnTo>
                  <a:lnTo>
                    <a:pt x="22117" y="50674"/>
                  </a:lnTo>
                  <a:lnTo>
                    <a:pt x="22235" y="50899"/>
                  </a:lnTo>
                  <a:lnTo>
                    <a:pt x="22359" y="51114"/>
                  </a:lnTo>
                  <a:lnTo>
                    <a:pt x="22487" y="51320"/>
                  </a:lnTo>
                  <a:lnTo>
                    <a:pt x="22620" y="51506"/>
                  </a:lnTo>
                  <a:lnTo>
                    <a:pt x="22753" y="51691"/>
                  </a:lnTo>
                  <a:lnTo>
                    <a:pt x="22891" y="51858"/>
                  </a:lnTo>
                  <a:lnTo>
                    <a:pt x="23038" y="52004"/>
                  </a:lnTo>
                  <a:lnTo>
                    <a:pt x="23186" y="52151"/>
                  </a:lnTo>
                  <a:lnTo>
                    <a:pt x="23338" y="52278"/>
                  </a:lnTo>
                  <a:lnTo>
                    <a:pt x="23494" y="52386"/>
                  </a:lnTo>
                  <a:lnTo>
                    <a:pt x="23656" y="52483"/>
                  </a:lnTo>
                  <a:lnTo>
                    <a:pt x="23822" y="52562"/>
                  </a:lnTo>
                  <a:lnTo>
                    <a:pt x="23993" y="52630"/>
                  </a:lnTo>
                  <a:lnTo>
                    <a:pt x="24164" y="52679"/>
                  </a:lnTo>
                  <a:lnTo>
                    <a:pt x="24345" y="52708"/>
                  </a:lnTo>
                  <a:lnTo>
                    <a:pt x="24521" y="52718"/>
                  </a:lnTo>
                  <a:lnTo>
                    <a:pt x="24696" y="52718"/>
                  </a:lnTo>
                  <a:lnTo>
                    <a:pt x="24867" y="52699"/>
                  </a:lnTo>
                  <a:lnTo>
                    <a:pt x="25034" y="52659"/>
                  </a:lnTo>
                  <a:lnTo>
                    <a:pt x="25200" y="52611"/>
                  </a:lnTo>
                  <a:lnTo>
                    <a:pt x="25366" y="52542"/>
                  </a:lnTo>
                  <a:lnTo>
                    <a:pt x="25528" y="52464"/>
                  </a:lnTo>
                  <a:lnTo>
                    <a:pt x="25685" y="52366"/>
                  </a:lnTo>
                  <a:lnTo>
                    <a:pt x="25837" y="52259"/>
                  </a:lnTo>
                  <a:lnTo>
                    <a:pt x="25989" y="52131"/>
                  </a:lnTo>
                  <a:lnTo>
                    <a:pt x="26141" y="52004"/>
                  </a:lnTo>
                  <a:lnTo>
                    <a:pt x="26288" y="51858"/>
                  </a:lnTo>
                  <a:lnTo>
                    <a:pt x="26430" y="51701"/>
                  </a:lnTo>
                  <a:lnTo>
                    <a:pt x="26568" y="51525"/>
                  </a:lnTo>
                  <a:lnTo>
                    <a:pt x="26706" y="51349"/>
                  </a:lnTo>
                  <a:lnTo>
                    <a:pt x="26839" y="51154"/>
                  </a:lnTo>
                  <a:lnTo>
                    <a:pt x="26972" y="50948"/>
                  </a:lnTo>
                  <a:lnTo>
                    <a:pt x="27100" y="50743"/>
                  </a:lnTo>
                  <a:lnTo>
                    <a:pt x="27224" y="50518"/>
                  </a:lnTo>
                  <a:lnTo>
                    <a:pt x="27347" y="50293"/>
                  </a:lnTo>
                  <a:lnTo>
                    <a:pt x="27461" y="50048"/>
                  </a:lnTo>
                  <a:lnTo>
                    <a:pt x="27580" y="49804"/>
                  </a:lnTo>
                  <a:lnTo>
                    <a:pt x="27689" y="49550"/>
                  </a:lnTo>
                  <a:lnTo>
                    <a:pt x="27799" y="49286"/>
                  </a:lnTo>
                  <a:lnTo>
                    <a:pt x="27908" y="49022"/>
                  </a:lnTo>
                  <a:lnTo>
                    <a:pt x="28008" y="48748"/>
                  </a:lnTo>
                  <a:lnTo>
                    <a:pt x="28107" y="48464"/>
                  </a:lnTo>
                  <a:lnTo>
                    <a:pt x="28203" y="48181"/>
                  </a:lnTo>
                  <a:lnTo>
                    <a:pt x="28298" y="47887"/>
                  </a:lnTo>
                  <a:lnTo>
                    <a:pt x="28383" y="47594"/>
                  </a:lnTo>
                  <a:lnTo>
                    <a:pt x="28469" y="47291"/>
                  </a:lnTo>
                  <a:lnTo>
                    <a:pt x="28554" y="46988"/>
                  </a:lnTo>
                  <a:lnTo>
                    <a:pt x="28578" y="46900"/>
                  </a:lnTo>
                  <a:lnTo>
                    <a:pt x="28606" y="46821"/>
                  </a:lnTo>
                  <a:lnTo>
                    <a:pt x="28635" y="46753"/>
                  </a:lnTo>
                  <a:lnTo>
                    <a:pt x="28668" y="46694"/>
                  </a:lnTo>
                  <a:lnTo>
                    <a:pt x="28701" y="46645"/>
                  </a:lnTo>
                  <a:lnTo>
                    <a:pt x="28735" y="46606"/>
                  </a:lnTo>
                  <a:lnTo>
                    <a:pt x="28768" y="46577"/>
                  </a:lnTo>
                  <a:lnTo>
                    <a:pt x="28801" y="46548"/>
                  </a:lnTo>
                  <a:lnTo>
                    <a:pt x="28839" y="46528"/>
                  </a:lnTo>
                  <a:lnTo>
                    <a:pt x="28872" y="46518"/>
                  </a:lnTo>
                  <a:lnTo>
                    <a:pt x="28910" y="46518"/>
                  </a:lnTo>
                  <a:lnTo>
                    <a:pt x="28948" y="46528"/>
                  </a:lnTo>
                  <a:lnTo>
                    <a:pt x="28982" y="46538"/>
                  </a:lnTo>
                  <a:lnTo>
                    <a:pt x="29020" y="46557"/>
                  </a:lnTo>
                  <a:lnTo>
                    <a:pt x="29053" y="46587"/>
                  </a:lnTo>
                  <a:lnTo>
                    <a:pt x="29086" y="46616"/>
                  </a:lnTo>
                  <a:lnTo>
                    <a:pt x="29119" y="46655"/>
                  </a:lnTo>
                  <a:lnTo>
                    <a:pt x="29153" y="46694"/>
                  </a:lnTo>
                  <a:lnTo>
                    <a:pt x="29214" y="46792"/>
                  </a:lnTo>
                  <a:lnTo>
                    <a:pt x="29267" y="46910"/>
                  </a:lnTo>
                  <a:lnTo>
                    <a:pt x="29290" y="46978"/>
                  </a:lnTo>
                  <a:lnTo>
                    <a:pt x="29309" y="47046"/>
                  </a:lnTo>
                  <a:lnTo>
                    <a:pt x="29328" y="47115"/>
                  </a:lnTo>
                  <a:lnTo>
                    <a:pt x="29347" y="47193"/>
                  </a:lnTo>
                  <a:lnTo>
                    <a:pt x="29357" y="47271"/>
                  </a:lnTo>
                  <a:lnTo>
                    <a:pt x="29366" y="47350"/>
                  </a:lnTo>
                  <a:lnTo>
                    <a:pt x="29376" y="47428"/>
                  </a:lnTo>
                  <a:lnTo>
                    <a:pt x="29376" y="47516"/>
                  </a:lnTo>
                  <a:lnTo>
                    <a:pt x="29376" y="47604"/>
                  </a:lnTo>
                  <a:lnTo>
                    <a:pt x="29376" y="47692"/>
                  </a:lnTo>
                  <a:lnTo>
                    <a:pt x="29357" y="47936"/>
                  </a:lnTo>
                  <a:lnTo>
                    <a:pt x="29333" y="48181"/>
                  </a:lnTo>
                  <a:lnTo>
                    <a:pt x="29309" y="48415"/>
                  </a:lnTo>
                  <a:lnTo>
                    <a:pt x="29286" y="48650"/>
                  </a:lnTo>
                  <a:lnTo>
                    <a:pt x="29252" y="48885"/>
                  </a:lnTo>
                  <a:lnTo>
                    <a:pt x="29219" y="49120"/>
                  </a:lnTo>
                  <a:lnTo>
                    <a:pt x="29186" y="49344"/>
                  </a:lnTo>
                  <a:lnTo>
                    <a:pt x="29148" y="49569"/>
                  </a:lnTo>
                  <a:lnTo>
                    <a:pt x="29105" y="49794"/>
                  </a:lnTo>
                  <a:lnTo>
                    <a:pt x="29058" y="50019"/>
                  </a:lnTo>
                  <a:lnTo>
                    <a:pt x="29015" y="50234"/>
                  </a:lnTo>
                  <a:lnTo>
                    <a:pt x="28963" y="50449"/>
                  </a:lnTo>
                  <a:lnTo>
                    <a:pt x="28910" y="50655"/>
                  </a:lnTo>
                  <a:lnTo>
                    <a:pt x="28858" y="50860"/>
                  </a:lnTo>
                  <a:lnTo>
                    <a:pt x="28796" y="51065"/>
                  </a:lnTo>
                  <a:lnTo>
                    <a:pt x="28739" y="51271"/>
                  </a:lnTo>
                  <a:lnTo>
                    <a:pt x="28678" y="51466"/>
                  </a:lnTo>
                  <a:lnTo>
                    <a:pt x="28611" y="51662"/>
                  </a:lnTo>
                  <a:lnTo>
                    <a:pt x="28478" y="52034"/>
                  </a:lnTo>
                  <a:lnTo>
                    <a:pt x="28331" y="52405"/>
                  </a:lnTo>
                  <a:lnTo>
                    <a:pt x="28179" y="52747"/>
                  </a:lnTo>
                  <a:lnTo>
                    <a:pt x="28017" y="53080"/>
                  </a:lnTo>
                  <a:lnTo>
                    <a:pt x="27846" y="53403"/>
                  </a:lnTo>
                  <a:lnTo>
                    <a:pt x="27670" y="53706"/>
                  </a:lnTo>
                  <a:lnTo>
                    <a:pt x="27490" y="53989"/>
                  </a:lnTo>
                  <a:lnTo>
                    <a:pt x="27300" y="54253"/>
                  </a:lnTo>
                  <a:lnTo>
                    <a:pt x="27105" y="54508"/>
                  </a:lnTo>
                  <a:lnTo>
                    <a:pt x="26906" y="54742"/>
                  </a:lnTo>
                  <a:lnTo>
                    <a:pt x="26701" y="54957"/>
                  </a:lnTo>
                  <a:lnTo>
                    <a:pt x="26492" y="55153"/>
                  </a:lnTo>
                  <a:lnTo>
                    <a:pt x="26278" y="55329"/>
                  </a:lnTo>
                  <a:lnTo>
                    <a:pt x="26060" y="55486"/>
                  </a:lnTo>
                  <a:lnTo>
                    <a:pt x="25841" y="55622"/>
                  </a:lnTo>
                  <a:lnTo>
                    <a:pt x="25618" y="55740"/>
                  </a:lnTo>
                  <a:lnTo>
                    <a:pt x="25390" y="55838"/>
                  </a:lnTo>
                  <a:lnTo>
                    <a:pt x="25162" y="55916"/>
                  </a:lnTo>
                  <a:lnTo>
                    <a:pt x="24929" y="55965"/>
                  </a:lnTo>
                  <a:lnTo>
                    <a:pt x="24696" y="55994"/>
                  </a:lnTo>
                  <a:lnTo>
                    <a:pt x="24464" y="56004"/>
                  </a:lnTo>
                  <a:lnTo>
                    <a:pt x="24350" y="56004"/>
                  </a:lnTo>
                  <a:lnTo>
                    <a:pt x="24231" y="55994"/>
                  </a:lnTo>
                  <a:lnTo>
                    <a:pt x="24117" y="55974"/>
                  </a:lnTo>
                  <a:lnTo>
                    <a:pt x="23998" y="55955"/>
                  </a:lnTo>
                  <a:lnTo>
                    <a:pt x="23770" y="55886"/>
                  </a:lnTo>
                  <a:lnTo>
                    <a:pt x="23542" y="55808"/>
                  </a:lnTo>
                  <a:lnTo>
                    <a:pt x="23319" y="55710"/>
                  </a:lnTo>
                  <a:lnTo>
                    <a:pt x="23095" y="55583"/>
                  </a:lnTo>
                  <a:lnTo>
                    <a:pt x="22881" y="55446"/>
                  </a:lnTo>
                  <a:lnTo>
                    <a:pt x="22668" y="55280"/>
                  </a:lnTo>
                  <a:lnTo>
                    <a:pt x="22459" y="55094"/>
                  </a:lnTo>
                  <a:lnTo>
                    <a:pt x="22259" y="54899"/>
                  </a:lnTo>
                  <a:lnTo>
                    <a:pt x="22060" y="54684"/>
                  </a:lnTo>
                  <a:lnTo>
                    <a:pt x="21865" y="54449"/>
                  </a:lnTo>
                  <a:lnTo>
                    <a:pt x="21679" y="54195"/>
                  </a:lnTo>
                  <a:lnTo>
                    <a:pt x="21494" y="53931"/>
                  </a:lnTo>
                  <a:lnTo>
                    <a:pt x="21318" y="53647"/>
                  </a:lnTo>
                  <a:lnTo>
                    <a:pt x="21147" y="53354"/>
                  </a:lnTo>
                  <a:lnTo>
                    <a:pt x="20986" y="53041"/>
                  </a:lnTo>
                  <a:lnTo>
                    <a:pt x="20829" y="52718"/>
                  </a:lnTo>
                  <a:lnTo>
                    <a:pt x="20677" y="52376"/>
                  </a:lnTo>
                  <a:lnTo>
                    <a:pt x="20530" y="52024"/>
                  </a:lnTo>
                  <a:lnTo>
                    <a:pt x="20397" y="51662"/>
                  </a:lnTo>
                  <a:lnTo>
                    <a:pt x="20264" y="51290"/>
                  </a:lnTo>
                  <a:lnTo>
                    <a:pt x="20145" y="50899"/>
                  </a:lnTo>
                  <a:lnTo>
                    <a:pt x="20026" y="50508"/>
                  </a:lnTo>
                  <a:lnTo>
                    <a:pt x="19922" y="50097"/>
                  </a:lnTo>
                  <a:lnTo>
                    <a:pt x="19822" y="49677"/>
                  </a:lnTo>
                  <a:lnTo>
                    <a:pt x="19736" y="49256"/>
                  </a:lnTo>
                  <a:lnTo>
                    <a:pt x="19656" y="48826"/>
                  </a:lnTo>
                  <a:lnTo>
                    <a:pt x="19580" y="48386"/>
                  </a:lnTo>
                  <a:lnTo>
                    <a:pt x="19518" y="47936"/>
                  </a:lnTo>
                  <a:lnTo>
                    <a:pt x="19466" y="47486"/>
                  </a:lnTo>
                  <a:lnTo>
                    <a:pt x="19423" y="47017"/>
                  </a:lnTo>
                  <a:lnTo>
                    <a:pt x="19390" y="46557"/>
                  </a:lnTo>
                  <a:lnTo>
                    <a:pt x="19366" y="46088"/>
                  </a:lnTo>
                  <a:lnTo>
                    <a:pt x="19361" y="45932"/>
                  </a:lnTo>
                  <a:lnTo>
                    <a:pt x="19371" y="45795"/>
                  </a:lnTo>
                  <a:lnTo>
                    <a:pt x="19380" y="45658"/>
                  </a:lnTo>
                  <a:lnTo>
                    <a:pt x="19399" y="45531"/>
                  </a:lnTo>
                  <a:lnTo>
                    <a:pt x="19428" y="45413"/>
                  </a:lnTo>
                  <a:lnTo>
                    <a:pt x="19456" y="45296"/>
                  </a:lnTo>
                  <a:lnTo>
                    <a:pt x="19494" y="45198"/>
                  </a:lnTo>
                  <a:lnTo>
                    <a:pt x="19532" y="45100"/>
                  </a:lnTo>
                  <a:lnTo>
                    <a:pt x="19580" y="45022"/>
                  </a:lnTo>
                  <a:lnTo>
                    <a:pt x="19627" y="44944"/>
                  </a:lnTo>
                  <a:lnTo>
                    <a:pt x="19679" y="44876"/>
                  </a:lnTo>
                  <a:lnTo>
                    <a:pt x="19732" y="44817"/>
                  </a:lnTo>
                  <a:lnTo>
                    <a:pt x="19789" y="44768"/>
                  </a:lnTo>
                  <a:lnTo>
                    <a:pt x="19850" y="44729"/>
                  </a:lnTo>
                  <a:lnTo>
                    <a:pt x="19912" y="44699"/>
                  </a:lnTo>
                  <a:lnTo>
                    <a:pt x="19974" y="44680"/>
                  </a:lnTo>
                  <a:lnTo>
                    <a:pt x="20036" y="44670"/>
                  </a:lnTo>
                  <a:close/>
                  <a:moveTo>
                    <a:pt x="34526" y="1"/>
                  </a:moveTo>
                  <a:lnTo>
                    <a:pt x="34051" y="10"/>
                  </a:lnTo>
                  <a:lnTo>
                    <a:pt x="33105" y="49"/>
                  </a:lnTo>
                  <a:lnTo>
                    <a:pt x="32165" y="98"/>
                  </a:lnTo>
                  <a:lnTo>
                    <a:pt x="31234" y="167"/>
                  </a:lnTo>
                  <a:lnTo>
                    <a:pt x="30312" y="235"/>
                  </a:lnTo>
                  <a:lnTo>
                    <a:pt x="29405" y="294"/>
                  </a:lnTo>
                  <a:lnTo>
                    <a:pt x="28511" y="353"/>
                  </a:lnTo>
                  <a:lnTo>
                    <a:pt x="27642" y="392"/>
                  </a:lnTo>
                  <a:lnTo>
                    <a:pt x="27214" y="411"/>
                  </a:lnTo>
                  <a:lnTo>
                    <a:pt x="26791" y="411"/>
                  </a:lnTo>
                  <a:lnTo>
                    <a:pt x="25338" y="421"/>
                  </a:lnTo>
                  <a:lnTo>
                    <a:pt x="23884" y="441"/>
                  </a:lnTo>
                  <a:lnTo>
                    <a:pt x="22430" y="470"/>
                  </a:lnTo>
                  <a:lnTo>
                    <a:pt x="20981" y="509"/>
                  </a:lnTo>
                  <a:lnTo>
                    <a:pt x="19527" y="548"/>
                  </a:lnTo>
                  <a:lnTo>
                    <a:pt x="18074" y="597"/>
                  </a:lnTo>
                  <a:lnTo>
                    <a:pt x="16620" y="666"/>
                  </a:lnTo>
                  <a:lnTo>
                    <a:pt x="15166" y="744"/>
                  </a:lnTo>
                  <a:lnTo>
                    <a:pt x="13921" y="793"/>
                  </a:lnTo>
                  <a:lnTo>
                    <a:pt x="12672" y="842"/>
                  </a:lnTo>
                  <a:lnTo>
                    <a:pt x="12045" y="871"/>
                  </a:lnTo>
                  <a:lnTo>
                    <a:pt x="11417" y="910"/>
                  </a:lnTo>
                  <a:lnTo>
                    <a:pt x="10790" y="969"/>
                  </a:lnTo>
                  <a:lnTo>
                    <a:pt x="10163" y="1037"/>
                  </a:lnTo>
                  <a:lnTo>
                    <a:pt x="9379" y="1145"/>
                  </a:lnTo>
                  <a:lnTo>
                    <a:pt x="8648" y="1242"/>
                  </a:lnTo>
                  <a:lnTo>
                    <a:pt x="7959" y="1340"/>
                  </a:lnTo>
                  <a:lnTo>
                    <a:pt x="7636" y="1399"/>
                  </a:lnTo>
                  <a:lnTo>
                    <a:pt x="7317" y="1458"/>
                  </a:lnTo>
                  <a:lnTo>
                    <a:pt x="7009" y="1526"/>
                  </a:lnTo>
                  <a:lnTo>
                    <a:pt x="6714" y="1604"/>
                  </a:lnTo>
                  <a:lnTo>
                    <a:pt x="6424" y="1692"/>
                  </a:lnTo>
                  <a:lnTo>
                    <a:pt x="6149" y="1800"/>
                  </a:lnTo>
                  <a:lnTo>
                    <a:pt x="5878" y="1927"/>
                  </a:lnTo>
                  <a:lnTo>
                    <a:pt x="5617" y="2064"/>
                  </a:lnTo>
                  <a:lnTo>
                    <a:pt x="5488" y="2132"/>
                  </a:lnTo>
                  <a:lnTo>
                    <a:pt x="5360" y="2220"/>
                  </a:lnTo>
                  <a:lnTo>
                    <a:pt x="5236" y="2308"/>
                  </a:lnTo>
                  <a:lnTo>
                    <a:pt x="5113" y="2396"/>
                  </a:lnTo>
                  <a:lnTo>
                    <a:pt x="4989" y="2494"/>
                  </a:lnTo>
                  <a:lnTo>
                    <a:pt x="4871" y="2592"/>
                  </a:lnTo>
                  <a:lnTo>
                    <a:pt x="4752" y="2709"/>
                  </a:lnTo>
                  <a:lnTo>
                    <a:pt x="4638" y="2817"/>
                  </a:lnTo>
                  <a:lnTo>
                    <a:pt x="4519" y="2944"/>
                  </a:lnTo>
                  <a:lnTo>
                    <a:pt x="4405" y="3071"/>
                  </a:lnTo>
                  <a:lnTo>
                    <a:pt x="4296" y="3208"/>
                  </a:lnTo>
                  <a:lnTo>
                    <a:pt x="4182" y="3355"/>
                  </a:lnTo>
                  <a:lnTo>
                    <a:pt x="4072" y="3501"/>
                  </a:lnTo>
                  <a:lnTo>
                    <a:pt x="3963" y="3668"/>
                  </a:lnTo>
                  <a:lnTo>
                    <a:pt x="3854" y="3834"/>
                  </a:lnTo>
                  <a:lnTo>
                    <a:pt x="3749" y="4010"/>
                  </a:lnTo>
                  <a:lnTo>
                    <a:pt x="3645" y="4186"/>
                  </a:lnTo>
                  <a:lnTo>
                    <a:pt x="3540" y="4381"/>
                  </a:lnTo>
                  <a:lnTo>
                    <a:pt x="3436" y="4587"/>
                  </a:lnTo>
                  <a:lnTo>
                    <a:pt x="3331" y="4792"/>
                  </a:lnTo>
                  <a:lnTo>
                    <a:pt x="3232" y="5017"/>
                  </a:lnTo>
                  <a:lnTo>
                    <a:pt x="3132" y="5242"/>
                  </a:lnTo>
                  <a:lnTo>
                    <a:pt x="3032" y="5486"/>
                  </a:lnTo>
                  <a:lnTo>
                    <a:pt x="2932" y="5731"/>
                  </a:lnTo>
                  <a:lnTo>
                    <a:pt x="2832" y="5995"/>
                  </a:lnTo>
                  <a:lnTo>
                    <a:pt x="2733" y="6259"/>
                  </a:lnTo>
                  <a:lnTo>
                    <a:pt x="2633" y="6543"/>
                  </a:lnTo>
                  <a:lnTo>
                    <a:pt x="2538" y="6836"/>
                  </a:lnTo>
                  <a:lnTo>
                    <a:pt x="2443" y="7139"/>
                  </a:lnTo>
                  <a:lnTo>
                    <a:pt x="2343" y="7452"/>
                  </a:lnTo>
                  <a:lnTo>
                    <a:pt x="2248" y="7785"/>
                  </a:lnTo>
                  <a:lnTo>
                    <a:pt x="2153" y="8117"/>
                  </a:lnTo>
                  <a:lnTo>
                    <a:pt x="2053" y="8469"/>
                  </a:lnTo>
                  <a:lnTo>
                    <a:pt x="1958" y="8831"/>
                  </a:lnTo>
                  <a:lnTo>
                    <a:pt x="1863" y="9212"/>
                  </a:lnTo>
                  <a:lnTo>
                    <a:pt x="1768" y="9594"/>
                  </a:lnTo>
                  <a:lnTo>
                    <a:pt x="1592" y="10347"/>
                  </a:lnTo>
                  <a:lnTo>
                    <a:pt x="1426" y="11100"/>
                  </a:lnTo>
                  <a:lnTo>
                    <a:pt x="1274" y="11862"/>
                  </a:lnTo>
                  <a:lnTo>
                    <a:pt x="1127" y="12635"/>
                  </a:lnTo>
                  <a:lnTo>
                    <a:pt x="989" y="13407"/>
                  </a:lnTo>
                  <a:lnTo>
                    <a:pt x="866" y="14180"/>
                  </a:lnTo>
                  <a:lnTo>
                    <a:pt x="747" y="14962"/>
                  </a:lnTo>
                  <a:lnTo>
                    <a:pt x="642" y="15754"/>
                  </a:lnTo>
                  <a:lnTo>
                    <a:pt x="543" y="16546"/>
                  </a:lnTo>
                  <a:lnTo>
                    <a:pt x="452" y="17348"/>
                  </a:lnTo>
                  <a:lnTo>
                    <a:pt x="371" y="18150"/>
                  </a:lnTo>
                  <a:lnTo>
                    <a:pt x="300" y="18962"/>
                  </a:lnTo>
                  <a:lnTo>
                    <a:pt x="238" y="19773"/>
                  </a:lnTo>
                  <a:lnTo>
                    <a:pt x="181" y="20585"/>
                  </a:lnTo>
                  <a:lnTo>
                    <a:pt x="134" y="21406"/>
                  </a:lnTo>
                  <a:lnTo>
                    <a:pt x="91" y="22228"/>
                  </a:lnTo>
                  <a:lnTo>
                    <a:pt x="63" y="23059"/>
                  </a:lnTo>
                  <a:lnTo>
                    <a:pt x="34" y="23890"/>
                  </a:lnTo>
                  <a:lnTo>
                    <a:pt x="15" y="24721"/>
                  </a:lnTo>
                  <a:lnTo>
                    <a:pt x="6" y="25553"/>
                  </a:lnTo>
                  <a:lnTo>
                    <a:pt x="1" y="26394"/>
                  </a:lnTo>
                  <a:lnTo>
                    <a:pt x="1" y="27235"/>
                  </a:lnTo>
                  <a:lnTo>
                    <a:pt x="10" y="28076"/>
                  </a:lnTo>
                  <a:lnTo>
                    <a:pt x="25" y="28916"/>
                  </a:lnTo>
                  <a:lnTo>
                    <a:pt x="44" y="29767"/>
                  </a:lnTo>
                  <a:lnTo>
                    <a:pt x="67" y="30618"/>
                  </a:lnTo>
                  <a:lnTo>
                    <a:pt x="101" y="31469"/>
                  </a:lnTo>
                  <a:lnTo>
                    <a:pt x="139" y="32320"/>
                  </a:lnTo>
                  <a:lnTo>
                    <a:pt x="177" y="33170"/>
                  </a:lnTo>
                  <a:lnTo>
                    <a:pt x="224" y="34021"/>
                  </a:lnTo>
                  <a:lnTo>
                    <a:pt x="276" y="34872"/>
                  </a:lnTo>
                  <a:lnTo>
                    <a:pt x="333" y="35732"/>
                  </a:lnTo>
                  <a:lnTo>
                    <a:pt x="391" y="36583"/>
                  </a:lnTo>
                  <a:lnTo>
                    <a:pt x="457" y="37444"/>
                  </a:lnTo>
                  <a:lnTo>
                    <a:pt x="524" y="38294"/>
                  </a:lnTo>
                  <a:lnTo>
                    <a:pt x="595" y="39145"/>
                  </a:lnTo>
                  <a:lnTo>
                    <a:pt x="671" y="40006"/>
                  </a:lnTo>
                  <a:lnTo>
                    <a:pt x="752" y="40856"/>
                  </a:lnTo>
                  <a:lnTo>
                    <a:pt x="832" y="41707"/>
                  </a:lnTo>
                  <a:lnTo>
                    <a:pt x="918" y="42558"/>
                  </a:lnTo>
                  <a:lnTo>
                    <a:pt x="1098" y="44259"/>
                  </a:lnTo>
                  <a:lnTo>
                    <a:pt x="1284" y="45951"/>
                  </a:lnTo>
                  <a:lnTo>
                    <a:pt x="1478" y="47633"/>
                  </a:lnTo>
                  <a:lnTo>
                    <a:pt x="1683" y="49315"/>
                  </a:lnTo>
                  <a:lnTo>
                    <a:pt x="1892" y="50977"/>
                  </a:lnTo>
                  <a:lnTo>
                    <a:pt x="2101" y="52630"/>
                  </a:lnTo>
                  <a:lnTo>
                    <a:pt x="2524" y="55886"/>
                  </a:lnTo>
                  <a:lnTo>
                    <a:pt x="2942" y="59084"/>
                  </a:lnTo>
                  <a:lnTo>
                    <a:pt x="3146" y="60649"/>
                  </a:lnTo>
                  <a:lnTo>
                    <a:pt x="3346" y="62194"/>
                  </a:lnTo>
                  <a:lnTo>
                    <a:pt x="3360" y="62340"/>
                  </a:lnTo>
                  <a:lnTo>
                    <a:pt x="3369" y="62487"/>
                  </a:lnTo>
                  <a:lnTo>
                    <a:pt x="3374" y="62624"/>
                  </a:lnTo>
                  <a:lnTo>
                    <a:pt x="3369" y="62761"/>
                  </a:lnTo>
                  <a:lnTo>
                    <a:pt x="3365" y="62898"/>
                  </a:lnTo>
                  <a:lnTo>
                    <a:pt x="3350" y="63015"/>
                  </a:lnTo>
                  <a:lnTo>
                    <a:pt x="3336" y="63142"/>
                  </a:lnTo>
                  <a:lnTo>
                    <a:pt x="3317" y="63250"/>
                  </a:lnTo>
                  <a:lnTo>
                    <a:pt x="6087" y="63299"/>
                  </a:lnTo>
                  <a:lnTo>
                    <a:pt x="8857" y="63338"/>
                  </a:lnTo>
                  <a:lnTo>
                    <a:pt x="14392" y="63406"/>
                  </a:lnTo>
                  <a:lnTo>
                    <a:pt x="19936" y="63475"/>
                  </a:lnTo>
                  <a:lnTo>
                    <a:pt x="22706" y="63504"/>
                  </a:lnTo>
                  <a:lnTo>
                    <a:pt x="25475" y="63553"/>
                  </a:lnTo>
                  <a:lnTo>
                    <a:pt x="28245" y="63602"/>
                  </a:lnTo>
                  <a:lnTo>
                    <a:pt x="31015" y="63661"/>
                  </a:lnTo>
                  <a:lnTo>
                    <a:pt x="33785" y="63739"/>
                  </a:lnTo>
                  <a:lnTo>
                    <a:pt x="36555" y="63837"/>
                  </a:lnTo>
                  <a:lnTo>
                    <a:pt x="39324" y="63944"/>
                  </a:lnTo>
                  <a:lnTo>
                    <a:pt x="42094" y="64071"/>
                  </a:lnTo>
                  <a:lnTo>
                    <a:pt x="43477" y="64140"/>
                  </a:lnTo>
                  <a:lnTo>
                    <a:pt x="44864" y="64218"/>
                  </a:lnTo>
                  <a:lnTo>
                    <a:pt x="46247" y="64306"/>
                  </a:lnTo>
                  <a:lnTo>
                    <a:pt x="47629" y="64394"/>
                  </a:lnTo>
                  <a:lnTo>
                    <a:pt x="47705" y="63064"/>
                  </a:lnTo>
                  <a:lnTo>
                    <a:pt x="47786" y="61734"/>
                  </a:lnTo>
                  <a:lnTo>
                    <a:pt x="47871" y="60394"/>
                  </a:lnTo>
                  <a:lnTo>
                    <a:pt x="47966" y="59045"/>
                  </a:lnTo>
                  <a:lnTo>
                    <a:pt x="48071" y="57696"/>
                  </a:lnTo>
                  <a:lnTo>
                    <a:pt x="48175" y="56346"/>
                  </a:lnTo>
                  <a:lnTo>
                    <a:pt x="48285" y="54987"/>
                  </a:lnTo>
                  <a:lnTo>
                    <a:pt x="48399" y="53628"/>
                  </a:lnTo>
                  <a:lnTo>
                    <a:pt x="48632" y="50909"/>
                  </a:lnTo>
                  <a:lnTo>
                    <a:pt x="48869" y="48171"/>
                  </a:lnTo>
                  <a:lnTo>
                    <a:pt x="49107" y="45433"/>
                  </a:lnTo>
                  <a:lnTo>
                    <a:pt x="49221" y="44064"/>
                  </a:lnTo>
                  <a:lnTo>
                    <a:pt x="49335" y="42695"/>
                  </a:lnTo>
                  <a:lnTo>
                    <a:pt x="49439" y="41326"/>
                  </a:lnTo>
                  <a:lnTo>
                    <a:pt x="49544" y="39957"/>
                  </a:lnTo>
                  <a:lnTo>
                    <a:pt x="49644" y="38578"/>
                  </a:lnTo>
                  <a:lnTo>
                    <a:pt x="49739" y="37219"/>
                  </a:lnTo>
                  <a:lnTo>
                    <a:pt x="49824" y="35850"/>
                  </a:lnTo>
                  <a:lnTo>
                    <a:pt x="49900" y="34481"/>
                  </a:lnTo>
                  <a:lnTo>
                    <a:pt x="49971" y="33121"/>
                  </a:lnTo>
                  <a:lnTo>
                    <a:pt x="50028" y="31752"/>
                  </a:lnTo>
                  <a:lnTo>
                    <a:pt x="50081" y="30393"/>
                  </a:lnTo>
                  <a:lnTo>
                    <a:pt x="50119" y="29044"/>
                  </a:lnTo>
                  <a:lnTo>
                    <a:pt x="50133" y="28369"/>
                  </a:lnTo>
                  <a:lnTo>
                    <a:pt x="50147" y="27684"/>
                  </a:lnTo>
                  <a:lnTo>
                    <a:pt x="50157" y="27010"/>
                  </a:lnTo>
                  <a:lnTo>
                    <a:pt x="50161" y="26345"/>
                  </a:lnTo>
                  <a:lnTo>
                    <a:pt x="50166" y="25670"/>
                  </a:lnTo>
                  <a:lnTo>
                    <a:pt x="50161" y="24995"/>
                  </a:lnTo>
                  <a:lnTo>
                    <a:pt x="50157" y="24320"/>
                  </a:lnTo>
                  <a:lnTo>
                    <a:pt x="50152" y="23656"/>
                  </a:lnTo>
                  <a:lnTo>
                    <a:pt x="50138" y="22991"/>
                  </a:lnTo>
                  <a:lnTo>
                    <a:pt x="50123" y="22316"/>
                  </a:lnTo>
                  <a:lnTo>
                    <a:pt x="50104" y="21651"/>
                  </a:lnTo>
                  <a:lnTo>
                    <a:pt x="50081" y="20986"/>
                  </a:lnTo>
                  <a:lnTo>
                    <a:pt x="50057" y="20399"/>
                  </a:lnTo>
                  <a:lnTo>
                    <a:pt x="50024" y="19812"/>
                  </a:lnTo>
                  <a:lnTo>
                    <a:pt x="49990" y="19245"/>
                  </a:lnTo>
                  <a:lnTo>
                    <a:pt x="49952" y="18678"/>
                  </a:lnTo>
                  <a:lnTo>
                    <a:pt x="49910" y="18130"/>
                  </a:lnTo>
                  <a:lnTo>
                    <a:pt x="49862" y="17593"/>
                  </a:lnTo>
                  <a:lnTo>
                    <a:pt x="49810" y="17065"/>
                  </a:lnTo>
                  <a:lnTo>
                    <a:pt x="49758" y="16546"/>
                  </a:lnTo>
                  <a:lnTo>
                    <a:pt x="49696" y="16038"/>
                  </a:lnTo>
                  <a:lnTo>
                    <a:pt x="49634" y="15539"/>
                  </a:lnTo>
                  <a:lnTo>
                    <a:pt x="49563" y="15060"/>
                  </a:lnTo>
                  <a:lnTo>
                    <a:pt x="49491" y="14581"/>
                  </a:lnTo>
                  <a:lnTo>
                    <a:pt x="49415" y="14111"/>
                  </a:lnTo>
                  <a:lnTo>
                    <a:pt x="49335" y="13652"/>
                  </a:lnTo>
                  <a:lnTo>
                    <a:pt x="49254" y="13212"/>
                  </a:lnTo>
                  <a:lnTo>
                    <a:pt x="49164" y="12772"/>
                  </a:lnTo>
                  <a:lnTo>
                    <a:pt x="49073" y="12341"/>
                  </a:lnTo>
                  <a:lnTo>
                    <a:pt x="48978" y="11921"/>
                  </a:lnTo>
                  <a:lnTo>
                    <a:pt x="48879" y="11510"/>
                  </a:lnTo>
                  <a:lnTo>
                    <a:pt x="48774" y="11109"/>
                  </a:lnTo>
                  <a:lnTo>
                    <a:pt x="48670" y="10718"/>
                  </a:lnTo>
                  <a:lnTo>
                    <a:pt x="48560" y="10337"/>
                  </a:lnTo>
                  <a:lnTo>
                    <a:pt x="48446" y="9965"/>
                  </a:lnTo>
                  <a:lnTo>
                    <a:pt x="48332" y="9603"/>
                  </a:lnTo>
                  <a:lnTo>
                    <a:pt x="48213" y="9251"/>
                  </a:lnTo>
                  <a:lnTo>
                    <a:pt x="48090" y="8899"/>
                  </a:lnTo>
                  <a:lnTo>
                    <a:pt x="47962" y="8557"/>
                  </a:lnTo>
                  <a:lnTo>
                    <a:pt x="47833" y="8234"/>
                  </a:lnTo>
                  <a:lnTo>
                    <a:pt x="47700" y="7912"/>
                  </a:lnTo>
                  <a:lnTo>
                    <a:pt x="47563" y="7599"/>
                  </a:lnTo>
                  <a:lnTo>
                    <a:pt x="47425" y="7286"/>
                  </a:lnTo>
                  <a:lnTo>
                    <a:pt x="47282" y="6992"/>
                  </a:lnTo>
                  <a:lnTo>
                    <a:pt x="47135" y="6699"/>
                  </a:lnTo>
                  <a:lnTo>
                    <a:pt x="46988" y="6425"/>
                  </a:lnTo>
                  <a:lnTo>
                    <a:pt x="46836" y="6151"/>
                  </a:lnTo>
                  <a:lnTo>
                    <a:pt x="46684" y="5878"/>
                  </a:lnTo>
                  <a:lnTo>
                    <a:pt x="46527" y="5623"/>
                  </a:lnTo>
                  <a:lnTo>
                    <a:pt x="46365" y="5369"/>
                  </a:lnTo>
                  <a:lnTo>
                    <a:pt x="46204" y="5125"/>
                  </a:lnTo>
                  <a:lnTo>
                    <a:pt x="46038" y="4890"/>
                  </a:lnTo>
                  <a:lnTo>
                    <a:pt x="45871" y="4655"/>
                  </a:lnTo>
                  <a:lnTo>
                    <a:pt x="45700" y="4440"/>
                  </a:lnTo>
                  <a:lnTo>
                    <a:pt x="45529" y="4225"/>
                  </a:lnTo>
                  <a:lnTo>
                    <a:pt x="45353" y="4010"/>
                  </a:lnTo>
                  <a:lnTo>
                    <a:pt x="45178" y="3814"/>
                  </a:lnTo>
                  <a:lnTo>
                    <a:pt x="44997" y="3619"/>
                  </a:lnTo>
                  <a:lnTo>
                    <a:pt x="44817" y="3423"/>
                  </a:lnTo>
                  <a:lnTo>
                    <a:pt x="44631" y="3237"/>
                  </a:lnTo>
                  <a:lnTo>
                    <a:pt x="44446" y="3061"/>
                  </a:lnTo>
                  <a:lnTo>
                    <a:pt x="44256" y="2895"/>
                  </a:lnTo>
                  <a:lnTo>
                    <a:pt x="44066" y="2729"/>
                  </a:lnTo>
                  <a:lnTo>
                    <a:pt x="43871" y="2572"/>
                  </a:lnTo>
                  <a:lnTo>
                    <a:pt x="43676" y="2416"/>
                  </a:lnTo>
                  <a:lnTo>
                    <a:pt x="43482" y="2269"/>
                  </a:lnTo>
                  <a:lnTo>
                    <a:pt x="43282" y="2132"/>
                  </a:lnTo>
                  <a:lnTo>
                    <a:pt x="43078" y="1995"/>
                  </a:lnTo>
                  <a:lnTo>
                    <a:pt x="42878" y="1868"/>
                  </a:lnTo>
                  <a:lnTo>
                    <a:pt x="42674" y="1741"/>
                  </a:lnTo>
                  <a:lnTo>
                    <a:pt x="42465" y="1624"/>
                  </a:lnTo>
                  <a:lnTo>
                    <a:pt x="42256" y="1507"/>
                  </a:lnTo>
                  <a:lnTo>
                    <a:pt x="41838" y="1301"/>
                  </a:lnTo>
                  <a:lnTo>
                    <a:pt x="41410" y="1106"/>
                  </a:lnTo>
                  <a:lnTo>
                    <a:pt x="40978" y="930"/>
                  </a:lnTo>
                  <a:lnTo>
                    <a:pt x="40541" y="773"/>
                  </a:lnTo>
                  <a:lnTo>
                    <a:pt x="40094" y="636"/>
                  </a:lnTo>
                  <a:lnTo>
                    <a:pt x="39648" y="509"/>
                  </a:lnTo>
                  <a:lnTo>
                    <a:pt x="39196" y="402"/>
                  </a:lnTo>
                  <a:lnTo>
                    <a:pt x="38740" y="313"/>
                  </a:lnTo>
                  <a:lnTo>
                    <a:pt x="38279" y="235"/>
                  </a:lnTo>
                  <a:lnTo>
                    <a:pt x="37818" y="167"/>
                  </a:lnTo>
                  <a:lnTo>
                    <a:pt x="37353" y="108"/>
                  </a:lnTo>
                  <a:lnTo>
                    <a:pt x="36887" y="69"/>
                  </a:lnTo>
                  <a:lnTo>
                    <a:pt x="36417" y="40"/>
                  </a:lnTo>
                  <a:lnTo>
                    <a:pt x="35947" y="20"/>
                  </a:lnTo>
                  <a:lnTo>
                    <a:pt x="3547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430;p66">
              <a:extLst>
                <a:ext uri="{FF2B5EF4-FFF2-40B4-BE49-F238E27FC236}">
                  <a16:creationId xmlns:a16="http://schemas.microsoft.com/office/drawing/2014/main" id="{BBAF182B-3285-44D8-9E60-3A85110ABA29}"/>
                </a:ext>
              </a:extLst>
            </p:cNvPr>
            <p:cNvSpPr/>
            <p:nvPr/>
          </p:nvSpPr>
          <p:spPr>
            <a:xfrm>
              <a:off x="3235700" y="-3370750"/>
              <a:ext cx="148025" cy="333975"/>
            </a:xfrm>
            <a:custGeom>
              <a:avLst/>
              <a:gdLst/>
              <a:ahLst/>
              <a:cxnLst/>
              <a:rect l="l" t="t" r="r" b="b"/>
              <a:pathLst>
                <a:path w="5921" h="13359" extrusionOk="0">
                  <a:moveTo>
                    <a:pt x="2400" y="0"/>
                  </a:moveTo>
                  <a:lnTo>
                    <a:pt x="2224" y="704"/>
                  </a:lnTo>
                  <a:lnTo>
                    <a:pt x="2048" y="1408"/>
                  </a:lnTo>
                  <a:lnTo>
                    <a:pt x="1877" y="2113"/>
                  </a:lnTo>
                  <a:lnTo>
                    <a:pt x="1711" y="2826"/>
                  </a:lnTo>
                  <a:lnTo>
                    <a:pt x="1550" y="3540"/>
                  </a:lnTo>
                  <a:lnTo>
                    <a:pt x="1393" y="4254"/>
                  </a:lnTo>
                  <a:lnTo>
                    <a:pt x="1236" y="4978"/>
                  </a:lnTo>
                  <a:lnTo>
                    <a:pt x="1084" y="5692"/>
                  </a:lnTo>
                  <a:lnTo>
                    <a:pt x="937" y="6415"/>
                  </a:lnTo>
                  <a:lnTo>
                    <a:pt x="794" y="7139"/>
                  </a:lnTo>
                  <a:lnTo>
                    <a:pt x="652" y="7872"/>
                  </a:lnTo>
                  <a:lnTo>
                    <a:pt x="519" y="8596"/>
                  </a:lnTo>
                  <a:lnTo>
                    <a:pt x="381" y="9329"/>
                  </a:lnTo>
                  <a:lnTo>
                    <a:pt x="253" y="10063"/>
                  </a:lnTo>
                  <a:lnTo>
                    <a:pt x="124" y="10796"/>
                  </a:lnTo>
                  <a:lnTo>
                    <a:pt x="1" y="11530"/>
                  </a:lnTo>
                  <a:lnTo>
                    <a:pt x="447" y="11764"/>
                  </a:lnTo>
                  <a:lnTo>
                    <a:pt x="889" y="12009"/>
                  </a:lnTo>
                  <a:lnTo>
                    <a:pt x="1763" y="12507"/>
                  </a:lnTo>
                  <a:lnTo>
                    <a:pt x="2200" y="12742"/>
                  </a:lnTo>
                  <a:lnTo>
                    <a:pt x="2637" y="12957"/>
                  </a:lnTo>
                  <a:lnTo>
                    <a:pt x="3079" y="13172"/>
                  </a:lnTo>
                  <a:lnTo>
                    <a:pt x="3303" y="13260"/>
                  </a:lnTo>
                  <a:lnTo>
                    <a:pt x="3526" y="13358"/>
                  </a:lnTo>
                  <a:lnTo>
                    <a:pt x="3645" y="12556"/>
                  </a:lnTo>
                  <a:lnTo>
                    <a:pt x="3763" y="11774"/>
                  </a:lnTo>
                  <a:lnTo>
                    <a:pt x="3892" y="10982"/>
                  </a:lnTo>
                  <a:lnTo>
                    <a:pt x="4025" y="10200"/>
                  </a:lnTo>
                  <a:lnTo>
                    <a:pt x="4158" y="9427"/>
                  </a:lnTo>
                  <a:lnTo>
                    <a:pt x="4296" y="8655"/>
                  </a:lnTo>
                  <a:lnTo>
                    <a:pt x="4443" y="7892"/>
                  </a:lnTo>
                  <a:lnTo>
                    <a:pt x="4590" y="7129"/>
                  </a:lnTo>
                  <a:lnTo>
                    <a:pt x="4742" y="6376"/>
                  </a:lnTo>
                  <a:lnTo>
                    <a:pt x="4894" y="5623"/>
                  </a:lnTo>
                  <a:lnTo>
                    <a:pt x="5056" y="4870"/>
                  </a:lnTo>
                  <a:lnTo>
                    <a:pt x="5222" y="4137"/>
                  </a:lnTo>
                  <a:lnTo>
                    <a:pt x="5388" y="3403"/>
                  </a:lnTo>
                  <a:lnTo>
                    <a:pt x="5559" y="2670"/>
                  </a:lnTo>
                  <a:lnTo>
                    <a:pt x="5740" y="1946"/>
                  </a:lnTo>
                  <a:lnTo>
                    <a:pt x="5920" y="1232"/>
                  </a:lnTo>
                  <a:lnTo>
                    <a:pt x="5574" y="1125"/>
                  </a:lnTo>
                  <a:lnTo>
                    <a:pt x="5231" y="1008"/>
                  </a:lnTo>
                  <a:lnTo>
                    <a:pt x="4889" y="900"/>
                  </a:lnTo>
                  <a:lnTo>
                    <a:pt x="4543" y="792"/>
                  </a:lnTo>
                  <a:lnTo>
                    <a:pt x="4272" y="714"/>
                  </a:lnTo>
                  <a:lnTo>
                    <a:pt x="4001" y="646"/>
                  </a:lnTo>
                  <a:lnTo>
                    <a:pt x="3730" y="577"/>
                  </a:lnTo>
                  <a:lnTo>
                    <a:pt x="3455" y="499"/>
                  </a:lnTo>
                  <a:lnTo>
                    <a:pt x="3184" y="411"/>
                  </a:lnTo>
                  <a:lnTo>
                    <a:pt x="3051" y="362"/>
                  </a:lnTo>
                  <a:lnTo>
                    <a:pt x="2918" y="303"/>
                  </a:lnTo>
                  <a:lnTo>
                    <a:pt x="2785" y="235"/>
                  </a:lnTo>
                  <a:lnTo>
                    <a:pt x="2656" y="167"/>
                  </a:lnTo>
                  <a:lnTo>
                    <a:pt x="2528" y="88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431;p66">
              <a:extLst>
                <a:ext uri="{FF2B5EF4-FFF2-40B4-BE49-F238E27FC236}">
                  <a16:creationId xmlns:a16="http://schemas.microsoft.com/office/drawing/2014/main" id="{343CFA4C-3348-498F-9945-DB47C5CC097C}"/>
                </a:ext>
              </a:extLst>
            </p:cNvPr>
            <p:cNvSpPr/>
            <p:nvPr/>
          </p:nvSpPr>
          <p:spPr>
            <a:xfrm>
              <a:off x="3312550" y="-3622075"/>
              <a:ext cx="144700" cy="229575"/>
            </a:xfrm>
            <a:custGeom>
              <a:avLst/>
              <a:gdLst/>
              <a:ahLst/>
              <a:cxnLst/>
              <a:rect l="l" t="t" r="r" b="b"/>
              <a:pathLst>
                <a:path w="5788" h="9183" extrusionOk="0">
                  <a:moveTo>
                    <a:pt x="2395" y="1"/>
                  </a:moveTo>
                  <a:lnTo>
                    <a:pt x="2072" y="920"/>
                  </a:lnTo>
                  <a:lnTo>
                    <a:pt x="1754" y="1849"/>
                  </a:lnTo>
                  <a:lnTo>
                    <a:pt x="1445" y="2778"/>
                  </a:lnTo>
                  <a:lnTo>
                    <a:pt x="1141" y="3726"/>
                  </a:lnTo>
                  <a:lnTo>
                    <a:pt x="841" y="4665"/>
                  </a:lnTo>
                  <a:lnTo>
                    <a:pt x="552" y="5623"/>
                  </a:lnTo>
                  <a:lnTo>
                    <a:pt x="271" y="6582"/>
                  </a:lnTo>
                  <a:lnTo>
                    <a:pt x="1" y="7550"/>
                  </a:lnTo>
                  <a:lnTo>
                    <a:pt x="205" y="7618"/>
                  </a:lnTo>
                  <a:lnTo>
                    <a:pt x="404" y="7697"/>
                  </a:lnTo>
                  <a:lnTo>
                    <a:pt x="609" y="7794"/>
                  </a:lnTo>
                  <a:lnTo>
                    <a:pt x="813" y="7902"/>
                  </a:lnTo>
                  <a:lnTo>
                    <a:pt x="1212" y="8107"/>
                  </a:lnTo>
                  <a:lnTo>
                    <a:pt x="1407" y="8215"/>
                  </a:lnTo>
                  <a:lnTo>
                    <a:pt x="1602" y="8313"/>
                  </a:lnTo>
                  <a:lnTo>
                    <a:pt x="2058" y="8518"/>
                  </a:lnTo>
                  <a:lnTo>
                    <a:pt x="2514" y="8733"/>
                  </a:lnTo>
                  <a:lnTo>
                    <a:pt x="3416" y="9183"/>
                  </a:lnTo>
                  <a:lnTo>
                    <a:pt x="3683" y="8254"/>
                  </a:lnTo>
                  <a:lnTo>
                    <a:pt x="3958" y="7345"/>
                  </a:lnTo>
                  <a:lnTo>
                    <a:pt x="4238" y="6445"/>
                  </a:lnTo>
                  <a:lnTo>
                    <a:pt x="4533" y="5545"/>
                  </a:lnTo>
                  <a:lnTo>
                    <a:pt x="4832" y="4665"/>
                  </a:lnTo>
                  <a:lnTo>
                    <a:pt x="5141" y="3795"/>
                  </a:lnTo>
                  <a:lnTo>
                    <a:pt x="5459" y="2944"/>
                  </a:lnTo>
                  <a:lnTo>
                    <a:pt x="5621" y="2514"/>
                  </a:lnTo>
                  <a:lnTo>
                    <a:pt x="5787" y="2093"/>
                  </a:lnTo>
                  <a:lnTo>
                    <a:pt x="5588" y="1966"/>
                  </a:lnTo>
                  <a:lnTo>
                    <a:pt x="5393" y="1839"/>
                  </a:lnTo>
                  <a:lnTo>
                    <a:pt x="4999" y="1595"/>
                  </a:lnTo>
                  <a:lnTo>
                    <a:pt x="4604" y="1370"/>
                  </a:lnTo>
                  <a:lnTo>
                    <a:pt x="4210" y="1155"/>
                  </a:lnTo>
                  <a:lnTo>
                    <a:pt x="3416" y="715"/>
                  </a:lnTo>
                  <a:lnTo>
                    <a:pt x="3017" y="490"/>
                  </a:lnTo>
                  <a:lnTo>
                    <a:pt x="2623" y="245"/>
                  </a:lnTo>
                  <a:lnTo>
                    <a:pt x="2561" y="196"/>
                  </a:lnTo>
                  <a:lnTo>
                    <a:pt x="2504" y="138"/>
                  </a:lnTo>
                  <a:lnTo>
                    <a:pt x="2447" y="79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432;p66">
              <a:extLst>
                <a:ext uri="{FF2B5EF4-FFF2-40B4-BE49-F238E27FC236}">
                  <a16:creationId xmlns:a16="http://schemas.microsoft.com/office/drawing/2014/main" id="{480AA993-FC9F-489A-B46A-18DA7D42A65E}"/>
                </a:ext>
              </a:extLst>
            </p:cNvPr>
            <p:cNvSpPr/>
            <p:nvPr/>
          </p:nvSpPr>
          <p:spPr>
            <a:xfrm>
              <a:off x="3356375" y="-8073125"/>
              <a:ext cx="92325" cy="191425"/>
            </a:xfrm>
            <a:custGeom>
              <a:avLst/>
              <a:gdLst/>
              <a:ahLst/>
              <a:cxnLst/>
              <a:rect l="l" t="t" r="r" b="b"/>
              <a:pathLst>
                <a:path w="3693" h="7657" extrusionOk="0">
                  <a:moveTo>
                    <a:pt x="1697" y="0"/>
                  </a:moveTo>
                  <a:lnTo>
                    <a:pt x="1592" y="10"/>
                  </a:lnTo>
                  <a:lnTo>
                    <a:pt x="1492" y="39"/>
                  </a:lnTo>
                  <a:lnTo>
                    <a:pt x="1378" y="68"/>
                  </a:lnTo>
                  <a:lnTo>
                    <a:pt x="1274" y="117"/>
                  </a:lnTo>
                  <a:lnTo>
                    <a:pt x="1174" y="186"/>
                  </a:lnTo>
                  <a:lnTo>
                    <a:pt x="1074" y="254"/>
                  </a:lnTo>
                  <a:lnTo>
                    <a:pt x="979" y="342"/>
                  </a:lnTo>
                  <a:lnTo>
                    <a:pt x="889" y="440"/>
                  </a:lnTo>
                  <a:lnTo>
                    <a:pt x="799" y="538"/>
                  </a:lnTo>
                  <a:lnTo>
                    <a:pt x="718" y="655"/>
                  </a:lnTo>
                  <a:lnTo>
                    <a:pt x="637" y="782"/>
                  </a:lnTo>
                  <a:lnTo>
                    <a:pt x="566" y="909"/>
                  </a:lnTo>
                  <a:lnTo>
                    <a:pt x="495" y="1056"/>
                  </a:lnTo>
                  <a:lnTo>
                    <a:pt x="428" y="1203"/>
                  </a:lnTo>
                  <a:lnTo>
                    <a:pt x="366" y="1359"/>
                  </a:lnTo>
                  <a:lnTo>
                    <a:pt x="309" y="1516"/>
                  </a:lnTo>
                  <a:lnTo>
                    <a:pt x="257" y="1692"/>
                  </a:lnTo>
                  <a:lnTo>
                    <a:pt x="210" y="1868"/>
                  </a:lnTo>
                  <a:lnTo>
                    <a:pt x="167" y="2044"/>
                  </a:lnTo>
                  <a:lnTo>
                    <a:pt x="129" y="2230"/>
                  </a:lnTo>
                  <a:lnTo>
                    <a:pt x="96" y="2425"/>
                  </a:lnTo>
                  <a:lnTo>
                    <a:pt x="67" y="2621"/>
                  </a:lnTo>
                  <a:lnTo>
                    <a:pt x="43" y="2816"/>
                  </a:lnTo>
                  <a:lnTo>
                    <a:pt x="24" y="3012"/>
                  </a:lnTo>
                  <a:lnTo>
                    <a:pt x="15" y="3217"/>
                  </a:lnTo>
                  <a:lnTo>
                    <a:pt x="5" y="3423"/>
                  </a:lnTo>
                  <a:lnTo>
                    <a:pt x="1" y="3638"/>
                  </a:lnTo>
                  <a:lnTo>
                    <a:pt x="5" y="3843"/>
                  </a:lnTo>
                  <a:lnTo>
                    <a:pt x="15" y="4058"/>
                  </a:lnTo>
                  <a:lnTo>
                    <a:pt x="29" y="4264"/>
                  </a:lnTo>
                  <a:lnTo>
                    <a:pt x="48" y="4479"/>
                  </a:lnTo>
                  <a:lnTo>
                    <a:pt x="72" y="4684"/>
                  </a:lnTo>
                  <a:lnTo>
                    <a:pt x="105" y="4899"/>
                  </a:lnTo>
                  <a:lnTo>
                    <a:pt x="138" y="5105"/>
                  </a:lnTo>
                  <a:lnTo>
                    <a:pt x="181" y="5310"/>
                  </a:lnTo>
                  <a:lnTo>
                    <a:pt x="229" y="5505"/>
                  </a:lnTo>
                  <a:lnTo>
                    <a:pt x="281" y="5691"/>
                  </a:lnTo>
                  <a:lnTo>
                    <a:pt x="338" y="5877"/>
                  </a:lnTo>
                  <a:lnTo>
                    <a:pt x="395" y="6053"/>
                  </a:lnTo>
                  <a:lnTo>
                    <a:pt x="462" y="6219"/>
                  </a:lnTo>
                  <a:lnTo>
                    <a:pt x="528" y="6386"/>
                  </a:lnTo>
                  <a:lnTo>
                    <a:pt x="599" y="6532"/>
                  </a:lnTo>
                  <a:lnTo>
                    <a:pt x="671" y="6679"/>
                  </a:lnTo>
                  <a:lnTo>
                    <a:pt x="747" y="6816"/>
                  </a:lnTo>
                  <a:lnTo>
                    <a:pt x="827" y="6943"/>
                  </a:lnTo>
                  <a:lnTo>
                    <a:pt x="913" y="7060"/>
                  </a:lnTo>
                  <a:lnTo>
                    <a:pt x="994" y="7168"/>
                  </a:lnTo>
                  <a:lnTo>
                    <a:pt x="1084" y="7266"/>
                  </a:lnTo>
                  <a:lnTo>
                    <a:pt x="1174" y="7354"/>
                  </a:lnTo>
                  <a:lnTo>
                    <a:pt x="1264" y="7432"/>
                  </a:lnTo>
                  <a:lnTo>
                    <a:pt x="1355" y="7491"/>
                  </a:lnTo>
                  <a:lnTo>
                    <a:pt x="1450" y="7549"/>
                  </a:lnTo>
                  <a:lnTo>
                    <a:pt x="1545" y="7588"/>
                  </a:lnTo>
                  <a:lnTo>
                    <a:pt x="1644" y="7627"/>
                  </a:lnTo>
                  <a:lnTo>
                    <a:pt x="1740" y="7647"/>
                  </a:lnTo>
                  <a:lnTo>
                    <a:pt x="1839" y="7657"/>
                  </a:lnTo>
                  <a:lnTo>
                    <a:pt x="1939" y="7647"/>
                  </a:lnTo>
                  <a:lnTo>
                    <a:pt x="2039" y="7637"/>
                  </a:lnTo>
                  <a:lnTo>
                    <a:pt x="2139" y="7608"/>
                  </a:lnTo>
                  <a:lnTo>
                    <a:pt x="2234" y="7559"/>
                  </a:lnTo>
                  <a:lnTo>
                    <a:pt x="2333" y="7500"/>
                  </a:lnTo>
                  <a:lnTo>
                    <a:pt x="2433" y="7432"/>
                  </a:lnTo>
                  <a:lnTo>
                    <a:pt x="2528" y="7354"/>
                  </a:lnTo>
                  <a:lnTo>
                    <a:pt x="2628" y="7256"/>
                  </a:lnTo>
                  <a:lnTo>
                    <a:pt x="2723" y="7139"/>
                  </a:lnTo>
                  <a:lnTo>
                    <a:pt x="2813" y="7011"/>
                  </a:lnTo>
                  <a:lnTo>
                    <a:pt x="2884" y="6904"/>
                  </a:lnTo>
                  <a:lnTo>
                    <a:pt x="2951" y="6796"/>
                  </a:lnTo>
                  <a:lnTo>
                    <a:pt x="3018" y="6669"/>
                  </a:lnTo>
                  <a:lnTo>
                    <a:pt x="3079" y="6542"/>
                  </a:lnTo>
                  <a:lnTo>
                    <a:pt x="3136" y="6415"/>
                  </a:lnTo>
                  <a:lnTo>
                    <a:pt x="3193" y="6278"/>
                  </a:lnTo>
                  <a:lnTo>
                    <a:pt x="3246" y="6131"/>
                  </a:lnTo>
                  <a:lnTo>
                    <a:pt x="3298" y="5985"/>
                  </a:lnTo>
                  <a:lnTo>
                    <a:pt x="3341" y="5828"/>
                  </a:lnTo>
                  <a:lnTo>
                    <a:pt x="3383" y="5672"/>
                  </a:lnTo>
                  <a:lnTo>
                    <a:pt x="3426" y="5515"/>
                  </a:lnTo>
                  <a:lnTo>
                    <a:pt x="3459" y="5349"/>
                  </a:lnTo>
                  <a:lnTo>
                    <a:pt x="3493" y="5183"/>
                  </a:lnTo>
                  <a:lnTo>
                    <a:pt x="3521" y="5017"/>
                  </a:lnTo>
                  <a:lnTo>
                    <a:pt x="3550" y="4841"/>
                  </a:lnTo>
                  <a:lnTo>
                    <a:pt x="3569" y="4664"/>
                  </a:lnTo>
                  <a:lnTo>
                    <a:pt x="3592" y="4586"/>
                  </a:lnTo>
                  <a:lnTo>
                    <a:pt x="3616" y="4498"/>
                  </a:lnTo>
                  <a:lnTo>
                    <a:pt x="3630" y="4400"/>
                  </a:lnTo>
                  <a:lnTo>
                    <a:pt x="3649" y="4303"/>
                  </a:lnTo>
                  <a:lnTo>
                    <a:pt x="3664" y="4195"/>
                  </a:lnTo>
                  <a:lnTo>
                    <a:pt x="3673" y="4088"/>
                  </a:lnTo>
                  <a:lnTo>
                    <a:pt x="3687" y="3853"/>
                  </a:lnTo>
                  <a:lnTo>
                    <a:pt x="3692" y="3628"/>
                  </a:lnTo>
                  <a:lnTo>
                    <a:pt x="3683" y="3413"/>
                  </a:lnTo>
                  <a:lnTo>
                    <a:pt x="3673" y="3198"/>
                  </a:lnTo>
                  <a:lnTo>
                    <a:pt x="3654" y="2992"/>
                  </a:lnTo>
                  <a:lnTo>
                    <a:pt x="3630" y="2787"/>
                  </a:lnTo>
                  <a:lnTo>
                    <a:pt x="3597" y="2591"/>
                  </a:lnTo>
                  <a:lnTo>
                    <a:pt x="3564" y="2396"/>
                  </a:lnTo>
                  <a:lnTo>
                    <a:pt x="3521" y="2210"/>
                  </a:lnTo>
                  <a:lnTo>
                    <a:pt x="3474" y="2034"/>
                  </a:lnTo>
                  <a:lnTo>
                    <a:pt x="3421" y="1858"/>
                  </a:lnTo>
                  <a:lnTo>
                    <a:pt x="3364" y="1682"/>
                  </a:lnTo>
                  <a:lnTo>
                    <a:pt x="3303" y="1525"/>
                  </a:lnTo>
                  <a:lnTo>
                    <a:pt x="3236" y="1369"/>
                  </a:lnTo>
                  <a:lnTo>
                    <a:pt x="3170" y="1222"/>
                  </a:lnTo>
                  <a:lnTo>
                    <a:pt x="3094" y="1076"/>
                  </a:lnTo>
                  <a:lnTo>
                    <a:pt x="3018" y="939"/>
                  </a:lnTo>
                  <a:lnTo>
                    <a:pt x="2937" y="812"/>
                  </a:lnTo>
                  <a:lnTo>
                    <a:pt x="2851" y="694"/>
                  </a:lnTo>
                  <a:lnTo>
                    <a:pt x="2766" y="587"/>
                  </a:lnTo>
                  <a:lnTo>
                    <a:pt x="2675" y="489"/>
                  </a:lnTo>
                  <a:lnTo>
                    <a:pt x="2585" y="391"/>
                  </a:lnTo>
                  <a:lnTo>
                    <a:pt x="2490" y="313"/>
                  </a:lnTo>
                  <a:lnTo>
                    <a:pt x="2395" y="235"/>
                  </a:lnTo>
                  <a:lnTo>
                    <a:pt x="2300" y="176"/>
                  </a:lnTo>
                  <a:lnTo>
                    <a:pt x="2200" y="117"/>
                  </a:lnTo>
                  <a:lnTo>
                    <a:pt x="2101" y="68"/>
                  </a:lnTo>
                  <a:lnTo>
                    <a:pt x="2001" y="39"/>
                  </a:lnTo>
                  <a:lnTo>
                    <a:pt x="1901" y="20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433;p66">
              <a:extLst>
                <a:ext uri="{FF2B5EF4-FFF2-40B4-BE49-F238E27FC236}">
                  <a16:creationId xmlns:a16="http://schemas.microsoft.com/office/drawing/2014/main" id="{9060ED68-6B2D-4D32-B8C5-BBE7E4E9223B}"/>
                </a:ext>
              </a:extLst>
            </p:cNvPr>
            <p:cNvSpPr/>
            <p:nvPr/>
          </p:nvSpPr>
          <p:spPr>
            <a:xfrm>
              <a:off x="3354825" y="-6561100"/>
              <a:ext cx="1042025" cy="2898725"/>
            </a:xfrm>
            <a:custGeom>
              <a:avLst/>
              <a:gdLst/>
              <a:ahLst/>
              <a:cxnLst/>
              <a:rect l="l" t="t" r="r" b="b"/>
              <a:pathLst>
                <a:path w="41681" h="115949" extrusionOk="0">
                  <a:moveTo>
                    <a:pt x="21052" y="10816"/>
                  </a:moveTo>
                  <a:lnTo>
                    <a:pt x="22041" y="10826"/>
                  </a:lnTo>
                  <a:lnTo>
                    <a:pt x="23033" y="10846"/>
                  </a:lnTo>
                  <a:lnTo>
                    <a:pt x="24022" y="10875"/>
                  </a:lnTo>
                  <a:lnTo>
                    <a:pt x="25015" y="10904"/>
                  </a:lnTo>
                  <a:lnTo>
                    <a:pt x="26003" y="10953"/>
                  </a:lnTo>
                  <a:lnTo>
                    <a:pt x="26991" y="11002"/>
                  </a:lnTo>
                  <a:lnTo>
                    <a:pt x="27984" y="11071"/>
                  </a:lnTo>
                  <a:lnTo>
                    <a:pt x="28972" y="11139"/>
                  </a:lnTo>
                  <a:lnTo>
                    <a:pt x="29956" y="11227"/>
                  </a:lnTo>
                  <a:lnTo>
                    <a:pt x="30944" y="11315"/>
                  </a:lnTo>
                  <a:lnTo>
                    <a:pt x="31927" y="11423"/>
                  </a:lnTo>
                  <a:lnTo>
                    <a:pt x="32911" y="11550"/>
                  </a:lnTo>
                  <a:lnTo>
                    <a:pt x="33894" y="11677"/>
                  </a:lnTo>
                  <a:lnTo>
                    <a:pt x="34878" y="11823"/>
                  </a:lnTo>
                  <a:lnTo>
                    <a:pt x="34920" y="11833"/>
                  </a:lnTo>
                  <a:lnTo>
                    <a:pt x="34963" y="11843"/>
                  </a:lnTo>
                  <a:lnTo>
                    <a:pt x="35001" y="11863"/>
                  </a:lnTo>
                  <a:lnTo>
                    <a:pt x="35039" y="11892"/>
                  </a:lnTo>
                  <a:lnTo>
                    <a:pt x="35072" y="11921"/>
                  </a:lnTo>
                  <a:lnTo>
                    <a:pt x="35106" y="11951"/>
                  </a:lnTo>
                  <a:lnTo>
                    <a:pt x="35167" y="12029"/>
                  </a:lnTo>
                  <a:lnTo>
                    <a:pt x="35220" y="12127"/>
                  </a:lnTo>
                  <a:lnTo>
                    <a:pt x="35262" y="12234"/>
                  </a:lnTo>
                  <a:lnTo>
                    <a:pt x="35300" y="12352"/>
                  </a:lnTo>
                  <a:lnTo>
                    <a:pt x="35329" y="12479"/>
                  </a:lnTo>
                  <a:lnTo>
                    <a:pt x="35424" y="12440"/>
                  </a:lnTo>
                  <a:lnTo>
                    <a:pt x="35524" y="12420"/>
                  </a:lnTo>
                  <a:lnTo>
                    <a:pt x="35623" y="12410"/>
                  </a:lnTo>
                  <a:lnTo>
                    <a:pt x="35723" y="12430"/>
                  </a:lnTo>
                  <a:lnTo>
                    <a:pt x="35823" y="12469"/>
                  </a:lnTo>
                  <a:lnTo>
                    <a:pt x="35918" y="12518"/>
                  </a:lnTo>
                  <a:lnTo>
                    <a:pt x="36008" y="12596"/>
                  </a:lnTo>
                  <a:lnTo>
                    <a:pt x="36094" y="12694"/>
                  </a:lnTo>
                  <a:lnTo>
                    <a:pt x="36137" y="12752"/>
                  </a:lnTo>
                  <a:lnTo>
                    <a:pt x="36175" y="12811"/>
                  </a:lnTo>
                  <a:lnTo>
                    <a:pt x="36213" y="12880"/>
                  </a:lnTo>
                  <a:lnTo>
                    <a:pt x="36246" y="12948"/>
                  </a:lnTo>
                  <a:lnTo>
                    <a:pt x="36279" y="13026"/>
                  </a:lnTo>
                  <a:lnTo>
                    <a:pt x="36312" y="13104"/>
                  </a:lnTo>
                  <a:lnTo>
                    <a:pt x="36341" y="13193"/>
                  </a:lnTo>
                  <a:lnTo>
                    <a:pt x="36365" y="13281"/>
                  </a:lnTo>
                  <a:lnTo>
                    <a:pt x="36388" y="13378"/>
                  </a:lnTo>
                  <a:lnTo>
                    <a:pt x="36412" y="13476"/>
                  </a:lnTo>
                  <a:lnTo>
                    <a:pt x="36426" y="13584"/>
                  </a:lnTo>
                  <a:lnTo>
                    <a:pt x="36441" y="13701"/>
                  </a:lnTo>
                  <a:lnTo>
                    <a:pt x="36455" y="13809"/>
                  </a:lnTo>
                  <a:lnTo>
                    <a:pt x="36460" y="13936"/>
                  </a:lnTo>
                  <a:lnTo>
                    <a:pt x="36464" y="14063"/>
                  </a:lnTo>
                  <a:lnTo>
                    <a:pt x="36464" y="14200"/>
                  </a:lnTo>
                  <a:lnTo>
                    <a:pt x="36455" y="15989"/>
                  </a:lnTo>
                  <a:lnTo>
                    <a:pt x="36450" y="17779"/>
                  </a:lnTo>
                  <a:lnTo>
                    <a:pt x="36450" y="19568"/>
                  </a:lnTo>
                  <a:lnTo>
                    <a:pt x="36450" y="21358"/>
                  </a:lnTo>
                  <a:lnTo>
                    <a:pt x="36460" y="23147"/>
                  </a:lnTo>
                  <a:lnTo>
                    <a:pt x="36469" y="24937"/>
                  </a:lnTo>
                  <a:lnTo>
                    <a:pt x="36483" y="26726"/>
                  </a:lnTo>
                  <a:lnTo>
                    <a:pt x="36507" y="28516"/>
                  </a:lnTo>
                  <a:lnTo>
                    <a:pt x="36531" y="30296"/>
                  </a:lnTo>
                  <a:lnTo>
                    <a:pt x="36559" y="32085"/>
                  </a:lnTo>
                  <a:lnTo>
                    <a:pt x="36593" y="33875"/>
                  </a:lnTo>
                  <a:lnTo>
                    <a:pt x="36631" y="35664"/>
                  </a:lnTo>
                  <a:lnTo>
                    <a:pt x="36673" y="37444"/>
                  </a:lnTo>
                  <a:lnTo>
                    <a:pt x="36716" y="39233"/>
                  </a:lnTo>
                  <a:lnTo>
                    <a:pt x="36768" y="41023"/>
                  </a:lnTo>
                  <a:lnTo>
                    <a:pt x="36825" y="42813"/>
                  </a:lnTo>
                  <a:lnTo>
                    <a:pt x="36825" y="42910"/>
                  </a:lnTo>
                  <a:lnTo>
                    <a:pt x="36821" y="43018"/>
                  </a:lnTo>
                  <a:lnTo>
                    <a:pt x="36816" y="43116"/>
                  </a:lnTo>
                  <a:lnTo>
                    <a:pt x="36811" y="43213"/>
                  </a:lnTo>
                  <a:lnTo>
                    <a:pt x="36787" y="43399"/>
                  </a:lnTo>
                  <a:lnTo>
                    <a:pt x="36754" y="43575"/>
                  </a:lnTo>
                  <a:lnTo>
                    <a:pt x="36711" y="43751"/>
                  </a:lnTo>
                  <a:lnTo>
                    <a:pt x="36664" y="43908"/>
                  </a:lnTo>
                  <a:lnTo>
                    <a:pt x="36607" y="44054"/>
                  </a:lnTo>
                  <a:lnTo>
                    <a:pt x="36540" y="44191"/>
                  </a:lnTo>
                  <a:lnTo>
                    <a:pt x="36469" y="44309"/>
                  </a:lnTo>
                  <a:lnTo>
                    <a:pt x="36393" y="44426"/>
                  </a:lnTo>
                  <a:lnTo>
                    <a:pt x="36312" y="44514"/>
                  </a:lnTo>
                  <a:lnTo>
                    <a:pt x="36232" y="44602"/>
                  </a:lnTo>
                  <a:lnTo>
                    <a:pt x="36141" y="44670"/>
                  </a:lnTo>
                  <a:lnTo>
                    <a:pt x="36051" y="44719"/>
                  </a:lnTo>
                  <a:lnTo>
                    <a:pt x="35961" y="44749"/>
                  </a:lnTo>
                  <a:lnTo>
                    <a:pt x="35871" y="44768"/>
                  </a:lnTo>
                  <a:lnTo>
                    <a:pt x="35167" y="44866"/>
                  </a:lnTo>
                  <a:lnTo>
                    <a:pt x="34464" y="44954"/>
                  </a:lnTo>
                  <a:lnTo>
                    <a:pt x="33761" y="45032"/>
                  </a:lnTo>
                  <a:lnTo>
                    <a:pt x="33058" y="45101"/>
                  </a:lnTo>
                  <a:lnTo>
                    <a:pt x="32360" y="45159"/>
                  </a:lnTo>
                  <a:lnTo>
                    <a:pt x="31656" y="45199"/>
                  </a:lnTo>
                  <a:lnTo>
                    <a:pt x="30958" y="45238"/>
                  </a:lnTo>
                  <a:lnTo>
                    <a:pt x="30255" y="45267"/>
                  </a:lnTo>
                  <a:lnTo>
                    <a:pt x="29661" y="45277"/>
                  </a:lnTo>
                  <a:lnTo>
                    <a:pt x="29067" y="45287"/>
                  </a:lnTo>
                  <a:lnTo>
                    <a:pt x="28469" y="45296"/>
                  </a:lnTo>
                  <a:lnTo>
                    <a:pt x="27875" y="45287"/>
                  </a:lnTo>
                  <a:lnTo>
                    <a:pt x="27281" y="45277"/>
                  </a:lnTo>
                  <a:lnTo>
                    <a:pt x="26687" y="45267"/>
                  </a:lnTo>
                  <a:lnTo>
                    <a:pt x="26093" y="45238"/>
                  </a:lnTo>
                  <a:lnTo>
                    <a:pt x="25494" y="45218"/>
                  </a:lnTo>
                  <a:lnTo>
                    <a:pt x="24307" y="45140"/>
                  </a:lnTo>
                  <a:lnTo>
                    <a:pt x="23119" y="45052"/>
                  </a:lnTo>
                  <a:lnTo>
                    <a:pt x="21926" y="44935"/>
                  </a:lnTo>
                  <a:lnTo>
                    <a:pt x="20739" y="44798"/>
                  </a:lnTo>
                  <a:lnTo>
                    <a:pt x="20378" y="44758"/>
                  </a:lnTo>
                  <a:lnTo>
                    <a:pt x="20012" y="44729"/>
                  </a:lnTo>
                  <a:lnTo>
                    <a:pt x="19242" y="44680"/>
                  </a:lnTo>
                  <a:lnTo>
                    <a:pt x="18435" y="44651"/>
                  </a:lnTo>
                  <a:lnTo>
                    <a:pt x="17598" y="44622"/>
                  </a:lnTo>
                  <a:lnTo>
                    <a:pt x="16734" y="44602"/>
                  </a:lnTo>
                  <a:lnTo>
                    <a:pt x="15860" y="44563"/>
                  </a:lnTo>
                  <a:lnTo>
                    <a:pt x="14966" y="44524"/>
                  </a:lnTo>
                  <a:lnTo>
                    <a:pt x="14520" y="44494"/>
                  </a:lnTo>
                  <a:lnTo>
                    <a:pt x="14073" y="44455"/>
                  </a:lnTo>
                  <a:lnTo>
                    <a:pt x="13627" y="44416"/>
                  </a:lnTo>
                  <a:lnTo>
                    <a:pt x="13185" y="44358"/>
                  </a:lnTo>
                  <a:lnTo>
                    <a:pt x="12738" y="44299"/>
                  </a:lnTo>
                  <a:lnTo>
                    <a:pt x="12301" y="44240"/>
                  </a:lnTo>
                  <a:lnTo>
                    <a:pt x="11864" y="44162"/>
                  </a:lnTo>
                  <a:lnTo>
                    <a:pt x="11432" y="44064"/>
                  </a:lnTo>
                  <a:lnTo>
                    <a:pt x="11004" y="43966"/>
                  </a:lnTo>
                  <a:lnTo>
                    <a:pt x="10586" y="43849"/>
                  </a:lnTo>
                  <a:lnTo>
                    <a:pt x="10173" y="43722"/>
                  </a:lnTo>
                  <a:lnTo>
                    <a:pt x="9769" y="43585"/>
                  </a:lnTo>
                  <a:lnTo>
                    <a:pt x="9375" y="43429"/>
                  </a:lnTo>
                  <a:lnTo>
                    <a:pt x="8985" y="43253"/>
                  </a:lnTo>
                  <a:lnTo>
                    <a:pt x="8610" y="43057"/>
                  </a:lnTo>
                  <a:lnTo>
                    <a:pt x="8424" y="42959"/>
                  </a:lnTo>
                  <a:lnTo>
                    <a:pt x="8244" y="42852"/>
                  </a:lnTo>
                  <a:lnTo>
                    <a:pt x="8068" y="42734"/>
                  </a:lnTo>
                  <a:lnTo>
                    <a:pt x="7892" y="42617"/>
                  </a:lnTo>
                  <a:lnTo>
                    <a:pt x="7721" y="42500"/>
                  </a:lnTo>
                  <a:lnTo>
                    <a:pt x="7550" y="42372"/>
                  </a:lnTo>
                  <a:lnTo>
                    <a:pt x="7303" y="42177"/>
                  </a:lnTo>
                  <a:lnTo>
                    <a:pt x="7089" y="41991"/>
                  </a:lnTo>
                  <a:lnTo>
                    <a:pt x="6904" y="41825"/>
                  </a:lnTo>
                  <a:lnTo>
                    <a:pt x="6742" y="41668"/>
                  </a:lnTo>
                  <a:lnTo>
                    <a:pt x="6605" y="41512"/>
                  </a:lnTo>
                  <a:lnTo>
                    <a:pt x="6543" y="41434"/>
                  </a:lnTo>
                  <a:lnTo>
                    <a:pt x="6486" y="41355"/>
                  </a:lnTo>
                  <a:lnTo>
                    <a:pt x="6429" y="41267"/>
                  </a:lnTo>
                  <a:lnTo>
                    <a:pt x="6377" y="41179"/>
                  </a:lnTo>
                  <a:lnTo>
                    <a:pt x="6329" y="41091"/>
                  </a:lnTo>
                  <a:lnTo>
                    <a:pt x="6286" y="41003"/>
                  </a:lnTo>
                  <a:lnTo>
                    <a:pt x="6244" y="40906"/>
                  </a:lnTo>
                  <a:lnTo>
                    <a:pt x="6201" y="40798"/>
                  </a:lnTo>
                  <a:lnTo>
                    <a:pt x="6125" y="40573"/>
                  </a:lnTo>
                  <a:lnTo>
                    <a:pt x="6044" y="40319"/>
                  </a:lnTo>
                  <a:lnTo>
                    <a:pt x="5968" y="40035"/>
                  </a:lnTo>
                  <a:lnTo>
                    <a:pt x="5887" y="39703"/>
                  </a:lnTo>
                  <a:lnTo>
                    <a:pt x="5797" y="39331"/>
                  </a:lnTo>
                  <a:lnTo>
                    <a:pt x="5579" y="38422"/>
                  </a:lnTo>
                  <a:lnTo>
                    <a:pt x="5550" y="38285"/>
                  </a:lnTo>
                  <a:lnTo>
                    <a:pt x="5526" y="38128"/>
                  </a:lnTo>
                  <a:lnTo>
                    <a:pt x="5502" y="37943"/>
                  </a:lnTo>
                  <a:lnTo>
                    <a:pt x="5483" y="37737"/>
                  </a:lnTo>
                  <a:lnTo>
                    <a:pt x="5469" y="37503"/>
                  </a:lnTo>
                  <a:lnTo>
                    <a:pt x="5460" y="37258"/>
                  </a:lnTo>
                  <a:lnTo>
                    <a:pt x="5450" y="36984"/>
                  </a:lnTo>
                  <a:lnTo>
                    <a:pt x="5441" y="36701"/>
                  </a:lnTo>
                  <a:lnTo>
                    <a:pt x="5436" y="36094"/>
                  </a:lnTo>
                  <a:lnTo>
                    <a:pt x="5436" y="35449"/>
                  </a:lnTo>
                  <a:lnTo>
                    <a:pt x="5441" y="34765"/>
                  </a:lnTo>
                  <a:lnTo>
                    <a:pt x="5455" y="34070"/>
                  </a:lnTo>
                  <a:lnTo>
                    <a:pt x="5469" y="33366"/>
                  </a:lnTo>
                  <a:lnTo>
                    <a:pt x="5488" y="32682"/>
                  </a:lnTo>
                  <a:lnTo>
                    <a:pt x="5526" y="31401"/>
                  </a:lnTo>
                  <a:lnTo>
                    <a:pt x="5560" y="30335"/>
                  </a:lnTo>
                  <a:lnTo>
                    <a:pt x="5574" y="29914"/>
                  </a:lnTo>
                  <a:lnTo>
                    <a:pt x="5579" y="29592"/>
                  </a:lnTo>
                  <a:lnTo>
                    <a:pt x="5602" y="21221"/>
                  </a:lnTo>
                  <a:lnTo>
                    <a:pt x="5612" y="17036"/>
                  </a:lnTo>
                  <a:lnTo>
                    <a:pt x="5617" y="12860"/>
                  </a:lnTo>
                  <a:lnTo>
                    <a:pt x="5621" y="12684"/>
                  </a:lnTo>
                  <a:lnTo>
                    <a:pt x="5636" y="12518"/>
                  </a:lnTo>
                  <a:lnTo>
                    <a:pt x="5655" y="12352"/>
                  </a:lnTo>
                  <a:lnTo>
                    <a:pt x="5683" y="12195"/>
                  </a:lnTo>
                  <a:lnTo>
                    <a:pt x="5721" y="12048"/>
                  </a:lnTo>
                  <a:lnTo>
                    <a:pt x="5764" y="11902"/>
                  </a:lnTo>
                  <a:lnTo>
                    <a:pt x="5811" y="11775"/>
                  </a:lnTo>
                  <a:lnTo>
                    <a:pt x="5864" y="11657"/>
                  </a:lnTo>
                  <a:lnTo>
                    <a:pt x="5921" y="11550"/>
                  </a:lnTo>
                  <a:lnTo>
                    <a:pt x="5987" y="11452"/>
                  </a:lnTo>
                  <a:lnTo>
                    <a:pt x="6054" y="11364"/>
                  </a:lnTo>
                  <a:lnTo>
                    <a:pt x="6125" y="11286"/>
                  </a:lnTo>
                  <a:lnTo>
                    <a:pt x="6201" y="11227"/>
                  </a:lnTo>
                  <a:lnTo>
                    <a:pt x="6277" y="11188"/>
                  </a:lnTo>
                  <a:lnTo>
                    <a:pt x="6358" y="11159"/>
                  </a:lnTo>
                  <a:lnTo>
                    <a:pt x="6438" y="11139"/>
                  </a:lnTo>
                  <a:lnTo>
                    <a:pt x="9584" y="11031"/>
                  </a:lnTo>
                  <a:lnTo>
                    <a:pt x="12743" y="10934"/>
                  </a:lnTo>
                  <a:lnTo>
                    <a:pt x="14325" y="10885"/>
                  </a:lnTo>
                  <a:lnTo>
                    <a:pt x="15907" y="10855"/>
                  </a:lnTo>
                  <a:lnTo>
                    <a:pt x="17489" y="10836"/>
                  </a:lnTo>
                  <a:lnTo>
                    <a:pt x="19071" y="10816"/>
                  </a:lnTo>
                  <a:close/>
                  <a:moveTo>
                    <a:pt x="34545" y="52044"/>
                  </a:moveTo>
                  <a:lnTo>
                    <a:pt x="34602" y="52053"/>
                  </a:lnTo>
                  <a:lnTo>
                    <a:pt x="34659" y="52073"/>
                  </a:lnTo>
                  <a:lnTo>
                    <a:pt x="34707" y="52093"/>
                  </a:lnTo>
                  <a:lnTo>
                    <a:pt x="34754" y="52132"/>
                  </a:lnTo>
                  <a:lnTo>
                    <a:pt x="34797" y="52171"/>
                  </a:lnTo>
                  <a:lnTo>
                    <a:pt x="34835" y="52220"/>
                  </a:lnTo>
                  <a:lnTo>
                    <a:pt x="34873" y="52278"/>
                  </a:lnTo>
                  <a:lnTo>
                    <a:pt x="34901" y="52347"/>
                  </a:lnTo>
                  <a:lnTo>
                    <a:pt x="34930" y="52415"/>
                  </a:lnTo>
                  <a:lnTo>
                    <a:pt x="34954" y="52494"/>
                  </a:lnTo>
                  <a:lnTo>
                    <a:pt x="34973" y="52572"/>
                  </a:lnTo>
                  <a:lnTo>
                    <a:pt x="34992" y="52660"/>
                  </a:lnTo>
                  <a:lnTo>
                    <a:pt x="35001" y="52748"/>
                  </a:lnTo>
                  <a:lnTo>
                    <a:pt x="35011" y="52836"/>
                  </a:lnTo>
                  <a:lnTo>
                    <a:pt x="35015" y="52924"/>
                  </a:lnTo>
                  <a:lnTo>
                    <a:pt x="35020" y="53012"/>
                  </a:lnTo>
                  <a:lnTo>
                    <a:pt x="35015" y="53110"/>
                  </a:lnTo>
                  <a:lnTo>
                    <a:pt x="35011" y="53198"/>
                  </a:lnTo>
                  <a:lnTo>
                    <a:pt x="35001" y="53286"/>
                  </a:lnTo>
                  <a:lnTo>
                    <a:pt x="34987" y="53374"/>
                  </a:lnTo>
                  <a:lnTo>
                    <a:pt x="34973" y="53462"/>
                  </a:lnTo>
                  <a:lnTo>
                    <a:pt x="34949" y="53550"/>
                  </a:lnTo>
                  <a:lnTo>
                    <a:pt x="34925" y="53628"/>
                  </a:lnTo>
                  <a:lnTo>
                    <a:pt x="34897" y="53706"/>
                  </a:lnTo>
                  <a:lnTo>
                    <a:pt x="34868" y="53775"/>
                  </a:lnTo>
                  <a:lnTo>
                    <a:pt x="34830" y="53833"/>
                  </a:lnTo>
                  <a:lnTo>
                    <a:pt x="34792" y="53892"/>
                  </a:lnTo>
                  <a:lnTo>
                    <a:pt x="34749" y="53951"/>
                  </a:lnTo>
                  <a:lnTo>
                    <a:pt x="34707" y="53990"/>
                  </a:lnTo>
                  <a:lnTo>
                    <a:pt x="34654" y="54019"/>
                  </a:lnTo>
                  <a:lnTo>
                    <a:pt x="34602" y="54048"/>
                  </a:lnTo>
                  <a:lnTo>
                    <a:pt x="34545" y="54068"/>
                  </a:lnTo>
                  <a:lnTo>
                    <a:pt x="33224" y="54263"/>
                  </a:lnTo>
                  <a:lnTo>
                    <a:pt x="31903" y="54449"/>
                  </a:lnTo>
                  <a:lnTo>
                    <a:pt x="30583" y="54635"/>
                  </a:lnTo>
                  <a:lnTo>
                    <a:pt x="29257" y="54801"/>
                  </a:lnTo>
                  <a:lnTo>
                    <a:pt x="27936" y="54958"/>
                  </a:lnTo>
                  <a:lnTo>
                    <a:pt x="26611" y="55104"/>
                  </a:lnTo>
                  <a:lnTo>
                    <a:pt x="25290" y="55251"/>
                  </a:lnTo>
                  <a:lnTo>
                    <a:pt x="23965" y="55378"/>
                  </a:lnTo>
                  <a:lnTo>
                    <a:pt x="22644" y="55505"/>
                  </a:lnTo>
                  <a:lnTo>
                    <a:pt x="21318" y="55623"/>
                  </a:lnTo>
                  <a:lnTo>
                    <a:pt x="19993" y="55740"/>
                  </a:lnTo>
                  <a:lnTo>
                    <a:pt x="18672" y="55838"/>
                  </a:lnTo>
                  <a:lnTo>
                    <a:pt x="17347" y="55936"/>
                  </a:lnTo>
                  <a:lnTo>
                    <a:pt x="16021" y="56024"/>
                  </a:lnTo>
                  <a:lnTo>
                    <a:pt x="13375" y="56190"/>
                  </a:lnTo>
                  <a:lnTo>
                    <a:pt x="13289" y="56190"/>
                  </a:lnTo>
                  <a:lnTo>
                    <a:pt x="13209" y="56170"/>
                  </a:lnTo>
                  <a:lnTo>
                    <a:pt x="13133" y="56131"/>
                  </a:lnTo>
                  <a:lnTo>
                    <a:pt x="13061" y="56082"/>
                  </a:lnTo>
                  <a:lnTo>
                    <a:pt x="12999" y="56014"/>
                  </a:lnTo>
                  <a:lnTo>
                    <a:pt x="12938" y="55936"/>
                  </a:lnTo>
                  <a:lnTo>
                    <a:pt x="12885" y="55848"/>
                  </a:lnTo>
                  <a:lnTo>
                    <a:pt x="12838" y="55750"/>
                  </a:lnTo>
                  <a:lnTo>
                    <a:pt x="12800" y="55652"/>
                  </a:lnTo>
                  <a:lnTo>
                    <a:pt x="12762" y="55535"/>
                  </a:lnTo>
                  <a:lnTo>
                    <a:pt x="12729" y="55408"/>
                  </a:lnTo>
                  <a:lnTo>
                    <a:pt x="12705" y="55290"/>
                  </a:lnTo>
                  <a:lnTo>
                    <a:pt x="12686" y="55153"/>
                  </a:lnTo>
                  <a:lnTo>
                    <a:pt x="12672" y="55016"/>
                  </a:lnTo>
                  <a:lnTo>
                    <a:pt x="12662" y="54880"/>
                  </a:lnTo>
                  <a:lnTo>
                    <a:pt x="12662" y="54743"/>
                  </a:lnTo>
                  <a:lnTo>
                    <a:pt x="12662" y="54606"/>
                  </a:lnTo>
                  <a:lnTo>
                    <a:pt x="12672" y="54459"/>
                  </a:lnTo>
                  <a:lnTo>
                    <a:pt x="12686" y="54322"/>
                  </a:lnTo>
                  <a:lnTo>
                    <a:pt x="12705" y="54185"/>
                  </a:lnTo>
                  <a:lnTo>
                    <a:pt x="12729" y="54048"/>
                  </a:lnTo>
                  <a:lnTo>
                    <a:pt x="12762" y="53921"/>
                  </a:lnTo>
                  <a:lnTo>
                    <a:pt x="12800" y="53804"/>
                  </a:lnTo>
                  <a:lnTo>
                    <a:pt x="12838" y="53687"/>
                  </a:lnTo>
                  <a:lnTo>
                    <a:pt x="12885" y="53589"/>
                  </a:lnTo>
                  <a:lnTo>
                    <a:pt x="12938" y="53491"/>
                  </a:lnTo>
                  <a:lnTo>
                    <a:pt x="12999" y="53403"/>
                  </a:lnTo>
                  <a:lnTo>
                    <a:pt x="13061" y="53325"/>
                  </a:lnTo>
                  <a:lnTo>
                    <a:pt x="13133" y="53266"/>
                  </a:lnTo>
                  <a:lnTo>
                    <a:pt x="13209" y="53217"/>
                  </a:lnTo>
                  <a:lnTo>
                    <a:pt x="13289" y="53188"/>
                  </a:lnTo>
                  <a:lnTo>
                    <a:pt x="13375" y="53168"/>
                  </a:lnTo>
                  <a:lnTo>
                    <a:pt x="15484" y="52963"/>
                  </a:lnTo>
                  <a:lnTo>
                    <a:pt x="17598" y="52787"/>
                  </a:lnTo>
                  <a:lnTo>
                    <a:pt x="19713" y="52621"/>
                  </a:lnTo>
                  <a:lnTo>
                    <a:pt x="21827" y="52474"/>
                  </a:lnTo>
                  <a:lnTo>
                    <a:pt x="23936" y="52347"/>
                  </a:lnTo>
                  <a:lnTo>
                    <a:pt x="24996" y="52288"/>
                  </a:lnTo>
                  <a:lnTo>
                    <a:pt x="26055" y="52239"/>
                  </a:lnTo>
                  <a:lnTo>
                    <a:pt x="27110" y="52190"/>
                  </a:lnTo>
                  <a:lnTo>
                    <a:pt x="28169" y="52161"/>
                  </a:lnTo>
                  <a:lnTo>
                    <a:pt x="29224" y="52122"/>
                  </a:lnTo>
                  <a:lnTo>
                    <a:pt x="30283" y="52102"/>
                  </a:lnTo>
                  <a:lnTo>
                    <a:pt x="31352" y="52073"/>
                  </a:lnTo>
                  <a:lnTo>
                    <a:pt x="32421" y="52053"/>
                  </a:lnTo>
                  <a:lnTo>
                    <a:pt x="33486" y="52053"/>
                  </a:lnTo>
                  <a:lnTo>
                    <a:pt x="34545" y="52044"/>
                  </a:lnTo>
                  <a:close/>
                  <a:moveTo>
                    <a:pt x="6738" y="51212"/>
                  </a:moveTo>
                  <a:lnTo>
                    <a:pt x="6861" y="51232"/>
                  </a:lnTo>
                  <a:lnTo>
                    <a:pt x="6990" y="51261"/>
                  </a:lnTo>
                  <a:lnTo>
                    <a:pt x="7113" y="51291"/>
                  </a:lnTo>
                  <a:lnTo>
                    <a:pt x="7237" y="51340"/>
                  </a:lnTo>
                  <a:lnTo>
                    <a:pt x="7360" y="51398"/>
                  </a:lnTo>
                  <a:lnTo>
                    <a:pt x="7479" y="51467"/>
                  </a:lnTo>
                  <a:lnTo>
                    <a:pt x="7593" y="51545"/>
                  </a:lnTo>
                  <a:lnTo>
                    <a:pt x="7707" y="51633"/>
                  </a:lnTo>
                  <a:lnTo>
                    <a:pt x="7821" y="51731"/>
                  </a:lnTo>
                  <a:lnTo>
                    <a:pt x="7925" y="51838"/>
                  </a:lnTo>
                  <a:lnTo>
                    <a:pt x="8025" y="51965"/>
                  </a:lnTo>
                  <a:lnTo>
                    <a:pt x="8125" y="52102"/>
                  </a:lnTo>
                  <a:lnTo>
                    <a:pt x="8215" y="52249"/>
                  </a:lnTo>
                  <a:lnTo>
                    <a:pt x="8301" y="52406"/>
                  </a:lnTo>
                  <a:lnTo>
                    <a:pt x="8377" y="52572"/>
                  </a:lnTo>
                  <a:lnTo>
                    <a:pt x="8448" y="52758"/>
                  </a:lnTo>
                  <a:lnTo>
                    <a:pt x="8510" y="52943"/>
                  </a:lnTo>
                  <a:lnTo>
                    <a:pt x="8567" y="53149"/>
                  </a:lnTo>
                  <a:lnTo>
                    <a:pt x="8610" y="53374"/>
                  </a:lnTo>
                  <a:lnTo>
                    <a:pt x="8648" y="53599"/>
                  </a:lnTo>
                  <a:lnTo>
                    <a:pt x="8676" y="53843"/>
                  </a:lnTo>
                  <a:lnTo>
                    <a:pt x="8728" y="54117"/>
                  </a:lnTo>
                  <a:lnTo>
                    <a:pt x="8776" y="54381"/>
                  </a:lnTo>
                  <a:lnTo>
                    <a:pt x="8819" y="54645"/>
                  </a:lnTo>
                  <a:lnTo>
                    <a:pt x="8861" y="54909"/>
                  </a:lnTo>
                  <a:lnTo>
                    <a:pt x="8880" y="55114"/>
                  </a:lnTo>
                  <a:lnTo>
                    <a:pt x="8895" y="55320"/>
                  </a:lnTo>
                  <a:lnTo>
                    <a:pt x="8904" y="55525"/>
                  </a:lnTo>
                  <a:lnTo>
                    <a:pt x="8914" y="55730"/>
                  </a:lnTo>
                  <a:lnTo>
                    <a:pt x="8918" y="55945"/>
                  </a:lnTo>
                  <a:lnTo>
                    <a:pt x="8918" y="56151"/>
                  </a:lnTo>
                  <a:lnTo>
                    <a:pt x="8914" y="56356"/>
                  </a:lnTo>
                  <a:lnTo>
                    <a:pt x="8904" y="56562"/>
                  </a:lnTo>
                  <a:lnTo>
                    <a:pt x="8895" y="56767"/>
                  </a:lnTo>
                  <a:lnTo>
                    <a:pt x="8880" y="56972"/>
                  </a:lnTo>
                  <a:lnTo>
                    <a:pt x="8861" y="57178"/>
                  </a:lnTo>
                  <a:lnTo>
                    <a:pt x="8838" y="57383"/>
                  </a:lnTo>
                  <a:lnTo>
                    <a:pt x="8809" y="57588"/>
                  </a:lnTo>
                  <a:lnTo>
                    <a:pt x="8776" y="57784"/>
                  </a:lnTo>
                  <a:lnTo>
                    <a:pt x="8743" y="57979"/>
                  </a:lnTo>
                  <a:lnTo>
                    <a:pt x="8700" y="58175"/>
                  </a:lnTo>
                  <a:lnTo>
                    <a:pt x="8667" y="58341"/>
                  </a:lnTo>
                  <a:lnTo>
                    <a:pt x="8624" y="58498"/>
                  </a:lnTo>
                  <a:lnTo>
                    <a:pt x="8586" y="58654"/>
                  </a:lnTo>
                  <a:lnTo>
                    <a:pt x="8538" y="58801"/>
                  </a:lnTo>
                  <a:lnTo>
                    <a:pt x="8496" y="58938"/>
                  </a:lnTo>
                  <a:lnTo>
                    <a:pt x="8448" y="59075"/>
                  </a:lnTo>
                  <a:lnTo>
                    <a:pt x="8396" y="59202"/>
                  </a:lnTo>
                  <a:lnTo>
                    <a:pt x="8344" y="59329"/>
                  </a:lnTo>
                  <a:lnTo>
                    <a:pt x="8291" y="59446"/>
                  </a:lnTo>
                  <a:lnTo>
                    <a:pt x="8239" y="59554"/>
                  </a:lnTo>
                  <a:lnTo>
                    <a:pt x="8182" y="59661"/>
                  </a:lnTo>
                  <a:lnTo>
                    <a:pt x="8125" y="59769"/>
                  </a:lnTo>
                  <a:lnTo>
                    <a:pt x="8063" y="59867"/>
                  </a:lnTo>
                  <a:lnTo>
                    <a:pt x="8001" y="59955"/>
                  </a:lnTo>
                  <a:lnTo>
                    <a:pt x="7940" y="60043"/>
                  </a:lnTo>
                  <a:lnTo>
                    <a:pt x="7878" y="60121"/>
                  </a:lnTo>
                  <a:lnTo>
                    <a:pt x="7745" y="60268"/>
                  </a:lnTo>
                  <a:lnTo>
                    <a:pt x="7612" y="60395"/>
                  </a:lnTo>
                  <a:lnTo>
                    <a:pt x="7474" y="60493"/>
                  </a:lnTo>
                  <a:lnTo>
                    <a:pt x="7332" y="60581"/>
                  </a:lnTo>
                  <a:lnTo>
                    <a:pt x="7184" y="60639"/>
                  </a:lnTo>
                  <a:lnTo>
                    <a:pt x="7037" y="60688"/>
                  </a:lnTo>
                  <a:lnTo>
                    <a:pt x="6890" y="60708"/>
                  </a:lnTo>
                  <a:lnTo>
                    <a:pt x="6742" y="60717"/>
                  </a:lnTo>
                  <a:lnTo>
                    <a:pt x="6624" y="60708"/>
                  </a:lnTo>
                  <a:lnTo>
                    <a:pt x="6510" y="60678"/>
                  </a:lnTo>
                  <a:lnTo>
                    <a:pt x="6396" y="60649"/>
                  </a:lnTo>
                  <a:lnTo>
                    <a:pt x="6277" y="60600"/>
                  </a:lnTo>
                  <a:lnTo>
                    <a:pt x="6163" y="60541"/>
                  </a:lnTo>
                  <a:lnTo>
                    <a:pt x="6049" y="60483"/>
                  </a:lnTo>
                  <a:lnTo>
                    <a:pt x="5940" y="60405"/>
                  </a:lnTo>
                  <a:lnTo>
                    <a:pt x="5826" y="60317"/>
                  </a:lnTo>
                  <a:lnTo>
                    <a:pt x="5716" y="60209"/>
                  </a:lnTo>
                  <a:lnTo>
                    <a:pt x="5612" y="60101"/>
                  </a:lnTo>
                  <a:lnTo>
                    <a:pt x="5507" y="59984"/>
                  </a:lnTo>
                  <a:lnTo>
                    <a:pt x="5403" y="59847"/>
                  </a:lnTo>
                  <a:lnTo>
                    <a:pt x="5303" y="59701"/>
                  </a:lnTo>
                  <a:lnTo>
                    <a:pt x="5208" y="59554"/>
                  </a:lnTo>
                  <a:lnTo>
                    <a:pt x="5113" y="59388"/>
                  </a:lnTo>
                  <a:lnTo>
                    <a:pt x="5023" y="59212"/>
                  </a:lnTo>
                  <a:lnTo>
                    <a:pt x="4918" y="58996"/>
                  </a:lnTo>
                  <a:lnTo>
                    <a:pt x="4823" y="58781"/>
                  </a:lnTo>
                  <a:lnTo>
                    <a:pt x="4733" y="58547"/>
                  </a:lnTo>
                  <a:lnTo>
                    <a:pt x="4652" y="58312"/>
                  </a:lnTo>
                  <a:lnTo>
                    <a:pt x="4581" y="58067"/>
                  </a:lnTo>
                  <a:lnTo>
                    <a:pt x="4514" y="57813"/>
                  </a:lnTo>
                  <a:lnTo>
                    <a:pt x="4457" y="57559"/>
                  </a:lnTo>
                  <a:lnTo>
                    <a:pt x="4405" y="57295"/>
                  </a:lnTo>
                  <a:lnTo>
                    <a:pt x="4362" y="57031"/>
                  </a:lnTo>
                  <a:lnTo>
                    <a:pt x="4324" y="56767"/>
                  </a:lnTo>
                  <a:lnTo>
                    <a:pt x="4296" y="56493"/>
                  </a:lnTo>
                  <a:lnTo>
                    <a:pt x="4277" y="56229"/>
                  </a:lnTo>
                  <a:lnTo>
                    <a:pt x="4262" y="55955"/>
                  </a:lnTo>
                  <a:lnTo>
                    <a:pt x="4258" y="55681"/>
                  </a:lnTo>
                  <a:lnTo>
                    <a:pt x="4262" y="55417"/>
                  </a:lnTo>
                  <a:lnTo>
                    <a:pt x="4272" y="55144"/>
                  </a:lnTo>
                  <a:lnTo>
                    <a:pt x="4286" y="54880"/>
                  </a:lnTo>
                  <a:lnTo>
                    <a:pt x="4315" y="54616"/>
                  </a:lnTo>
                  <a:lnTo>
                    <a:pt x="4348" y="54351"/>
                  </a:lnTo>
                  <a:lnTo>
                    <a:pt x="4386" y="54097"/>
                  </a:lnTo>
                  <a:lnTo>
                    <a:pt x="4434" y="53853"/>
                  </a:lnTo>
                  <a:lnTo>
                    <a:pt x="4491" y="53608"/>
                  </a:lnTo>
                  <a:lnTo>
                    <a:pt x="4557" y="53374"/>
                  </a:lnTo>
                  <a:lnTo>
                    <a:pt x="4628" y="53139"/>
                  </a:lnTo>
                  <a:lnTo>
                    <a:pt x="4704" y="52924"/>
                  </a:lnTo>
                  <a:lnTo>
                    <a:pt x="4795" y="52709"/>
                  </a:lnTo>
                  <a:lnTo>
                    <a:pt x="4890" y="52503"/>
                  </a:lnTo>
                  <a:lnTo>
                    <a:pt x="4994" y="52318"/>
                  </a:lnTo>
                  <a:lnTo>
                    <a:pt x="5103" y="52132"/>
                  </a:lnTo>
                  <a:lnTo>
                    <a:pt x="5222" y="51965"/>
                  </a:lnTo>
                  <a:lnTo>
                    <a:pt x="5350" y="51809"/>
                  </a:lnTo>
                  <a:lnTo>
                    <a:pt x="5483" y="51662"/>
                  </a:lnTo>
                  <a:lnTo>
                    <a:pt x="5579" y="51584"/>
                  </a:lnTo>
                  <a:lnTo>
                    <a:pt x="5678" y="51506"/>
                  </a:lnTo>
                  <a:lnTo>
                    <a:pt x="5783" y="51437"/>
                  </a:lnTo>
                  <a:lnTo>
                    <a:pt x="5892" y="51379"/>
                  </a:lnTo>
                  <a:lnTo>
                    <a:pt x="6006" y="51330"/>
                  </a:lnTo>
                  <a:lnTo>
                    <a:pt x="6125" y="51281"/>
                  </a:lnTo>
                  <a:lnTo>
                    <a:pt x="6244" y="51252"/>
                  </a:lnTo>
                  <a:lnTo>
                    <a:pt x="6362" y="51232"/>
                  </a:lnTo>
                  <a:lnTo>
                    <a:pt x="6486" y="51212"/>
                  </a:lnTo>
                  <a:close/>
                  <a:moveTo>
                    <a:pt x="19760" y="65157"/>
                  </a:moveTo>
                  <a:lnTo>
                    <a:pt x="21105" y="65177"/>
                  </a:lnTo>
                  <a:lnTo>
                    <a:pt x="22449" y="65196"/>
                  </a:lnTo>
                  <a:lnTo>
                    <a:pt x="23794" y="65226"/>
                  </a:lnTo>
                  <a:lnTo>
                    <a:pt x="25138" y="65265"/>
                  </a:lnTo>
                  <a:lnTo>
                    <a:pt x="26483" y="65304"/>
                  </a:lnTo>
                  <a:lnTo>
                    <a:pt x="27827" y="65362"/>
                  </a:lnTo>
                  <a:lnTo>
                    <a:pt x="29172" y="65421"/>
                  </a:lnTo>
                  <a:lnTo>
                    <a:pt x="30516" y="65480"/>
                  </a:lnTo>
                  <a:lnTo>
                    <a:pt x="31861" y="65558"/>
                  </a:lnTo>
                  <a:lnTo>
                    <a:pt x="33205" y="65636"/>
                  </a:lnTo>
                  <a:lnTo>
                    <a:pt x="34545" y="65724"/>
                  </a:lnTo>
                  <a:lnTo>
                    <a:pt x="34597" y="65734"/>
                  </a:lnTo>
                  <a:lnTo>
                    <a:pt x="34650" y="65754"/>
                  </a:lnTo>
                  <a:lnTo>
                    <a:pt x="34692" y="65783"/>
                  </a:lnTo>
                  <a:lnTo>
                    <a:pt x="34735" y="65812"/>
                  </a:lnTo>
                  <a:lnTo>
                    <a:pt x="34778" y="65851"/>
                  </a:lnTo>
                  <a:lnTo>
                    <a:pt x="34811" y="65900"/>
                  </a:lnTo>
                  <a:lnTo>
                    <a:pt x="34844" y="65959"/>
                  </a:lnTo>
                  <a:lnTo>
                    <a:pt x="34873" y="66018"/>
                  </a:lnTo>
                  <a:lnTo>
                    <a:pt x="34901" y="66086"/>
                  </a:lnTo>
                  <a:lnTo>
                    <a:pt x="34920" y="66155"/>
                  </a:lnTo>
                  <a:lnTo>
                    <a:pt x="34939" y="66233"/>
                  </a:lnTo>
                  <a:lnTo>
                    <a:pt x="34954" y="66311"/>
                  </a:lnTo>
                  <a:lnTo>
                    <a:pt x="34968" y="66389"/>
                  </a:lnTo>
                  <a:lnTo>
                    <a:pt x="34977" y="66477"/>
                  </a:lnTo>
                  <a:lnTo>
                    <a:pt x="34982" y="66555"/>
                  </a:lnTo>
                  <a:lnTo>
                    <a:pt x="34982" y="66643"/>
                  </a:lnTo>
                  <a:lnTo>
                    <a:pt x="34982" y="66731"/>
                  </a:lnTo>
                  <a:lnTo>
                    <a:pt x="34977" y="66810"/>
                  </a:lnTo>
                  <a:lnTo>
                    <a:pt x="34968" y="66898"/>
                  </a:lnTo>
                  <a:lnTo>
                    <a:pt x="34954" y="66976"/>
                  </a:lnTo>
                  <a:lnTo>
                    <a:pt x="34939" y="67054"/>
                  </a:lnTo>
                  <a:lnTo>
                    <a:pt x="34920" y="67132"/>
                  </a:lnTo>
                  <a:lnTo>
                    <a:pt x="34901" y="67201"/>
                  </a:lnTo>
                  <a:lnTo>
                    <a:pt x="34873" y="67269"/>
                  </a:lnTo>
                  <a:lnTo>
                    <a:pt x="34844" y="67338"/>
                  </a:lnTo>
                  <a:lnTo>
                    <a:pt x="34811" y="67396"/>
                  </a:lnTo>
                  <a:lnTo>
                    <a:pt x="34778" y="67445"/>
                  </a:lnTo>
                  <a:lnTo>
                    <a:pt x="34735" y="67484"/>
                  </a:lnTo>
                  <a:lnTo>
                    <a:pt x="34692" y="67524"/>
                  </a:lnTo>
                  <a:lnTo>
                    <a:pt x="34650" y="67553"/>
                  </a:lnTo>
                  <a:lnTo>
                    <a:pt x="34597" y="67572"/>
                  </a:lnTo>
                  <a:lnTo>
                    <a:pt x="34545" y="67582"/>
                  </a:lnTo>
                  <a:lnTo>
                    <a:pt x="33205" y="67670"/>
                  </a:lnTo>
                  <a:lnTo>
                    <a:pt x="31861" y="67748"/>
                  </a:lnTo>
                  <a:lnTo>
                    <a:pt x="30516" y="67827"/>
                  </a:lnTo>
                  <a:lnTo>
                    <a:pt x="29172" y="67895"/>
                  </a:lnTo>
                  <a:lnTo>
                    <a:pt x="27827" y="67954"/>
                  </a:lnTo>
                  <a:lnTo>
                    <a:pt x="26483" y="68003"/>
                  </a:lnTo>
                  <a:lnTo>
                    <a:pt x="25138" y="68052"/>
                  </a:lnTo>
                  <a:lnTo>
                    <a:pt x="23794" y="68081"/>
                  </a:lnTo>
                  <a:lnTo>
                    <a:pt x="22449" y="68110"/>
                  </a:lnTo>
                  <a:lnTo>
                    <a:pt x="21105" y="68140"/>
                  </a:lnTo>
                  <a:lnTo>
                    <a:pt x="19760" y="68149"/>
                  </a:lnTo>
                  <a:lnTo>
                    <a:pt x="18416" y="68159"/>
                  </a:lnTo>
                  <a:lnTo>
                    <a:pt x="17066" y="68149"/>
                  </a:lnTo>
                  <a:lnTo>
                    <a:pt x="15722" y="68140"/>
                  </a:lnTo>
                  <a:lnTo>
                    <a:pt x="14377" y="68130"/>
                  </a:lnTo>
                  <a:lnTo>
                    <a:pt x="13033" y="68100"/>
                  </a:lnTo>
                  <a:lnTo>
                    <a:pt x="12952" y="68091"/>
                  </a:lnTo>
                  <a:lnTo>
                    <a:pt x="12876" y="68061"/>
                  </a:lnTo>
                  <a:lnTo>
                    <a:pt x="12805" y="68022"/>
                  </a:lnTo>
                  <a:lnTo>
                    <a:pt x="12738" y="67964"/>
                  </a:lnTo>
                  <a:lnTo>
                    <a:pt x="12681" y="67905"/>
                  </a:lnTo>
                  <a:lnTo>
                    <a:pt x="12624" y="67827"/>
                  </a:lnTo>
                  <a:lnTo>
                    <a:pt x="12577" y="67739"/>
                  </a:lnTo>
                  <a:lnTo>
                    <a:pt x="12529" y="67641"/>
                  </a:lnTo>
                  <a:lnTo>
                    <a:pt x="12491" y="67533"/>
                  </a:lnTo>
                  <a:lnTo>
                    <a:pt x="12458" y="67426"/>
                  </a:lnTo>
                  <a:lnTo>
                    <a:pt x="12429" y="67308"/>
                  </a:lnTo>
                  <a:lnTo>
                    <a:pt x="12406" y="67181"/>
                  </a:lnTo>
                  <a:lnTo>
                    <a:pt x="12387" y="67054"/>
                  </a:lnTo>
                  <a:lnTo>
                    <a:pt x="12372" y="66917"/>
                  </a:lnTo>
                  <a:lnTo>
                    <a:pt x="12363" y="66790"/>
                  </a:lnTo>
                  <a:lnTo>
                    <a:pt x="12363" y="66653"/>
                  </a:lnTo>
                  <a:lnTo>
                    <a:pt x="12363" y="66516"/>
                  </a:lnTo>
                  <a:lnTo>
                    <a:pt x="12372" y="66389"/>
                  </a:lnTo>
                  <a:lnTo>
                    <a:pt x="12382" y="66252"/>
                  </a:lnTo>
                  <a:lnTo>
                    <a:pt x="12401" y="66125"/>
                  </a:lnTo>
                  <a:lnTo>
                    <a:pt x="12425" y="66008"/>
                  </a:lnTo>
                  <a:lnTo>
                    <a:pt x="12453" y="65890"/>
                  </a:lnTo>
                  <a:lnTo>
                    <a:pt x="12486" y="65773"/>
                  </a:lnTo>
                  <a:lnTo>
                    <a:pt x="12529" y="65666"/>
                  </a:lnTo>
                  <a:lnTo>
                    <a:pt x="12572" y="65568"/>
                  </a:lnTo>
                  <a:lnTo>
                    <a:pt x="12619" y="65480"/>
                  </a:lnTo>
                  <a:lnTo>
                    <a:pt x="12676" y="65411"/>
                  </a:lnTo>
                  <a:lnTo>
                    <a:pt x="12738" y="65343"/>
                  </a:lnTo>
                  <a:lnTo>
                    <a:pt x="12805" y="65284"/>
                  </a:lnTo>
                  <a:lnTo>
                    <a:pt x="12871" y="65245"/>
                  </a:lnTo>
                  <a:lnTo>
                    <a:pt x="12952" y="65226"/>
                  </a:lnTo>
                  <a:lnTo>
                    <a:pt x="13033" y="65206"/>
                  </a:lnTo>
                  <a:lnTo>
                    <a:pt x="14377" y="65186"/>
                  </a:lnTo>
                  <a:lnTo>
                    <a:pt x="15722" y="65167"/>
                  </a:lnTo>
                  <a:lnTo>
                    <a:pt x="17066" y="65157"/>
                  </a:lnTo>
                  <a:close/>
                  <a:moveTo>
                    <a:pt x="6624" y="63025"/>
                  </a:moveTo>
                  <a:lnTo>
                    <a:pt x="6733" y="63035"/>
                  </a:lnTo>
                  <a:lnTo>
                    <a:pt x="6838" y="63055"/>
                  </a:lnTo>
                  <a:lnTo>
                    <a:pt x="6947" y="63084"/>
                  </a:lnTo>
                  <a:lnTo>
                    <a:pt x="7051" y="63133"/>
                  </a:lnTo>
                  <a:lnTo>
                    <a:pt x="7156" y="63192"/>
                  </a:lnTo>
                  <a:lnTo>
                    <a:pt x="7260" y="63260"/>
                  </a:lnTo>
                  <a:lnTo>
                    <a:pt x="7365" y="63338"/>
                  </a:lnTo>
                  <a:lnTo>
                    <a:pt x="7469" y="63436"/>
                  </a:lnTo>
                  <a:lnTo>
                    <a:pt x="7517" y="63485"/>
                  </a:lnTo>
                  <a:lnTo>
                    <a:pt x="7560" y="63544"/>
                  </a:lnTo>
                  <a:lnTo>
                    <a:pt x="7598" y="63602"/>
                  </a:lnTo>
                  <a:lnTo>
                    <a:pt x="7631" y="63661"/>
                  </a:lnTo>
                  <a:lnTo>
                    <a:pt x="7659" y="63729"/>
                  </a:lnTo>
                  <a:lnTo>
                    <a:pt x="7683" y="63798"/>
                  </a:lnTo>
                  <a:lnTo>
                    <a:pt x="7702" y="63876"/>
                  </a:lnTo>
                  <a:lnTo>
                    <a:pt x="7721" y="63954"/>
                  </a:lnTo>
                  <a:lnTo>
                    <a:pt x="7735" y="64033"/>
                  </a:lnTo>
                  <a:lnTo>
                    <a:pt x="7740" y="64111"/>
                  </a:lnTo>
                  <a:lnTo>
                    <a:pt x="7745" y="64199"/>
                  </a:lnTo>
                  <a:lnTo>
                    <a:pt x="7750" y="64277"/>
                  </a:lnTo>
                  <a:lnTo>
                    <a:pt x="7745" y="64365"/>
                  </a:lnTo>
                  <a:lnTo>
                    <a:pt x="7740" y="64443"/>
                  </a:lnTo>
                  <a:lnTo>
                    <a:pt x="7735" y="64531"/>
                  </a:lnTo>
                  <a:lnTo>
                    <a:pt x="7721" y="64609"/>
                  </a:lnTo>
                  <a:lnTo>
                    <a:pt x="7849" y="64756"/>
                  </a:lnTo>
                  <a:lnTo>
                    <a:pt x="7973" y="64913"/>
                  </a:lnTo>
                  <a:lnTo>
                    <a:pt x="8092" y="65089"/>
                  </a:lnTo>
                  <a:lnTo>
                    <a:pt x="8206" y="65284"/>
                  </a:lnTo>
                  <a:lnTo>
                    <a:pt x="8315" y="65490"/>
                  </a:lnTo>
                  <a:lnTo>
                    <a:pt x="8415" y="65705"/>
                  </a:lnTo>
                  <a:lnTo>
                    <a:pt x="8515" y="65939"/>
                  </a:lnTo>
                  <a:lnTo>
                    <a:pt x="8605" y="66184"/>
                  </a:lnTo>
                  <a:lnTo>
                    <a:pt x="8690" y="66438"/>
                  </a:lnTo>
                  <a:lnTo>
                    <a:pt x="8766" y="66702"/>
                  </a:lnTo>
                  <a:lnTo>
                    <a:pt x="8838" y="66976"/>
                  </a:lnTo>
                  <a:lnTo>
                    <a:pt x="8899" y="67260"/>
                  </a:lnTo>
                  <a:lnTo>
                    <a:pt x="8952" y="67553"/>
                  </a:lnTo>
                  <a:lnTo>
                    <a:pt x="8994" y="67846"/>
                  </a:lnTo>
                  <a:lnTo>
                    <a:pt x="9032" y="68149"/>
                  </a:lnTo>
                  <a:lnTo>
                    <a:pt x="9061" y="68453"/>
                  </a:lnTo>
                  <a:lnTo>
                    <a:pt x="9075" y="68746"/>
                  </a:lnTo>
                  <a:lnTo>
                    <a:pt x="9085" y="69029"/>
                  </a:lnTo>
                  <a:lnTo>
                    <a:pt x="9085" y="69313"/>
                  </a:lnTo>
                  <a:lnTo>
                    <a:pt x="9075" y="69587"/>
                  </a:lnTo>
                  <a:lnTo>
                    <a:pt x="9061" y="69851"/>
                  </a:lnTo>
                  <a:lnTo>
                    <a:pt x="9032" y="70115"/>
                  </a:lnTo>
                  <a:lnTo>
                    <a:pt x="9004" y="70369"/>
                  </a:lnTo>
                  <a:lnTo>
                    <a:pt x="8966" y="70614"/>
                  </a:lnTo>
                  <a:lnTo>
                    <a:pt x="8918" y="70858"/>
                  </a:lnTo>
                  <a:lnTo>
                    <a:pt x="8866" y="71093"/>
                  </a:lnTo>
                  <a:lnTo>
                    <a:pt x="8809" y="71318"/>
                  </a:lnTo>
                  <a:lnTo>
                    <a:pt x="8743" y="71533"/>
                  </a:lnTo>
                  <a:lnTo>
                    <a:pt x="8671" y="71738"/>
                  </a:lnTo>
                  <a:lnTo>
                    <a:pt x="8595" y="71934"/>
                  </a:lnTo>
                  <a:lnTo>
                    <a:pt x="8515" y="72129"/>
                  </a:lnTo>
                  <a:lnTo>
                    <a:pt x="8429" y="72305"/>
                  </a:lnTo>
                  <a:lnTo>
                    <a:pt x="8334" y="72481"/>
                  </a:lnTo>
                  <a:lnTo>
                    <a:pt x="8239" y="72638"/>
                  </a:lnTo>
                  <a:lnTo>
                    <a:pt x="8139" y="72794"/>
                  </a:lnTo>
                  <a:lnTo>
                    <a:pt x="8035" y="72931"/>
                  </a:lnTo>
                  <a:lnTo>
                    <a:pt x="7925" y="73068"/>
                  </a:lnTo>
                  <a:lnTo>
                    <a:pt x="7811" y="73185"/>
                  </a:lnTo>
                  <a:lnTo>
                    <a:pt x="7697" y="73293"/>
                  </a:lnTo>
                  <a:lnTo>
                    <a:pt x="7579" y="73391"/>
                  </a:lnTo>
                  <a:lnTo>
                    <a:pt x="7455" y="73469"/>
                  </a:lnTo>
                  <a:lnTo>
                    <a:pt x="7332" y="73547"/>
                  </a:lnTo>
                  <a:lnTo>
                    <a:pt x="7203" y="73606"/>
                  </a:lnTo>
                  <a:lnTo>
                    <a:pt x="7075" y="73655"/>
                  </a:lnTo>
                  <a:lnTo>
                    <a:pt x="6947" y="73684"/>
                  </a:lnTo>
                  <a:lnTo>
                    <a:pt x="6814" y="73714"/>
                  </a:lnTo>
                  <a:lnTo>
                    <a:pt x="6681" y="73723"/>
                  </a:lnTo>
                  <a:lnTo>
                    <a:pt x="6543" y="73714"/>
                  </a:lnTo>
                  <a:lnTo>
                    <a:pt x="6415" y="73694"/>
                  </a:lnTo>
                  <a:lnTo>
                    <a:pt x="6291" y="73665"/>
                  </a:lnTo>
                  <a:lnTo>
                    <a:pt x="6168" y="73626"/>
                  </a:lnTo>
                  <a:lnTo>
                    <a:pt x="6044" y="73577"/>
                  </a:lnTo>
                  <a:lnTo>
                    <a:pt x="5921" y="73518"/>
                  </a:lnTo>
                  <a:lnTo>
                    <a:pt x="5802" y="73440"/>
                  </a:lnTo>
                  <a:lnTo>
                    <a:pt x="5688" y="73361"/>
                  </a:lnTo>
                  <a:lnTo>
                    <a:pt x="5574" y="73273"/>
                  </a:lnTo>
                  <a:lnTo>
                    <a:pt x="5460" y="73166"/>
                  </a:lnTo>
                  <a:lnTo>
                    <a:pt x="5350" y="73058"/>
                  </a:lnTo>
                  <a:lnTo>
                    <a:pt x="5246" y="72941"/>
                  </a:lnTo>
                  <a:lnTo>
                    <a:pt x="5141" y="72814"/>
                  </a:lnTo>
                  <a:lnTo>
                    <a:pt x="5042" y="72677"/>
                  </a:lnTo>
                  <a:lnTo>
                    <a:pt x="4942" y="72530"/>
                  </a:lnTo>
                  <a:lnTo>
                    <a:pt x="4852" y="72384"/>
                  </a:lnTo>
                  <a:lnTo>
                    <a:pt x="4761" y="72217"/>
                  </a:lnTo>
                  <a:lnTo>
                    <a:pt x="4676" y="72051"/>
                  </a:lnTo>
                  <a:lnTo>
                    <a:pt x="4595" y="71875"/>
                  </a:lnTo>
                  <a:lnTo>
                    <a:pt x="4519" y="71689"/>
                  </a:lnTo>
                  <a:lnTo>
                    <a:pt x="4448" y="71504"/>
                  </a:lnTo>
                  <a:lnTo>
                    <a:pt x="4381" y="71308"/>
                  </a:lnTo>
                  <a:lnTo>
                    <a:pt x="4315" y="71103"/>
                  </a:lnTo>
                  <a:lnTo>
                    <a:pt x="4258" y="70887"/>
                  </a:lnTo>
                  <a:lnTo>
                    <a:pt x="4205" y="70672"/>
                  </a:lnTo>
                  <a:lnTo>
                    <a:pt x="4163" y="70447"/>
                  </a:lnTo>
                  <a:lnTo>
                    <a:pt x="4120" y="70213"/>
                  </a:lnTo>
                  <a:lnTo>
                    <a:pt x="4087" y="69978"/>
                  </a:lnTo>
                  <a:lnTo>
                    <a:pt x="4053" y="69743"/>
                  </a:lnTo>
                  <a:lnTo>
                    <a:pt x="4034" y="69489"/>
                  </a:lnTo>
                  <a:lnTo>
                    <a:pt x="4015" y="69245"/>
                  </a:lnTo>
                  <a:lnTo>
                    <a:pt x="4006" y="68990"/>
                  </a:lnTo>
                  <a:lnTo>
                    <a:pt x="4001" y="68726"/>
                  </a:lnTo>
                  <a:lnTo>
                    <a:pt x="4006" y="68560"/>
                  </a:lnTo>
                  <a:lnTo>
                    <a:pt x="4011" y="68394"/>
                  </a:lnTo>
                  <a:lnTo>
                    <a:pt x="4030" y="68042"/>
                  </a:lnTo>
                  <a:lnTo>
                    <a:pt x="4049" y="67807"/>
                  </a:lnTo>
                  <a:lnTo>
                    <a:pt x="4072" y="67572"/>
                  </a:lnTo>
                  <a:lnTo>
                    <a:pt x="4101" y="67338"/>
                  </a:lnTo>
                  <a:lnTo>
                    <a:pt x="4134" y="67113"/>
                  </a:lnTo>
                  <a:lnTo>
                    <a:pt x="4177" y="66878"/>
                  </a:lnTo>
                  <a:lnTo>
                    <a:pt x="4220" y="66653"/>
                  </a:lnTo>
                  <a:lnTo>
                    <a:pt x="4272" y="66428"/>
                  </a:lnTo>
                  <a:lnTo>
                    <a:pt x="4324" y="66203"/>
                  </a:lnTo>
                  <a:lnTo>
                    <a:pt x="4386" y="65988"/>
                  </a:lnTo>
                  <a:lnTo>
                    <a:pt x="4448" y="65773"/>
                  </a:lnTo>
                  <a:lnTo>
                    <a:pt x="4519" y="65558"/>
                  </a:lnTo>
                  <a:lnTo>
                    <a:pt x="4590" y="65353"/>
                  </a:lnTo>
                  <a:lnTo>
                    <a:pt x="4666" y="65157"/>
                  </a:lnTo>
                  <a:lnTo>
                    <a:pt x="4747" y="64961"/>
                  </a:lnTo>
                  <a:lnTo>
                    <a:pt x="4833" y="64776"/>
                  </a:lnTo>
                  <a:lnTo>
                    <a:pt x="4918" y="64600"/>
                  </a:lnTo>
                  <a:lnTo>
                    <a:pt x="5008" y="64424"/>
                  </a:lnTo>
                  <a:lnTo>
                    <a:pt x="5103" y="64257"/>
                  </a:lnTo>
                  <a:lnTo>
                    <a:pt x="5198" y="64101"/>
                  </a:lnTo>
                  <a:lnTo>
                    <a:pt x="5298" y="63954"/>
                  </a:lnTo>
                  <a:lnTo>
                    <a:pt x="5398" y="63817"/>
                  </a:lnTo>
                  <a:lnTo>
                    <a:pt x="5502" y="63690"/>
                  </a:lnTo>
                  <a:lnTo>
                    <a:pt x="5607" y="63573"/>
                  </a:lnTo>
                  <a:lnTo>
                    <a:pt x="5716" y="63465"/>
                  </a:lnTo>
                  <a:lnTo>
                    <a:pt x="5826" y="63368"/>
                  </a:lnTo>
                  <a:lnTo>
                    <a:pt x="5935" y="63280"/>
                  </a:lnTo>
                  <a:lnTo>
                    <a:pt x="6049" y="63201"/>
                  </a:lnTo>
                  <a:lnTo>
                    <a:pt x="6163" y="63143"/>
                  </a:lnTo>
                  <a:lnTo>
                    <a:pt x="6277" y="63094"/>
                  </a:lnTo>
                  <a:lnTo>
                    <a:pt x="6391" y="63055"/>
                  </a:lnTo>
                  <a:lnTo>
                    <a:pt x="6505" y="63035"/>
                  </a:lnTo>
                  <a:lnTo>
                    <a:pt x="6624" y="63025"/>
                  </a:lnTo>
                  <a:close/>
                  <a:moveTo>
                    <a:pt x="11303" y="79209"/>
                  </a:moveTo>
                  <a:lnTo>
                    <a:pt x="11389" y="79219"/>
                  </a:lnTo>
                  <a:lnTo>
                    <a:pt x="12092" y="79307"/>
                  </a:lnTo>
                  <a:lnTo>
                    <a:pt x="12795" y="79385"/>
                  </a:lnTo>
                  <a:lnTo>
                    <a:pt x="13503" y="79454"/>
                  </a:lnTo>
                  <a:lnTo>
                    <a:pt x="14206" y="79512"/>
                  </a:lnTo>
                  <a:lnTo>
                    <a:pt x="14909" y="79571"/>
                  </a:lnTo>
                  <a:lnTo>
                    <a:pt x="15612" y="79620"/>
                  </a:lnTo>
                  <a:lnTo>
                    <a:pt x="17019" y="79708"/>
                  </a:lnTo>
                  <a:lnTo>
                    <a:pt x="18425" y="79776"/>
                  </a:lnTo>
                  <a:lnTo>
                    <a:pt x="19831" y="79835"/>
                  </a:lnTo>
                  <a:lnTo>
                    <a:pt x="21238" y="79874"/>
                  </a:lnTo>
                  <a:lnTo>
                    <a:pt x="22644" y="79913"/>
                  </a:lnTo>
                  <a:lnTo>
                    <a:pt x="25456" y="79972"/>
                  </a:lnTo>
                  <a:lnTo>
                    <a:pt x="26863" y="80011"/>
                  </a:lnTo>
                  <a:lnTo>
                    <a:pt x="28269" y="80050"/>
                  </a:lnTo>
                  <a:lnTo>
                    <a:pt x="29675" y="80109"/>
                  </a:lnTo>
                  <a:lnTo>
                    <a:pt x="31082" y="80168"/>
                  </a:lnTo>
                  <a:lnTo>
                    <a:pt x="32488" y="80256"/>
                  </a:lnTo>
                  <a:lnTo>
                    <a:pt x="33196" y="80304"/>
                  </a:lnTo>
                  <a:lnTo>
                    <a:pt x="33899" y="80363"/>
                  </a:lnTo>
                  <a:lnTo>
                    <a:pt x="33951" y="80373"/>
                  </a:lnTo>
                  <a:lnTo>
                    <a:pt x="33999" y="80392"/>
                  </a:lnTo>
                  <a:lnTo>
                    <a:pt x="34041" y="80412"/>
                  </a:lnTo>
                  <a:lnTo>
                    <a:pt x="34084" y="80451"/>
                  </a:lnTo>
                  <a:lnTo>
                    <a:pt x="34122" y="80490"/>
                  </a:lnTo>
                  <a:lnTo>
                    <a:pt x="34155" y="80529"/>
                  </a:lnTo>
                  <a:lnTo>
                    <a:pt x="34184" y="80588"/>
                  </a:lnTo>
                  <a:lnTo>
                    <a:pt x="34212" y="80647"/>
                  </a:lnTo>
                  <a:lnTo>
                    <a:pt x="34236" y="80705"/>
                  </a:lnTo>
                  <a:lnTo>
                    <a:pt x="34255" y="80774"/>
                  </a:lnTo>
                  <a:lnTo>
                    <a:pt x="34274" y="80842"/>
                  </a:lnTo>
                  <a:lnTo>
                    <a:pt x="34288" y="80911"/>
                  </a:lnTo>
                  <a:lnTo>
                    <a:pt x="34298" y="80989"/>
                  </a:lnTo>
                  <a:lnTo>
                    <a:pt x="34303" y="81057"/>
                  </a:lnTo>
                  <a:lnTo>
                    <a:pt x="34307" y="81136"/>
                  </a:lnTo>
                  <a:lnTo>
                    <a:pt x="34307" y="81214"/>
                  </a:lnTo>
                  <a:lnTo>
                    <a:pt x="34307" y="81292"/>
                  </a:lnTo>
                  <a:lnTo>
                    <a:pt x="34303" y="81370"/>
                  </a:lnTo>
                  <a:lnTo>
                    <a:pt x="34293" y="81449"/>
                  </a:lnTo>
                  <a:lnTo>
                    <a:pt x="34279" y="81527"/>
                  </a:lnTo>
                  <a:lnTo>
                    <a:pt x="34265" y="81605"/>
                  </a:lnTo>
                  <a:lnTo>
                    <a:pt x="34246" y="81673"/>
                  </a:lnTo>
                  <a:lnTo>
                    <a:pt x="34227" y="81742"/>
                  </a:lnTo>
                  <a:lnTo>
                    <a:pt x="34203" y="81810"/>
                  </a:lnTo>
                  <a:lnTo>
                    <a:pt x="34174" y="81869"/>
                  </a:lnTo>
                  <a:lnTo>
                    <a:pt x="34141" y="81928"/>
                  </a:lnTo>
                  <a:lnTo>
                    <a:pt x="34108" y="81977"/>
                  </a:lnTo>
                  <a:lnTo>
                    <a:pt x="34075" y="82016"/>
                  </a:lnTo>
                  <a:lnTo>
                    <a:pt x="34032" y="82055"/>
                  </a:lnTo>
                  <a:lnTo>
                    <a:pt x="33989" y="82094"/>
                  </a:lnTo>
                  <a:lnTo>
                    <a:pt x="33946" y="82114"/>
                  </a:lnTo>
                  <a:lnTo>
                    <a:pt x="33899" y="82133"/>
                  </a:lnTo>
                  <a:lnTo>
                    <a:pt x="33200" y="82309"/>
                  </a:lnTo>
                  <a:lnTo>
                    <a:pt x="32502" y="82456"/>
                  </a:lnTo>
                  <a:lnTo>
                    <a:pt x="31804" y="82602"/>
                  </a:lnTo>
                  <a:lnTo>
                    <a:pt x="31105" y="82730"/>
                  </a:lnTo>
                  <a:lnTo>
                    <a:pt x="30407" y="82837"/>
                  </a:lnTo>
                  <a:lnTo>
                    <a:pt x="29704" y="82935"/>
                  </a:lnTo>
                  <a:lnTo>
                    <a:pt x="29001" y="83023"/>
                  </a:lnTo>
                  <a:lnTo>
                    <a:pt x="28298" y="83091"/>
                  </a:lnTo>
                  <a:lnTo>
                    <a:pt x="27594" y="83160"/>
                  </a:lnTo>
                  <a:lnTo>
                    <a:pt x="26886" y="83209"/>
                  </a:lnTo>
                  <a:lnTo>
                    <a:pt x="26183" y="83238"/>
                  </a:lnTo>
                  <a:lnTo>
                    <a:pt x="25475" y="83267"/>
                  </a:lnTo>
                  <a:lnTo>
                    <a:pt x="24768" y="83287"/>
                  </a:lnTo>
                  <a:lnTo>
                    <a:pt x="23357" y="83287"/>
                  </a:lnTo>
                  <a:lnTo>
                    <a:pt x="22649" y="83267"/>
                  </a:lnTo>
                  <a:lnTo>
                    <a:pt x="21941" y="83248"/>
                  </a:lnTo>
                  <a:lnTo>
                    <a:pt x="21233" y="83219"/>
                  </a:lnTo>
                  <a:lnTo>
                    <a:pt x="20525" y="83179"/>
                  </a:lnTo>
                  <a:lnTo>
                    <a:pt x="19822" y="83131"/>
                  </a:lnTo>
                  <a:lnTo>
                    <a:pt x="19114" y="83082"/>
                  </a:lnTo>
                  <a:lnTo>
                    <a:pt x="18406" y="83023"/>
                  </a:lnTo>
                  <a:lnTo>
                    <a:pt x="17703" y="82954"/>
                  </a:lnTo>
                  <a:lnTo>
                    <a:pt x="17000" y="82886"/>
                  </a:lnTo>
                  <a:lnTo>
                    <a:pt x="15589" y="82730"/>
                  </a:lnTo>
                  <a:lnTo>
                    <a:pt x="14187" y="82554"/>
                  </a:lnTo>
                  <a:lnTo>
                    <a:pt x="12786" y="82358"/>
                  </a:lnTo>
                  <a:lnTo>
                    <a:pt x="11389" y="82162"/>
                  </a:lnTo>
                  <a:lnTo>
                    <a:pt x="11308" y="82143"/>
                  </a:lnTo>
                  <a:lnTo>
                    <a:pt x="11227" y="82104"/>
                  </a:lnTo>
                  <a:lnTo>
                    <a:pt x="11156" y="82055"/>
                  </a:lnTo>
                  <a:lnTo>
                    <a:pt x="11090" y="81986"/>
                  </a:lnTo>
                  <a:lnTo>
                    <a:pt x="11028" y="81918"/>
                  </a:lnTo>
                  <a:lnTo>
                    <a:pt x="10971" y="81830"/>
                  </a:lnTo>
                  <a:lnTo>
                    <a:pt x="10919" y="81732"/>
                  </a:lnTo>
                  <a:lnTo>
                    <a:pt x="10876" y="81625"/>
                  </a:lnTo>
                  <a:lnTo>
                    <a:pt x="10833" y="81507"/>
                  </a:lnTo>
                  <a:lnTo>
                    <a:pt x="10800" y="81390"/>
                  </a:lnTo>
                  <a:lnTo>
                    <a:pt x="10767" y="81263"/>
                  </a:lnTo>
                  <a:lnTo>
                    <a:pt x="10743" y="81136"/>
                  </a:lnTo>
                  <a:lnTo>
                    <a:pt x="10724" y="80999"/>
                  </a:lnTo>
                  <a:lnTo>
                    <a:pt x="10710" y="80862"/>
                  </a:lnTo>
                  <a:lnTo>
                    <a:pt x="10705" y="80725"/>
                  </a:lnTo>
                  <a:lnTo>
                    <a:pt x="10700" y="80588"/>
                  </a:lnTo>
                  <a:lnTo>
                    <a:pt x="10700" y="80451"/>
                  </a:lnTo>
                  <a:lnTo>
                    <a:pt x="10710" y="80314"/>
                  </a:lnTo>
                  <a:lnTo>
                    <a:pt x="10724" y="80177"/>
                  </a:lnTo>
                  <a:lnTo>
                    <a:pt x="10743" y="80050"/>
                  </a:lnTo>
                  <a:lnTo>
                    <a:pt x="10767" y="79933"/>
                  </a:lnTo>
                  <a:lnTo>
                    <a:pt x="10795" y="79816"/>
                  </a:lnTo>
                  <a:lnTo>
                    <a:pt x="10828" y="79698"/>
                  </a:lnTo>
                  <a:lnTo>
                    <a:pt x="10871" y="79600"/>
                  </a:lnTo>
                  <a:lnTo>
                    <a:pt x="10914" y="79512"/>
                  </a:lnTo>
                  <a:lnTo>
                    <a:pt x="10966" y="79424"/>
                  </a:lnTo>
                  <a:lnTo>
                    <a:pt x="11023" y="79356"/>
                  </a:lnTo>
                  <a:lnTo>
                    <a:pt x="11085" y="79297"/>
                  </a:lnTo>
                  <a:lnTo>
                    <a:pt x="11156" y="79258"/>
                  </a:lnTo>
                  <a:lnTo>
                    <a:pt x="11227" y="79229"/>
                  </a:lnTo>
                  <a:lnTo>
                    <a:pt x="11303" y="79209"/>
                  </a:lnTo>
                  <a:close/>
                  <a:moveTo>
                    <a:pt x="6956" y="77860"/>
                  </a:moveTo>
                  <a:lnTo>
                    <a:pt x="7094" y="77889"/>
                  </a:lnTo>
                  <a:lnTo>
                    <a:pt x="7237" y="77918"/>
                  </a:lnTo>
                  <a:lnTo>
                    <a:pt x="7374" y="77977"/>
                  </a:lnTo>
                  <a:lnTo>
                    <a:pt x="7512" y="78046"/>
                  </a:lnTo>
                  <a:lnTo>
                    <a:pt x="7645" y="78134"/>
                  </a:lnTo>
                  <a:lnTo>
                    <a:pt x="7778" y="78231"/>
                  </a:lnTo>
                  <a:lnTo>
                    <a:pt x="7911" y="78339"/>
                  </a:lnTo>
                  <a:lnTo>
                    <a:pt x="8035" y="78466"/>
                  </a:lnTo>
                  <a:lnTo>
                    <a:pt x="8158" y="78603"/>
                  </a:lnTo>
                  <a:lnTo>
                    <a:pt x="8277" y="78759"/>
                  </a:lnTo>
                  <a:lnTo>
                    <a:pt x="8396" y="78926"/>
                  </a:lnTo>
                  <a:lnTo>
                    <a:pt x="8505" y="79102"/>
                  </a:lnTo>
                  <a:lnTo>
                    <a:pt x="8614" y="79287"/>
                  </a:lnTo>
                  <a:lnTo>
                    <a:pt x="8714" y="79493"/>
                  </a:lnTo>
                  <a:lnTo>
                    <a:pt x="8809" y="79698"/>
                  </a:lnTo>
                  <a:lnTo>
                    <a:pt x="8904" y="79923"/>
                  </a:lnTo>
                  <a:lnTo>
                    <a:pt x="8990" y="80148"/>
                  </a:lnTo>
                  <a:lnTo>
                    <a:pt x="9066" y="80392"/>
                  </a:lnTo>
                  <a:lnTo>
                    <a:pt x="9142" y="80637"/>
                  </a:lnTo>
                  <a:lnTo>
                    <a:pt x="9208" y="80901"/>
                  </a:lnTo>
                  <a:lnTo>
                    <a:pt x="9265" y="81165"/>
                  </a:lnTo>
                  <a:lnTo>
                    <a:pt x="9317" y="81439"/>
                  </a:lnTo>
                  <a:lnTo>
                    <a:pt x="9360" y="81713"/>
                  </a:lnTo>
                  <a:lnTo>
                    <a:pt x="9398" y="81996"/>
                  </a:lnTo>
                  <a:lnTo>
                    <a:pt x="9427" y="82290"/>
                  </a:lnTo>
                  <a:lnTo>
                    <a:pt x="9446" y="82593"/>
                  </a:lnTo>
                  <a:lnTo>
                    <a:pt x="9455" y="82896"/>
                  </a:lnTo>
                  <a:lnTo>
                    <a:pt x="9460" y="83189"/>
                  </a:lnTo>
                  <a:lnTo>
                    <a:pt x="9451" y="83473"/>
                  </a:lnTo>
                  <a:lnTo>
                    <a:pt x="9436" y="83747"/>
                  </a:lnTo>
                  <a:lnTo>
                    <a:pt x="9413" y="84020"/>
                  </a:lnTo>
                  <a:lnTo>
                    <a:pt x="9384" y="84284"/>
                  </a:lnTo>
                  <a:lnTo>
                    <a:pt x="9346" y="84539"/>
                  </a:lnTo>
                  <a:lnTo>
                    <a:pt x="9303" y="84783"/>
                  </a:lnTo>
                  <a:lnTo>
                    <a:pt x="9251" y="85028"/>
                  </a:lnTo>
                  <a:lnTo>
                    <a:pt x="9189" y="85253"/>
                  </a:lnTo>
                  <a:lnTo>
                    <a:pt x="9127" y="85477"/>
                  </a:lnTo>
                  <a:lnTo>
                    <a:pt x="9056" y="85693"/>
                  </a:lnTo>
                  <a:lnTo>
                    <a:pt x="8980" y="85898"/>
                  </a:lnTo>
                  <a:lnTo>
                    <a:pt x="8899" y="86093"/>
                  </a:lnTo>
                  <a:lnTo>
                    <a:pt x="8809" y="86289"/>
                  </a:lnTo>
                  <a:lnTo>
                    <a:pt x="8719" y="86465"/>
                  </a:lnTo>
                  <a:lnTo>
                    <a:pt x="8624" y="86631"/>
                  </a:lnTo>
                  <a:lnTo>
                    <a:pt x="8524" y="86788"/>
                  </a:lnTo>
                  <a:lnTo>
                    <a:pt x="8415" y="86944"/>
                  </a:lnTo>
                  <a:lnTo>
                    <a:pt x="8310" y="87081"/>
                  </a:lnTo>
                  <a:lnTo>
                    <a:pt x="8196" y="87208"/>
                  </a:lnTo>
                  <a:lnTo>
                    <a:pt x="8082" y="87326"/>
                  </a:lnTo>
                  <a:lnTo>
                    <a:pt x="7963" y="87433"/>
                  </a:lnTo>
                  <a:lnTo>
                    <a:pt x="7840" y="87531"/>
                  </a:lnTo>
                  <a:lnTo>
                    <a:pt x="7716" y="87609"/>
                  </a:lnTo>
                  <a:lnTo>
                    <a:pt x="7593" y="87687"/>
                  </a:lnTo>
                  <a:lnTo>
                    <a:pt x="7465" y="87746"/>
                  </a:lnTo>
                  <a:lnTo>
                    <a:pt x="7336" y="87795"/>
                  </a:lnTo>
                  <a:lnTo>
                    <a:pt x="7203" y="87834"/>
                  </a:lnTo>
                  <a:lnTo>
                    <a:pt x="7075" y="87854"/>
                  </a:lnTo>
                  <a:lnTo>
                    <a:pt x="6942" y="87873"/>
                  </a:lnTo>
                  <a:lnTo>
                    <a:pt x="6809" y="87873"/>
                  </a:lnTo>
                  <a:lnTo>
                    <a:pt x="6676" y="87854"/>
                  </a:lnTo>
                  <a:lnTo>
                    <a:pt x="6543" y="87824"/>
                  </a:lnTo>
                  <a:lnTo>
                    <a:pt x="6405" y="87785"/>
                  </a:lnTo>
                  <a:lnTo>
                    <a:pt x="6277" y="87727"/>
                  </a:lnTo>
                  <a:lnTo>
                    <a:pt x="6149" y="87658"/>
                  </a:lnTo>
                  <a:lnTo>
                    <a:pt x="6020" y="87570"/>
                  </a:lnTo>
                  <a:lnTo>
                    <a:pt x="5897" y="87482"/>
                  </a:lnTo>
                  <a:lnTo>
                    <a:pt x="5778" y="87375"/>
                  </a:lnTo>
                  <a:lnTo>
                    <a:pt x="5664" y="87257"/>
                  </a:lnTo>
                  <a:lnTo>
                    <a:pt x="5550" y="87120"/>
                  </a:lnTo>
                  <a:lnTo>
                    <a:pt x="5441" y="86983"/>
                  </a:lnTo>
                  <a:lnTo>
                    <a:pt x="5336" y="86837"/>
                  </a:lnTo>
                  <a:lnTo>
                    <a:pt x="5236" y="86670"/>
                  </a:lnTo>
                  <a:lnTo>
                    <a:pt x="5141" y="86504"/>
                  </a:lnTo>
                  <a:lnTo>
                    <a:pt x="5051" y="86328"/>
                  </a:lnTo>
                  <a:lnTo>
                    <a:pt x="4966" y="86133"/>
                  </a:lnTo>
                  <a:lnTo>
                    <a:pt x="4885" y="85937"/>
                  </a:lnTo>
                  <a:lnTo>
                    <a:pt x="4809" y="85732"/>
                  </a:lnTo>
                  <a:lnTo>
                    <a:pt x="4742" y="85517"/>
                  </a:lnTo>
                  <a:lnTo>
                    <a:pt x="4681" y="85301"/>
                  </a:lnTo>
                  <a:lnTo>
                    <a:pt x="4624" y="85067"/>
                  </a:lnTo>
                  <a:lnTo>
                    <a:pt x="4571" y="84842"/>
                  </a:lnTo>
                  <a:lnTo>
                    <a:pt x="4529" y="84597"/>
                  </a:lnTo>
                  <a:lnTo>
                    <a:pt x="4495" y="84353"/>
                  </a:lnTo>
                  <a:lnTo>
                    <a:pt x="4467" y="84099"/>
                  </a:lnTo>
                  <a:lnTo>
                    <a:pt x="4448" y="83835"/>
                  </a:lnTo>
                  <a:lnTo>
                    <a:pt x="4434" y="83580"/>
                  </a:lnTo>
                  <a:lnTo>
                    <a:pt x="4429" y="83307"/>
                  </a:lnTo>
                  <a:lnTo>
                    <a:pt x="4429" y="83033"/>
                  </a:lnTo>
                  <a:lnTo>
                    <a:pt x="4443" y="82759"/>
                  </a:lnTo>
                  <a:lnTo>
                    <a:pt x="4462" y="82485"/>
                  </a:lnTo>
                  <a:lnTo>
                    <a:pt x="4491" y="82202"/>
                  </a:lnTo>
                  <a:lnTo>
                    <a:pt x="4533" y="81918"/>
                  </a:lnTo>
                  <a:lnTo>
                    <a:pt x="4571" y="81673"/>
                  </a:lnTo>
                  <a:lnTo>
                    <a:pt x="4624" y="81429"/>
                  </a:lnTo>
                  <a:lnTo>
                    <a:pt x="4685" y="81194"/>
                  </a:lnTo>
                  <a:lnTo>
                    <a:pt x="4752" y="80950"/>
                  </a:lnTo>
                  <a:lnTo>
                    <a:pt x="4823" y="80715"/>
                  </a:lnTo>
                  <a:lnTo>
                    <a:pt x="4909" y="80480"/>
                  </a:lnTo>
                  <a:lnTo>
                    <a:pt x="4994" y="80246"/>
                  </a:lnTo>
                  <a:lnTo>
                    <a:pt x="5089" y="80021"/>
                  </a:lnTo>
                  <a:lnTo>
                    <a:pt x="5189" y="79806"/>
                  </a:lnTo>
                  <a:lnTo>
                    <a:pt x="5293" y="79591"/>
                  </a:lnTo>
                  <a:lnTo>
                    <a:pt x="5407" y="79385"/>
                  </a:lnTo>
                  <a:lnTo>
                    <a:pt x="5521" y="79190"/>
                  </a:lnTo>
                  <a:lnTo>
                    <a:pt x="5640" y="79014"/>
                  </a:lnTo>
                  <a:lnTo>
                    <a:pt x="5759" y="78838"/>
                  </a:lnTo>
                  <a:lnTo>
                    <a:pt x="5887" y="78681"/>
                  </a:lnTo>
                  <a:lnTo>
                    <a:pt x="6016" y="78534"/>
                  </a:lnTo>
                  <a:lnTo>
                    <a:pt x="6025" y="78446"/>
                  </a:lnTo>
                  <a:lnTo>
                    <a:pt x="6044" y="78358"/>
                  </a:lnTo>
                  <a:lnTo>
                    <a:pt x="6063" y="78280"/>
                  </a:lnTo>
                  <a:lnTo>
                    <a:pt x="6087" y="78202"/>
                  </a:lnTo>
                  <a:lnTo>
                    <a:pt x="6115" y="78143"/>
                  </a:lnTo>
                  <a:lnTo>
                    <a:pt x="6153" y="78085"/>
                  </a:lnTo>
                  <a:lnTo>
                    <a:pt x="6191" y="78046"/>
                  </a:lnTo>
                  <a:lnTo>
                    <a:pt x="6239" y="78016"/>
                  </a:lnTo>
                  <a:lnTo>
                    <a:pt x="6381" y="77948"/>
                  </a:lnTo>
                  <a:lnTo>
                    <a:pt x="6524" y="77899"/>
                  </a:lnTo>
                  <a:lnTo>
                    <a:pt x="6671" y="77870"/>
                  </a:lnTo>
                  <a:lnTo>
                    <a:pt x="6814" y="77860"/>
                  </a:lnTo>
                  <a:close/>
                  <a:moveTo>
                    <a:pt x="41681" y="1"/>
                  </a:moveTo>
                  <a:lnTo>
                    <a:pt x="40997" y="196"/>
                  </a:lnTo>
                  <a:lnTo>
                    <a:pt x="40308" y="402"/>
                  </a:lnTo>
                  <a:lnTo>
                    <a:pt x="39619" y="588"/>
                  </a:lnTo>
                  <a:lnTo>
                    <a:pt x="38925" y="773"/>
                  </a:lnTo>
                  <a:lnTo>
                    <a:pt x="38232" y="949"/>
                  </a:lnTo>
                  <a:lnTo>
                    <a:pt x="37538" y="1116"/>
                  </a:lnTo>
                  <a:lnTo>
                    <a:pt x="36840" y="1282"/>
                  </a:lnTo>
                  <a:lnTo>
                    <a:pt x="36141" y="1438"/>
                  </a:lnTo>
                  <a:lnTo>
                    <a:pt x="35438" y="1585"/>
                  </a:lnTo>
                  <a:lnTo>
                    <a:pt x="34735" y="1732"/>
                  </a:lnTo>
                  <a:lnTo>
                    <a:pt x="34032" y="1869"/>
                  </a:lnTo>
                  <a:lnTo>
                    <a:pt x="33329" y="1996"/>
                  </a:lnTo>
                  <a:lnTo>
                    <a:pt x="32621" y="2113"/>
                  </a:lnTo>
                  <a:lnTo>
                    <a:pt x="31918" y="2230"/>
                  </a:lnTo>
                  <a:lnTo>
                    <a:pt x="31210" y="2348"/>
                  </a:lnTo>
                  <a:lnTo>
                    <a:pt x="30497" y="2446"/>
                  </a:lnTo>
                  <a:lnTo>
                    <a:pt x="29789" y="2543"/>
                  </a:lnTo>
                  <a:lnTo>
                    <a:pt x="29077" y="2631"/>
                  </a:lnTo>
                  <a:lnTo>
                    <a:pt x="28364" y="2719"/>
                  </a:lnTo>
                  <a:lnTo>
                    <a:pt x="27651" y="2798"/>
                  </a:lnTo>
                  <a:lnTo>
                    <a:pt x="26939" y="2866"/>
                  </a:lnTo>
                  <a:lnTo>
                    <a:pt x="26221" y="2935"/>
                  </a:lnTo>
                  <a:lnTo>
                    <a:pt x="25509" y="2993"/>
                  </a:lnTo>
                  <a:lnTo>
                    <a:pt x="24791" y="3042"/>
                  </a:lnTo>
                  <a:lnTo>
                    <a:pt x="24074" y="3091"/>
                  </a:lnTo>
                  <a:lnTo>
                    <a:pt x="23361" y="3130"/>
                  </a:lnTo>
                  <a:lnTo>
                    <a:pt x="22644" y="3169"/>
                  </a:lnTo>
                  <a:lnTo>
                    <a:pt x="21926" y="3189"/>
                  </a:lnTo>
                  <a:lnTo>
                    <a:pt x="21209" y="3218"/>
                  </a:lnTo>
                  <a:lnTo>
                    <a:pt x="20492" y="3228"/>
                  </a:lnTo>
                  <a:lnTo>
                    <a:pt x="19774" y="3238"/>
                  </a:lnTo>
                  <a:lnTo>
                    <a:pt x="19057" y="3238"/>
                  </a:lnTo>
                  <a:lnTo>
                    <a:pt x="17883" y="3228"/>
                  </a:lnTo>
                  <a:lnTo>
                    <a:pt x="16710" y="3208"/>
                  </a:lnTo>
                  <a:lnTo>
                    <a:pt x="15536" y="3169"/>
                  </a:lnTo>
                  <a:lnTo>
                    <a:pt x="14368" y="3111"/>
                  </a:lnTo>
                  <a:lnTo>
                    <a:pt x="13199" y="3042"/>
                  </a:lnTo>
                  <a:lnTo>
                    <a:pt x="12035" y="2954"/>
                  </a:lnTo>
                  <a:lnTo>
                    <a:pt x="10871" y="2856"/>
                  </a:lnTo>
                  <a:lnTo>
                    <a:pt x="9707" y="2739"/>
                  </a:lnTo>
                  <a:lnTo>
                    <a:pt x="8553" y="2612"/>
                  </a:lnTo>
                  <a:lnTo>
                    <a:pt x="7398" y="2465"/>
                  </a:lnTo>
                  <a:lnTo>
                    <a:pt x="6244" y="2299"/>
                  </a:lnTo>
                  <a:lnTo>
                    <a:pt x="5099" y="2123"/>
                  </a:lnTo>
                  <a:lnTo>
                    <a:pt x="3958" y="1937"/>
                  </a:lnTo>
                  <a:lnTo>
                    <a:pt x="2818" y="1732"/>
                  </a:lnTo>
                  <a:lnTo>
                    <a:pt x="1687" y="1517"/>
                  </a:lnTo>
                  <a:lnTo>
                    <a:pt x="562" y="1282"/>
                  </a:lnTo>
                  <a:lnTo>
                    <a:pt x="452" y="5506"/>
                  </a:lnTo>
                  <a:lnTo>
                    <a:pt x="400" y="7628"/>
                  </a:lnTo>
                  <a:lnTo>
                    <a:pt x="352" y="9741"/>
                  </a:lnTo>
                  <a:lnTo>
                    <a:pt x="310" y="11853"/>
                  </a:lnTo>
                  <a:lnTo>
                    <a:pt x="267" y="13975"/>
                  </a:lnTo>
                  <a:lnTo>
                    <a:pt x="229" y="16087"/>
                  </a:lnTo>
                  <a:lnTo>
                    <a:pt x="196" y="18199"/>
                  </a:lnTo>
                  <a:lnTo>
                    <a:pt x="162" y="20321"/>
                  </a:lnTo>
                  <a:lnTo>
                    <a:pt x="129" y="22433"/>
                  </a:lnTo>
                  <a:lnTo>
                    <a:pt x="105" y="24546"/>
                  </a:lnTo>
                  <a:lnTo>
                    <a:pt x="82" y="26668"/>
                  </a:lnTo>
                  <a:lnTo>
                    <a:pt x="63" y="28780"/>
                  </a:lnTo>
                  <a:lnTo>
                    <a:pt x="44" y="30892"/>
                  </a:lnTo>
                  <a:lnTo>
                    <a:pt x="29" y="33014"/>
                  </a:lnTo>
                  <a:lnTo>
                    <a:pt x="15" y="35126"/>
                  </a:lnTo>
                  <a:lnTo>
                    <a:pt x="10" y="37248"/>
                  </a:lnTo>
                  <a:lnTo>
                    <a:pt x="1" y="39361"/>
                  </a:lnTo>
                  <a:lnTo>
                    <a:pt x="1" y="41473"/>
                  </a:lnTo>
                  <a:lnTo>
                    <a:pt x="1" y="43595"/>
                  </a:lnTo>
                  <a:lnTo>
                    <a:pt x="6" y="45707"/>
                  </a:lnTo>
                  <a:lnTo>
                    <a:pt x="15" y="47829"/>
                  </a:lnTo>
                  <a:lnTo>
                    <a:pt x="25" y="49941"/>
                  </a:lnTo>
                  <a:lnTo>
                    <a:pt x="39" y="52063"/>
                  </a:lnTo>
                  <a:lnTo>
                    <a:pt x="53" y="54175"/>
                  </a:lnTo>
                  <a:lnTo>
                    <a:pt x="77" y="56297"/>
                  </a:lnTo>
                  <a:lnTo>
                    <a:pt x="101" y="58410"/>
                  </a:lnTo>
                  <a:lnTo>
                    <a:pt x="124" y="60532"/>
                  </a:lnTo>
                  <a:lnTo>
                    <a:pt x="158" y="62644"/>
                  </a:lnTo>
                  <a:lnTo>
                    <a:pt x="191" y="64766"/>
                  </a:lnTo>
                  <a:lnTo>
                    <a:pt x="229" y="66878"/>
                  </a:lnTo>
                  <a:lnTo>
                    <a:pt x="267" y="69000"/>
                  </a:lnTo>
                  <a:lnTo>
                    <a:pt x="272" y="69186"/>
                  </a:lnTo>
                  <a:lnTo>
                    <a:pt x="276" y="69362"/>
                  </a:lnTo>
                  <a:lnTo>
                    <a:pt x="281" y="69548"/>
                  </a:lnTo>
                  <a:lnTo>
                    <a:pt x="281" y="69734"/>
                  </a:lnTo>
                  <a:lnTo>
                    <a:pt x="310" y="71151"/>
                  </a:lnTo>
                  <a:lnTo>
                    <a:pt x="333" y="72589"/>
                  </a:lnTo>
                  <a:lnTo>
                    <a:pt x="386" y="75474"/>
                  </a:lnTo>
                  <a:lnTo>
                    <a:pt x="414" y="76931"/>
                  </a:lnTo>
                  <a:lnTo>
                    <a:pt x="447" y="78388"/>
                  </a:lnTo>
                  <a:lnTo>
                    <a:pt x="485" y="79845"/>
                  </a:lnTo>
                  <a:lnTo>
                    <a:pt x="528" y="81302"/>
                  </a:lnTo>
                  <a:lnTo>
                    <a:pt x="581" y="82749"/>
                  </a:lnTo>
                  <a:lnTo>
                    <a:pt x="642" y="84196"/>
                  </a:lnTo>
                  <a:lnTo>
                    <a:pt x="680" y="84920"/>
                  </a:lnTo>
                  <a:lnTo>
                    <a:pt x="718" y="85644"/>
                  </a:lnTo>
                  <a:lnTo>
                    <a:pt x="761" y="86358"/>
                  </a:lnTo>
                  <a:lnTo>
                    <a:pt x="809" y="87071"/>
                  </a:lnTo>
                  <a:lnTo>
                    <a:pt x="856" y="87785"/>
                  </a:lnTo>
                  <a:lnTo>
                    <a:pt x="908" y="88489"/>
                  </a:lnTo>
                  <a:lnTo>
                    <a:pt x="965" y="89193"/>
                  </a:lnTo>
                  <a:lnTo>
                    <a:pt x="1027" y="89897"/>
                  </a:lnTo>
                  <a:lnTo>
                    <a:pt x="1094" y="90592"/>
                  </a:lnTo>
                  <a:lnTo>
                    <a:pt x="1165" y="91286"/>
                  </a:lnTo>
                  <a:lnTo>
                    <a:pt x="1241" y="91971"/>
                  </a:lnTo>
                  <a:lnTo>
                    <a:pt x="1322" y="92655"/>
                  </a:lnTo>
                  <a:lnTo>
                    <a:pt x="1407" y="93330"/>
                  </a:lnTo>
                  <a:lnTo>
                    <a:pt x="1502" y="94005"/>
                  </a:lnTo>
                  <a:lnTo>
                    <a:pt x="1597" y="94670"/>
                  </a:lnTo>
                  <a:lnTo>
                    <a:pt x="1702" y="95325"/>
                  </a:lnTo>
                  <a:lnTo>
                    <a:pt x="1811" y="95980"/>
                  </a:lnTo>
                  <a:lnTo>
                    <a:pt x="1925" y="96635"/>
                  </a:lnTo>
                  <a:lnTo>
                    <a:pt x="2044" y="97271"/>
                  </a:lnTo>
                  <a:lnTo>
                    <a:pt x="2172" y="97906"/>
                  </a:lnTo>
                  <a:lnTo>
                    <a:pt x="2310" y="98532"/>
                  </a:lnTo>
                  <a:lnTo>
                    <a:pt x="2452" y="99158"/>
                  </a:lnTo>
                  <a:lnTo>
                    <a:pt x="2600" y="99764"/>
                  </a:lnTo>
                  <a:lnTo>
                    <a:pt x="2756" y="100371"/>
                  </a:lnTo>
                  <a:lnTo>
                    <a:pt x="2918" y="100967"/>
                  </a:lnTo>
                  <a:lnTo>
                    <a:pt x="3094" y="101554"/>
                  </a:lnTo>
                  <a:lnTo>
                    <a:pt x="3270" y="102131"/>
                  </a:lnTo>
                  <a:lnTo>
                    <a:pt x="3460" y="102698"/>
                  </a:lnTo>
                  <a:lnTo>
                    <a:pt x="3654" y="103255"/>
                  </a:lnTo>
                  <a:lnTo>
                    <a:pt x="3859" y="103803"/>
                  </a:lnTo>
                  <a:lnTo>
                    <a:pt x="4072" y="104351"/>
                  </a:lnTo>
                  <a:lnTo>
                    <a:pt x="4296" y="104879"/>
                  </a:lnTo>
                  <a:lnTo>
                    <a:pt x="4529" y="105397"/>
                  </a:lnTo>
                  <a:lnTo>
                    <a:pt x="4771" y="105905"/>
                  </a:lnTo>
                  <a:lnTo>
                    <a:pt x="5023" y="106404"/>
                  </a:lnTo>
                  <a:lnTo>
                    <a:pt x="5279" y="106883"/>
                  </a:lnTo>
                  <a:lnTo>
                    <a:pt x="5550" y="107362"/>
                  </a:lnTo>
                  <a:lnTo>
                    <a:pt x="5830" y="107822"/>
                  </a:lnTo>
                  <a:lnTo>
                    <a:pt x="6120" y="108272"/>
                  </a:lnTo>
                  <a:lnTo>
                    <a:pt x="6424" y="108712"/>
                  </a:lnTo>
                  <a:lnTo>
                    <a:pt x="6733" y="109142"/>
                  </a:lnTo>
                  <a:lnTo>
                    <a:pt x="7056" y="109553"/>
                  </a:lnTo>
                  <a:lnTo>
                    <a:pt x="7389" y="109954"/>
                  </a:lnTo>
                  <a:lnTo>
                    <a:pt x="7735" y="110335"/>
                  </a:lnTo>
                  <a:lnTo>
                    <a:pt x="7940" y="110550"/>
                  </a:lnTo>
                  <a:lnTo>
                    <a:pt x="8144" y="110765"/>
                  </a:lnTo>
                  <a:lnTo>
                    <a:pt x="8353" y="110971"/>
                  </a:lnTo>
                  <a:lnTo>
                    <a:pt x="8562" y="111166"/>
                  </a:lnTo>
                  <a:lnTo>
                    <a:pt x="8776" y="111362"/>
                  </a:lnTo>
                  <a:lnTo>
                    <a:pt x="8985" y="111548"/>
                  </a:lnTo>
                  <a:lnTo>
                    <a:pt x="9199" y="111734"/>
                  </a:lnTo>
                  <a:lnTo>
                    <a:pt x="9417" y="111910"/>
                  </a:lnTo>
                  <a:lnTo>
                    <a:pt x="9631" y="112086"/>
                  </a:lnTo>
                  <a:lnTo>
                    <a:pt x="9850" y="112252"/>
                  </a:lnTo>
                  <a:lnTo>
                    <a:pt x="10291" y="112565"/>
                  </a:lnTo>
                  <a:lnTo>
                    <a:pt x="10738" y="112868"/>
                  </a:lnTo>
                  <a:lnTo>
                    <a:pt x="11185" y="113142"/>
                  </a:lnTo>
                  <a:lnTo>
                    <a:pt x="11641" y="113406"/>
                  </a:lnTo>
                  <a:lnTo>
                    <a:pt x="12097" y="113650"/>
                  </a:lnTo>
                  <a:lnTo>
                    <a:pt x="12558" y="113875"/>
                  </a:lnTo>
                  <a:lnTo>
                    <a:pt x="13023" y="114090"/>
                  </a:lnTo>
                  <a:lnTo>
                    <a:pt x="13494" y="114276"/>
                  </a:lnTo>
                  <a:lnTo>
                    <a:pt x="13964" y="114462"/>
                  </a:lnTo>
                  <a:lnTo>
                    <a:pt x="14434" y="114628"/>
                  </a:lnTo>
                  <a:lnTo>
                    <a:pt x="14909" y="114775"/>
                  </a:lnTo>
                  <a:lnTo>
                    <a:pt x="15384" y="114912"/>
                  </a:lnTo>
                  <a:lnTo>
                    <a:pt x="15860" y="115039"/>
                  </a:lnTo>
                  <a:lnTo>
                    <a:pt x="16339" y="115156"/>
                  </a:lnTo>
                  <a:lnTo>
                    <a:pt x="16814" y="115264"/>
                  </a:lnTo>
                  <a:lnTo>
                    <a:pt x="17294" y="115352"/>
                  </a:lnTo>
                  <a:lnTo>
                    <a:pt x="17769" y="115440"/>
                  </a:lnTo>
                  <a:lnTo>
                    <a:pt x="18249" y="115518"/>
                  </a:lnTo>
                  <a:lnTo>
                    <a:pt x="18724" y="115586"/>
                  </a:lnTo>
                  <a:lnTo>
                    <a:pt x="19199" y="115645"/>
                  </a:lnTo>
                  <a:lnTo>
                    <a:pt x="19675" y="115704"/>
                  </a:lnTo>
                  <a:lnTo>
                    <a:pt x="20610" y="115792"/>
                  </a:lnTo>
                  <a:lnTo>
                    <a:pt x="21542" y="115860"/>
                  </a:lnTo>
                  <a:lnTo>
                    <a:pt x="22459" y="115929"/>
                  </a:lnTo>
                  <a:lnTo>
                    <a:pt x="22815" y="115938"/>
                  </a:lnTo>
                  <a:lnTo>
                    <a:pt x="23171" y="115948"/>
                  </a:lnTo>
                  <a:lnTo>
                    <a:pt x="23518" y="115948"/>
                  </a:lnTo>
                  <a:lnTo>
                    <a:pt x="23865" y="115938"/>
                  </a:lnTo>
                  <a:lnTo>
                    <a:pt x="24207" y="115919"/>
                  </a:lnTo>
                  <a:lnTo>
                    <a:pt x="24540" y="115890"/>
                  </a:lnTo>
                  <a:lnTo>
                    <a:pt x="24872" y="115850"/>
                  </a:lnTo>
                  <a:lnTo>
                    <a:pt x="25200" y="115802"/>
                  </a:lnTo>
                  <a:lnTo>
                    <a:pt x="25523" y="115743"/>
                  </a:lnTo>
                  <a:lnTo>
                    <a:pt x="25846" y="115684"/>
                  </a:lnTo>
                  <a:lnTo>
                    <a:pt x="26160" y="115606"/>
                  </a:lnTo>
                  <a:lnTo>
                    <a:pt x="26473" y="115528"/>
                  </a:lnTo>
                  <a:lnTo>
                    <a:pt x="26777" y="115430"/>
                  </a:lnTo>
                  <a:lnTo>
                    <a:pt x="27081" y="115332"/>
                  </a:lnTo>
                  <a:lnTo>
                    <a:pt x="27381" y="115225"/>
                  </a:lnTo>
                  <a:lnTo>
                    <a:pt x="27675" y="115107"/>
                  </a:lnTo>
                  <a:lnTo>
                    <a:pt x="27965" y="114980"/>
                  </a:lnTo>
                  <a:lnTo>
                    <a:pt x="28255" y="114853"/>
                  </a:lnTo>
                  <a:lnTo>
                    <a:pt x="28535" y="114706"/>
                  </a:lnTo>
                  <a:lnTo>
                    <a:pt x="28815" y="114560"/>
                  </a:lnTo>
                  <a:lnTo>
                    <a:pt x="29091" y="114403"/>
                  </a:lnTo>
                  <a:lnTo>
                    <a:pt x="29362" y="114237"/>
                  </a:lnTo>
                  <a:lnTo>
                    <a:pt x="29633" y="114061"/>
                  </a:lnTo>
                  <a:lnTo>
                    <a:pt x="29894" y="113885"/>
                  </a:lnTo>
                  <a:lnTo>
                    <a:pt x="30155" y="113689"/>
                  </a:lnTo>
                  <a:lnTo>
                    <a:pt x="30412" y="113494"/>
                  </a:lnTo>
                  <a:lnTo>
                    <a:pt x="30663" y="113288"/>
                  </a:lnTo>
                  <a:lnTo>
                    <a:pt x="30911" y="113073"/>
                  </a:lnTo>
                  <a:lnTo>
                    <a:pt x="31158" y="112858"/>
                  </a:lnTo>
                  <a:lnTo>
                    <a:pt x="31400" y="112633"/>
                  </a:lnTo>
                  <a:lnTo>
                    <a:pt x="31637" y="112398"/>
                  </a:lnTo>
                  <a:lnTo>
                    <a:pt x="31870" y="112154"/>
                  </a:lnTo>
                  <a:lnTo>
                    <a:pt x="32103" y="111900"/>
                  </a:lnTo>
                  <a:lnTo>
                    <a:pt x="32326" y="111646"/>
                  </a:lnTo>
                  <a:lnTo>
                    <a:pt x="32550" y="111381"/>
                  </a:lnTo>
                  <a:lnTo>
                    <a:pt x="32773" y="111117"/>
                  </a:lnTo>
                  <a:lnTo>
                    <a:pt x="32987" y="110834"/>
                  </a:lnTo>
                  <a:lnTo>
                    <a:pt x="33200" y="110550"/>
                  </a:lnTo>
                  <a:lnTo>
                    <a:pt x="33410" y="110257"/>
                  </a:lnTo>
                  <a:lnTo>
                    <a:pt x="33619" y="109964"/>
                  </a:lnTo>
                  <a:lnTo>
                    <a:pt x="33818" y="109660"/>
                  </a:lnTo>
                  <a:lnTo>
                    <a:pt x="34018" y="109347"/>
                  </a:lnTo>
                  <a:lnTo>
                    <a:pt x="34217" y="109025"/>
                  </a:lnTo>
                  <a:lnTo>
                    <a:pt x="34407" y="108702"/>
                  </a:lnTo>
                  <a:lnTo>
                    <a:pt x="34597" y="108370"/>
                  </a:lnTo>
                  <a:lnTo>
                    <a:pt x="34783" y="108037"/>
                  </a:lnTo>
                  <a:lnTo>
                    <a:pt x="34968" y="107695"/>
                  </a:lnTo>
                  <a:lnTo>
                    <a:pt x="35148" y="107343"/>
                  </a:lnTo>
                  <a:lnTo>
                    <a:pt x="35324" y="106981"/>
                  </a:lnTo>
                  <a:lnTo>
                    <a:pt x="35500" y="106619"/>
                  </a:lnTo>
                  <a:lnTo>
                    <a:pt x="35671" y="106257"/>
                  </a:lnTo>
                  <a:lnTo>
                    <a:pt x="35837" y="105886"/>
                  </a:lnTo>
                  <a:lnTo>
                    <a:pt x="35999" y="105504"/>
                  </a:lnTo>
                  <a:lnTo>
                    <a:pt x="36160" y="105113"/>
                  </a:lnTo>
                  <a:lnTo>
                    <a:pt x="36322" y="104722"/>
                  </a:lnTo>
                  <a:lnTo>
                    <a:pt x="36474" y="104331"/>
                  </a:lnTo>
                  <a:lnTo>
                    <a:pt x="36626" y="103930"/>
                  </a:lnTo>
                  <a:lnTo>
                    <a:pt x="36778" y="103519"/>
                  </a:lnTo>
                  <a:lnTo>
                    <a:pt x="36925" y="103109"/>
                  </a:lnTo>
                  <a:lnTo>
                    <a:pt x="37068" y="102688"/>
                  </a:lnTo>
                  <a:lnTo>
                    <a:pt x="37206" y="102258"/>
                  </a:lnTo>
                  <a:lnTo>
                    <a:pt x="37343" y="101828"/>
                  </a:lnTo>
                  <a:lnTo>
                    <a:pt x="37481" y="101397"/>
                  </a:lnTo>
                  <a:lnTo>
                    <a:pt x="37614" y="100957"/>
                  </a:lnTo>
                  <a:lnTo>
                    <a:pt x="37742" y="100507"/>
                  </a:lnTo>
                  <a:lnTo>
                    <a:pt x="37871" y="100058"/>
                  </a:lnTo>
                  <a:lnTo>
                    <a:pt x="37994" y="99608"/>
                  </a:lnTo>
                  <a:lnTo>
                    <a:pt x="38113" y="99148"/>
                  </a:lnTo>
                  <a:lnTo>
                    <a:pt x="38232" y="98689"/>
                  </a:lnTo>
                  <a:lnTo>
                    <a:pt x="38350" y="98219"/>
                  </a:lnTo>
                  <a:lnTo>
                    <a:pt x="38465" y="97740"/>
                  </a:lnTo>
                  <a:lnTo>
                    <a:pt x="38574" y="97261"/>
                  </a:lnTo>
                  <a:lnTo>
                    <a:pt x="38683" y="96782"/>
                  </a:lnTo>
                  <a:lnTo>
                    <a:pt x="38788" y="96293"/>
                  </a:lnTo>
                  <a:lnTo>
                    <a:pt x="38892" y="95804"/>
                  </a:lnTo>
                  <a:lnTo>
                    <a:pt x="38992" y="95305"/>
                  </a:lnTo>
                  <a:lnTo>
                    <a:pt x="39092" y="94806"/>
                  </a:lnTo>
                  <a:lnTo>
                    <a:pt x="39187" y="94298"/>
                  </a:lnTo>
                  <a:lnTo>
                    <a:pt x="39282" y="93799"/>
                  </a:lnTo>
                  <a:lnTo>
                    <a:pt x="39372" y="93281"/>
                  </a:lnTo>
                  <a:lnTo>
                    <a:pt x="39548" y="92244"/>
                  </a:lnTo>
                  <a:lnTo>
                    <a:pt x="39714" y="91198"/>
                  </a:lnTo>
                  <a:lnTo>
                    <a:pt x="39871" y="90132"/>
                  </a:lnTo>
                  <a:lnTo>
                    <a:pt x="40018" y="89047"/>
                  </a:lnTo>
                  <a:lnTo>
                    <a:pt x="40156" y="87951"/>
                  </a:lnTo>
                  <a:lnTo>
                    <a:pt x="40289" y="86846"/>
                  </a:lnTo>
                  <a:lnTo>
                    <a:pt x="40412" y="85732"/>
                  </a:lnTo>
                  <a:lnTo>
                    <a:pt x="40526" y="84597"/>
                  </a:lnTo>
                  <a:lnTo>
                    <a:pt x="40636" y="83463"/>
                  </a:lnTo>
                  <a:lnTo>
                    <a:pt x="40735" y="82309"/>
                  </a:lnTo>
                  <a:lnTo>
                    <a:pt x="40826" y="81145"/>
                  </a:lnTo>
                  <a:lnTo>
                    <a:pt x="40911" y="79972"/>
                  </a:lnTo>
                  <a:lnTo>
                    <a:pt x="40992" y="78789"/>
                  </a:lnTo>
                  <a:lnTo>
                    <a:pt x="41063" y="77596"/>
                  </a:lnTo>
                  <a:lnTo>
                    <a:pt x="41130" y="76403"/>
                  </a:lnTo>
                  <a:lnTo>
                    <a:pt x="41187" y="75190"/>
                  </a:lnTo>
                  <a:lnTo>
                    <a:pt x="41239" y="73978"/>
                  </a:lnTo>
                  <a:lnTo>
                    <a:pt x="41287" y="72765"/>
                  </a:lnTo>
                  <a:lnTo>
                    <a:pt x="41329" y="71543"/>
                  </a:lnTo>
                  <a:lnTo>
                    <a:pt x="41363" y="70311"/>
                  </a:lnTo>
                  <a:lnTo>
                    <a:pt x="41396" y="69069"/>
                  </a:lnTo>
                  <a:lnTo>
                    <a:pt x="41420" y="67836"/>
                  </a:lnTo>
                  <a:lnTo>
                    <a:pt x="41443" y="66595"/>
                  </a:lnTo>
                  <a:lnTo>
                    <a:pt x="41458" y="65343"/>
                  </a:lnTo>
                  <a:lnTo>
                    <a:pt x="41477" y="63309"/>
                  </a:lnTo>
                  <a:lnTo>
                    <a:pt x="41491" y="61265"/>
                  </a:lnTo>
                  <a:lnTo>
                    <a:pt x="41505" y="59221"/>
                  </a:lnTo>
                  <a:lnTo>
                    <a:pt x="41510" y="57178"/>
                  </a:lnTo>
                  <a:lnTo>
                    <a:pt x="41519" y="53090"/>
                  </a:lnTo>
                  <a:lnTo>
                    <a:pt x="41515" y="49012"/>
                  </a:lnTo>
                  <a:lnTo>
                    <a:pt x="41510" y="44925"/>
                  </a:lnTo>
                  <a:lnTo>
                    <a:pt x="41496" y="40837"/>
                  </a:lnTo>
                  <a:lnTo>
                    <a:pt x="41467" y="32662"/>
                  </a:lnTo>
                  <a:lnTo>
                    <a:pt x="41453" y="28575"/>
                  </a:lnTo>
                  <a:lnTo>
                    <a:pt x="41448" y="24487"/>
                  </a:lnTo>
                  <a:lnTo>
                    <a:pt x="41453" y="20409"/>
                  </a:lnTo>
                  <a:lnTo>
                    <a:pt x="41458" y="18365"/>
                  </a:lnTo>
                  <a:lnTo>
                    <a:pt x="41467" y="16322"/>
                  </a:lnTo>
                  <a:lnTo>
                    <a:pt x="41477" y="14278"/>
                  </a:lnTo>
                  <a:lnTo>
                    <a:pt x="41496" y="12234"/>
                  </a:lnTo>
                  <a:lnTo>
                    <a:pt x="41515" y="10200"/>
                  </a:lnTo>
                  <a:lnTo>
                    <a:pt x="41538" y="8156"/>
                  </a:lnTo>
                  <a:lnTo>
                    <a:pt x="41567" y="6113"/>
                  </a:lnTo>
                  <a:lnTo>
                    <a:pt x="41600" y="4079"/>
                  </a:lnTo>
                  <a:lnTo>
                    <a:pt x="41638" y="2035"/>
                  </a:lnTo>
                  <a:lnTo>
                    <a:pt x="416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434;p66">
              <a:extLst>
                <a:ext uri="{FF2B5EF4-FFF2-40B4-BE49-F238E27FC236}">
                  <a16:creationId xmlns:a16="http://schemas.microsoft.com/office/drawing/2014/main" id="{4B9EE8C2-1190-4108-A82C-7889EF0BA8EF}"/>
                </a:ext>
              </a:extLst>
            </p:cNvPr>
            <p:cNvSpPr/>
            <p:nvPr/>
          </p:nvSpPr>
          <p:spPr>
            <a:xfrm>
              <a:off x="3395575" y="-3823750"/>
              <a:ext cx="134475" cy="207075"/>
            </a:xfrm>
            <a:custGeom>
              <a:avLst/>
              <a:gdLst/>
              <a:ahLst/>
              <a:cxnLst/>
              <a:rect l="l" t="t" r="r" b="b"/>
              <a:pathLst>
                <a:path w="5379" h="8283" extrusionOk="0">
                  <a:moveTo>
                    <a:pt x="2414" y="0"/>
                  </a:moveTo>
                  <a:lnTo>
                    <a:pt x="2086" y="685"/>
                  </a:lnTo>
                  <a:lnTo>
                    <a:pt x="1773" y="1379"/>
                  </a:lnTo>
                  <a:lnTo>
                    <a:pt x="1464" y="2073"/>
                  </a:lnTo>
                  <a:lnTo>
                    <a:pt x="1164" y="2777"/>
                  </a:lnTo>
                  <a:lnTo>
                    <a:pt x="865" y="3491"/>
                  </a:lnTo>
                  <a:lnTo>
                    <a:pt x="575" y="4195"/>
                  </a:lnTo>
                  <a:lnTo>
                    <a:pt x="286" y="4919"/>
                  </a:lnTo>
                  <a:lnTo>
                    <a:pt x="0" y="5643"/>
                  </a:lnTo>
                  <a:lnTo>
                    <a:pt x="219" y="5721"/>
                  </a:lnTo>
                  <a:lnTo>
                    <a:pt x="433" y="5809"/>
                  </a:lnTo>
                  <a:lnTo>
                    <a:pt x="647" y="5916"/>
                  </a:lnTo>
                  <a:lnTo>
                    <a:pt x="860" y="6043"/>
                  </a:lnTo>
                  <a:lnTo>
                    <a:pt x="1074" y="6180"/>
                  </a:lnTo>
                  <a:lnTo>
                    <a:pt x="1283" y="6317"/>
                  </a:lnTo>
                  <a:lnTo>
                    <a:pt x="1492" y="6474"/>
                  </a:lnTo>
                  <a:lnTo>
                    <a:pt x="1701" y="6650"/>
                  </a:lnTo>
                  <a:lnTo>
                    <a:pt x="1906" y="6826"/>
                  </a:lnTo>
                  <a:lnTo>
                    <a:pt x="2110" y="7012"/>
                  </a:lnTo>
                  <a:lnTo>
                    <a:pt x="2309" y="7207"/>
                  </a:lnTo>
                  <a:lnTo>
                    <a:pt x="2509" y="7403"/>
                  </a:lnTo>
                  <a:lnTo>
                    <a:pt x="2704" y="7618"/>
                  </a:lnTo>
                  <a:lnTo>
                    <a:pt x="2899" y="7833"/>
                  </a:lnTo>
                  <a:lnTo>
                    <a:pt x="3089" y="8058"/>
                  </a:lnTo>
                  <a:lnTo>
                    <a:pt x="3274" y="8283"/>
                  </a:lnTo>
                  <a:lnTo>
                    <a:pt x="3521" y="7725"/>
                  </a:lnTo>
                  <a:lnTo>
                    <a:pt x="3773" y="7168"/>
                  </a:lnTo>
                  <a:lnTo>
                    <a:pt x="4029" y="6611"/>
                  </a:lnTo>
                  <a:lnTo>
                    <a:pt x="4291" y="6073"/>
                  </a:lnTo>
                  <a:lnTo>
                    <a:pt x="4557" y="5535"/>
                  </a:lnTo>
                  <a:lnTo>
                    <a:pt x="4823" y="5007"/>
                  </a:lnTo>
                  <a:lnTo>
                    <a:pt x="5098" y="4489"/>
                  </a:lnTo>
                  <a:lnTo>
                    <a:pt x="5379" y="3980"/>
                  </a:lnTo>
                  <a:lnTo>
                    <a:pt x="5179" y="3775"/>
                  </a:lnTo>
                  <a:lnTo>
                    <a:pt x="4979" y="3560"/>
                  </a:lnTo>
                  <a:lnTo>
                    <a:pt x="4785" y="3335"/>
                  </a:lnTo>
                  <a:lnTo>
                    <a:pt x="4590" y="3120"/>
                  </a:lnTo>
                  <a:lnTo>
                    <a:pt x="4395" y="2885"/>
                  </a:lnTo>
                  <a:lnTo>
                    <a:pt x="4205" y="2650"/>
                  </a:lnTo>
                  <a:lnTo>
                    <a:pt x="4015" y="2406"/>
                  </a:lnTo>
                  <a:lnTo>
                    <a:pt x="3830" y="2161"/>
                  </a:lnTo>
                  <a:lnTo>
                    <a:pt x="3644" y="1907"/>
                  </a:lnTo>
                  <a:lnTo>
                    <a:pt x="3464" y="1653"/>
                  </a:lnTo>
                  <a:lnTo>
                    <a:pt x="3283" y="1389"/>
                  </a:lnTo>
                  <a:lnTo>
                    <a:pt x="3103" y="1125"/>
                  </a:lnTo>
                  <a:lnTo>
                    <a:pt x="2927" y="851"/>
                  </a:lnTo>
                  <a:lnTo>
                    <a:pt x="2751" y="567"/>
                  </a:lnTo>
                  <a:lnTo>
                    <a:pt x="2580" y="28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435;p66">
              <a:extLst>
                <a:ext uri="{FF2B5EF4-FFF2-40B4-BE49-F238E27FC236}">
                  <a16:creationId xmlns:a16="http://schemas.microsoft.com/office/drawing/2014/main" id="{76E5BF13-A01D-4D45-A739-D63036026140}"/>
                </a:ext>
              </a:extLst>
            </p:cNvPr>
            <p:cNvSpPr/>
            <p:nvPr/>
          </p:nvSpPr>
          <p:spPr>
            <a:xfrm>
              <a:off x="3454850" y="-4985475"/>
              <a:ext cx="127100" cy="267225"/>
            </a:xfrm>
            <a:custGeom>
              <a:avLst/>
              <a:gdLst/>
              <a:ahLst/>
              <a:cxnLst/>
              <a:rect l="l" t="t" r="r" b="b"/>
              <a:pathLst>
                <a:path w="5084" h="10689" extrusionOk="0">
                  <a:moveTo>
                    <a:pt x="2475" y="2836"/>
                  </a:moveTo>
                  <a:lnTo>
                    <a:pt x="2604" y="2905"/>
                  </a:lnTo>
                  <a:lnTo>
                    <a:pt x="2727" y="2993"/>
                  </a:lnTo>
                  <a:lnTo>
                    <a:pt x="2846" y="3100"/>
                  </a:lnTo>
                  <a:lnTo>
                    <a:pt x="2960" y="3227"/>
                  </a:lnTo>
                  <a:lnTo>
                    <a:pt x="3074" y="3374"/>
                  </a:lnTo>
                  <a:lnTo>
                    <a:pt x="3179" y="3530"/>
                  </a:lnTo>
                  <a:lnTo>
                    <a:pt x="3278" y="3706"/>
                  </a:lnTo>
                  <a:lnTo>
                    <a:pt x="3373" y="3892"/>
                  </a:lnTo>
                  <a:lnTo>
                    <a:pt x="3459" y="4098"/>
                  </a:lnTo>
                  <a:lnTo>
                    <a:pt x="3540" y="4303"/>
                  </a:lnTo>
                  <a:lnTo>
                    <a:pt x="3611" y="4528"/>
                  </a:lnTo>
                  <a:lnTo>
                    <a:pt x="3673" y="4763"/>
                  </a:lnTo>
                  <a:lnTo>
                    <a:pt x="3725" y="5007"/>
                  </a:lnTo>
                  <a:lnTo>
                    <a:pt x="3763" y="5261"/>
                  </a:lnTo>
                  <a:lnTo>
                    <a:pt x="3782" y="5388"/>
                  </a:lnTo>
                  <a:lnTo>
                    <a:pt x="3796" y="5516"/>
                  </a:lnTo>
                  <a:lnTo>
                    <a:pt x="3806" y="5652"/>
                  </a:lnTo>
                  <a:lnTo>
                    <a:pt x="3815" y="5780"/>
                  </a:lnTo>
                  <a:lnTo>
                    <a:pt x="3820" y="5926"/>
                  </a:lnTo>
                  <a:lnTo>
                    <a:pt x="3820" y="6063"/>
                  </a:lnTo>
                  <a:lnTo>
                    <a:pt x="3815" y="6190"/>
                  </a:lnTo>
                  <a:lnTo>
                    <a:pt x="3806" y="6317"/>
                  </a:lnTo>
                  <a:lnTo>
                    <a:pt x="3791" y="6445"/>
                  </a:lnTo>
                  <a:lnTo>
                    <a:pt x="3777" y="6562"/>
                  </a:lnTo>
                  <a:lnTo>
                    <a:pt x="3758" y="6679"/>
                  </a:lnTo>
                  <a:lnTo>
                    <a:pt x="3734" y="6787"/>
                  </a:lnTo>
                  <a:lnTo>
                    <a:pt x="3711" y="6894"/>
                  </a:lnTo>
                  <a:lnTo>
                    <a:pt x="3677" y="6992"/>
                  </a:lnTo>
                  <a:lnTo>
                    <a:pt x="3649" y="7090"/>
                  </a:lnTo>
                  <a:lnTo>
                    <a:pt x="3611" y="7178"/>
                  </a:lnTo>
                  <a:lnTo>
                    <a:pt x="3573" y="7266"/>
                  </a:lnTo>
                  <a:lnTo>
                    <a:pt x="3535" y="7354"/>
                  </a:lnTo>
                  <a:lnTo>
                    <a:pt x="3492" y="7422"/>
                  </a:lnTo>
                  <a:lnTo>
                    <a:pt x="3445" y="7501"/>
                  </a:lnTo>
                  <a:lnTo>
                    <a:pt x="3402" y="7569"/>
                  </a:lnTo>
                  <a:lnTo>
                    <a:pt x="3350" y="7628"/>
                  </a:lnTo>
                  <a:lnTo>
                    <a:pt x="3302" y="7686"/>
                  </a:lnTo>
                  <a:lnTo>
                    <a:pt x="3250" y="7745"/>
                  </a:lnTo>
                  <a:lnTo>
                    <a:pt x="3141" y="7833"/>
                  </a:lnTo>
                  <a:lnTo>
                    <a:pt x="3027" y="7902"/>
                  </a:lnTo>
                  <a:lnTo>
                    <a:pt x="2908" y="7960"/>
                  </a:lnTo>
                  <a:lnTo>
                    <a:pt x="2789" y="7990"/>
                  </a:lnTo>
                  <a:lnTo>
                    <a:pt x="2665" y="7999"/>
                  </a:lnTo>
                  <a:lnTo>
                    <a:pt x="2542" y="7990"/>
                  </a:lnTo>
                  <a:lnTo>
                    <a:pt x="2418" y="7950"/>
                  </a:lnTo>
                  <a:lnTo>
                    <a:pt x="2295" y="7902"/>
                  </a:lnTo>
                  <a:lnTo>
                    <a:pt x="2171" y="7833"/>
                  </a:lnTo>
                  <a:lnTo>
                    <a:pt x="2053" y="7735"/>
                  </a:lnTo>
                  <a:lnTo>
                    <a:pt x="1943" y="7628"/>
                  </a:lnTo>
                  <a:lnTo>
                    <a:pt x="1839" y="7510"/>
                  </a:lnTo>
                  <a:lnTo>
                    <a:pt x="1739" y="7364"/>
                  </a:lnTo>
                  <a:lnTo>
                    <a:pt x="1692" y="7286"/>
                  </a:lnTo>
                  <a:lnTo>
                    <a:pt x="1644" y="7207"/>
                  </a:lnTo>
                  <a:lnTo>
                    <a:pt x="1606" y="7119"/>
                  </a:lnTo>
                  <a:lnTo>
                    <a:pt x="1563" y="7031"/>
                  </a:lnTo>
                  <a:lnTo>
                    <a:pt x="1525" y="6943"/>
                  </a:lnTo>
                  <a:lnTo>
                    <a:pt x="1492" y="6845"/>
                  </a:lnTo>
                  <a:lnTo>
                    <a:pt x="1459" y="6738"/>
                  </a:lnTo>
                  <a:lnTo>
                    <a:pt x="1430" y="6640"/>
                  </a:lnTo>
                  <a:lnTo>
                    <a:pt x="1406" y="6533"/>
                  </a:lnTo>
                  <a:lnTo>
                    <a:pt x="1383" y="6415"/>
                  </a:lnTo>
                  <a:lnTo>
                    <a:pt x="1364" y="6308"/>
                  </a:lnTo>
                  <a:lnTo>
                    <a:pt x="1345" y="6180"/>
                  </a:lnTo>
                  <a:lnTo>
                    <a:pt x="1330" y="6063"/>
                  </a:lnTo>
                  <a:lnTo>
                    <a:pt x="1321" y="5936"/>
                  </a:lnTo>
                  <a:lnTo>
                    <a:pt x="1316" y="5809"/>
                  </a:lnTo>
                  <a:lnTo>
                    <a:pt x="1316" y="5672"/>
                  </a:lnTo>
                  <a:lnTo>
                    <a:pt x="1316" y="5535"/>
                  </a:lnTo>
                  <a:lnTo>
                    <a:pt x="1326" y="5398"/>
                  </a:lnTo>
                  <a:lnTo>
                    <a:pt x="1345" y="5144"/>
                  </a:lnTo>
                  <a:lnTo>
                    <a:pt x="1378" y="4899"/>
                  </a:lnTo>
                  <a:lnTo>
                    <a:pt x="1416" y="4675"/>
                  </a:lnTo>
                  <a:lnTo>
                    <a:pt x="1463" y="4459"/>
                  </a:lnTo>
                  <a:lnTo>
                    <a:pt x="1520" y="4254"/>
                  </a:lnTo>
                  <a:lnTo>
                    <a:pt x="1582" y="4068"/>
                  </a:lnTo>
                  <a:lnTo>
                    <a:pt x="1649" y="3892"/>
                  </a:lnTo>
                  <a:lnTo>
                    <a:pt x="1720" y="3736"/>
                  </a:lnTo>
                  <a:lnTo>
                    <a:pt x="1801" y="3579"/>
                  </a:lnTo>
                  <a:lnTo>
                    <a:pt x="1886" y="3442"/>
                  </a:lnTo>
                  <a:lnTo>
                    <a:pt x="1977" y="3315"/>
                  </a:lnTo>
                  <a:lnTo>
                    <a:pt x="2072" y="3198"/>
                  </a:lnTo>
                  <a:lnTo>
                    <a:pt x="2167" y="3100"/>
                  </a:lnTo>
                  <a:lnTo>
                    <a:pt x="2266" y="3002"/>
                  </a:lnTo>
                  <a:lnTo>
                    <a:pt x="2371" y="2914"/>
                  </a:lnTo>
                  <a:lnTo>
                    <a:pt x="2475" y="2836"/>
                  </a:lnTo>
                  <a:close/>
                  <a:moveTo>
                    <a:pt x="2623" y="0"/>
                  </a:moveTo>
                  <a:lnTo>
                    <a:pt x="2504" y="10"/>
                  </a:lnTo>
                  <a:lnTo>
                    <a:pt x="2390" y="30"/>
                  </a:lnTo>
                  <a:lnTo>
                    <a:pt x="2276" y="69"/>
                  </a:lnTo>
                  <a:lnTo>
                    <a:pt x="2162" y="118"/>
                  </a:lnTo>
                  <a:lnTo>
                    <a:pt x="2048" y="176"/>
                  </a:lnTo>
                  <a:lnTo>
                    <a:pt x="1934" y="255"/>
                  </a:lnTo>
                  <a:lnTo>
                    <a:pt x="1825" y="343"/>
                  </a:lnTo>
                  <a:lnTo>
                    <a:pt x="1715" y="440"/>
                  </a:lnTo>
                  <a:lnTo>
                    <a:pt x="1606" y="548"/>
                  </a:lnTo>
                  <a:lnTo>
                    <a:pt x="1501" y="665"/>
                  </a:lnTo>
                  <a:lnTo>
                    <a:pt x="1397" y="792"/>
                  </a:lnTo>
                  <a:lnTo>
                    <a:pt x="1297" y="929"/>
                  </a:lnTo>
                  <a:lnTo>
                    <a:pt x="1197" y="1076"/>
                  </a:lnTo>
                  <a:lnTo>
                    <a:pt x="1102" y="1232"/>
                  </a:lnTo>
                  <a:lnTo>
                    <a:pt x="1007" y="1399"/>
                  </a:lnTo>
                  <a:lnTo>
                    <a:pt x="917" y="1575"/>
                  </a:lnTo>
                  <a:lnTo>
                    <a:pt x="832" y="1751"/>
                  </a:lnTo>
                  <a:lnTo>
                    <a:pt x="746" y="1936"/>
                  </a:lnTo>
                  <a:lnTo>
                    <a:pt x="665" y="2132"/>
                  </a:lnTo>
                  <a:lnTo>
                    <a:pt x="589" y="2328"/>
                  </a:lnTo>
                  <a:lnTo>
                    <a:pt x="518" y="2533"/>
                  </a:lnTo>
                  <a:lnTo>
                    <a:pt x="447" y="2748"/>
                  </a:lnTo>
                  <a:lnTo>
                    <a:pt x="385" y="2963"/>
                  </a:lnTo>
                  <a:lnTo>
                    <a:pt x="323" y="3178"/>
                  </a:lnTo>
                  <a:lnTo>
                    <a:pt x="271" y="3403"/>
                  </a:lnTo>
                  <a:lnTo>
                    <a:pt x="219" y="3628"/>
                  </a:lnTo>
                  <a:lnTo>
                    <a:pt x="176" y="3853"/>
                  </a:lnTo>
                  <a:lnTo>
                    <a:pt x="133" y="4088"/>
                  </a:lnTo>
                  <a:lnTo>
                    <a:pt x="100" y="4313"/>
                  </a:lnTo>
                  <a:lnTo>
                    <a:pt x="71" y="4547"/>
                  </a:lnTo>
                  <a:lnTo>
                    <a:pt x="48" y="4782"/>
                  </a:lnTo>
                  <a:lnTo>
                    <a:pt x="29" y="5017"/>
                  </a:lnTo>
                  <a:lnTo>
                    <a:pt x="10" y="5369"/>
                  </a:lnTo>
                  <a:lnTo>
                    <a:pt x="5" y="5535"/>
                  </a:lnTo>
                  <a:lnTo>
                    <a:pt x="0" y="5701"/>
                  </a:lnTo>
                  <a:lnTo>
                    <a:pt x="5" y="5965"/>
                  </a:lnTo>
                  <a:lnTo>
                    <a:pt x="14" y="6220"/>
                  </a:lnTo>
                  <a:lnTo>
                    <a:pt x="33" y="6474"/>
                  </a:lnTo>
                  <a:lnTo>
                    <a:pt x="52" y="6718"/>
                  </a:lnTo>
                  <a:lnTo>
                    <a:pt x="86" y="6953"/>
                  </a:lnTo>
                  <a:lnTo>
                    <a:pt x="119" y="7188"/>
                  </a:lnTo>
                  <a:lnTo>
                    <a:pt x="162" y="7422"/>
                  </a:lnTo>
                  <a:lnTo>
                    <a:pt x="204" y="7647"/>
                  </a:lnTo>
                  <a:lnTo>
                    <a:pt x="257" y="7862"/>
                  </a:lnTo>
                  <a:lnTo>
                    <a:pt x="314" y="8078"/>
                  </a:lnTo>
                  <a:lnTo>
                    <a:pt x="380" y="8283"/>
                  </a:lnTo>
                  <a:lnTo>
                    <a:pt x="447" y="8479"/>
                  </a:lnTo>
                  <a:lnTo>
                    <a:pt x="518" y="8664"/>
                  </a:lnTo>
                  <a:lnTo>
                    <a:pt x="594" y="8850"/>
                  </a:lnTo>
                  <a:lnTo>
                    <a:pt x="675" y="9026"/>
                  </a:lnTo>
                  <a:lnTo>
                    <a:pt x="760" y="9192"/>
                  </a:lnTo>
                  <a:lnTo>
                    <a:pt x="851" y="9359"/>
                  </a:lnTo>
                  <a:lnTo>
                    <a:pt x="941" y="9505"/>
                  </a:lnTo>
                  <a:lnTo>
                    <a:pt x="1041" y="9652"/>
                  </a:lnTo>
                  <a:lnTo>
                    <a:pt x="1140" y="9789"/>
                  </a:lnTo>
                  <a:lnTo>
                    <a:pt x="1245" y="9916"/>
                  </a:lnTo>
                  <a:lnTo>
                    <a:pt x="1349" y="10033"/>
                  </a:lnTo>
                  <a:lnTo>
                    <a:pt x="1459" y="10141"/>
                  </a:lnTo>
                  <a:lnTo>
                    <a:pt x="1573" y="10248"/>
                  </a:lnTo>
                  <a:lnTo>
                    <a:pt x="1687" y="10336"/>
                  </a:lnTo>
                  <a:lnTo>
                    <a:pt x="1801" y="10415"/>
                  </a:lnTo>
                  <a:lnTo>
                    <a:pt x="1920" y="10493"/>
                  </a:lnTo>
                  <a:lnTo>
                    <a:pt x="2043" y="10552"/>
                  </a:lnTo>
                  <a:lnTo>
                    <a:pt x="2167" y="10601"/>
                  </a:lnTo>
                  <a:lnTo>
                    <a:pt x="2290" y="10640"/>
                  </a:lnTo>
                  <a:lnTo>
                    <a:pt x="2414" y="10669"/>
                  </a:lnTo>
                  <a:lnTo>
                    <a:pt x="2542" y="10689"/>
                  </a:lnTo>
                  <a:lnTo>
                    <a:pt x="2813" y="10689"/>
                  </a:lnTo>
                  <a:lnTo>
                    <a:pt x="2946" y="10659"/>
                  </a:lnTo>
                  <a:lnTo>
                    <a:pt x="3074" y="10630"/>
                  </a:lnTo>
                  <a:lnTo>
                    <a:pt x="3202" y="10581"/>
                  </a:lnTo>
                  <a:lnTo>
                    <a:pt x="3331" y="10522"/>
                  </a:lnTo>
                  <a:lnTo>
                    <a:pt x="3454" y="10444"/>
                  </a:lnTo>
                  <a:lnTo>
                    <a:pt x="3578" y="10366"/>
                  </a:lnTo>
                  <a:lnTo>
                    <a:pt x="3696" y="10268"/>
                  </a:lnTo>
                  <a:lnTo>
                    <a:pt x="3810" y="10160"/>
                  </a:lnTo>
                  <a:lnTo>
                    <a:pt x="3924" y="10043"/>
                  </a:lnTo>
                  <a:lnTo>
                    <a:pt x="4034" y="9906"/>
                  </a:lnTo>
                  <a:lnTo>
                    <a:pt x="4138" y="9769"/>
                  </a:lnTo>
                  <a:lnTo>
                    <a:pt x="4238" y="9613"/>
                  </a:lnTo>
                  <a:lnTo>
                    <a:pt x="4333" y="9456"/>
                  </a:lnTo>
                  <a:lnTo>
                    <a:pt x="4428" y="9280"/>
                  </a:lnTo>
                  <a:lnTo>
                    <a:pt x="4514" y="9104"/>
                  </a:lnTo>
                  <a:lnTo>
                    <a:pt x="4594" y="8909"/>
                  </a:lnTo>
                  <a:lnTo>
                    <a:pt x="4670" y="8713"/>
                  </a:lnTo>
                  <a:lnTo>
                    <a:pt x="4742" y="8508"/>
                  </a:lnTo>
                  <a:lnTo>
                    <a:pt x="4808" y="8293"/>
                  </a:lnTo>
                  <a:lnTo>
                    <a:pt x="4865" y="8068"/>
                  </a:lnTo>
                  <a:lnTo>
                    <a:pt x="4917" y="7833"/>
                  </a:lnTo>
                  <a:lnTo>
                    <a:pt x="4965" y="7589"/>
                  </a:lnTo>
                  <a:lnTo>
                    <a:pt x="5003" y="7344"/>
                  </a:lnTo>
                  <a:lnTo>
                    <a:pt x="5031" y="7090"/>
                  </a:lnTo>
                  <a:lnTo>
                    <a:pt x="5060" y="6826"/>
                  </a:lnTo>
                  <a:lnTo>
                    <a:pt x="5074" y="6562"/>
                  </a:lnTo>
                  <a:lnTo>
                    <a:pt x="5084" y="6288"/>
                  </a:lnTo>
                  <a:lnTo>
                    <a:pt x="5084" y="6004"/>
                  </a:lnTo>
                  <a:lnTo>
                    <a:pt x="5074" y="5721"/>
                  </a:lnTo>
                  <a:lnTo>
                    <a:pt x="5060" y="5428"/>
                  </a:lnTo>
                  <a:lnTo>
                    <a:pt x="5031" y="5124"/>
                  </a:lnTo>
                  <a:lnTo>
                    <a:pt x="4993" y="4821"/>
                  </a:lnTo>
                  <a:lnTo>
                    <a:pt x="4951" y="4528"/>
                  </a:lnTo>
                  <a:lnTo>
                    <a:pt x="4898" y="4235"/>
                  </a:lnTo>
                  <a:lnTo>
                    <a:pt x="4837" y="3951"/>
                  </a:lnTo>
                  <a:lnTo>
                    <a:pt x="4765" y="3677"/>
                  </a:lnTo>
                  <a:lnTo>
                    <a:pt x="4689" y="3413"/>
                  </a:lnTo>
                  <a:lnTo>
                    <a:pt x="4604" y="3159"/>
                  </a:lnTo>
                  <a:lnTo>
                    <a:pt x="4514" y="2914"/>
                  </a:lnTo>
                  <a:lnTo>
                    <a:pt x="4414" y="2680"/>
                  </a:lnTo>
                  <a:lnTo>
                    <a:pt x="4314" y="2465"/>
                  </a:lnTo>
                  <a:lnTo>
                    <a:pt x="4205" y="2259"/>
                  </a:lnTo>
                  <a:lnTo>
                    <a:pt x="4091" y="2064"/>
                  </a:lnTo>
                  <a:lnTo>
                    <a:pt x="3972" y="1888"/>
                  </a:lnTo>
                  <a:lnTo>
                    <a:pt x="3848" y="1731"/>
                  </a:lnTo>
                  <a:lnTo>
                    <a:pt x="3720" y="1584"/>
                  </a:lnTo>
                  <a:lnTo>
                    <a:pt x="3734" y="1506"/>
                  </a:lnTo>
                  <a:lnTo>
                    <a:pt x="3739" y="1418"/>
                  </a:lnTo>
                  <a:lnTo>
                    <a:pt x="3744" y="1340"/>
                  </a:lnTo>
                  <a:lnTo>
                    <a:pt x="3749" y="1252"/>
                  </a:lnTo>
                  <a:lnTo>
                    <a:pt x="3744" y="1174"/>
                  </a:lnTo>
                  <a:lnTo>
                    <a:pt x="3739" y="1086"/>
                  </a:lnTo>
                  <a:lnTo>
                    <a:pt x="3734" y="1008"/>
                  </a:lnTo>
                  <a:lnTo>
                    <a:pt x="3720" y="929"/>
                  </a:lnTo>
                  <a:lnTo>
                    <a:pt x="3701" y="851"/>
                  </a:lnTo>
                  <a:lnTo>
                    <a:pt x="3682" y="773"/>
                  </a:lnTo>
                  <a:lnTo>
                    <a:pt x="3658" y="704"/>
                  </a:lnTo>
                  <a:lnTo>
                    <a:pt x="3630" y="636"/>
                  </a:lnTo>
                  <a:lnTo>
                    <a:pt x="3597" y="577"/>
                  </a:lnTo>
                  <a:lnTo>
                    <a:pt x="3559" y="519"/>
                  </a:lnTo>
                  <a:lnTo>
                    <a:pt x="3516" y="460"/>
                  </a:lnTo>
                  <a:lnTo>
                    <a:pt x="3468" y="411"/>
                  </a:lnTo>
                  <a:lnTo>
                    <a:pt x="3364" y="313"/>
                  </a:lnTo>
                  <a:lnTo>
                    <a:pt x="3259" y="235"/>
                  </a:lnTo>
                  <a:lnTo>
                    <a:pt x="3155" y="167"/>
                  </a:lnTo>
                  <a:lnTo>
                    <a:pt x="3050" y="108"/>
                  </a:lnTo>
                  <a:lnTo>
                    <a:pt x="2946" y="59"/>
                  </a:lnTo>
                  <a:lnTo>
                    <a:pt x="2837" y="30"/>
                  </a:lnTo>
                  <a:lnTo>
                    <a:pt x="2732" y="10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436;p66">
              <a:extLst>
                <a:ext uri="{FF2B5EF4-FFF2-40B4-BE49-F238E27FC236}">
                  <a16:creationId xmlns:a16="http://schemas.microsoft.com/office/drawing/2014/main" id="{9CBE5349-545E-4C29-8F1A-72ABBC695D6B}"/>
                </a:ext>
              </a:extLst>
            </p:cNvPr>
            <p:cNvSpPr/>
            <p:nvPr/>
          </p:nvSpPr>
          <p:spPr>
            <a:xfrm>
              <a:off x="3465525" y="-4614625"/>
              <a:ext cx="125825" cy="250375"/>
            </a:xfrm>
            <a:custGeom>
              <a:avLst/>
              <a:gdLst/>
              <a:ahLst/>
              <a:cxnLst/>
              <a:rect l="l" t="t" r="r" b="b"/>
              <a:pathLst>
                <a:path w="5033" h="10015" extrusionOk="0">
                  <a:moveTo>
                    <a:pt x="3388" y="3071"/>
                  </a:moveTo>
                  <a:lnTo>
                    <a:pt x="3459" y="3296"/>
                  </a:lnTo>
                  <a:lnTo>
                    <a:pt x="3521" y="3521"/>
                  </a:lnTo>
                  <a:lnTo>
                    <a:pt x="3578" y="3756"/>
                  </a:lnTo>
                  <a:lnTo>
                    <a:pt x="3626" y="4000"/>
                  </a:lnTo>
                  <a:lnTo>
                    <a:pt x="3664" y="4255"/>
                  </a:lnTo>
                  <a:lnTo>
                    <a:pt x="3678" y="4382"/>
                  </a:lnTo>
                  <a:lnTo>
                    <a:pt x="3688" y="4509"/>
                  </a:lnTo>
                  <a:lnTo>
                    <a:pt x="3697" y="4646"/>
                  </a:lnTo>
                  <a:lnTo>
                    <a:pt x="3702" y="4773"/>
                  </a:lnTo>
                  <a:lnTo>
                    <a:pt x="3707" y="4900"/>
                  </a:lnTo>
                  <a:lnTo>
                    <a:pt x="3707" y="5037"/>
                  </a:lnTo>
                  <a:lnTo>
                    <a:pt x="3702" y="5174"/>
                  </a:lnTo>
                  <a:lnTo>
                    <a:pt x="3697" y="5301"/>
                  </a:lnTo>
                  <a:lnTo>
                    <a:pt x="3683" y="5428"/>
                  </a:lnTo>
                  <a:lnTo>
                    <a:pt x="3669" y="5545"/>
                  </a:lnTo>
                  <a:lnTo>
                    <a:pt x="3654" y="5663"/>
                  </a:lnTo>
                  <a:lnTo>
                    <a:pt x="3630" y="5780"/>
                  </a:lnTo>
                  <a:lnTo>
                    <a:pt x="3607" y="5888"/>
                  </a:lnTo>
                  <a:lnTo>
                    <a:pt x="3583" y="5985"/>
                  </a:lnTo>
                  <a:lnTo>
                    <a:pt x="3554" y="6093"/>
                  </a:lnTo>
                  <a:lnTo>
                    <a:pt x="3521" y="6191"/>
                  </a:lnTo>
                  <a:lnTo>
                    <a:pt x="3483" y="6279"/>
                  </a:lnTo>
                  <a:lnTo>
                    <a:pt x="3450" y="6367"/>
                  </a:lnTo>
                  <a:lnTo>
                    <a:pt x="3407" y="6445"/>
                  </a:lnTo>
                  <a:lnTo>
                    <a:pt x="3369" y="6523"/>
                  </a:lnTo>
                  <a:lnTo>
                    <a:pt x="3322" y="6601"/>
                  </a:lnTo>
                  <a:lnTo>
                    <a:pt x="3279" y="6670"/>
                  </a:lnTo>
                  <a:lnTo>
                    <a:pt x="3179" y="6797"/>
                  </a:lnTo>
                  <a:lnTo>
                    <a:pt x="3079" y="6905"/>
                  </a:lnTo>
                  <a:lnTo>
                    <a:pt x="2970" y="6993"/>
                  </a:lnTo>
                  <a:lnTo>
                    <a:pt x="2861" y="7071"/>
                  </a:lnTo>
                  <a:lnTo>
                    <a:pt x="2747" y="7120"/>
                  </a:lnTo>
                  <a:lnTo>
                    <a:pt x="2628" y="7159"/>
                  </a:lnTo>
                  <a:lnTo>
                    <a:pt x="2509" y="7169"/>
                  </a:lnTo>
                  <a:lnTo>
                    <a:pt x="2395" y="7159"/>
                  </a:lnTo>
                  <a:lnTo>
                    <a:pt x="2276" y="7139"/>
                  </a:lnTo>
                  <a:lnTo>
                    <a:pt x="2162" y="7100"/>
                  </a:lnTo>
                  <a:lnTo>
                    <a:pt x="2053" y="7041"/>
                  </a:lnTo>
                  <a:lnTo>
                    <a:pt x="1949" y="6963"/>
                  </a:lnTo>
                  <a:lnTo>
                    <a:pt x="1844" y="6865"/>
                  </a:lnTo>
                  <a:lnTo>
                    <a:pt x="1754" y="6758"/>
                  </a:lnTo>
                  <a:lnTo>
                    <a:pt x="1706" y="6689"/>
                  </a:lnTo>
                  <a:lnTo>
                    <a:pt x="1664" y="6621"/>
                  </a:lnTo>
                  <a:lnTo>
                    <a:pt x="1626" y="6553"/>
                  </a:lnTo>
                  <a:lnTo>
                    <a:pt x="1588" y="6474"/>
                  </a:lnTo>
                  <a:lnTo>
                    <a:pt x="1554" y="6396"/>
                  </a:lnTo>
                  <a:lnTo>
                    <a:pt x="1521" y="6318"/>
                  </a:lnTo>
                  <a:lnTo>
                    <a:pt x="1493" y="6230"/>
                  </a:lnTo>
                  <a:lnTo>
                    <a:pt x="1464" y="6142"/>
                  </a:lnTo>
                  <a:lnTo>
                    <a:pt x="1440" y="6044"/>
                  </a:lnTo>
                  <a:lnTo>
                    <a:pt x="1421" y="5946"/>
                  </a:lnTo>
                  <a:lnTo>
                    <a:pt x="1402" y="5848"/>
                  </a:lnTo>
                  <a:lnTo>
                    <a:pt x="1393" y="5741"/>
                  </a:lnTo>
                  <a:lnTo>
                    <a:pt x="1379" y="5633"/>
                  </a:lnTo>
                  <a:lnTo>
                    <a:pt x="1374" y="5526"/>
                  </a:lnTo>
                  <a:lnTo>
                    <a:pt x="1374" y="5408"/>
                  </a:lnTo>
                  <a:lnTo>
                    <a:pt x="1374" y="5291"/>
                  </a:lnTo>
                  <a:lnTo>
                    <a:pt x="1383" y="5174"/>
                  </a:lnTo>
                  <a:lnTo>
                    <a:pt x="1393" y="5047"/>
                  </a:lnTo>
                  <a:lnTo>
                    <a:pt x="1407" y="4919"/>
                  </a:lnTo>
                  <a:lnTo>
                    <a:pt x="1426" y="4792"/>
                  </a:lnTo>
                  <a:lnTo>
                    <a:pt x="1459" y="4626"/>
                  </a:lnTo>
                  <a:lnTo>
                    <a:pt x="1493" y="4479"/>
                  </a:lnTo>
                  <a:lnTo>
                    <a:pt x="1526" y="4333"/>
                  </a:lnTo>
                  <a:lnTo>
                    <a:pt x="1564" y="4196"/>
                  </a:lnTo>
                  <a:lnTo>
                    <a:pt x="1607" y="4079"/>
                  </a:lnTo>
                  <a:lnTo>
                    <a:pt x="1649" y="3961"/>
                  </a:lnTo>
                  <a:lnTo>
                    <a:pt x="1692" y="3854"/>
                  </a:lnTo>
                  <a:lnTo>
                    <a:pt x="1740" y="3756"/>
                  </a:lnTo>
                  <a:lnTo>
                    <a:pt x="1787" y="3668"/>
                  </a:lnTo>
                  <a:lnTo>
                    <a:pt x="1839" y="3580"/>
                  </a:lnTo>
                  <a:lnTo>
                    <a:pt x="1892" y="3511"/>
                  </a:lnTo>
                  <a:lnTo>
                    <a:pt x="1944" y="3443"/>
                  </a:lnTo>
                  <a:lnTo>
                    <a:pt x="1996" y="3374"/>
                  </a:lnTo>
                  <a:lnTo>
                    <a:pt x="2053" y="3326"/>
                  </a:lnTo>
                  <a:lnTo>
                    <a:pt x="2115" y="3277"/>
                  </a:lnTo>
                  <a:lnTo>
                    <a:pt x="2172" y="3238"/>
                  </a:lnTo>
                  <a:lnTo>
                    <a:pt x="2234" y="3198"/>
                  </a:lnTo>
                  <a:lnTo>
                    <a:pt x="2295" y="3169"/>
                  </a:lnTo>
                  <a:lnTo>
                    <a:pt x="2424" y="3120"/>
                  </a:lnTo>
                  <a:lnTo>
                    <a:pt x="2557" y="3091"/>
                  </a:lnTo>
                  <a:lnTo>
                    <a:pt x="2690" y="3081"/>
                  </a:lnTo>
                  <a:lnTo>
                    <a:pt x="2828" y="3081"/>
                  </a:lnTo>
                  <a:lnTo>
                    <a:pt x="2970" y="3091"/>
                  </a:lnTo>
                  <a:lnTo>
                    <a:pt x="3113" y="3110"/>
                  </a:lnTo>
                  <a:lnTo>
                    <a:pt x="3255" y="3130"/>
                  </a:lnTo>
                  <a:lnTo>
                    <a:pt x="3274" y="3140"/>
                  </a:lnTo>
                  <a:lnTo>
                    <a:pt x="3288" y="3140"/>
                  </a:lnTo>
                  <a:lnTo>
                    <a:pt x="3322" y="3120"/>
                  </a:lnTo>
                  <a:lnTo>
                    <a:pt x="3350" y="3101"/>
                  </a:lnTo>
                  <a:lnTo>
                    <a:pt x="3388" y="3071"/>
                  </a:lnTo>
                  <a:close/>
                  <a:moveTo>
                    <a:pt x="2386" y="1"/>
                  </a:moveTo>
                  <a:lnTo>
                    <a:pt x="2243" y="11"/>
                  </a:lnTo>
                  <a:lnTo>
                    <a:pt x="2096" y="40"/>
                  </a:lnTo>
                  <a:lnTo>
                    <a:pt x="1953" y="89"/>
                  </a:lnTo>
                  <a:lnTo>
                    <a:pt x="1811" y="157"/>
                  </a:lnTo>
                  <a:lnTo>
                    <a:pt x="1763" y="187"/>
                  </a:lnTo>
                  <a:lnTo>
                    <a:pt x="1725" y="226"/>
                  </a:lnTo>
                  <a:lnTo>
                    <a:pt x="1687" y="284"/>
                  </a:lnTo>
                  <a:lnTo>
                    <a:pt x="1659" y="343"/>
                  </a:lnTo>
                  <a:lnTo>
                    <a:pt x="1635" y="421"/>
                  </a:lnTo>
                  <a:lnTo>
                    <a:pt x="1616" y="499"/>
                  </a:lnTo>
                  <a:lnTo>
                    <a:pt x="1597" y="587"/>
                  </a:lnTo>
                  <a:lnTo>
                    <a:pt x="1588" y="675"/>
                  </a:lnTo>
                  <a:lnTo>
                    <a:pt x="1459" y="822"/>
                  </a:lnTo>
                  <a:lnTo>
                    <a:pt x="1331" y="979"/>
                  </a:lnTo>
                  <a:lnTo>
                    <a:pt x="1212" y="1155"/>
                  </a:lnTo>
                  <a:lnTo>
                    <a:pt x="1093" y="1331"/>
                  </a:lnTo>
                  <a:lnTo>
                    <a:pt x="979" y="1526"/>
                  </a:lnTo>
                  <a:lnTo>
                    <a:pt x="865" y="1732"/>
                  </a:lnTo>
                  <a:lnTo>
                    <a:pt x="761" y="1947"/>
                  </a:lnTo>
                  <a:lnTo>
                    <a:pt x="661" y="2162"/>
                  </a:lnTo>
                  <a:lnTo>
                    <a:pt x="566" y="2387"/>
                  </a:lnTo>
                  <a:lnTo>
                    <a:pt x="481" y="2621"/>
                  </a:lnTo>
                  <a:lnTo>
                    <a:pt x="395" y="2856"/>
                  </a:lnTo>
                  <a:lnTo>
                    <a:pt x="324" y="3091"/>
                  </a:lnTo>
                  <a:lnTo>
                    <a:pt x="257" y="3335"/>
                  </a:lnTo>
                  <a:lnTo>
                    <a:pt x="196" y="3570"/>
                  </a:lnTo>
                  <a:lnTo>
                    <a:pt x="143" y="3814"/>
                  </a:lnTo>
                  <a:lnTo>
                    <a:pt x="105" y="4059"/>
                  </a:lnTo>
                  <a:lnTo>
                    <a:pt x="63" y="4343"/>
                  </a:lnTo>
                  <a:lnTo>
                    <a:pt x="34" y="4626"/>
                  </a:lnTo>
                  <a:lnTo>
                    <a:pt x="15" y="4900"/>
                  </a:lnTo>
                  <a:lnTo>
                    <a:pt x="1" y="5174"/>
                  </a:lnTo>
                  <a:lnTo>
                    <a:pt x="1" y="5448"/>
                  </a:lnTo>
                  <a:lnTo>
                    <a:pt x="6" y="5721"/>
                  </a:lnTo>
                  <a:lnTo>
                    <a:pt x="20" y="5976"/>
                  </a:lnTo>
                  <a:lnTo>
                    <a:pt x="39" y="6240"/>
                  </a:lnTo>
                  <a:lnTo>
                    <a:pt x="67" y="6494"/>
                  </a:lnTo>
                  <a:lnTo>
                    <a:pt x="101" y="6738"/>
                  </a:lnTo>
                  <a:lnTo>
                    <a:pt x="143" y="6983"/>
                  </a:lnTo>
                  <a:lnTo>
                    <a:pt x="196" y="7208"/>
                  </a:lnTo>
                  <a:lnTo>
                    <a:pt x="253" y="7442"/>
                  </a:lnTo>
                  <a:lnTo>
                    <a:pt x="314" y="7658"/>
                  </a:lnTo>
                  <a:lnTo>
                    <a:pt x="381" y="7873"/>
                  </a:lnTo>
                  <a:lnTo>
                    <a:pt x="457" y="8078"/>
                  </a:lnTo>
                  <a:lnTo>
                    <a:pt x="538" y="8274"/>
                  </a:lnTo>
                  <a:lnTo>
                    <a:pt x="623" y="8469"/>
                  </a:lnTo>
                  <a:lnTo>
                    <a:pt x="713" y="8645"/>
                  </a:lnTo>
                  <a:lnTo>
                    <a:pt x="808" y="8811"/>
                  </a:lnTo>
                  <a:lnTo>
                    <a:pt x="908" y="8978"/>
                  </a:lnTo>
                  <a:lnTo>
                    <a:pt x="1013" y="9124"/>
                  </a:lnTo>
                  <a:lnTo>
                    <a:pt x="1122" y="9261"/>
                  </a:lnTo>
                  <a:lnTo>
                    <a:pt x="1236" y="9398"/>
                  </a:lnTo>
                  <a:lnTo>
                    <a:pt x="1350" y="9516"/>
                  </a:lnTo>
                  <a:lnTo>
                    <a:pt x="1469" y="9623"/>
                  </a:lnTo>
                  <a:lnTo>
                    <a:pt x="1592" y="9711"/>
                  </a:lnTo>
                  <a:lnTo>
                    <a:pt x="1721" y="9799"/>
                  </a:lnTo>
                  <a:lnTo>
                    <a:pt x="1849" y="9868"/>
                  </a:lnTo>
                  <a:lnTo>
                    <a:pt x="1977" y="9926"/>
                  </a:lnTo>
                  <a:lnTo>
                    <a:pt x="2115" y="9965"/>
                  </a:lnTo>
                  <a:lnTo>
                    <a:pt x="2248" y="9995"/>
                  </a:lnTo>
                  <a:lnTo>
                    <a:pt x="2381" y="10014"/>
                  </a:lnTo>
                  <a:lnTo>
                    <a:pt x="2514" y="10014"/>
                  </a:lnTo>
                  <a:lnTo>
                    <a:pt x="2647" y="9995"/>
                  </a:lnTo>
                  <a:lnTo>
                    <a:pt x="2775" y="9975"/>
                  </a:lnTo>
                  <a:lnTo>
                    <a:pt x="2908" y="9936"/>
                  </a:lnTo>
                  <a:lnTo>
                    <a:pt x="3037" y="9887"/>
                  </a:lnTo>
                  <a:lnTo>
                    <a:pt x="3165" y="9828"/>
                  </a:lnTo>
                  <a:lnTo>
                    <a:pt x="3288" y="9750"/>
                  </a:lnTo>
                  <a:lnTo>
                    <a:pt x="3412" y="9672"/>
                  </a:lnTo>
                  <a:lnTo>
                    <a:pt x="3535" y="9574"/>
                  </a:lnTo>
                  <a:lnTo>
                    <a:pt x="3654" y="9467"/>
                  </a:lnTo>
                  <a:lnTo>
                    <a:pt x="3768" y="9349"/>
                  </a:lnTo>
                  <a:lnTo>
                    <a:pt x="3882" y="9222"/>
                  </a:lnTo>
                  <a:lnTo>
                    <a:pt x="3987" y="9085"/>
                  </a:lnTo>
                  <a:lnTo>
                    <a:pt x="4096" y="8929"/>
                  </a:lnTo>
                  <a:lnTo>
                    <a:pt x="4196" y="8772"/>
                  </a:lnTo>
                  <a:lnTo>
                    <a:pt x="4291" y="8606"/>
                  </a:lnTo>
                  <a:lnTo>
                    <a:pt x="4381" y="8430"/>
                  </a:lnTo>
                  <a:lnTo>
                    <a:pt x="4471" y="8234"/>
                  </a:lnTo>
                  <a:lnTo>
                    <a:pt x="4552" y="8039"/>
                  </a:lnTo>
                  <a:lnTo>
                    <a:pt x="4628" y="7834"/>
                  </a:lnTo>
                  <a:lnTo>
                    <a:pt x="4699" y="7618"/>
                  </a:lnTo>
                  <a:lnTo>
                    <a:pt x="4761" y="7394"/>
                  </a:lnTo>
                  <a:lnTo>
                    <a:pt x="4823" y="7169"/>
                  </a:lnTo>
                  <a:lnTo>
                    <a:pt x="4875" y="6924"/>
                  </a:lnTo>
                  <a:lnTo>
                    <a:pt x="4918" y="6680"/>
                  </a:lnTo>
                  <a:lnTo>
                    <a:pt x="4956" y="6425"/>
                  </a:lnTo>
                  <a:lnTo>
                    <a:pt x="4985" y="6161"/>
                  </a:lnTo>
                  <a:lnTo>
                    <a:pt x="5008" y="5888"/>
                  </a:lnTo>
                  <a:lnTo>
                    <a:pt x="5023" y="5614"/>
                  </a:lnTo>
                  <a:lnTo>
                    <a:pt x="5032" y="5330"/>
                  </a:lnTo>
                  <a:lnTo>
                    <a:pt x="5027" y="5037"/>
                  </a:lnTo>
                  <a:lnTo>
                    <a:pt x="5018" y="4734"/>
                  </a:lnTo>
                  <a:lnTo>
                    <a:pt x="4999" y="4431"/>
                  </a:lnTo>
                  <a:lnTo>
                    <a:pt x="4970" y="4137"/>
                  </a:lnTo>
                  <a:lnTo>
                    <a:pt x="4932" y="3854"/>
                  </a:lnTo>
                  <a:lnTo>
                    <a:pt x="4889" y="3580"/>
                  </a:lnTo>
                  <a:lnTo>
                    <a:pt x="4837" y="3306"/>
                  </a:lnTo>
                  <a:lnTo>
                    <a:pt x="4780" y="3042"/>
                  </a:lnTo>
                  <a:lnTo>
                    <a:pt x="4714" y="2778"/>
                  </a:lnTo>
                  <a:lnTo>
                    <a:pt x="4638" y="2533"/>
                  </a:lnTo>
                  <a:lnTo>
                    <a:pt x="4562" y="2289"/>
                  </a:lnTo>
                  <a:lnTo>
                    <a:pt x="4476" y="2064"/>
                  </a:lnTo>
                  <a:lnTo>
                    <a:pt x="4381" y="1839"/>
                  </a:lnTo>
                  <a:lnTo>
                    <a:pt x="4286" y="1634"/>
                  </a:lnTo>
                  <a:lnTo>
                    <a:pt x="4186" y="1428"/>
                  </a:lnTo>
                  <a:lnTo>
                    <a:pt x="4077" y="1243"/>
                  </a:lnTo>
                  <a:lnTo>
                    <a:pt x="3968" y="1067"/>
                  </a:lnTo>
                  <a:lnTo>
                    <a:pt x="3849" y="900"/>
                  </a:lnTo>
                  <a:lnTo>
                    <a:pt x="3730" y="744"/>
                  </a:lnTo>
                  <a:lnTo>
                    <a:pt x="3607" y="607"/>
                  </a:lnTo>
                  <a:lnTo>
                    <a:pt x="3483" y="480"/>
                  </a:lnTo>
                  <a:lnTo>
                    <a:pt x="3350" y="372"/>
                  </a:lnTo>
                  <a:lnTo>
                    <a:pt x="3217" y="275"/>
                  </a:lnTo>
                  <a:lnTo>
                    <a:pt x="3084" y="187"/>
                  </a:lnTo>
                  <a:lnTo>
                    <a:pt x="2946" y="118"/>
                  </a:lnTo>
                  <a:lnTo>
                    <a:pt x="2809" y="59"/>
                  </a:lnTo>
                  <a:lnTo>
                    <a:pt x="2666" y="30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437;p66">
              <a:extLst>
                <a:ext uri="{FF2B5EF4-FFF2-40B4-BE49-F238E27FC236}">
                  <a16:creationId xmlns:a16="http://schemas.microsoft.com/office/drawing/2014/main" id="{F54ECF85-3028-4A02-A2EA-6527C88802A2}"/>
                </a:ext>
              </a:extLst>
            </p:cNvPr>
            <p:cNvSpPr/>
            <p:nvPr/>
          </p:nvSpPr>
          <p:spPr>
            <a:xfrm>
              <a:off x="3461250" y="-5280800"/>
              <a:ext cx="116550" cy="237650"/>
            </a:xfrm>
            <a:custGeom>
              <a:avLst/>
              <a:gdLst/>
              <a:ahLst/>
              <a:cxnLst/>
              <a:rect l="l" t="t" r="r" b="b"/>
              <a:pathLst>
                <a:path w="4662" h="9506" extrusionOk="0">
                  <a:moveTo>
                    <a:pt x="2447" y="2690"/>
                  </a:moveTo>
                  <a:lnTo>
                    <a:pt x="2547" y="2709"/>
                  </a:lnTo>
                  <a:lnTo>
                    <a:pt x="2642" y="2739"/>
                  </a:lnTo>
                  <a:lnTo>
                    <a:pt x="2733" y="2797"/>
                  </a:lnTo>
                  <a:lnTo>
                    <a:pt x="2818" y="2866"/>
                  </a:lnTo>
                  <a:lnTo>
                    <a:pt x="2904" y="2944"/>
                  </a:lnTo>
                  <a:lnTo>
                    <a:pt x="2989" y="3042"/>
                  </a:lnTo>
                  <a:lnTo>
                    <a:pt x="3070" y="3139"/>
                  </a:lnTo>
                  <a:lnTo>
                    <a:pt x="3151" y="3257"/>
                  </a:lnTo>
                  <a:lnTo>
                    <a:pt x="3312" y="3511"/>
                  </a:lnTo>
                  <a:lnTo>
                    <a:pt x="3478" y="3775"/>
                  </a:lnTo>
                  <a:lnTo>
                    <a:pt x="3488" y="4020"/>
                  </a:lnTo>
                  <a:lnTo>
                    <a:pt x="3497" y="4254"/>
                  </a:lnTo>
                  <a:lnTo>
                    <a:pt x="3493" y="4499"/>
                  </a:lnTo>
                  <a:lnTo>
                    <a:pt x="3483" y="4743"/>
                  </a:lnTo>
                  <a:lnTo>
                    <a:pt x="3464" y="4978"/>
                  </a:lnTo>
                  <a:lnTo>
                    <a:pt x="3436" y="5213"/>
                  </a:lnTo>
                  <a:lnTo>
                    <a:pt x="3398" y="5438"/>
                  </a:lnTo>
                  <a:lnTo>
                    <a:pt x="3374" y="5555"/>
                  </a:lnTo>
                  <a:lnTo>
                    <a:pt x="3345" y="5662"/>
                  </a:lnTo>
                  <a:lnTo>
                    <a:pt x="3312" y="5790"/>
                  </a:lnTo>
                  <a:lnTo>
                    <a:pt x="3274" y="5917"/>
                  </a:lnTo>
                  <a:lnTo>
                    <a:pt x="3236" y="6034"/>
                  </a:lnTo>
                  <a:lnTo>
                    <a:pt x="3198" y="6132"/>
                  </a:lnTo>
                  <a:lnTo>
                    <a:pt x="3151" y="6230"/>
                  </a:lnTo>
                  <a:lnTo>
                    <a:pt x="3108" y="6318"/>
                  </a:lnTo>
                  <a:lnTo>
                    <a:pt x="3060" y="6396"/>
                  </a:lnTo>
                  <a:lnTo>
                    <a:pt x="3013" y="6464"/>
                  </a:lnTo>
                  <a:lnTo>
                    <a:pt x="2961" y="6533"/>
                  </a:lnTo>
                  <a:lnTo>
                    <a:pt x="2908" y="6582"/>
                  </a:lnTo>
                  <a:lnTo>
                    <a:pt x="2856" y="6621"/>
                  </a:lnTo>
                  <a:lnTo>
                    <a:pt x="2799" y="6660"/>
                  </a:lnTo>
                  <a:lnTo>
                    <a:pt x="2742" y="6689"/>
                  </a:lnTo>
                  <a:lnTo>
                    <a:pt x="2685" y="6709"/>
                  </a:lnTo>
                  <a:lnTo>
                    <a:pt x="2628" y="6719"/>
                  </a:lnTo>
                  <a:lnTo>
                    <a:pt x="2571" y="6728"/>
                  </a:lnTo>
                  <a:lnTo>
                    <a:pt x="2514" y="6719"/>
                  </a:lnTo>
                  <a:lnTo>
                    <a:pt x="2452" y="6709"/>
                  </a:lnTo>
                  <a:lnTo>
                    <a:pt x="2395" y="6689"/>
                  </a:lnTo>
                  <a:lnTo>
                    <a:pt x="2338" y="6670"/>
                  </a:lnTo>
                  <a:lnTo>
                    <a:pt x="2276" y="6640"/>
                  </a:lnTo>
                  <a:lnTo>
                    <a:pt x="2219" y="6601"/>
                  </a:lnTo>
                  <a:lnTo>
                    <a:pt x="2162" y="6552"/>
                  </a:lnTo>
                  <a:lnTo>
                    <a:pt x="2101" y="6503"/>
                  </a:lnTo>
                  <a:lnTo>
                    <a:pt x="2044" y="6435"/>
                  </a:lnTo>
                  <a:lnTo>
                    <a:pt x="1991" y="6376"/>
                  </a:lnTo>
                  <a:lnTo>
                    <a:pt x="1934" y="6298"/>
                  </a:lnTo>
                  <a:lnTo>
                    <a:pt x="1882" y="6220"/>
                  </a:lnTo>
                  <a:lnTo>
                    <a:pt x="1825" y="6142"/>
                  </a:lnTo>
                  <a:lnTo>
                    <a:pt x="1778" y="6044"/>
                  </a:lnTo>
                  <a:lnTo>
                    <a:pt x="1725" y="5956"/>
                  </a:lnTo>
                  <a:lnTo>
                    <a:pt x="1678" y="5848"/>
                  </a:lnTo>
                  <a:lnTo>
                    <a:pt x="1635" y="5750"/>
                  </a:lnTo>
                  <a:lnTo>
                    <a:pt x="1597" y="5643"/>
                  </a:lnTo>
                  <a:lnTo>
                    <a:pt x="1559" y="5535"/>
                  </a:lnTo>
                  <a:lnTo>
                    <a:pt x="1526" y="5428"/>
                  </a:lnTo>
                  <a:lnTo>
                    <a:pt x="1497" y="5320"/>
                  </a:lnTo>
                  <a:lnTo>
                    <a:pt x="1469" y="5203"/>
                  </a:lnTo>
                  <a:lnTo>
                    <a:pt x="1450" y="5095"/>
                  </a:lnTo>
                  <a:lnTo>
                    <a:pt x="1426" y="4978"/>
                  </a:lnTo>
                  <a:lnTo>
                    <a:pt x="1412" y="4870"/>
                  </a:lnTo>
                  <a:lnTo>
                    <a:pt x="1398" y="4763"/>
                  </a:lnTo>
                  <a:lnTo>
                    <a:pt x="1393" y="4645"/>
                  </a:lnTo>
                  <a:lnTo>
                    <a:pt x="1383" y="4538"/>
                  </a:lnTo>
                  <a:lnTo>
                    <a:pt x="1383" y="4430"/>
                  </a:lnTo>
                  <a:lnTo>
                    <a:pt x="1383" y="4313"/>
                  </a:lnTo>
                  <a:lnTo>
                    <a:pt x="1388" y="4205"/>
                  </a:lnTo>
                  <a:lnTo>
                    <a:pt x="1398" y="4098"/>
                  </a:lnTo>
                  <a:lnTo>
                    <a:pt x="1407" y="4000"/>
                  </a:lnTo>
                  <a:lnTo>
                    <a:pt x="1421" y="3892"/>
                  </a:lnTo>
                  <a:lnTo>
                    <a:pt x="1440" y="3795"/>
                  </a:lnTo>
                  <a:lnTo>
                    <a:pt x="1464" y="3697"/>
                  </a:lnTo>
                  <a:lnTo>
                    <a:pt x="1488" y="3599"/>
                  </a:lnTo>
                  <a:lnTo>
                    <a:pt x="1521" y="3511"/>
                  </a:lnTo>
                  <a:lnTo>
                    <a:pt x="1554" y="3423"/>
                  </a:lnTo>
                  <a:lnTo>
                    <a:pt x="1588" y="3345"/>
                  </a:lnTo>
                  <a:lnTo>
                    <a:pt x="1630" y="3257"/>
                  </a:lnTo>
                  <a:lnTo>
                    <a:pt x="1673" y="3179"/>
                  </a:lnTo>
                  <a:lnTo>
                    <a:pt x="1721" y="3110"/>
                  </a:lnTo>
                  <a:lnTo>
                    <a:pt x="1768" y="3042"/>
                  </a:lnTo>
                  <a:lnTo>
                    <a:pt x="1825" y="2983"/>
                  </a:lnTo>
                  <a:lnTo>
                    <a:pt x="1882" y="2924"/>
                  </a:lnTo>
                  <a:lnTo>
                    <a:pt x="1944" y="2875"/>
                  </a:lnTo>
                  <a:lnTo>
                    <a:pt x="2010" y="2827"/>
                  </a:lnTo>
                  <a:lnTo>
                    <a:pt x="2129" y="2758"/>
                  </a:lnTo>
                  <a:lnTo>
                    <a:pt x="2238" y="2709"/>
                  </a:lnTo>
                  <a:lnTo>
                    <a:pt x="2348" y="2690"/>
                  </a:lnTo>
                  <a:close/>
                  <a:moveTo>
                    <a:pt x="2229" y="0"/>
                  </a:moveTo>
                  <a:lnTo>
                    <a:pt x="2105" y="20"/>
                  </a:lnTo>
                  <a:lnTo>
                    <a:pt x="1987" y="40"/>
                  </a:lnTo>
                  <a:lnTo>
                    <a:pt x="1868" y="69"/>
                  </a:lnTo>
                  <a:lnTo>
                    <a:pt x="1749" y="118"/>
                  </a:lnTo>
                  <a:lnTo>
                    <a:pt x="1635" y="167"/>
                  </a:lnTo>
                  <a:lnTo>
                    <a:pt x="1526" y="225"/>
                  </a:lnTo>
                  <a:lnTo>
                    <a:pt x="1421" y="294"/>
                  </a:lnTo>
                  <a:lnTo>
                    <a:pt x="1322" y="372"/>
                  </a:lnTo>
                  <a:lnTo>
                    <a:pt x="1226" y="450"/>
                  </a:lnTo>
                  <a:lnTo>
                    <a:pt x="1093" y="597"/>
                  </a:lnTo>
                  <a:lnTo>
                    <a:pt x="965" y="753"/>
                  </a:lnTo>
                  <a:lnTo>
                    <a:pt x="846" y="920"/>
                  </a:lnTo>
                  <a:lnTo>
                    <a:pt x="737" y="1106"/>
                  </a:lnTo>
                  <a:lnTo>
                    <a:pt x="633" y="1291"/>
                  </a:lnTo>
                  <a:lnTo>
                    <a:pt x="538" y="1497"/>
                  </a:lnTo>
                  <a:lnTo>
                    <a:pt x="447" y="1712"/>
                  </a:lnTo>
                  <a:lnTo>
                    <a:pt x="371" y="1927"/>
                  </a:lnTo>
                  <a:lnTo>
                    <a:pt x="300" y="2162"/>
                  </a:lnTo>
                  <a:lnTo>
                    <a:pt x="234" y="2396"/>
                  </a:lnTo>
                  <a:lnTo>
                    <a:pt x="177" y="2641"/>
                  </a:lnTo>
                  <a:lnTo>
                    <a:pt x="129" y="2885"/>
                  </a:lnTo>
                  <a:lnTo>
                    <a:pt x="91" y="3139"/>
                  </a:lnTo>
                  <a:lnTo>
                    <a:pt x="58" y="3404"/>
                  </a:lnTo>
                  <a:lnTo>
                    <a:pt x="29" y="3668"/>
                  </a:lnTo>
                  <a:lnTo>
                    <a:pt x="15" y="3932"/>
                  </a:lnTo>
                  <a:lnTo>
                    <a:pt x="5" y="4205"/>
                  </a:lnTo>
                  <a:lnTo>
                    <a:pt x="1" y="4469"/>
                  </a:lnTo>
                  <a:lnTo>
                    <a:pt x="5" y="4743"/>
                  </a:lnTo>
                  <a:lnTo>
                    <a:pt x="20" y="5017"/>
                  </a:lnTo>
                  <a:lnTo>
                    <a:pt x="39" y="5281"/>
                  </a:lnTo>
                  <a:lnTo>
                    <a:pt x="67" y="5555"/>
                  </a:lnTo>
                  <a:lnTo>
                    <a:pt x="105" y="5819"/>
                  </a:lnTo>
                  <a:lnTo>
                    <a:pt x="148" y="6083"/>
                  </a:lnTo>
                  <a:lnTo>
                    <a:pt x="200" y="6347"/>
                  </a:lnTo>
                  <a:lnTo>
                    <a:pt x="257" y="6601"/>
                  </a:lnTo>
                  <a:lnTo>
                    <a:pt x="324" y="6855"/>
                  </a:lnTo>
                  <a:lnTo>
                    <a:pt x="395" y="7100"/>
                  </a:lnTo>
                  <a:lnTo>
                    <a:pt x="476" y="7335"/>
                  </a:lnTo>
                  <a:lnTo>
                    <a:pt x="566" y="7569"/>
                  </a:lnTo>
                  <a:lnTo>
                    <a:pt x="661" y="7784"/>
                  </a:lnTo>
                  <a:lnTo>
                    <a:pt x="766" y="8000"/>
                  </a:lnTo>
                  <a:lnTo>
                    <a:pt x="856" y="8176"/>
                  </a:lnTo>
                  <a:lnTo>
                    <a:pt x="951" y="8342"/>
                  </a:lnTo>
                  <a:lnTo>
                    <a:pt x="1046" y="8489"/>
                  </a:lnTo>
                  <a:lnTo>
                    <a:pt x="1146" y="8635"/>
                  </a:lnTo>
                  <a:lnTo>
                    <a:pt x="1250" y="8772"/>
                  </a:lnTo>
                  <a:lnTo>
                    <a:pt x="1355" y="8889"/>
                  </a:lnTo>
                  <a:lnTo>
                    <a:pt x="1459" y="8997"/>
                  </a:lnTo>
                  <a:lnTo>
                    <a:pt x="1569" y="9105"/>
                  </a:lnTo>
                  <a:lnTo>
                    <a:pt x="1683" y="9193"/>
                  </a:lnTo>
                  <a:lnTo>
                    <a:pt x="1792" y="9271"/>
                  </a:lnTo>
                  <a:lnTo>
                    <a:pt x="1906" y="9329"/>
                  </a:lnTo>
                  <a:lnTo>
                    <a:pt x="2020" y="9388"/>
                  </a:lnTo>
                  <a:lnTo>
                    <a:pt x="2139" y="9437"/>
                  </a:lnTo>
                  <a:lnTo>
                    <a:pt x="2253" y="9466"/>
                  </a:lnTo>
                  <a:lnTo>
                    <a:pt x="2367" y="9496"/>
                  </a:lnTo>
                  <a:lnTo>
                    <a:pt x="2485" y="9505"/>
                  </a:lnTo>
                  <a:lnTo>
                    <a:pt x="2633" y="9496"/>
                  </a:lnTo>
                  <a:lnTo>
                    <a:pt x="2780" y="9476"/>
                  </a:lnTo>
                  <a:lnTo>
                    <a:pt x="2927" y="9427"/>
                  </a:lnTo>
                  <a:lnTo>
                    <a:pt x="3075" y="9369"/>
                  </a:lnTo>
                  <a:lnTo>
                    <a:pt x="3217" y="9281"/>
                  </a:lnTo>
                  <a:lnTo>
                    <a:pt x="3355" y="9183"/>
                  </a:lnTo>
                  <a:lnTo>
                    <a:pt x="3488" y="9056"/>
                  </a:lnTo>
                  <a:lnTo>
                    <a:pt x="3621" y="8909"/>
                  </a:lnTo>
                  <a:lnTo>
                    <a:pt x="3683" y="8831"/>
                  </a:lnTo>
                  <a:lnTo>
                    <a:pt x="3744" y="8743"/>
                  </a:lnTo>
                  <a:lnTo>
                    <a:pt x="3806" y="8655"/>
                  </a:lnTo>
                  <a:lnTo>
                    <a:pt x="3868" y="8557"/>
                  </a:lnTo>
                  <a:lnTo>
                    <a:pt x="3925" y="8449"/>
                  </a:lnTo>
                  <a:lnTo>
                    <a:pt x="3982" y="8342"/>
                  </a:lnTo>
                  <a:lnTo>
                    <a:pt x="4034" y="8234"/>
                  </a:lnTo>
                  <a:lnTo>
                    <a:pt x="4087" y="8117"/>
                  </a:lnTo>
                  <a:lnTo>
                    <a:pt x="4139" y="7990"/>
                  </a:lnTo>
                  <a:lnTo>
                    <a:pt x="4191" y="7863"/>
                  </a:lnTo>
                  <a:lnTo>
                    <a:pt x="4239" y="7726"/>
                  </a:lnTo>
                  <a:lnTo>
                    <a:pt x="4281" y="7589"/>
                  </a:lnTo>
                  <a:lnTo>
                    <a:pt x="4329" y="7442"/>
                  </a:lnTo>
                  <a:lnTo>
                    <a:pt x="4367" y="7286"/>
                  </a:lnTo>
                  <a:lnTo>
                    <a:pt x="4410" y="7129"/>
                  </a:lnTo>
                  <a:lnTo>
                    <a:pt x="4443" y="6963"/>
                  </a:lnTo>
                  <a:lnTo>
                    <a:pt x="4486" y="6767"/>
                  </a:lnTo>
                  <a:lnTo>
                    <a:pt x="4519" y="6572"/>
                  </a:lnTo>
                  <a:lnTo>
                    <a:pt x="4552" y="6376"/>
                  </a:lnTo>
                  <a:lnTo>
                    <a:pt x="4581" y="6171"/>
                  </a:lnTo>
                  <a:lnTo>
                    <a:pt x="4604" y="5966"/>
                  </a:lnTo>
                  <a:lnTo>
                    <a:pt x="4623" y="5760"/>
                  </a:lnTo>
                  <a:lnTo>
                    <a:pt x="4638" y="5555"/>
                  </a:lnTo>
                  <a:lnTo>
                    <a:pt x="4647" y="5350"/>
                  </a:lnTo>
                  <a:lnTo>
                    <a:pt x="4657" y="5144"/>
                  </a:lnTo>
                  <a:lnTo>
                    <a:pt x="4661" y="4939"/>
                  </a:lnTo>
                  <a:lnTo>
                    <a:pt x="4661" y="4733"/>
                  </a:lnTo>
                  <a:lnTo>
                    <a:pt x="4657" y="4518"/>
                  </a:lnTo>
                  <a:lnTo>
                    <a:pt x="4647" y="4313"/>
                  </a:lnTo>
                  <a:lnTo>
                    <a:pt x="4638" y="4108"/>
                  </a:lnTo>
                  <a:lnTo>
                    <a:pt x="4623" y="3902"/>
                  </a:lnTo>
                  <a:lnTo>
                    <a:pt x="4604" y="3697"/>
                  </a:lnTo>
                  <a:lnTo>
                    <a:pt x="4562" y="3433"/>
                  </a:lnTo>
                  <a:lnTo>
                    <a:pt x="4519" y="3169"/>
                  </a:lnTo>
                  <a:lnTo>
                    <a:pt x="4471" y="2905"/>
                  </a:lnTo>
                  <a:lnTo>
                    <a:pt x="4419" y="2631"/>
                  </a:lnTo>
                  <a:lnTo>
                    <a:pt x="4391" y="2387"/>
                  </a:lnTo>
                  <a:lnTo>
                    <a:pt x="4353" y="2162"/>
                  </a:lnTo>
                  <a:lnTo>
                    <a:pt x="4310" y="1937"/>
                  </a:lnTo>
                  <a:lnTo>
                    <a:pt x="4253" y="1731"/>
                  </a:lnTo>
                  <a:lnTo>
                    <a:pt x="4191" y="1546"/>
                  </a:lnTo>
                  <a:lnTo>
                    <a:pt x="4120" y="1360"/>
                  </a:lnTo>
                  <a:lnTo>
                    <a:pt x="4044" y="1194"/>
                  </a:lnTo>
                  <a:lnTo>
                    <a:pt x="3958" y="1037"/>
                  </a:lnTo>
                  <a:lnTo>
                    <a:pt x="3868" y="890"/>
                  </a:lnTo>
                  <a:lnTo>
                    <a:pt x="3768" y="753"/>
                  </a:lnTo>
                  <a:lnTo>
                    <a:pt x="3668" y="626"/>
                  </a:lnTo>
                  <a:lnTo>
                    <a:pt x="3564" y="519"/>
                  </a:lnTo>
                  <a:lnTo>
                    <a:pt x="3450" y="421"/>
                  </a:lnTo>
                  <a:lnTo>
                    <a:pt x="3336" y="333"/>
                  </a:lnTo>
                  <a:lnTo>
                    <a:pt x="3222" y="255"/>
                  </a:lnTo>
                  <a:lnTo>
                    <a:pt x="3103" y="186"/>
                  </a:lnTo>
                  <a:lnTo>
                    <a:pt x="2980" y="128"/>
                  </a:lnTo>
                  <a:lnTo>
                    <a:pt x="2856" y="79"/>
                  </a:lnTo>
                  <a:lnTo>
                    <a:pt x="2733" y="49"/>
                  </a:lnTo>
                  <a:lnTo>
                    <a:pt x="2604" y="20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438;p66">
              <a:extLst>
                <a:ext uri="{FF2B5EF4-FFF2-40B4-BE49-F238E27FC236}">
                  <a16:creationId xmlns:a16="http://schemas.microsoft.com/office/drawing/2014/main" id="{497E3735-0D02-4BC2-8048-26DD023ED980}"/>
                </a:ext>
              </a:extLst>
            </p:cNvPr>
            <p:cNvSpPr/>
            <p:nvPr/>
          </p:nvSpPr>
          <p:spPr>
            <a:xfrm>
              <a:off x="3487750" y="-4914575"/>
              <a:ext cx="62600" cy="129100"/>
            </a:xfrm>
            <a:custGeom>
              <a:avLst/>
              <a:gdLst/>
              <a:ahLst/>
              <a:cxnLst/>
              <a:rect l="l" t="t" r="r" b="b"/>
              <a:pathLst>
                <a:path w="2504" h="5164" extrusionOk="0">
                  <a:moveTo>
                    <a:pt x="1159" y="0"/>
                  </a:moveTo>
                  <a:lnTo>
                    <a:pt x="1055" y="78"/>
                  </a:lnTo>
                  <a:lnTo>
                    <a:pt x="950" y="166"/>
                  </a:lnTo>
                  <a:lnTo>
                    <a:pt x="851" y="264"/>
                  </a:lnTo>
                  <a:lnTo>
                    <a:pt x="756" y="362"/>
                  </a:lnTo>
                  <a:lnTo>
                    <a:pt x="661" y="479"/>
                  </a:lnTo>
                  <a:lnTo>
                    <a:pt x="570" y="606"/>
                  </a:lnTo>
                  <a:lnTo>
                    <a:pt x="485" y="743"/>
                  </a:lnTo>
                  <a:lnTo>
                    <a:pt x="404" y="900"/>
                  </a:lnTo>
                  <a:lnTo>
                    <a:pt x="333" y="1056"/>
                  </a:lnTo>
                  <a:lnTo>
                    <a:pt x="266" y="1232"/>
                  </a:lnTo>
                  <a:lnTo>
                    <a:pt x="204" y="1418"/>
                  </a:lnTo>
                  <a:lnTo>
                    <a:pt x="147" y="1623"/>
                  </a:lnTo>
                  <a:lnTo>
                    <a:pt x="100" y="1839"/>
                  </a:lnTo>
                  <a:lnTo>
                    <a:pt x="62" y="2063"/>
                  </a:lnTo>
                  <a:lnTo>
                    <a:pt x="29" y="2308"/>
                  </a:lnTo>
                  <a:lnTo>
                    <a:pt x="10" y="2562"/>
                  </a:lnTo>
                  <a:lnTo>
                    <a:pt x="0" y="2699"/>
                  </a:lnTo>
                  <a:lnTo>
                    <a:pt x="0" y="2836"/>
                  </a:lnTo>
                  <a:lnTo>
                    <a:pt x="0" y="2973"/>
                  </a:lnTo>
                  <a:lnTo>
                    <a:pt x="5" y="3100"/>
                  </a:lnTo>
                  <a:lnTo>
                    <a:pt x="14" y="3227"/>
                  </a:lnTo>
                  <a:lnTo>
                    <a:pt x="29" y="3344"/>
                  </a:lnTo>
                  <a:lnTo>
                    <a:pt x="48" y="3472"/>
                  </a:lnTo>
                  <a:lnTo>
                    <a:pt x="67" y="3579"/>
                  </a:lnTo>
                  <a:lnTo>
                    <a:pt x="90" y="3697"/>
                  </a:lnTo>
                  <a:lnTo>
                    <a:pt x="114" y="3804"/>
                  </a:lnTo>
                  <a:lnTo>
                    <a:pt x="143" y="3902"/>
                  </a:lnTo>
                  <a:lnTo>
                    <a:pt x="176" y="4009"/>
                  </a:lnTo>
                  <a:lnTo>
                    <a:pt x="209" y="4107"/>
                  </a:lnTo>
                  <a:lnTo>
                    <a:pt x="247" y="4195"/>
                  </a:lnTo>
                  <a:lnTo>
                    <a:pt x="290" y="4283"/>
                  </a:lnTo>
                  <a:lnTo>
                    <a:pt x="328" y="4371"/>
                  </a:lnTo>
                  <a:lnTo>
                    <a:pt x="376" y="4450"/>
                  </a:lnTo>
                  <a:lnTo>
                    <a:pt x="423" y="4528"/>
                  </a:lnTo>
                  <a:lnTo>
                    <a:pt x="523" y="4674"/>
                  </a:lnTo>
                  <a:lnTo>
                    <a:pt x="627" y="4792"/>
                  </a:lnTo>
                  <a:lnTo>
                    <a:pt x="737" y="4899"/>
                  </a:lnTo>
                  <a:lnTo>
                    <a:pt x="855" y="4997"/>
                  </a:lnTo>
                  <a:lnTo>
                    <a:pt x="979" y="5066"/>
                  </a:lnTo>
                  <a:lnTo>
                    <a:pt x="1102" y="5114"/>
                  </a:lnTo>
                  <a:lnTo>
                    <a:pt x="1226" y="5154"/>
                  </a:lnTo>
                  <a:lnTo>
                    <a:pt x="1349" y="5163"/>
                  </a:lnTo>
                  <a:lnTo>
                    <a:pt x="1473" y="5154"/>
                  </a:lnTo>
                  <a:lnTo>
                    <a:pt x="1592" y="5124"/>
                  </a:lnTo>
                  <a:lnTo>
                    <a:pt x="1711" y="5066"/>
                  </a:lnTo>
                  <a:lnTo>
                    <a:pt x="1825" y="4997"/>
                  </a:lnTo>
                  <a:lnTo>
                    <a:pt x="1934" y="4909"/>
                  </a:lnTo>
                  <a:lnTo>
                    <a:pt x="1986" y="4850"/>
                  </a:lnTo>
                  <a:lnTo>
                    <a:pt x="2034" y="4792"/>
                  </a:lnTo>
                  <a:lnTo>
                    <a:pt x="2086" y="4733"/>
                  </a:lnTo>
                  <a:lnTo>
                    <a:pt x="2129" y="4665"/>
                  </a:lnTo>
                  <a:lnTo>
                    <a:pt x="2176" y="4586"/>
                  </a:lnTo>
                  <a:lnTo>
                    <a:pt x="2219" y="4518"/>
                  </a:lnTo>
                  <a:lnTo>
                    <a:pt x="2257" y="4430"/>
                  </a:lnTo>
                  <a:lnTo>
                    <a:pt x="2295" y="4342"/>
                  </a:lnTo>
                  <a:lnTo>
                    <a:pt x="2333" y="4254"/>
                  </a:lnTo>
                  <a:lnTo>
                    <a:pt x="2361" y="4156"/>
                  </a:lnTo>
                  <a:lnTo>
                    <a:pt x="2395" y="4058"/>
                  </a:lnTo>
                  <a:lnTo>
                    <a:pt x="2418" y="3951"/>
                  </a:lnTo>
                  <a:lnTo>
                    <a:pt x="2442" y="3843"/>
                  </a:lnTo>
                  <a:lnTo>
                    <a:pt x="2461" y="3726"/>
                  </a:lnTo>
                  <a:lnTo>
                    <a:pt x="2475" y="3609"/>
                  </a:lnTo>
                  <a:lnTo>
                    <a:pt x="2490" y="3481"/>
                  </a:lnTo>
                  <a:lnTo>
                    <a:pt x="2499" y="3354"/>
                  </a:lnTo>
                  <a:lnTo>
                    <a:pt x="2504" y="3227"/>
                  </a:lnTo>
                  <a:lnTo>
                    <a:pt x="2504" y="3090"/>
                  </a:lnTo>
                  <a:lnTo>
                    <a:pt x="2499" y="2944"/>
                  </a:lnTo>
                  <a:lnTo>
                    <a:pt x="2490" y="2816"/>
                  </a:lnTo>
                  <a:lnTo>
                    <a:pt x="2480" y="2680"/>
                  </a:lnTo>
                  <a:lnTo>
                    <a:pt x="2466" y="2552"/>
                  </a:lnTo>
                  <a:lnTo>
                    <a:pt x="2447" y="2425"/>
                  </a:lnTo>
                  <a:lnTo>
                    <a:pt x="2409" y="2171"/>
                  </a:lnTo>
                  <a:lnTo>
                    <a:pt x="2357" y="1927"/>
                  </a:lnTo>
                  <a:lnTo>
                    <a:pt x="2295" y="1692"/>
                  </a:lnTo>
                  <a:lnTo>
                    <a:pt x="2224" y="1467"/>
                  </a:lnTo>
                  <a:lnTo>
                    <a:pt x="2143" y="1262"/>
                  </a:lnTo>
                  <a:lnTo>
                    <a:pt x="2057" y="1056"/>
                  </a:lnTo>
                  <a:lnTo>
                    <a:pt x="1962" y="870"/>
                  </a:lnTo>
                  <a:lnTo>
                    <a:pt x="1863" y="694"/>
                  </a:lnTo>
                  <a:lnTo>
                    <a:pt x="1758" y="538"/>
                  </a:lnTo>
                  <a:lnTo>
                    <a:pt x="1644" y="391"/>
                  </a:lnTo>
                  <a:lnTo>
                    <a:pt x="1530" y="264"/>
                  </a:lnTo>
                  <a:lnTo>
                    <a:pt x="1411" y="157"/>
                  </a:lnTo>
                  <a:lnTo>
                    <a:pt x="1288" y="69"/>
                  </a:lnTo>
                  <a:lnTo>
                    <a:pt x="115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439;p66">
              <a:extLst>
                <a:ext uri="{FF2B5EF4-FFF2-40B4-BE49-F238E27FC236}">
                  <a16:creationId xmlns:a16="http://schemas.microsoft.com/office/drawing/2014/main" id="{D5EFEF6F-001C-4E32-B18B-711E6E3E892A}"/>
                </a:ext>
              </a:extLst>
            </p:cNvPr>
            <p:cNvSpPr/>
            <p:nvPr/>
          </p:nvSpPr>
          <p:spPr>
            <a:xfrm>
              <a:off x="3490700" y="-6290700"/>
              <a:ext cx="784775" cy="862025"/>
            </a:xfrm>
            <a:custGeom>
              <a:avLst/>
              <a:gdLst/>
              <a:ahLst/>
              <a:cxnLst/>
              <a:rect l="l" t="t" r="r" b="b"/>
              <a:pathLst>
                <a:path w="31391" h="34481" extrusionOk="0">
                  <a:moveTo>
                    <a:pt x="29257" y="3022"/>
                  </a:moveTo>
                  <a:lnTo>
                    <a:pt x="29243" y="3120"/>
                  </a:lnTo>
                  <a:lnTo>
                    <a:pt x="29234" y="3198"/>
                  </a:lnTo>
                  <a:lnTo>
                    <a:pt x="29219" y="3286"/>
                  </a:lnTo>
                  <a:lnTo>
                    <a:pt x="29219" y="3384"/>
                  </a:lnTo>
                  <a:lnTo>
                    <a:pt x="29191" y="6366"/>
                  </a:lnTo>
                  <a:lnTo>
                    <a:pt x="29172" y="9349"/>
                  </a:lnTo>
                  <a:lnTo>
                    <a:pt x="29162" y="10835"/>
                  </a:lnTo>
                  <a:lnTo>
                    <a:pt x="29162" y="12331"/>
                  </a:lnTo>
                  <a:lnTo>
                    <a:pt x="29162" y="13827"/>
                  </a:lnTo>
                  <a:lnTo>
                    <a:pt x="29162" y="15314"/>
                  </a:lnTo>
                  <a:lnTo>
                    <a:pt x="29167" y="15568"/>
                  </a:lnTo>
                  <a:lnTo>
                    <a:pt x="29172" y="15852"/>
                  </a:lnTo>
                  <a:lnTo>
                    <a:pt x="29196" y="16487"/>
                  </a:lnTo>
                  <a:lnTo>
                    <a:pt x="29229" y="17201"/>
                  </a:lnTo>
                  <a:lnTo>
                    <a:pt x="29267" y="17993"/>
                  </a:lnTo>
                  <a:lnTo>
                    <a:pt x="29352" y="19705"/>
                  </a:lnTo>
                  <a:lnTo>
                    <a:pt x="29400" y="20604"/>
                  </a:lnTo>
                  <a:lnTo>
                    <a:pt x="29443" y="21514"/>
                  </a:lnTo>
                  <a:lnTo>
                    <a:pt x="29476" y="22413"/>
                  </a:lnTo>
                  <a:lnTo>
                    <a:pt x="29504" y="23293"/>
                  </a:lnTo>
                  <a:lnTo>
                    <a:pt x="29514" y="23724"/>
                  </a:lnTo>
                  <a:lnTo>
                    <a:pt x="29519" y="24134"/>
                  </a:lnTo>
                  <a:lnTo>
                    <a:pt x="29523" y="24535"/>
                  </a:lnTo>
                  <a:lnTo>
                    <a:pt x="29523" y="24917"/>
                  </a:lnTo>
                  <a:lnTo>
                    <a:pt x="29519" y="25288"/>
                  </a:lnTo>
                  <a:lnTo>
                    <a:pt x="29509" y="25640"/>
                  </a:lnTo>
                  <a:lnTo>
                    <a:pt x="29500" y="25963"/>
                  </a:lnTo>
                  <a:lnTo>
                    <a:pt x="29481" y="26266"/>
                  </a:lnTo>
                  <a:lnTo>
                    <a:pt x="29457" y="26550"/>
                  </a:lnTo>
                  <a:lnTo>
                    <a:pt x="29428" y="26804"/>
                  </a:lnTo>
                  <a:lnTo>
                    <a:pt x="29390" y="27029"/>
                  </a:lnTo>
                  <a:lnTo>
                    <a:pt x="29371" y="27127"/>
                  </a:lnTo>
                  <a:lnTo>
                    <a:pt x="29348" y="27224"/>
                  </a:lnTo>
                  <a:lnTo>
                    <a:pt x="29286" y="27459"/>
                  </a:lnTo>
                  <a:lnTo>
                    <a:pt x="29224" y="27684"/>
                  </a:lnTo>
                  <a:lnTo>
                    <a:pt x="29153" y="27899"/>
                  </a:lnTo>
                  <a:lnTo>
                    <a:pt x="29081" y="28105"/>
                  </a:lnTo>
                  <a:lnTo>
                    <a:pt x="29005" y="28300"/>
                  </a:lnTo>
                  <a:lnTo>
                    <a:pt x="28929" y="28486"/>
                  </a:lnTo>
                  <a:lnTo>
                    <a:pt x="28844" y="28662"/>
                  </a:lnTo>
                  <a:lnTo>
                    <a:pt x="28758" y="28828"/>
                  </a:lnTo>
                  <a:lnTo>
                    <a:pt x="28673" y="28994"/>
                  </a:lnTo>
                  <a:lnTo>
                    <a:pt x="28583" y="29151"/>
                  </a:lnTo>
                  <a:lnTo>
                    <a:pt x="28488" y="29288"/>
                  </a:lnTo>
                  <a:lnTo>
                    <a:pt x="28393" y="29425"/>
                  </a:lnTo>
                  <a:lnTo>
                    <a:pt x="28293" y="29562"/>
                  </a:lnTo>
                  <a:lnTo>
                    <a:pt x="28188" y="29679"/>
                  </a:lnTo>
                  <a:lnTo>
                    <a:pt x="28084" y="29796"/>
                  </a:lnTo>
                  <a:lnTo>
                    <a:pt x="27979" y="29904"/>
                  </a:lnTo>
                  <a:lnTo>
                    <a:pt x="27870" y="30002"/>
                  </a:lnTo>
                  <a:lnTo>
                    <a:pt x="27756" y="30099"/>
                  </a:lnTo>
                  <a:lnTo>
                    <a:pt x="27647" y="30187"/>
                  </a:lnTo>
                  <a:lnTo>
                    <a:pt x="27528" y="30266"/>
                  </a:lnTo>
                  <a:lnTo>
                    <a:pt x="27409" y="30344"/>
                  </a:lnTo>
                  <a:lnTo>
                    <a:pt x="27290" y="30412"/>
                  </a:lnTo>
                  <a:lnTo>
                    <a:pt x="27172" y="30471"/>
                  </a:lnTo>
                  <a:lnTo>
                    <a:pt x="27048" y="30530"/>
                  </a:lnTo>
                  <a:lnTo>
                    <a:pt x="26796" y="30627"/>
                  </a:lnTo>
                  <a:lnTo>
                    <a:pt x="26544" y="30715"/>
                  </a:lnTo>
                  <a:lnTo>
                    <a:pt x="26283" y="30774"/>
                  </a:lnTo>
                  <a:lnTo>
                    <a:pt x="26017" y="30823"/>
                  </a:lnTo>
                  <a:lnTo>
                    <a:pt x="25746" y="30852"/>
                  </a:lnTo>
                  <a:lnTo>
                    <a:pt x="25476" y="30862"/>
                  </a:lnTo>
                  <a:lnTo>
                    <a:pt x="25205" y="30872"/>
                  </a:lnTo>
                  <a:lnTo>
                    <a:pt x="24929" y="30862"/>
                  </a:lnTo>
                  <a:lnTo>
                    <a:pt x="24654" y="30852"/>
                  </a:lnTo>
                  <a:lnTo>
                    <a:pt x="24378" y="30833"/>
                  </a:lnTo>
                  <a:lnTo>
                    <a:pt x="23832" y="30774"/>
                  </a:lnTo>
                  <a:lnTo>
                    <a:pt x="22767" y="30627"/>
                  </a:lnTo>
                  <a:lnTo>
                    <a:pt x="22269" y="30579"/>
                  </a:lnTo>
                  <a:lnTo>
                    <a:pt x="22026" y="30559"/>
                  </a:lnTo>
                  <a:lnTo>
                    <a:pt x="21789" y="30549"/>
                  </a:lnTo>
                  <a:lnTo>
                    <a:pt x="21337" y="30549"/>
                  </a:lnTo>
                  <a:lnTo>
                    <a:pt x="20858" y="30559"/>
                  </a:lnTo>
                  <a:lnTo>
                    <a:pt x="20340" y="30579"/>
                  </a:lnTo>
                  <a:lnTo>
                    <a:pt x="19798" y="30598"/>
                  </a:lnTo>
                  <a:lnTo>
                    <a:pt x="18644" y="30667"/>
                  </a:lnTo>
                  <a:lnTo>
                    <a:pt x="17399" y="30735"/>
                  </a:lnTo>
                  <a:lnTo>
                    <a:pt x="16753" y="30764"/>
                  </a:lnTo>
                  <a:lnTo>
                    <a:pt x="16097" y="30784"/>
                  </a:lnTo>
                  <a:lnTo>
                    <a:pt x="15427" y="30803"/>
                  </a:lnTo>
                  <a:lnTo>
                    <a:pt x="14748" y="30813"/>
                  </a:lnTo>
                  <a:lnTo>
                    <a:pt x="14064" y="30803"/>
                  </a:lnTo>
                  <a:lnTo>
                    <a:pt x="13375" y="30784"/>
                  </a:lnTo>
                  <a:lnTo>
                    <a:pt x="12686" y="30755"/>
                  </a:lnTo>
                  <a:lnTo>
                    <a:pt x="11997" y="30696"/>
                  </a:lnTo>
                  <a:lnTo>
                    <a:pt x="11313" y="30627"/>
                  </a:lnTo>
                  <a:lnTo>
                    <a:pt x="10971" y="30579"/>
                  </a:lnTo>
                  <a:lnTo>
                    <a:pt x="10634" y="30530"/>
                  </a:lnTo>
                  <a:lnTo>
                    <a:pt x="10296" y="30471"/>
                  </a:lnTo>
                  <a:lnTo>
                    <a:pt x="9964" y="30412"/>
                  </a:lnTo>
                  <a:lnTo>
                    <a:pt x="9636" y="30344"/>
                  </a:lnTo>
                  <a:lnTo>
                    <a:pt x="9308" y="30266"/>
                  </a:lnTo>
                  <a:lnTo>
                    <a:pt x="8980" y="30178"/>
                  </a:lnTo>
                  <a:lnTo>
                    <a:pt x="8662" y="30090"/>
                  </a:lnTo>
                  <a:lnTo>
                    <a:pt x="8344" y="29992"/>
                  </a:lnTo>
                  <a:lnTo>
                    <a:pt x="8030" y="29884"/>
                  </a:lnTo>
                  <a:lnTo>
                    <a:pt x="7721" y="29777"/>
                  </a:lnTo>
                  <a:lnTo>
                    <a:pt x="7422" y="29650"/>
                  </a:lnTo>
                  <a:lnTo>
                    <a:pt x="7123" y="29513"/>
                  </a:lnTo>
                  <a:lnTo>
                    <a:pt x="6828" y="29376"/>
                  </a:lnTo>
                  <a:lnTo>
                    <a:pt x="6543" y="29229"/>
                  </a:lnTo>
                  <a:lnTo>
                    <a:pt x="6263" y="29063"/>
                  </a:lnTo>
                  <a:lnTo>
                    <a:pt x="5987" y="28897"/>
                  </a:lnTo>
                  <a:lnTo>
                    <a:pt x="5721" y="28721"/>
                  </a:lnTo>
                  <a:lnTo>
                    <a:pt x="5460" y="28535"/>
                  </a:lnTo>
                  <a:lnTo>
                    <a:pt x="5208" y="28329"/>
                  </a:lnTo>
                  <a:lnTo>
                    <a:pt x="4961" y="28124"/>
                  </a:lnTo>
                  <a:lnTo>
                    <a:pt x="4723" y="27899"/>
                  </a:lnTo>
                  <a:lnTo>
                    <a:pt x="4495" y="27664"/>
                  </a:lnTo>
                  <a:lnTo>
                    <a:pt x="4277" y="27420"/>
                  </a:lnTo>
                  <a:lnTo>
                    <a:pt x="4063" y="27166"/>
                  </a:lnTo>
                  <a:lnTo>
                    <a:pt x="3859" y="26902"/>
                  </a:lnTo>
                  <a:lnTo>
                    <a:pt x="3669" y="26618"/>
                  </a:lnTo>
                  <a:lnTo>
                    <a:pt x="3483" y="26325"/>
                  </a:lnTo>
                  <a:lnTo>
                    <a:pt x="3398" y="26168"/>
                  </a:lnTo>
                  <a:lnTo>
                    <a:pt x="3312" y="26022"/>
                  </a:lnTo>
                  <a:lnTo>
                    <a:pt x="3227" y="25855"/>
                  </a:lnTo>
                  <a:lnTo>
                    <a:pt x="3146" y="25699"/>
                  </a:lnTo>
                  <a:lnTo>
                    <a:pt x="2989" y="25357"/>
                  </a:lnTo>
                  <a:lnTo>
                    <a:pt x="2847" y="25034"/>
                  </a:lnTo>
                  <a:lnTo>
                    <a:pt x="2709" y="24702"/>
                  </a:lnTo>
                  <a:lnTo>
                    <a:pt x="2590" y="24379"/>
                  </a:lnTo>
                  <a:lnTo>
                    <a:pt x="2476" y="24056"/>
                  </a:lnTo>
                  <a:lnTo>
                    <a:pt x="2376" y="23733"/>
                  </a:lnTo>
                  <a:lnTo>
                    <a:pt x="2286" y="23420"/>
                  </a:lnTo>
                  <a:lnTo>
                    <a:pt x="2201" y="23108"/>
                  </a:lnTo>
                  <a:lnTo>
                    <a:pt x="2129" y="22795"/>
                  </a:lnTo>
                  <a:lnTo>
                    <a:pt x="2063" y="22482"/>
                  </a:lnTo>
                  <a:lnTo>
                    <a:pt x="2006" y="22169"/>
                  </a:lnTo>
                  <a:lnTo>
                    <a:pt x="1958" y="21856"/>
                  </a:lnTo>
                  <a:lnTo>
                    <a:pt x="1916" y="21533"/>
                  </a:lnTo>
                  <a:lnTo>
                    <a:pt x="1878" y="21220"/>
                  </a:lnTo>
                  <a:lnTo>
                    <a:pt x="1849" y="20898"/>
                  </a:lnTo>
                  <a:lnTo>
                    <a:pt x="1825" y="20575"/>
                  </a:lnTo>
                  <a:lnTo>
                    <a:pt x="1806" y="20252"/>
                  </a:lnTo>
                  <a:lnTo>
                    <a:pt x="1792" y="19920"/>
                  </a:lnTo>
                  <a:lnTo>
                    <a:pt x="1778" y="19587"/>
                  </a:lnTo>
                  <a:lnTo>
                    <a:pt x="1773" y="19255"/>
                  </a:lnTo>
                  <a:lnTo>
                    <a:pt x="1768" y="18903"/>
                  </a:lnTo>
                  <a:lnTo>
                    <a:pt x="1768" y="18551"/>
                  </a:lnTo>
                  <a:lnTo>
                    <a:pt x="1773" y="17827"/>
                  </a:lnTo>
                  <a:lnTo>
                    <a:pt x="1797" y="16282"/>
                  </a:lnTo>
                  <a:lnTo>
                    <a:pt x="1806" y="15451"/>
                  </a:lnTo>
                  <a:lnTo>
                    <a:pt x="1811" y="14580"/>
                  </a:lnTo>
                  <a:lnTo>
                    <a:pt x="1806" y="14219"/>
                  </a:lnTo>
                  <a:lnTo>
                    <a:pt x="1792" y="13779"/>
                  </a:lnTo>
                  <a:lnTo>
                    <a:pt x="1749" y="12742"/>
                  </a:lnTo>
                  <a:lnTo>
                    <a:pt x="1702" y="11549"/>
                  </a:lnTo>
                  <a:lnTo>
                    <a:pt x="1673" y="10923"/>
                  </a:lnTo>
                  <a:lnTo>
                    <a:pt x="1654" y="10288"/>
                  </a:lnTo>
                  <a:lnTo>
                    <a:pt x="1635" y="9652"/>
                  </a:lnTo>
                  <a:lnTo>
                    <a:pt x="1626" y="9036"/>
                  </a:lnTo>
                  <a:lnTo>
                    <a:pt x="1626" y="8439"/>
                  </a:lnTo>
                  <a:lnTo>
                    <a:pt x="1631" y="8156"/>
                  </a:lnTo>
                  <a:lnTo>
                    <a:pt x="1635" y="7882"/>
                  </a:lnTo>
                  <a:lnTo>
                    <a:pt x="1650" y="7618"/>
                  </a:lnTo>
                  <a:lnTo>
                    <a:pt x="1659" y="7373"/>
                  </a:lnTo>
                  <a:lnTo>
                    <a:pt x="1678" y="7139"/>
                  </a:lnTo>
                  <a:lnTo>
                    <a:pt x="1697" y="6914"/>
                  </a:lnTo>
                  <a:lnTo>
                    <a:pt x="1721" y="6709"/>
                  </a:lnTo>
                  <a:lnTo>
                    <a:pt x="1754" y="6523"/>
                  </a:lnTo>
                  <a:lnTo>
                    <a:pt x="1787" y="6356"/>
                  </a:lnTo>
                  <a:lnTo>
                    <a:pt x="1825" y="6210"/>
                  </a:lnTo>
                  <a:lnTo>
                    <a:pt x="1892" y="6004"/>
                  </a:lnTo>
                  <a:lnTo>
                    <a:pt x="1963" y="5809"/>
                  </a:lnTo>
                  <a:lnTo>
                    <a:pt x="2044" y="5613"/>
                  </a:lnTo>
                  <a:lnTo>
                    <a:pt x="2129" y="5437"/>
                  </a:lnTo>
                  <a:lnTo>
                    <a:pt x="2220" y="5261"/>
                  </a:lnTo>
                  <a:lnTo>
                    <a:pt x="2315" y="5095"/>
                  </a:lnTo>
                  <a:lnTo>
                    <a:pt x="2414" y="4939"/>
                  </a:lnTo>
                  <a:lnTo>
                    <a:pt x="2519" y="4792"/>
                  </a:lnTo>
                  <a:lnTo>
                    <a:pt x="2628" y="4655"/>
                  </a:lnTo>
                  <a:lnTo>
                    <a:pt x="2742" y="4528"/>
                  </a:lnTo>
                  <a:lnTo>
                    <a:pt x="2861" y="4410"/>
                  </a:lnTo>
                  <a:lnTo>
                    <a:pt x="2985" y="4293"/>
                  </a:lnTo>
                  <a:lnTo>
                    <a:pt x="3113" y="4186"/>
                  </a:lnTo>
                  <a:lnTo>
                    <a:pt x="3241" y="4088"/>
                  </a:lnTo>
                  <a:lnTo>
                    <a:pt x="3374" y="3990"/>
                  </a:lnTo>
                  <a:lnTo>
                    <a:pt x="3512" y="3912"/>
                  </a:lnTo>
                  <a:lnTo>
                    <a:pt x="3654" y="3824"/>
                  </a:lnTo>
                  <a:lnTo>
                    <a:pt x="3797" y="3755"/>
                  </a:lnTo>
                  <a:lnTo>
                    <a:pt x="3944" y="3687"/>
                  </a:lnTo>
                  <a:lnTo>
                    <a:pt x="4096" y="3628"/>
                  </a:lnTo>
                  <a:lnTo>
                    <a:pt x="4248" y="3570"/>
                  </a:lnTo>
                  <a:lnTo>
                    <a:pt x="4405" y="3521"/>
                  </a:lnTo>
                  <a:lnTo>
                    <a:pt x="4719" y="3442"/>
                  </a:lnTo>
                  <a:lnTo>
                    <a:pt x="5046" y="3384"/>
                  </a:lnTo>
                  <a:lnTo>
                    <a:pt x="5374" y="3335"/>
                  </a:lnTo>
                  <a:lnTo>
                    <a:pt x="5712" y="3305"/>
                  </a:lnTo>
                  <a:lnTo>
                    <a:pt x="6049" y="3296"/>
                  </a:lnTo>
                  <a:lnTo>
                    <a:pt x="6391" y="3296"/>
                  </a:lnTo>
                  <a:lnTo>
                    <a:pt x="6733" y="3315"/>
                  </a:lnTo>
                  <a:lnTo>
                    <a:pt x="7075" y="3335"/>
                  </a:lnTo>
                  <a:lnTo>
                    <a:pt x="7417" y="3364"/>
                  </a:lnTo>
                  <a:lnTo>
                    <a:pt x="7755" y="3403"/>
                  </a:lnTo>
                  <a:lnTo>
                    <a:pt x="8087" y="3452"/>
                  </a:lnTo>
                  <a:lnTo>
                    <a:pt x="8733" y="3550"/>
                  </a:lnTo>
                  <a:lnTo>
                    <a:pt x="9341" y="3648"/>
                  </a:lnTo>
                  <a:lnTo>
                    <a:pt x="9907" y="3736"/>
                  </a:lnTo>
                  <a:lnTo>
                    <a:pt x="10168" y="3765"/>
                  </a:lnTo>
                  <a:lnTo>
                    <a:pt x="10415" y="3794"/>
                  </a:lnTo>
                  <a:lnTo>
                    <a:pt x="10643" y="3814"/>
                  </a:lnTo>
                  <a:lnTo>
                    <a:pt x="15456" y="3814"/>
                  </a:lnTo>
                  <a:lnTo>
                    <a:pt x="17755" y="3804"/>
                  </a:lnTo>
                  <a:lnTo>
                    <a:pt x="18910" y="3794"/>
                  </a:lnTo>
                  <a:lnTo>
                    <a:pt x="20059" y="3765"/>
                  </a:lnTo>
                  <a:lnTo>
                    <a:pt x="21209" y="3736"/>
                  </a:lnTo>
                  <a:lnTo>
                    <a:pt x="22364" y="3687"/>
                  </a:lnTo>
                  <a:lnTo>
                    <a:pt x="23513" y="3628"/>
                  </a:lnTo>
                  <a:lnTo>
                    <a:pt x="24663" y="3550"/>
                  </a:lnTo>
                  <a:lnTo>
                    <a:pt x="25813" y="3452"/>
                  </a:lnTo>
                  <a:lnTo>
                    <a:pt x="26963" y="3335"/>
                  </a:lnTo>
                  <a:lnTo>
                    <a:pt x="27537" y="3266"/>
                  </a:lnTo>
                  <a:lnTo>
                    <a:pt x="28108" y="3188"/>
                  </a:lnTo>
                  <a:lnTo>
                    <a:pt x="28682" y="3110"/>
                  </a:lnTo>
                  <a:lnTo>
                    <a:pt x="29257" y="3022"/>
                  </a:lnTo>
                  <a:close/>
                  <a:moveTo>
                    <a:pt x="13636" y="0"/>
                  </a:moveTo>
                  <a:lnTo>
                    <a:pt x="12054" y="20"/>
                  </a:lnTo>
                  <a:lnTo>
                    <a:pt x="10472" y="39"/>
                  </a:lnTo>
                  <a:lnTo>
                    <a:pt x="8890" y="69"/>
                  </a:lnTo>
                  <a:lnTo>
                    <a:pt x="7308" y="118"/>
                  </a:lnTo>
                  <a:lnTo>
                    <a:pt x="4149" y="215"/>
                  </a:lnTo>
                  <a:lnTo>
                    <a:pt x="1003" y="323"/>
                  </a:lnTo>
                  <a:lnTo>
                    <a:pt x="923" y="343"/>
                  </a:lnTo>
                  <a:lnTo>
                    <a:pt x="842" y="372"/>
                  </a:lnTo>
                  <a:lnTo>
                    <a:pt x="766" y="411"/>
                  </a:lnTo>
                  <a:lnTo>
                    <a:pt x="690" y="470"/>
                  </a:lnTo>
                  <a:lnTo>
                    <a:pt x="619" y="548"/>
                  </a:lnTo>
                  <a:lnTo>
                    <a:pt x="552" y="636"/>
                  </a:lnTo>
                  <a:lnTo>
                    <a:pt x="486" y="734"/>
                  </a:lnTo>
                  <a:lnTo>
                    <a:pt x="429" y="841"/>
                  </a:lnTo>
                  <a:lnTo>
                    <a:pt x="376" y="959"/>
                  </a:lnTo>
                  <a:lnTo>
                    <a:pt x="329" y="1086"/>
                  </a:lnTo>
                  <a:lnTo>
                    <a:pt x="286" y="1232"/>
                  </a:lnTo>
                  <a:lnTo>
                    <a:pt x="248" y="1379"/>
                  </a:lnTo>
                  <a:lnTo>
                    <a:pt x="220" y="1536"/>
                  </a:lnTo>
                  <a:lnTo>
                    <a:pt x="201" y="1702"/>
                  </a:lnTo>
                  <a:lnTo>
                    <a:pt x="186" y="1868"/>
                  </a:lnTo>
                  <a:lnTo>
                    <a:pt x="182" y="2044"/>
                  </a:lnTo>
                  <a:lnTo>
                    <a:pt x="177" y="6220"/>
                  </a:lnTo>
                  <a:lnTo>
                    <a:pt x="167" y="10405"/>
                  </a:lnTo>
                  <a:lnTo>
                    <a:pt x="144" y="18776"/>
                  </a:lnTo>
                  <a:lnTo>
                    <a:pt x="139" y="19098"/>
                  </a:lnTo>
                  <a:lnTo>
                    <a:pt x="125" y="19519"/>
                  </a:lnTo>
                  <a:lnTo>
                    <a:pt x="91" y="20585"/>
                  </a:lnTo>
                  <a:lnTo>
                    <a:pt x="53" y="21866"/>
                  </a:lnTo>
                  <a:lnTo>
                    <a:pt x="34" y="22550"/>
                  </a:lnTo>
                  <a:lnTo>
                    <a:pt x="20" y="23254"/>
                  </a:lnTo>
                  <a:lnTo>
                    <a:pt x="6" y="23949"/>
                  </a:lnTo>
                  <a:lnTo>
                    <a:pt x="1" y="24633"/>
                  </a:lnTo>
                  <a:lnTo>
                    <a:pt x="1" y="25278"/>
                  </a:lnTo>
                  <a:lnTo>
                    <a:pt x="6" y="25885"/>
                  </a:lnTo>
                  <a:lnTo>
                    <a:pt x="15" y="26168"/>
                  </a:lnTo>
                  <a:lnTo>
                    <a:pt x="25" y="26442"/>
                  </a:lnTo>
                  <a:lnTo>
                    <a:pt x="34" y="26687"/>
                  </a:lnTo>
                  <a:lnTo>
                    <a:pt x="48" y="26921"/>
                  </a:lnTo>
                  <a:lnTo>
                    <a:pt x="67" y="27127"/>
                  </a:lnTo>
                  <a:lnTo>
                    <a:pt x="91" y="27312"/>
                  </a:lnTo>
                  <a:lnTo>
                    <a:pt x="115" y="27469"/>
                  </a:lnTo>
                  <a:lnTo>
                    <a:pt x="144" y="27606"/>
                  </a:lnTo>
                  <a:lnTo>
                    <a:pt x="362" y="28515"/>
                  </a:lnTo>
                  <a:lnTo>
                    <a:pt x="452" y="28887"/>
                  </a:lnTo>
                  <a:lnTo>
                    <a:pt x="533" y="29219"/>
                  </a:lnTo>
                  <a:lnTo>
                    <a:pt x="609" y="29503"/>
                  </a:lnTo>
                  <a:lnTo>
                    <a:pt x="690" y="29757"/>
                  </a:lnTo>
                  <a:lnTo>
                    <a:pt x="766" y="29982"/>
                  </a:lnTo>
                  <a:lnTo>
                    <a:pt x="809" y="30090"/>
                  </a:lnTo>
                  <a:lnTo>
                    <a:pt x="851" y="30187"/>
                  </a:lnTo>
                  <a:lnTo>
                    <a:pt x="894" y="30275"/>
                  </a:lnTo>
                  <a:lnTo>
                    <a:pt x="942" y="30363"/>
                  </a:lnTo>
                  <a:lnTo>
                    <a:pt x="994" y="30451"/>
                  </a:lnTo>
                  <a:lnTo>
                    <a:pt x="1051" y="30539"/>
                  </a:lnTo>
                  <a:lnTo>
                    <a:pt x="1108" y="30618"/>
                  </a:lnTo>
                  <a:lnTo>
                    <a:pt x="1170" y="30696"/>
                  </a:lnTo>
                  <a:lnTo>
                    <a:pt x="1307" y="30852"/>
                  </a:lnTo>
                  <a:lnTo>
                    <a:pt x="1469" y="31009"/>
                  </a:lnTo>
                  <a:lnTo>
                    <a:pt x="1654" y="31175"/>
                  </a:lnTo>
                  <a:lnTo>
                    <a:pt x="1868" y="31361"/>
                  </a:lnTo>
                  <a:lnTo>
                    <a:pt x="2115" y="31556"/>
                  </a:lnTo>
                  <a:lnTo>
                    <a:pt x="2286" y="31684"/>
                  </a:lnTo>
                  <a:lnTo>
                    <a:pt x="2457" y="31801"/>
                  </a:lnTo>
                  <a:lnTo>
                    <a:pt x="2633" y="31918"/>
                  </a:lnTo>
                  <a:lnTo>
                    <a:pt x="2809" y="32036"/>
                  </a:lnTo>
                  <a:lnTo>
                    <a:pt x="2989" y="32143"/>
                  </a:lnTo>
                  <a:lnTo>
                    <a:pt x="3175" y="32241"/>
                  </a:lnTo>
                  <a:lnTo>
                    <a:pt x="3550" y="32437"/>
                  </a:lnTo>
                  <a:lnTo>
                    <a:pt x="3940" y="32613"/>
                  </a:lnTo>
                  <a:lnTo>
                    <a:pt x="4334" y="32769"/>
                  </a:lnTo>
                  <a:lnTo>
                    <a:pt x="4738" y="32906"/>
                  </a:lnTo>
                  <a:lnTo>
                    <a:pt x="5151" y="33033"/>
                  </a:lnTo>
                  <a:lnTo>
                    <a:pt x="5569" y="33150"/>
                  </a:lnTo>
                  <a:lnTo>
                    <a:pt x="5997" y="33248"/>
                  </a:lnTo>
                  <a:lnTo>
                    <a:pt x="6429" y="33346"/>
                  </a:lnTo>
                  <a:lnTo>
                    <a:pt x="6866" y="33424"/>
                  </a:lnTo>
                  <a:lnTo>
                    <a:pt x="7303" y="33483"/>
                  </a:lnTo>
                  <a:lnTo>
                    <a:pt x="7750" y="33542"/>
                  </a:lnTo>
                  <a:lnTo>
                    <a:pt x="8192" y="33600"/>
                  </a:lnTo>
                  <a:lnTo>
                    <a:pt x="8638" y="33639"/>
                  </a:lnTo>
                  <a:lnTo>
                    <a:pt x="9085" y="33678"/>
                  </a:lnTo>
                  <a:lnTo>
                    <a:pt x="9531" y="33708"/>
                  </a:lnTo>
                  <a:lnTo>
                    <a:pt x="10425" y="33747"/>
                  </a:lnTo>
                  <a:lnTo>
                    <a:pt x="11299" y="33786"/>
                  </a:lnTo>
                  <a:lnTo>
                    <a:pt x="12163" y="33806"/>
                  </a:lnTo>
                  <a:lnTo>
                    <a:pt x="13000" y="33835"/>
                  </a:lnTo>
                  <a:lnTo>
                    <a:pt x="13807" y="33864"/>
                  </a:lnTo>
                  <a:lnTo>
                    <a:pt x="14577" y="33913"/>
                  </a:lnTo>
                  <a:lnTo>
                    <a:pt x="14943" y="33942"/>
                  </a:lnTo>
                  <a:lnTo>
                    <a:pt x="15304" y="33982"/>
                  </a:lnTo>
                  <a:lnTo>
                    <a:pt x="16491" y="34119"/>
                  </a:lnTo>
                  <a:lnTo>
                    <a:pt x="17684" y="34236"/>
                  </a:lnTo>
                  <a:lnTo>
                    <a:pt x="18872" y="34324"/>
                  </a:lnTo>
                  <a:lnTo>
                    <a:pt x="20059" y="34402"/>
                  </a:lnTo>
                  <a:lnTo>
                    <a:pt x="20658" y="34422"/>
                  </a:lnTo>
                  <a:lnTo>
                    <a:pt x="21252" y="34451"/>
                  </a:lnTo>
                  <a:lnTo>
                    <a:pt x="21846" y="34461"/>
                  </a:lnTo>
                  <a:lnTo>
                    <a:pt x="22440" y="34471"/>
                  </a:lnTo>
                  <a:lnTo>
                    <a:pt x="23034" y="34480"/>
                  </a:lnTo>
                  <a:lnTo>
                    <a:pt x="23632" y="34471"/>
                  </a:lnTo>
                  <a:lnTo>
                    <a:pt x="24226" y="34461"/>
                  </a:lnTo>
                  <a:lnTo>
                    <a:pt x="24820" y="34451"/>
                  </a:lnTo>
                  <a:lnTo>
                    <a:pt x="25523" y="34422"/>
                  </a:lnTo>
                  <a:lnTo>
                    <a:pt x="26221" y="34383"/>
                  </a:lnTo>
                  <a:lnTo>
                    <a:pt x="26925" y="34343"/>
                  </a:lnTo>
                  <a:lnTo>
                    <a:pt x="27623" y="34285"/>
                  </a:lnTo>
                  <a:lnTo>
                    <a:pt x="28326" y="34216"/>
                  </a:lnTo>
                  <a:lnTo>
                    <a:pt x="29029" y="34138"/>
                  </a:lnTo>
                  <a:lnTo>
                    <a:pt x="29732" y="34050"/>
                  </a:lnTo>
                  <a:lnTo>
                    <a:pt x="30436" y="33952"/>
                  </a:lnTo>
                  <a:lnTo>
                    <a:pt x="30526" y="33933"/>
                  </a:lnTo>
                  <a:lnTo>
                    <a:pt x="30616" y="33903"/>
                  </a:lnTo>
                  <a:lnTo>
                    <a:pt x="30706" y="33854"/>
                  </a:lnTo>
                  <a:lnTo>
                    <a:pt x="30797" y="33786"/>
                  </a:lnTo>
                  <a:lnTo>
                    <a:pt x="30877" y="33698"/>
                  </a:lnTo>
                  <a:lnTo>
                    <a:pt x="30958" y="33610"/>
                  </a:lnTo>
                  <a:lnTo>
                    <a:pt x="31034" y="33493"/>
                  </a:lnTo>
                  <a:lnTo>
                    <a:pt x="31105" y="33375"/>
                  </a:lnTo>
                  <a:lnTo>
                    <a:pt x="31172" y="33238"/>
                  </a:lnTo>
                  <a:lnTo>
                    <a:pt x="31229" y="33092"/>
                  </a:lnTo>
                  <a:lnTo>
                    <a:pt x="31276" y="32935"/>
                  </a:lnTo>
                  <a:lnTo>
                    <a:pt x="31319" y="32759"/>
                  </a:lnTo>
                  <a:lnTo>
                    <a:pt x="31352" y="32583"/>
                  </a:lnTo>
                  <a:lnTo>
                    <a:pt x="31376" y="32397"/>
                  </a:lnTo>
                  <a:lnTo>
                    <a:pt x="31381" y="32300"/>
                  </a:lnTo>
                  <a:lnTo>
                    <a:pt x="31386" y="32202"/>
                  </a:lnTo>
                  <a:lnTo>
                    <a:pt x="31390" y="32094"/>
                  </a:lnTo>
                  <a:lnTo>
                    <a:pt x="31390" y="31997"/>
                  </a:lnTo>
                  <a:lnTo>
                    <a:pt x="31333" y="30207"/>
                  </a:lnTo>
                  <a:lnTo>
                    <a:pt x="31281" y="28417"/>
                  </a:lnTo>
                  <a:lnTo>
                    <a:pt x="31238" y="26628"/>
                  </a:lnTo>
                  <a:lnTo>
                    <a:pt x="31196" y="24848"/>
                  </a:lnTo>
                  <a:lnTo>
                    <a:pt x="31158" y="23059"/>
                  </a:lnTo>
                  <a:lnTo>
                    <a:pt x="31124" y="21269"/>
                  </a:lnTo>
                  <a:lnTo>
                    <a:pt x="31096" y="19480"/>
                  </a:lnTo>
                  <a:lnTo>
                    <a:pt x="31072" y="17700"/>
                  </a:lnTo>
                  <a:lnTo>
                    <a:pt x="31048" y="15910"/>
                  </a:lnTo>
                  <a:lnTo>
                    <a:pt x="31034" y="14121"/>
                  </a:lnTo>
                  <a:lnTo>
                    <a:pt x="31025" y="12331"/>
                  </a:lnTo>
                  <a:lnTo>
                    <a:pt x="31015" y="10542"/>
                  </a:lnTo>
                  <a:lnTo>
                    <a:pt x="31015" y="8752"/>
                  </a:lnTo>
                  <a:lnTo>
                    <a:pt x="31015" y="6963"/>
                  </a:lnTo>
                  <a:lnTo>
                    <a:pt x="31020" y="5173"/>
                  </a:lnTo>
                  <a:lnTo>
                    <a:pt x="31029" y="3384"/>
                  </a:lnTo>
                  <a:lnTo>
                    <a:pt x="31029" y="3247"/>
                  </a:lnTo>
                  <a:lnTo>
                    <a:pt x="31025" y="3120"/>
                  </a:lnTo>
                  <a:lnTo>
                    <a:pt x="31020" y="2993"/>
                  </a:lnTo>
                  <a:lnTo>
                    <a:pt x="31006" y="2885"/>
                  </a:lnTo>
                  <a:lnTo>
                    <a:pt x="30991" y="2768"/>
                  </a:lnTo>
                  <a:lnTo>
                    <a:pt x="30977" y="2660"/>
                  </a:lnTo>
                  <a:lnTo>
                    <a:pt x="30953" y="2562"/>
                  </a:lnTo>
                  <a:lnTo>
                    <a:pt x="30930" y="2465"/>
                  </a:lnTo>
                  <a:lnTo>
                    <a:pt x="30906" y="2377"/>
                  </a:lnTo>
                  <a:lnTo>
                    <a:pt x="30877" y="2288"/>
                  </a:lnTo>
                  <a:lnTo>
                    <a:pt x="30844" y="2210"/>
                  </a:lnTo>
                  <a:lnTo>
                    <a:pt x="30811" y="2132"/>
                  </a:lnTo>
                  <a:lnTo>
                    <a:pt x="30778" y="2064"/>
                  </a:lnTo>
                  <a:lnTo>
                    <a:pt x="30740" y="1995"/>
                  </a:lnTo>
                  <a:lnTo>
                    <a:pt x="30702" y="1936"/>
                  </a:lnTo>
                  <a:lnTo>
                    <a:pt x="30659" y="1878"/>
                  </a:lnTo>
                  <a:lnTo>
                    <a:pt x="30573" y="1780"/>
                  </a:lnTo>
                  <a:lnTo>
                    <a:pt x="30483" y="1702"/>
                  </a:lnTo>
                  <a:lnTo>
                    <a:pt x="30388" y="1653"/>
                  </a:lnTo>
                  <a:lnTo>
                    <a:pt x="30288" y="1614"/>
                  </a:lnTo>
                  <a:lnTo>
                    <a:pt x="30188" y="1594"/>
                  </a:lnTo>
                  <a:lnTo>
                    <a:pt x="30089" y="1604"/>
                  </a:lnTo>
                  <a:lnTo>
                    <a:pt x="29989" y="1624"/>
                  </a:lnTo>
                  <a:lnTo>
                    <a:pt x="29894" y="1663"/>
                  </a:lnTo>
                  <a:lnTo>
                    <a:pt x="29865" y="1536"/>
                  </a:lnTo>
                  <a:lnTo>
                    <a:pt x="29827" y="1418"/>
                  </a:lnTo>
                  <a:lnTo>
                    <a:pt x="29785" y="1311"/>
                  </a:lnTo>
                  <a:lnTo>
                    <a:pt x="29732" y="1213"/>
                  </a:lnTo>
                  <a:lnTo>
                    <a:pt x="29671" y="1135"/>
                  </a:lnTo>
                  <a:lnTo>
                    <a:pt x="29637" y="1105"/>
                  </a:lnTo>
                  <a:lnTo>
                    <a:pt x="29604" y="1076"/>
                  </a:lnTo>
                  <a:lnTo>
                    <a:pt x="29566" y="1047"/>
                  </a:lnTo>
                  <a:lnTo>
                    <a:pt x="29528" y="1027"/>
                  </a:lnTo>
                  <a:lnTo>
                    <a:pt x="29485" y="1017"/>
                  </a:lnTo>
                  <a:lnTo>
                    <a:pt x="29443" y="1007"/>
                  </a:lnTo>
                  <a:lnTo>
                    <a:pt x="28459" y="861"/>
                  </a:lnTo>
                  <a:lnTo>
                    <a:pt x="27476" y="734"/>
                  </a:lnTo>
                  <a:lnTo>
                    <a:pt x="26492" y="607"/>
                  </a:lnTo>
                  <a:lnTo>
                    <a:pt x="25509" y="499"/>
                  </a:lnTo>
                  <a:lnTo>
                    <a:pt x="24521" y="411"/>
                  </a:lnTo>
                  <a:lnTo>
                    <a:pt x="23537" y="323"/>
                  </a:lnTo>
                  <a:lnTo>
                    <a:pt x="22549" y="255"/>
                  </a:lnTo>
                  <a:lnTo>
                    <a:pt x="21556" y="186"/>
                  </a:lnTo>
                  <a:lnTo>
                    <a:pt x="20568" y="137"/>
                  </a:lnTo>
                  <a:lnTo>
                    <a:pt x="19580" y="88"/>
                  </a:lnTo>
                  <a:lnTo>
                    <a:pt x="18587" y="59"/>
                  </a:lnTo>
                  <a:lnTo>
                    <a:pt x="17598" y="30"/>
                  </a:lnTo>
                  <a:lnTo>
                    <a:pt x="16606" y="10"/>
                  </a:lnTo>
                  <a:lnTo>
                    <a:pt x="1561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440;p66">
              <a:extLst>
                <a:ext uri="{FF2B5EF4-FFF2-40B4-BE49-F238E27FC236}">
                  <a16:creationId xmlns:a16="http://schemas.microsoft.com/office/drawing/2014/main" id="{691006D5-3C07-4870-A290-0F363B185872}"/>
                </a:ext>
              </a:extLst>
            </p:cNvPr>
            <p:cNvSpPr/>
            <p:nvPr/>
          </p:nvSpPr>
          <p:spPr>
            <a:xfrm>
              <a:off x="3495825" y="-5213575"/>
              <a:ext cx="52875" cy="101000"/>
            </a:xfrm>
            <a:custGeom>
              <a:avLst/>
              <a:gdLst/>
              <a:ahLst/>
              <a:cxnLst/>
              <a:rect l="l" t="t" r="r" b="b"/>
              <a:pathLst>
                <a:path w="2115" h="4040" extrusionOk="0">
                  <a:moveTo>
                    <a:pt x="965" y="1"/>
                  </a:moveTo>
                  <a:lnTo>
                    <a:pt x="855" y="20"/>
                  </a:lnTo>
                  <a:lnTo>
                    <a:pt x="746" y="69"/>
                  </a:lnTo>
                  <a:lnTo>
                    <a:pt x="627" y="138"/>
                  </a:lnTo>
                  <a:lnTo>
                    <a:pt x="561" y="186"/>
                  </a:lnTo>
                  <a:lnTo>
                    <a:pt x="499" y="235"/>
                  </a:lnTo>
                  <a:lnTo>
                    <a:pt x="442" y="294"/>
                  </a:lnTo>
                  <a:lnTo>
                    <a:pt x="385" y="353"/>
                  </a:lnTo>
                  <a:lnTo>
                    <a:pt x="338" y="421"/>
                  </a:lnTo>
                  <a:lnTo>
                    <a:pt x="290" y="490"/>
                  </a:lnTo>
                  <a:lnTo>
                    <a:pt x="247" y="568"/>
                  </a:lnTo>
                  <a:lnTo>
                    <a:pt x="205" y="656"/>
                  </a:lnTo>
                  <a:lnTo>
                    <a:pt x="171" y="734"/>
                  </a:lnTo>
                  <a:lnTo>
                    <a:pt x="138" y="822"/>
                  </a:lnTo>
                  <a:lnTo>
                    <a:pt x="105" y="910"/>
                  </a:lnTo>
                  <a:lnTo>
                    <a:pt x="81" y="1008"/>
                  </a:lnTo>
                  <a:lnTo>
                    <a:pt x="57" y="1106"/>
                  </a:lnTo>
                  <a:lnTo>
                    <a:pt x="38" y="1203"/>
                  </a:lnTo>
                  <a:lnTo>
                    <a:pt x="24" y="1311"/>
                  </a:lnTo>
                  <a:lnTo>
                    <a:pt x="15" y="1409"/>
                  </a:lnTo>
                  <a:lnTo>
                    <a:pt x="5" y="1516"/>
                  </a:lnTo>
                  <a:lnTo>
                    <a:pt x="0" y="1624"/>
                  </a:lnTo>
                  <a:lnTo>
                    <a:pt x="0" y="1741"/>
                  </a:lnTo>
                  <a:lnTo>
                    <a:pt x="0" y="1849"/>
                  </a:lnTo>
                  <a:lnTo>
                    <a:pt x="10" y="1956"/>
                  </a:lnTo>
                  <a:lnTo>
                    <a:pt x="15" y="2074"/>
                  </a:lnTo>
                  <a:lnTo>
                    <a:pt x="29" y="2181"/>
                  </a:lnTo>
                  <a:lnTo>
                    <a:pt x="43" y="2289"/>
                  </a:lnTo>
                  <a:lnTo>
                    <a:pt x="67" y="2406"/>
                  </a:lnTo>
                  <a:lnTo>
                    <a:pt x="86" y="2514"/>
                  </a:lnTo>
                  <a:lnTo>
                    <a:pt x="114" y="2631"/>
                  </a:lnTo>
                  <a:lnTo>
                    <a:pt x="143" y="2739"/>
                  </a:lnTo>
                  <a:lnTo>
                    <a:pt x="176" y="2846"/>
                  </a:lnTo>
                  <a:lnTo>
                    <a:pt x="214" y="2954"/>
                  </a:lnTo>
                  <a:lnTo>
                    <a:pt x="252" y="3061"/>
                  </a:lnTo>
                  <a:lnTo>
                    <a:pt x="295" y="3159"/>
                  </a:lnTo>
                  <a:lnTo>
                    <a:pt x="342" y="3267"/>
                  </a:lnTo>
                  <a:lnTo>
                    <a:pt x="395" y="3355"/>
                  </a:lnTo>
                  <a:lnTo>
                    <a:pt x="442" y="3453"/>
                  </a:lnTo>
                  <a:lnTo>
                    <a:pt x="499" y="3531"/>
                  </a:lnTo>
                  <a:lnTo>
                    <a:pt x="551" y="3609"/>
                  </a:lnTo>
                  <a:lnTo>
                    <a:pt x="608" y="3687"/>
                  </a:lnTo>
                  <a:lnTo>
                    <a:pt x="661" y="3746"/>
                  </a:lnTo>
                  <a:lnTo>
                    <a:pt x="718" y="3814"/>
                  </a:lnTo>
                  <a:lnTo>
                    <a:pt x="779" y="3863"/>
                  </a:lnTo>
                  <a:lnTo>
                    <a:pt x="836" y="3912"/>
                  </a:lnTo>
                  <a:lnTo>
                    <a:pt x="893" y="3951"/>
                  </a:lnTo>
                  <a:lnTo>
                    <a:pt x="955" y="3981"/>
                  </a:lnTo>
                  <a:lnTo>
                    <a:pt x="1012" y="4000"/>
                  </a:lnTo>
                  <a:lnTo>
                    <a:pt x="1069" y="4020"/>
                  </a:lnTo>
                  <a:lnTo>
                    <a:pt x="1131" y="4030"/>
                  </a:lnTo>
                  <a:lnTo>
                    <a:pt x="1188" y="4039"/>
                  </a:lnTo>
                  <a:lnTo>
                    <a:pt x="1245" y="4030"/>
                  </a:lnTo>
                  <a:lnTo>
                    <a:pt x="1302" y="4020"/>
                  </a:lnTo>
                  <a:lnTo>
                    <a:pt x="1359" y="4000"/>
                  </a:lnTo>
                  <a:lnTo>
                    <a:pt x="1416" y="3971"/>
                  </a:lnTo>
                  <a:lnTo>
                    <a:pt x="1473" y="3932"/>
                  </a:lnTo>
                  <a:lnTo>
                    <a:pt x="1525" y="3893"/>
                  </a:lnTo>
                  <a:lnTo>
                    <a:pt x="1578" y="3844"/>
                  </a:lnTo>
                  <a:lnTo>
                    <a:pt x="1630" y="3775"/>
                  </a:lnTo>
                  <a:lnTo>
                    <a:pt x="1677" y="3707"/>
                  </a:lnTo>
                  <a:lnTo>
                    <a:pt x="1725" y="3629"/>
                  </a:lnTo>
                  <a:lnTo>
                    <a:pt x="1768" y="3541"/>
                  </a:lnTo>
                  <a:lnTo>
                    <a:pt x="1815" y="3443"/>
                  </a:lnTo>
                  <a:lnTo>
                    <a:pt x="1853" y="3345"/>
                  </a:lnTo>
                  <a:lnTo>
                    <a:pt x="1891" y="3228"/>
                  </a:lnTo>
                  <a:lnTo>
                    <a:pt x="1929" y="3101"/>
                  </a:lnTo>
                  <a:lnTo>
                    <a:pt x="1962" y="2973"/>
                  </a:lnTo>
                  <a:lnTo>
                    <a:pt x="1991" y="2866"/>
                  </a:lnTo>
                  <a:lnTo>
                    <a:pt x="2015" y="2749"/>
                  </a:lnTo>
                  <a:lnTo>
                    <a:pt x="2053" y="2524"/>
                  </a:lnTo>
                  <a:lnTo>
                    <a:pt x="2081" y="2289"/>
                  </a:lnTo>
                  <a:lnTo>
                    <a:pt x="2100" y="2054"/>
                  </a:lnTo>
                  <a:lnTo>
                    <a:pt x="2110" y="1810"/>
                  </a:lnTo>
                  <a:lnTo>
                    <a:pt x="2114" y="1565"/>
                  </a:lnTo>
                  <a:lnTo>
                    <a:pt x="2105" y="1331"/>
                  </a:lnTo>
                  <a:lnTo>
                    <a:pt x="2095" y="1086"/>
                  </a:lnTo>
                  <a:lnTo>
                    <a:pt x="1929" y="822"/>
                  </a:lnTo>
                  <a:lnTo>
                    <a:pt x="1768" y="568"/>
                  </a:lnTo>
                  <a:lnTo>
                    <a:pt x="1687" y="450"/>
                  </a:lnTo>
                  <a:lnTo>
                    <a:pt x="1606" y="353"/>
                  </a:lnTo>
                  <a:lnTo>
                    <a:pt x="1521" y="255"/>
                  </a:lnTo>
                  <a:lnTo>
                    <a:pt x="1435" y="177"/>
                  </a:lnTo>
                  <a:lnTo>
                    <a:pt x="1350" y="108"/>
                  </a:lnTo>
                  <a:lnTo>
                    <a:pt x="1259" y="50"/>
                  </a:lnTo>
                  <a:lnTo>
                    <a:pt x="1164" y="20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441;p66">
              <a:extLst>
                <a:ext uri="{FF2B5EF4-FFF2-40B4-BE49-F238E27FC236}">
                  <a16:creationId xmlns:a16="http://schemas.microsoft.com/office/drawing/2014/main" id="{1AABB122-A707-453C-80FF-C5F56F7EB207}"/>
                </a:ext>
              </a:extLst>
            </p:cNvPr>
            <p:cNvSpPr/>
            <p:nvPr/>
          </p:nvSpPr>
          <p:spPr>
            <a:xfrm>
              <a:off x="3499850" y="-4537850"/>
              <a:ext cx="58350" cy="102450"/>
            </a:xfrm>
            <a:custGeom>
              <a:avLst/>
              <a:gdLst/>
              <a:ahLst/>
              <a:cxnLst/>
              <a:rect l="l" t="t" r="r" b="b"/>
              <a:pathLst>
                <a:path w="2334" h="4098" extrusionOk="0">
                  <a:moveTo>
                    <a:pt x="2015" y="0"/>
                  </a:moveTo>
                  <a:lnTo>
                    <a:pt x="1977" y="30"/>
                  </a:lnTo>
                  <a:lnTo>
                    <a:pt x="1949" y="49"/>
                  </a:lnTo>
                  <a:lnTo>
                    <a:pt x="1915" y="69"/>
                  </a:lnTo>
                  <a:lnTo>
                    <a:pt x="1901" y="69"/>
                  </a:lnTo>
                  <a:lnTo>
                    <a:pt x="1882" y="59"/>
                  </a:lnTo>
                  <a:lnTo>
                    <a:pt x="1740" y="39"/>
                  </a:lnTo>
                  <a:lnTo>
                    <a:pt x="1597" y="20"/>
                  </a:lnTo>
                  <a:lnTo>
                    <a:pt x="1455" y="10"/>
                  </a:lnTo>
                  <a:lnTo>
                    <a:pt x="1317" y="10"/>
                  </a:lnTo>
                  <a:lnTo>
                    <a:pt x="1184" y="20"/>
                  </a:lnTo>
                  <a:lnTo>
                    <a:pt x="1051" y="49"/>
                  </a:lnTo>
                  <a:lnTo>
                    <a:pt x="922" y="98"/>
                  </a:lnTo>
                  <a:lnTo>
                    <a:pt x="861" y="127"/>
                  </a:lnTo>
                  <a:lnTo>
                    <a:pt x="799" y="167"/>
                  </a:lnTo>
                  <a:lnTo>
                    <a:pt x="742" y="206"/>
                  </a:lnTo>
                  <a:lnTo>
                    <a:pt x="680" y="255"/>
                  </a:lnTo>
                  <a:lnTo>
                    <a:pt x="623" y="303"/>
                  </a:lnTo>
                  <a:lnTo>
                    <a:pt x="571" y="372"/>
                  </a:lnTo>
                  <a:lnTo>
                    <a:pt x="519" y="440"/>
                  </a:lnTo>
                  <a:lnTo>
                    <a:pt x="466" y="509"/>
                  </a:lnTo>
                  <a:lnTo>
                    <a:pt x="414" y="597"/>
                  </a:lnTo>
                  <a:lnTo>
                    <a:pt x="367" y="685"/>
                  </a:lnTo>
                  <a:lnTo>
                    <a:pt x="319" y="783"/>
                  </a:lnTo>
                  <a:lnTo>
                    <a:pt x="276" y="890"/>
                  </a:lnTo>
                  <a:lnTo>
                    <a:pt x="234" y="1008"/>
                  </a:lnTo>
                  <a:lnTo>
                    <a:pt x="191" y="1125"/>
                  </a:lnTo>
                  <a:lnTo>
                    <a:pt x="153" y="1262"/>
                  </a:lnTo>
                  <a:lnTo>
                    <a:pt x="120" y="1408"/>
                  </a:lnTo>
                  <a:lnTo>
                    <a:pt x="86" y="1555"/>
                  </a:lnTo>
                  <a:lnTo>
                    <a:pt x="53" y="1721"/>
                  </a:lnTo>
                  <a:lnTo>
                    <a:pt x="34" y="1848"/>
                  </a:lnTo>
                  <a:lnTo>
                    <a:pt x="20" y="1976"/>
                  </a:lnTo>
                  <a:lnTo>
                    <a:pt x="10" y="2103"/>
                  </a:lnTo>
                  <a:lnTo>
                    <a:pt x="1" y="2220"/>
                  </a:lnTo>
                  <a:lnTo>
                    <a:pt x="1" y="2337"/>
                  </a:lnTo>
                  <a:lnTo>
                    <a:pt x="1" y="2455"/>
                  </a:lnTo>
                  <a:lnTo>
                    <a:pt x="6" y="2562"/>
                  </a:lnTo>
                  <a:lnTo>
                    <a:pt x="20" y="2670"/>
                  </a:lnTo>
                  <a:lnTo>
                    <a:pt x="29" y="2777"/>
                  </a:lnTo>
                  <a:lnTo>
                    <a:pt x="48" y="2875"/>
                  </a:lnTo>
                  <a:lnTo>
                    <a:pt x="67" y="2973"/>
                  </a:lnTo>
                  <a:lnTo>
                    <a:pt x="91" y="3071"/>
                  </a:lnTo>
                  <a:lnTo>
                    <a:pt x="120" y="3159"/>
                  </a:lnTo>
                  <a:lnTo>
                    <a:pt x="148" y="3247"/>
                  </a:lnTo>
                  <a:lnTo>
                    <a:pt x="181" y="3325"/>
                  </a:lnTo>
                  <a:lnTo>
                    <a:pt x="215" y="3403"/>
                  </a:lnTo>
                  <a:lnTo>
                    <a:pt x="253" y="3482"/>
                  </a:lnTo>
                  <a:lnTo>
                    <a:pt x="291" y="3550"/>
                  </a:lnTo>
                  <a:lnTo>
                    <a:pt x="333" y="3618"/>
                  </a:lnTo>
                  <a:lnTo>
                    <a:pt x="381" y="3687"/>
                  </a:lnTo>
                  <a:lnTo>
                    <a:pt x="471" y="3794"/>
                  </a:lnTo>
                  <a:lnTo>
                    <a:pt x="576" y="3892"/>
                  </a:lnTo>
                  <a:lnTo>
                    <a:pt x="680" y="3970"/>
                  </a:lnTo>
                  <a:lnTo>
                    <a:pt x="789" y="4029"/>
                  </a:lnTo>
                  <a:lnTo>
                    <a:pt x="903" y="4068"/>
                  </a:lnTo>
                  <a:lnTo>
                    <a:pt x="1022" y="4088"/>
                  </a:lnTo>
                  <a:lnTo>
                    <a:pt x="1136" y="4098"/>
                  </a:lnTo>
                  <a:lnTo>
                    <a:pt x="1255" y="4088"/>
                  </a:lnTo>
                  <a:lnTo>
                    <a:pt x="1374" y="4049"/>
                  </a:lnTo>
                  <a:lnTo>
                    <a:pt x="1488" y="4000"/>
                  </a:lnTo>
                  <a:lnTo>
                    <a:pt x="1597" y="3922"/>
                  </a:lnTo>
                  <a:lnTo>
                    <a:pt x="1706" y="3834"/>
                  </a:lnTo>
                  <a:lnTo>
                    <a:pt x="1806" y="3726"/>
                  </a:lnTo>
                  <a:lnTo>
                    <a:pt x="1906" y="3599"/>
                  </a:lnTo>
                  <a:lnTo>
                    <a:pt x="1949" y="3530"/>
                  </a:lnTo>
                  <a:lnTo>
                    <a:pt x="1996" y="3452"/>
                  </a:lnTo>
                  <a:lnTo>
                    <a:pt x="2034" y="3374"/>
                  </a:lnTo>
                  <a:lnTo>
                    <a:pt x="2077" y="3296"/>
                  </a:lnTo>
                  <a:lnTo>
                    <a:pt x="2110" y="3208"/>
                  </a:lnTo>
                  <a:lnTo>
                    <a:pt x="2148" y="3120"/>
                  </a:lnTo>
                  <a:lnTo>
                    <a:pt x="2181" y="3022"/>
                  </a:lnTo>
                  <a:lnTo>
                    <a:pt x="2210" y="2914"/>
                  </a:lnTo>
                  <a:lnTo>
                    <a:pt x="2234" y="2817"/>
                  </a:lnTo>
                  <a:lnTo>
                    <a:pt x="2257" y="2709"/>
                  </a:lnTo>
                  <a:lnTo>
                    <a:pt x="2281" y="2592"/>
                  </a:lnTo>
                  <a:lnTo>
                    <a:pt x="2296" y="2474"/>
                  </a:lnTo>
                  <a:lnTo>
                    <a:pt x="2310" y="2357"/>
                  </a:lnTo>
                  <a:lnTo>
                    <a:pt x="2324" y="2230"/>
                  </a:lnTo>
                  <a:lnTo>
                    <a:pt x="2329" y="2103"/>
                  </a:lnTo>
                  <a:lnTo>
                    <a:pt x="2334" y="1966"/>
                  </a:lnTo>
                  <a:lnTo>
                    <a:pt x="2334" y="1829"/>
                  </a:lnTo>
                  <a:lnTo>
                    <a:pt x="2329" y="1702"/>
                  </a:lnTo>
                  <a:lnTo>
                    <a:pt x="2324" y="1575"/>
                  </a:lnTo>
                  <a:lnTo>
                    <a:pt x="2315" y="1438"/>
                  </a:lnTo>
                  <a:lnTo>
                    <a:pt x="2305" y="1311"/>
                  </a:lnTo>
                  <a:lnTo>
                    <a:pt x="2291" y="1184"/>
                  </a:lnTo>
                  <a:lnTo>
                    <a:pt x="2253" y="929"/>
                  </a:lnTo>
                  <a:lnTo>
                    <a:pt x="2205" y="685"/>
                  </a:lnTo>
                  <a:lnTo>
                    <a:pt x="2148" y="450"/>
                  </a:lnTo>
                  <a:lnTo>
                    <a:pt x="2086" y="225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442;p66">
              <a:extLst>
                <a:ext uri="{FF2B5EF4-FFF2-40B4-BE49-F238E27FC236}">
                  <a16:creationId xmlns:a16="http://schemas.microsoft.com/office/drawing/2014/main" id="{E40A0358-42E8-41B9-B0E3-FC0FAA3CE0F3}"/>
                </a:ext>
              </a:extLst>
            </p:cNvPr>
            <p:cNvSpPr/>
            <p:nvPr/>
          </p:nvSpPr>
          <p:spPr>
            <a:xfrm>
              <a:off x="3531325" y="-6215175"/>
              <a:ext cx="697475" cy="696275"/>
            </a:xfrm>
            <a:custGeom>
              <a:avLst/>
              <a:gdLst/>
              <a:ahLst/>
              <a:cxnLst/>
              <a:rect l="l" t="t" r="r" b="b"/>
              <a:pathLst>
                <a:path w="27899" h="27851" extrusionOk="0">
                  <a:moveTo>
                    <a:pt x="27632" y="1"/>
                  </a:moveTo>
                  <a:lnTo>
                    <a:pt x="27057" y="89"/>
                  </a:lnTo>
                  <a:lnTo>
                    <a:pt x="26483" y="167"/>
                  </a:lnTo>
                  <a:lnTo>
                    <a:pt x="25912" y="245"/>
                  </a:lnTo>
                  <a:lnTo>
                    <a:pt x="25338" y="314"/>
                  </a:lnTo>
                  <a:lnTo>
                    <a:pt x="24188" y="431"/>
                  </a:lnTo>
                  <a:lnTo>
                    <a:pt x="23038" y="529"/>
                  </a:lnTo>
                  <a:lnTo>
                    <a:pt x="21888" y="607"/>
                  </a:lnTo>
                  <a:lnTo>
                    <a:pt x="20739" y="666"/>
                  </a:lnTo>
                  <a:lnTo>
                    <a:pt x="19584" y="715"/>
                  </a:lnTo>
                  <a:lnTo>
                    <a:pt x="18434" y="744"/>
                  </a:lnTo>
                  <a:lnTo>
                    <a:pt x="17285" y="773"/>
                  </a:lnTo>
                  <a:lnTo>
                    <a:pt x="16130" y="783"/>
                  </a:lnTo>
                  <a:lnTo>
                    <a:pt x="13831" y="793"/>
                  </a:lnTo>
                  <a:lnTo>
                    <a:pt x="9018" y="793"/>
                  </a:lnTo>
                  <a:lnTo>
                    <a:pt x="8790" y="773"/>
                  </a:lnTo>
                  <a:lnTo>
                    <a:pt x="8543" y="744"/>
                  </a:lnTo>
                  <a:lnTo>
                    <a:pt x="8282" y="715"/>
                  </a:lnTo>
                  <a:lnTo>
                    <a:pt x="7716" y="627"/>
                  </a:lnTo>
                  <a:lnTo>
                    <a:pt x="7108" y="529"/>
                  </a:lnTo>
                  <a:lnTo>
                    <a:pt x="6462" y="431"/>
                  </a:lnTo>
                  <a:lnTo>
                    <a:pt x="6130" y="382"/>
                  </a:lnTo>
                  <a:lnTo>
                    <a:pt x="5792" y="343"/>
                  </a:lnTo>
                  <a:lnTo>
                    <a:pt x="5450" y="314"/>
                  </a:lnTo>
                  <a:lnTo>
                    <a:pt x="5108" y="294"/>
                  </a:lnTo>
                  <a:lnTo>
                    <a:pt x="4766" y="275"/>
                  </a:lnTo>
                  <a:lnTo>
                    <a:pt x="4424" y="275"/>
                  </a:lnTo>
                  <a:lnTo>
                    <a:pt x="4087" y="284"/>
                  </a:lnTo>
                  <a:lnTo>
                    <a:pt x="3749" y="314"/>
                  </a:lnTo>
                  <a:lnTo>
                    <a:pt x="3421" y="363"/>
                  </a:lnTo>
                  <a:lnTo>
                    <a:pt x="3094" y="421"/>
                  </a:lnTo>
                  <a:lnTo>
                    <a:pt x="2780" y="500"/>
                  </a:lnTo>
                  <a:lnTo>
                    <a:pt x="2623" y="549"/>
                  </a:lnTo>
                  <a:lnTo>
                    <a:pt x="2471" y="607"/>
                  </a:lnTo>
                  <a:lnTo>
                    <a:pt x="2319" y="666"/>
                  </a:lnTo>
                  <a:lnTo>
                    <a:pt x="2172" y="734"/>
                  </a:lnTo>
                  <a:lnTo>
                    <a:pt x="2029" y="803"/>
                  </a:lnTo>
                  <a:lnTo>
                    <a:pt x="1887" y="891"/>
                  </a:lnTo>
                  <a:lnTo>
                    <a:pt x="1749" y="969"/>
                  </a:lnTo>
                  <a:lnTo>
                    <a:pt x="1616" y="1067"/>
                  </a:lnTo>
                  <a:lnTo>
                    <a:pt x="1488" y="1165"/>
                  </a:lnTo>
                  <a:lnTo>
                    <a:pt x="1360" y="1272"/>
                  </a:lnTo>
                  <a:lnTo>
                    <a:pt x="1236" y="1389"/>
                  </a:lnTo>
                  <a:lnTo>
                    <a:pt x="1117" y="1507"/>
                  </a:lnTo>
                  <a:lnTo>
                    <a:pt x="1003" y="1634"/>
                  </a:lnTo>
                  <a:lnTo>
                    <a:pt x="894" y="1771"/>
                  </a:lnTo>
                  <a:lnTo>
                    <a:pt x="789" y="1918"/>
                  </a:lnTo>
                  <a:lnTo>
                    <a:pt x="690" y="2074"/>
                  </a:lnTo>
                  <a:lnTo>
                    <a:pt x="595" y="2240"/>
                  </a:lnTo>
                  <a:lnTo>
                    <a:pt x="504" y="2416"/>
                  </a:lnTo>
                  <a:lnTo>
                    <a:pt x="419" y="2592"/>
                  </a:lnTo>
                  <a:lnTo>
                    <a:pt x="338" y="2788"/>
                  </a:lnTo>
                  <a:lnTo>
                    <a:pt x="267" y="2983"/>
                  </a:lnTo>
                  <a:lnTo>
                    <a:pt x="200" y="3189"/>
                  </a:lnTo>
                  <a:lnTo>
                    <a:pt x="162" y="3335"/>
                  </a:lnTo>
                  <a:lnTo>
                    <a:pt x="129" y="3502"/>
                  </a:lnTo>
                  <a:lnTo>
                    <a:pt x="96" y="3688"/>
                  </a:lnTo>
                  <a:lnTo>
                    <a:pt x="72" y="3893"/>
                  </a:lnTo>
                  <a:lnTo>
                    <a:pt x="53" y="4118"/>
                  </a:lnTo>
                  <a:lnTo>
                    <a:pt x="34" y="4352"/>
                  </a:lnTo>
                  <a:lnTo>
                    <a:pt x="25" y="4597"/>
                  </a:lnTo>
                  <a:lnTo>
                    <a:pt x="10" y="4861"/>
                  </a:lnTo>
                  <a:lnTo>
                    <a:pt x="6" y="5135"/>
                  </a:lnTo>
                  <a:lnTo>
                    <a:pt x="1" y="5418"/>
                  </a:lnTo>
                  <a:lnTo>
                    <a:pt x="1" y="6015"/>
                  </a:lnTo>
                  <a:lnTo>
                    <a:pt x="10" y="6631"/>
                  </a:lnTo>
                  <a:lnTo>
                    <a:pt x="29" y="7267"/>
                  </a:lnTo>
                  <a:lnTo>
                    <a:pt x="48" y="7902"/>
                  </a:lnTo>
                  <a:lnTo>
                    <a:pt x="77" y="8528"/>
                  </a:lnTo>
                  <a:lnTo>
                    <a:pt x="124" y="9721"/>
                  </a:lnTo>
                  <a:lnTo>
                    <a:pt x="167" y="10758"/>
                  </a:lnTo>
                  <a:lnTo>
                    <a:pt x="181" y="11198"/>
                  </a:lnTo>
                  <a:lnTo>
                    <a:pt x="186" y="11559"/>
                  </a:lnTo>
                  <a:lnTo>
                    <a:pt x="181" y="12430"/>
                  </a:lnTo>
                  <a:lnTo>
                    <a:pt x="172" y="13261"/>
                  </a:lnTo>
                  <a:lnTo>
                    <a:pt x="148" y="14806"/>
                  </a:lnTo>
                  <a:lnTo>
                    <a:pt x="143" y="15530"/>
                  </a:lnTo>
                  <a:lnTo>
                    <a:pt x="143" y="15882"/>
                  </a:lnTo>
                  <a:lnTo>
                    <a:pt x="148" y="16234"/>
                  </a:lnTo>
                  <a:lnTo>
                    <a:pt x="153" y="16566"/>
                  </a:lnTo>
                  <a:lnTo>
                    <a:pt x="167" y="16899"/>
                  </a:lnTo>
                  <a:lnTo>
                    <a:pt x="181" y="17231"/>
                  </a:lnTo>
                  <a:lnTo>
                    <a:pt x="200" y="17554"/>
                  </a:lnTo>
                  <a:lnTo>
                    <a:pt x="224" y="17877"/>
                  </a:lnTo>
                  <a:lnTo>
                    <a:pt x="253" y="18199"/>
                  </a:lnTo>
                  <a:lnTo>
                    <a:pt x="291" y="18512"/>
                  </a:lnTo>
                  <a:lnTo>
                    <a:pt x="333" y="18835"/>
                  </a:lnTo>
                  <a:lnTo>
                    <a:pt x="381" y="19148"/>
                  </a:lnTo>
                  <a:lnTo>
                    <a:pt x="438" y="19461"/>
                  </a:lnTo>
                  <a:lnTo>
                    <a:pt x="504" y="19774"/>
                  </a:lnTo>
                  <a:lnTo>
                    <a:pt x="576" y="20087"/>
                  </a:lnTo>
                  <a:lnTo>
                    <a:pt x="661" y="20399"/>
                  </a:lnTo>
                  <a:lnTo>
                    <a:pt x="751" y="20712"/>
                  </a:lnTo>
                  <a:lnTo>
                    <a:pt x="851" y="21035"/>
                  </a:lnTo>
                  <a:lnTo>
                    <a:pt x="965" y="21358"/>
                  </a:lnTo>
                  <a:lnTo>
                    <a:pt x="1084" y="21681"/>
                  </a:lnTo>
                  <a:lnTo>
                    <a:pt x="1222" y="22013"/>
                  </a:lnTo>
                  <a:lnTo>
                    <a:pt x="1364" y="22336"/>
                  </a:lnTo>
                  <a:lnTo>
                    <a:pt x="1521" y="22678"/>
                  </a:lnTo>
                  <a:lnTo>
                    <a:pt x="1602" y="22834"/>
                  </a:lnTo>
                  <a:lnTo>
                    <a:pt x="1687" y="23001"/>
                  </a:lnTo>
                  <a:lnTo>
                    <a:pt x="1773" y="23147"/>
                  </a:lnTo>
                  <a:lnTo>
                    <a:pt x="1858" y="23304"/>
                  </a:lnTo>
                  <a:lnTo>
                    <a:pt x="2044" y="23597"/>
                  </a:lnTo>
                  <a:lnTo>
                    <a:pt x="2234" y="23881"/>
                  </a:lnTo>
                  <a:lnTo>
                    <a:pt x="2438" y="24145"/>
                  </a:lnTo>
                  <a:lnTo>
                    <a:pt x="2652" y="24399"/>
                  </a:lnTo>
                  <a:lnTo>
                    <a:pt x="2870" y="24643"/>
                  </a:lnTo>
                  <a:lnTo>
                    <a:pt x="3098" y="24878"/>
                  </a:lnTo>
                  <a:lnTo>
                    <a:pt x="3336" y="25103"/>
                  </a:lnTo>
                  <a:lnTo>
                    <a:pt x="3583" y="25308"/>
                  </a:lnTo>
                  <a:lnTo>
                    <a:pt x="3835" y="25514"/>
                  </a:lnTo>
                  <a:lnTo>
                    <a:pt x="4096" y="25700"/>
                  </a:lnTo>
                  <a:lnTo>
                    <a:pt x="4362" y="25876"/>
                  </a:lnTo>
                  <a:lnTo>
                    <a:pt x="4638" y="26042"/>
                  </a:lnTo>
                  <a:lnTo>
                    <a:pt x="4918" y="26208"/>
                  </a:lnTo>
                  <a:lnTo>
                    <a:pt x="5203" y="26355"/>
                  </a:lnTo>
                  <a:lnTo>
                    <a:pt x="5498" y="26492"/>
                  </a:lnTo>
                  <a:lnTo>
                    <a:pt x="5797" y="26629"/>
                  </a:lnTo>
                  <a:lnTo>
                    <a:pt x="6096" y="26756"/>
                  </a:lnTo>
                  <a:lnTo>
                    <a:pt x="6405" y="26863"/>
                  </a:lnTo>
                  <a:lnTo>
                    <a:pt x="6719" y="26971"/>
                  </a:lnTo>
                  <a:lnTo>
                    <a:pt x="7037" y="27069"/>
                  </a:lnTo>
                  <a:lnTo>
                    <a:pt x="7355" y="27157"/>
                  </a:lnTo>
                  <a:lnTo>
                    <a:pt x="7683" y="27245"/>
                  </a:lnTo>
                  <a:lnTo>
                    <a:pt x="8011" y="27323"/>
                  </a:lnTo>
                  <a:lnTo>
                    <a:pt x="8339" y="27391"/>
                  </a:lnTo>
                  <a:lnTo>
                    <a:pt x="8671" y="27450"/>
                  </a:lnTo>
                  <a:lnTo>
                    <a:pt x="9009" y="27509"/>
                  </a:lnTo>
                  <a:lnTo>
                    <a:pt x="9346" y="27558"/>
                  </a:lnTo>
                  <a:lnTo>
                    <a:pt x="9688" y="27606"/>
                  </a:lnTo>
                  <a:lnTo>
                    <a:pt x="10372" y="27675"/>
                  </a:lnTo>
                  <a:lnTo>
                    <a:pt x="11061" y="27734"/>
                  </a:lnTo>
                  <a:lnTo>
                    <a:pt x="11750" y="27763"/>
                  </a:lnTo>
                  <a:lnTo>
                    <a:pt x="12439" y="27782"/>
                  </a:lnTo>
                  <a:lnTo>
                    <a:pt x="13123" y="27792"/>
                  </a:lnTo>
                  <a:lnTo>
                    <a:pt x="13802" y="27782"/>
                  </a:lnTo>
                  <a:lnTo>
                    <a:pt x="14472" y="27763"/>
                  </a:lnTo>
                  <a:lnTo>
                    <a:pt x="15128" y="27743"/>
                  </a:lnTo>
                  <a:lnTo>
                    <a:pt x="15774" y="27714"/>
                  </a:lnTo>
                  <a:lnTo>
                    <a:pt x="17019" y="27646"/>
                  </a:lnTo>
                  <a:lnTo>
                    <a:pt x="18173" y="27577"/>
                  </a:lnTo>
                  <a:lnTo>
                    <a:pt x="18715" y="27558"/>
                  </a:lnTo>
                  <a:lnTo>
                    <a:pt x="19233" y="27538"/>
                  </a:lnTo>
                  <a:lnTo>
                    <a:pt x="19712" y="27528"/>
                  </a:lnTo>
                  <a:lnTo>
                    <a:pt x="20164" y="27528"/>
                  </a:lnTo>
                  <a:lnTo>
                    <a:pt x="20401" y="27538"/>
                  </a:lnTo>
                  <a:lnTo>
                    <a:pt x="20644" y="27558"/>
                  </a:lnTo>
                  <a:lnTo>
                    <a:pt x="21142" y="27606"/>
                  </a:lnTo>
                  <a:lnTo>
                    <a:pt x="22207" y="27753"/>
                  </a:lnTo>
                  <a:lnTo>
                    <a:pt x="22753" y="27812"/>
                  </a:lnTo>
                  <a:lnTo>
                    <a:pt x="23029" y="27831"/>
                  </a:lnTo>
                  <a:lnTo>
                    <a:pt x="23304" y="27841"/>
                  </a:lnTo>
                  <a:lnTo>
                    <a:pt x="23580" y="27851"/>
                  </a:lnTo>
                  <a:lnTo>
                    <a:pt x="23851" y="27841"/>
                  </a:lnTo>
                  <a:lnTo>
                    <a:pt x="24121" y="27831"/>
                  </a:lnTo>
                  <a:lnTo>
                    <a:pt x="24392" y="27802"/>
                  </a:lnTo>
                  <a:lnTo>
                    <a:pt x="24658" y="27753"/>
                  </a:lnTo>
                  <a:lnTo>
                    <a:pt x="24919" y="27694"/>
                  </a:lnTo>
                  <a:lnTo>
                    <a:pt x="25171" y="27606"/>
                  </a:lnTo>
                  <a:lnTo>
                    <a:pt x="25423" y="27509"/>
                  </a:lnTo>
                  <a:lnTo>
                    <a:pt x="25547" y="27450"/>
                  </a:lnTo>
                  <a:lnTo>
                    <a:pt x="25665" y="27391"/>
                  </a:lnTo>
                  <a:lnTo>
                    <a:pt x="25784" y="27323"/>
                  </a:lnTo>
                  <a:lnTo>
                    <a:pt x="25903" y="27245"/>
                  </a:lnTo>
                  <a:lnTo>
                    <a:pt x="26022" y="27166"/>
                  </a:lnTo>
                  <a:lnTo>
                    <a:pt x="26131" y="27078"/>
                  </a:lnTo>
                  <a:lnTo>
                    <a:pt x="26245" y="26981"/>
                  </a:lnTo>
                  <a:lnTo>
                    <a:pt x="26354" y="26883"/>
                  </a:lnTo>
                  <a:lnTo>
                    <a:pt x="26459" y="26775"/>
                  </a:lnTo>
                  <a:lnTo>
                    <a:pt x="26563" y="26658"/>
                  </a:lnTo>
                  <a:lnTo>
                    <a:pt x="26668" y="26541"/>
                  </a:lnTo>
                  <a:lnTo>
                    <a:pt x="26768" y="26404"/>
                  </a:lnTo>
                  <a:lnTo>
                    <a:pt x="26863" y="26267"/>
                  </a:lnTo>
                  <a:lnTo>
                    <a:pt x="26958" y="26130"/>
                  </a:lnTo>
                  <a:lnTo>
                    <a:pt x="27048" y="25973"/>
                  </a:lnTo>
                  <a:lnTo>
                    <a:pt x="27133" y="25807"/>
                  </a:lnTo>
                  <a:lnTo>
                    <a:pt x="27219" y="25641"/>
                  </a:lnTo>
                  <a:lnTo>
                    <a:pt x="27304" y="25465"/>
                  </a:lnTo>
                  <a:lnTo>
                    <a:pt x="27380" y="25279"/>
                  </a:lnTo>
                  <a:lnTo>
                    <a:pt x="27456" y="25084"/>
                  </a:lnTo>
                  <a:lnTo>
                    <a:pt x="27528" y="24878"/>
                  </a:lnTo>
                  <a:lnTo>
                    <a:pt x="27599" y="24663"/>
                  </a:lnTo>
                  <a:lnTo>
                    <a:pt x="27661" y="24438"/>
                  </a:lnTo>
                  <a:lnTo>
                    <a:pt x="27723" y="24203"/>
                  </a:lnTo>
                  <a:lnTo>
                    <a:pt x="27746" y="24106"/>
                  </a:lnTo>
                  <a:lnTo>
                    <a:pt x="27765" y="24008"/>
                  </a:lnTo>
                  <a:lnTo>
                    <a:pt x="27803" y="23783"/>
                  </a:lnTo>
                  <a:lnTo>
                    <a:pt x="27832" y="23529"/>
                  </a:lnTo>
                  <a:lnTo>
                    <a:pt x="27856" y="23245"/>
                  </a:lnTo>
                  <a:lnTo>
                    <a:pt x="27875" y="22942"/>
                  </a:lnTo>
                  <a:lnTo>
                    <a:pt x="27884" y="22619"/>
                  </a:lnTo>
                  <a:lnTo>
                    <a:pt x="27894" y="22267"/>
                  </a:lnTo>
                  <a:lnTo>
                    <a:pt x="27898" y="21896"/>
                  </a:lnTo>
                  <a:lnTo>
                    <a:pt x="27898" y="21514"/>
                  </a:lnTo>
                  <a:lnTo>
                    <a:pt x="27894" y="21113"/>
                  </a:lnTo>
                  <a:lnTo>
                    <a:pt x="27889" y="20703"/>
                  </a:lnTo>
                  <a:lnTo>
                    <a:pt x="27879" y="20272"/>
                  </a:lnTo>
                  <a:lnTo>
                    <a:pt x="27851" y="19392"/>
                  </a:lnTo>
                  <a:lnTo>
                    <a:pt x="27818" y="18493"/>
                  </a:lnTo>
                  <a:lnTo>
                    <a:pt x="27775" y="17583"/>
                  </a:lnTo>
                  <a:lnTo>
                    <a:pt x="27727" y="16684"/>
                  </a:lnTo>
                  <a:lnTo>
                    <a:pt x="27642" y="14972"/>
                  </a:lnTo>
                  <a:lnTo>
                    <a:pt x="27604" y="14180"/>
                  </a:lnTo>
                  <a:lnTo>
                    <a:pt x="27571" y="13466"/>
                  </a:lnTo>
                  <a:lnTo>
                    <a:pt x="27547" y="12831"/>
                  </a:lnTo>
                  <a:lnTo>
                    <a:pt x="27542" y="12547"/>
                  </a:lnTo>
                  <a:lnTo>
                    <a:pt x="27537" y="12293"/>
                  </a:lnTo>
                  <a:lnTo>
                    <a:pt x="27537" y="10806"/>
                  </a:lnTo>
                  <a:lnTo>
                    <a:pt x="27537" y="9310"/>
                  </a:lnTo>
                  <a:lnTo>
                    <a:pt x="27537" y="7814"/>
                  </a:lnTo>
                  <a:lnTo>
                    <a:pt x="27547" y="6328"/>
                  </a:lnTo>
                  <a:lnTo>
                    <a:pt x="27566" y="3345"/>
                  </a:lnTo>
                  <a:lnTo>
                    <a:pt x="27594" y="363"/>
                  </a:lnTo>
                  <a:lnTo>
                    <a:pt x="27594" y="265"/>
                  </a:lnTo>
                  <a:lnTo>
                    <a:pt x="27609" y="177"/>
                  </a:lnTo>
                  <a:lnTo>
                    <a:pt x="27618" y="99"/>
                  </a:lnTo>
                  <a:lnTo>
                    <a:pt x="2763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443;p66">
              <a:extLst>
                <a:ext uri="{FF2B5EF4-FFF2-40B4-BE49-F238E27FC236}">
                  <a16:creationId xmlns:a16="http://schemas.microsoft.com/office/drawing/2014/main" id="{2AC45900-E645-4F32-B76D-27483EC68C6C}"/>
                </a:ext>
              </a:extLst>
            </p:cNvPr>
            <p:cNvSpPr/>
            <p:nvPr/>
          </p:nvSpPr>
          <p:spPr>
            <a:xfrm>
              <a:off x="3557475" y="-9482500"/>
              <a:ext cx="586150" cy="215400"/>
            </a:xfrm>
            <a:custGeom>
              <a:avLst/>
              <a:gdLst/>
              <a:ahLst/>
              <a:cxnLst/>
              <a:rect l="l" t="t" r="r" b="b"/>
              <a:pathLst>
                <a:path w="23446" h="8616" extrusionOk="0">
                  <a:moveTo>
                    <a:pt x="23446" y="0"/>
                  </a:moveTo>
                  <a:lnTo>
                    <a:pt x="22002" y="274"/>
                  </a:lnTo>
                  <a:lnTo>
                    <a:pt x="20553" y="538"/>
                  </a:lnTo>
                  <a:lnTo>
                    <a:pt x="19094" y="782"/>
                  </a:lnTo>
                  <a:lnTo>
                    <a:pt x="18362" y="890"/>
                  </a:lnTo>
                  <a:lnTo>
                    <a:pt x="17626" y="998"/>
                  </a:lnTo>
                  <a:lnTo>
                    <a:pt x="16894" y="1095"/>
                  </a:lnTo>
                  <a:lnTo>
                    <a:pt x="16158" y="1193"/>
                  </a:lnTo>
                  <a:lnTo>
                    <a:pt x="15422" y="1281"/>
                  </a:lnTo>
                  <a:lnTo>
                    <a:pt x="14685" y="1359"/>
                  </a:lnTo>
                  <a:lnTo>
                    <a:pt x="13949" y="1428"/>
                  </a:lnTo>
                  <a:lnTo>
                    <a:pt x="13212" y="1496"/>
                  </a:lnTo>
                  <a:lnTo>
                    <a:pt x="12471" y="1555"/>
                  </a:lnTo>
                  <a:lnTo>
                    <a:pt x="11735" y="1604"/>
                  </a:lnTo>
                  <a:lnTo>
                    <a:pt x="10994" y="1643"/>
                  </a:lnTo>
                  <a:lnTo>
                    <a:pt x="10257" y="1682"/>
                  </a:lnTo>
                  <a:lnTo>
                    <a:pt x="9521" y="1702"/>
                  </a:lnTo>
                  <a:lnTo>
                    <a:pt x="8780" y="1711"/>
                  </a:lnTo>
                  <a:lnTo>
                    <a:pt x="8043" y="1721"/>
                  </a:lnTo>
                  <a:lnTo>
                    <a:pt x="7307" y="1711"/>
                  </a:lnTo>
                  <a:lnTo>
                    <a:pt x="6571" y="1702"/>
                  </a:lnTo>
                  <a:lnTo>
                    <a:pt x="5834" y="1672"/>
                  </a:lnTo>
                  <a:lnTo>
                    <a:pt x="5103" y="1643"/>
                  </a:lnTo>
                  <a:lnTo>
                    <a:pt x="4366" y="1594"/>
                  </a:lnTo>
                  <a:lnTo>
                    <a:pt x="3634" y="1535"/>
                  </a:lnTo>
                  <a:lnTo>
                    <a:pt x="2903" y="1467"/>
                  </a:lnTo>
                  <a:lnTo>
                    <a:pt x="2176" y="1379"/>
                  </a:lnTo>
                  <a:lnTo>
                    <a:pt x="1449" y="1291"/>
                  </a:lnTo>
                  <a:lnTo>
                    <a:pt x="722" y="1183"/>
                  </a:lnTo>
                  <a:lnTo>
                    <a:pt x="0" y="1066"/>
                  </a:lnTo>
                  <a:lnTo>
                    <a:pt x="62" y="1516"/>
                  </a:lnTo>
                  <a:lnTo>
                    <a:pt x="119" y="1966"/>
                  </a:lnTo>
                  <a:lnTo>
                    <a:pt x="162" y="2435"/>
                  </a:lnTo>
                  <a:lnTo>
                    <a:pt x="200" y="2904"/>
                  </a:lnTo>
                  <a:lnTo>
                    <a:pt x="233" y="3384"/>
                  </a:lnTo>
                  <a:lnTo>
                    <a:pt x="257" y="3863"/>
                  </a:lnTo>
                  <a:lnTo>
                    <a:pt x="271" y="4342"/>
                  </a:lnTo>
                  <a:lnTo>
                    <a:pt x="280" y="4831"/>
                  </a:lnTo>
                  <a:lnTo>
                    <a:pt x="285" y="5310"/>
                  </a:lnTo>
                  <a:lnTo>
                    <a:pt x="280" y="5799"/>
                  </a:lnTo>
                  <a:lnTo>
                    <a:pt x="271" y="6278"/>
                  </a:lnTo>
                  <a:lnTo>
                    <a:pt x="257" y="6757"/>
                  </a:lnTo>
                  <a:lnTo>
                    <a:pt x="238" y="7227"/>
                  </a:lnTo>
                  <a:lnTo>
                    <a:pt x="209" y="7696"/>
                  </a:lnTo>
                  <a:lnTo>
                    <a:pt x="181" y="8156"/>
                  </a:lnTo>
                  <a:lnTo>
                    <a:pt x="147" y="8615"/>
                  </a:lnTo>
                  <a:lnTo>
                    <a:pt x="998" y="8547"/>
                  </a:lnTo>
                  <a:lnTo>
                    <a:pt x="1853" y="8498"/>
                  </a:lnTo>
                  <a:lnTo>
                    <a:pt x="2703" y="8459"/>
                  </a:lnTo>
                  <a:lnTo>
                    <a:pt x="3558" y="8430"/>
                  </a:lnTo>
                  <a:lnTo>
                    <a:pt x="4414" y="8400"/>
                  </a:lnTo>
                  <a:lnTo>
                    <a:pt x="5269" y="8390"/>
                  </a:lnTo>
                  <a:lnTo>
                    <a:pt x="6979" y="8381"/>
                  </a:lnTo>
                  <a:lnTo>
                    <a:pt x="8689" y="8390"/>
                  </a:lnTo>
                  <a:lnTo>
                    <a:pt x="10390" y="8410"/>
                  </a:lnTo>
                  <a:lnTo>
                    <a:pt x="12091" y="8420"/>
                  </a:lnTo>
                  <a:lnTo>
                    <a:pt x="13782" y="8420"/>
                  </a:lnTo>
                  <a:lnTo>
                    <a:pt x="14262" y="8410"/>
                  </a:lnTo>
                  <a:lnTo>
                    <a:pt x="14761" y="8400"/>
                  </a:lnTo>
                  <a:lnTo>
                    <a:pt x="15274" y="8361"/>
                  </a:lnTo>
                  <a:lnTo>
                    <a:pt x="15811" y="8332"/>
                  </a:lnTo>
                  <a:lnTo>
                    <a:pt x="16923" y="8234"/>
                  </a:lnTo>
                  <a:lnTo>
                    <a:pt x="18087" y="8117"/>
                  </a:lnTo>
                  <a:lnTo>
                    <a:pt x="19294" y="8009"/>
                  </a:lnTo>
                  <a:lnTo>
                    <a:pt x="19916" y="7950"/>
                  </a:lnTo>
                  <a:lnTo>
                    <a:pt x="20543" y="7901"/>
                  </a:lnTo>
                  <a:lnTo>
                    <a:pt x="21175" y="7862"/>
                  </a:lnTo>
                  <a:lnTo>
                    <a:pt x="21812" y="7833"/>
                  </a:lnTo>
                  <a:lnTo>
                    <a:pt x="22458" y="7804"/>
                  </a:lnTo>
                  <a:lnTo>
                    <a:pt x="23104" y="7794"/>
                  </a:lnTo>
                  <a:lnTo>
                    <a:pt x="23137" y="6748"/>
                  </a:lnTo>
                  <a:lnTo>
                    <a:pt x="23170" y="5711"/>
                  </a:lnTo>
                  <a:lnTo>
                    <a:pt x="23251" y="3648"/>
                  </a:lnTo>
                  <a:lnTo>
                    <a:pt x="23265" y="3198"/>
                  </a:lnTo>
                  <a:lnTo>
                    <a:pt x="23284" y="2738"/>
                  </a:lnTo>
                  <a:lnTo>
                    <a:pt x="23313" y="1819"/>
                  </a:lnTo>
                  <a:lnTo>
                    <a:pt x="23337" y="1359"/>
                  </a:lnTo>
                  <a:lnTo>
                    <a:pt x="23365" y="900"/>
                  </a:lnTo>
                  <a:lnTo>
                    <a:pt x="23398" y="440"/>
                  </a:lnTo>
                  <a:lnTo>
                    <a:pt x="23422" y="225"/>
                  </a:lnTo>
                  <a:lnTo>
                    <a:pt x="2344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444;p66">
              <a:extLst>
                <a:ext uri="{FF2B5EF4-FFF2-40B4-BE49-F238E27FC236}">
                  <a16:creationId xmlns:a16="http://schemas.microsoft.com/office/drawing/2014/main" id="{A32DF807-A2AF-4233-8DCD-277332CE9DE5}"/>
                </a:ext>
              </a:extLst>
            </p:cNvPr>
            <p:cNvSpPr/>
            <p:nvPr/>
          </p:nvSpPr>
          <p:spPr>
            <a:xfrm>
              <a:off x="3603200" y="-7493250"/>
              <a:ext cx="456450" cy="100250"/>
            </a:xfrm>
            <a:custGeom>
              <a:avLst/>
              <a:gdLst/>
              <a:ahLst/>
              <a:cxnLst/>
              <a:rect l="l" t="t" r="r" b="b"/>
              <a:pathLst>
                <a:path w="18258" h="4010" extrusionOk="0">
                  <a:moveTo>
                    <a:pt x="0" y="0"/>
                  </a:moveTo>
                  <a:lnTo>
                    <a:pt x="14" y="704"/>
                  </a:lnTo>
                  <a:lnTo>
                    <a:pt x="33" y="1408"/>
                  </a:lnTo>
                  <a:lnTo>
                    <a:pt x="48" y="2122"/>
                  </a:lnTo>
                  <a:lnTo>
                    <a:pt x="67" y="2836"/>
                  </a:lnTo>
                  <a:lnTo>
                    <a:pt x="1202" y="2905"/>
                  </a:lnTo>
                  <a:lnTo>
                    <a:pt x="2338" y="2983"/>
                  </a:lnTo>
                  <a:lnTo>
                    <a:pt x="4609" y="3159"/>
                  </a:lnTo>
                  <a:lnTo>
                    <a:pt x="9155" y="3521"/>
                  </a:lnTo>
                  <a:lnTo>
                    <a:pt x="11426" y="3687"/>
                  </a:lnTo>
                  <a:lnTo>
                    <a:pt x="12566" y="3765"/>
                  </a:lnTo>
                  <a:lnTo>
                    <a:pt x="13702" y="3834"/>
                  </a:lnTo>
                  <a:lnTo>
                    <a:pt x="14842" y="3892"/>
                  </a:lnTo>
                  <a:lnTo>
                    <a:pt x="15978" y="3941"/>
                  </a:lnTo>
                  <a:lnTo>
                    <a:pt x="17118" y="3980"/>
                  </a:lnTo>
                  <a:lnTo>
                    <a:pt x="18258" y="4010"/>
                  </a:lnTo>
                  <a:lnTo>
                    <a:pt x="18258" y="470"/>
                  </a:lnTo>
                  <a:lnTo>
                    <a:pt x="13692" y="372"/>
                  </a:lnTo>
                  <a:lnTo>
                    <a:pt x="9127" y="264"/>
                  </a:lnTo>
                  <a:lnTo>
                    <a:pt x="4566" y="1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445;p66">
              <a:extLst>
                <a:ext uri="{FF2B5EF4-FFF2-40B4-BE49-F238E27FC236}">
                  <a16:creationId xmlns:a16="http://schemas.microsoft.com/office/drawing/2014/main" id="{B81CB8DD-6E6A-4C30-8221-F7D5F247DB63}"/>
                </a:ext>
              </a:extLst>
            </p:cNvPr>
            <p:cNvSpPr/>
            <p:nvPr/>
          </p:nvSpPr>
          <p:spPr>
            <a:xfrm>
              <a:off x="3606525" y="-7350000"/>
              <a:ext cx="453725" cy="189975"/>
            </a:xfrm>
            <a:custGeom>
              <a:avLst/>
              <a:gdLst/>
              <a:ahLst/>
              <a:cxnLst/>
              <a:rect l="l" t="t" r="r" b="b"/>
              <a:pathLst>
                <a:path w="18149" h="7599" extrusionOk="0">
                  <a:moveTo>
                    <a:pt x="18125" y="1"/>
                  </a:moveTo>
                  <a:lnTo>
                    <a:pt x="17004" y="206"/>
                  </a:lnTo>
                  <a:lnTo>
                    <a:pt x="15878" y="392"/>
                  </a:lnTo>
                  <a:lnTo>
                    <a:pt x="14752" y="558"/>
                  </a:lnTo>
                  <a:lnTo>
                    <a:pt x="13616" y="695"/>
                  </a:lnTo>
                  <a:lnTo>
                    <a:pt x="13051" y="763"/>
                  </a:lnTo>
                  <a:lnTo>
                    <a:pt x="12481" y="822"/>
                  </a:lnTo>
                  <a:lnTo>
                    <a:pt x="11916" y="871"/>
                  </a:lnTo>
                  <a:lnTo>
                    <a:pt x="11345" y="910"/>
                  </a:lnTo>
                  <a:lnTo>
                    <a:pt x="10775" y="949"/>
                  </a:lnTo>
                  <a:lnTo>
                    <a:pt x="10205" y="979"/>
                  </a:lnTo>
                  <a:lnTo>
                    <a:pt x="9635" y="1008"/>
                  </a:lnTo>
                  <a:lnTo>
                    <a:pt x="9065" y="1027"/>
                  </a:lnTo>
                  <a:lnTo>
                    <a:pt x="8495" y="1037"/>
                  </a:lnTo>
                  <a:lnTo>
                    <a:pt x="7355" y="1037"/>
                  </a:lnTo>
                  <a:lnTo>
                    <a:pt x="6784" y="1018"/>
                  </a:lnTo>
                  <a:lnTo>
                    <a:pt x="6214" y="998"/>
                  </a:lnTo>
                  <a:lnTo>
                    <a:pt x="5649" y="979"/>
                  </a:lnTo>
                  <a:lnTo>
                    <a:pt x="5079" y="939"/>
                  </a:lnTo>
                  <a:lnTo>
                    <a:pt x="4509" y="891"/>
                  </a:lnTo>
                  <a:lnTo>
                    <a:pt x="3943" y="842"/>
                  </a:lnTo>
                  <a:lnTo>
                    <a:pt x="3378" y="783"/>
                  </a:lnTo>
                  <a:lnTo>
                    <a:pt x="2813" y="705"/>
                  </a:lnTo>
                  <a:lnTo>
                    <a:pt x="2247" y="627"/>
                  </a:lnTo>
                  <a:lnTo>
                    <a:pt x="1682" y="539"/>
                  </a:lnTo>
                  <a:lnTo>
                    <a:pt x="1121" y="441"/>
                  </a:lnTo>
                  <a:lnTo>
                    <a:pt x="556" y="333"/>
                  </a:lnTo>
                  <a:lnTo>
                    <a:pt x="0" y="216"/>
                  </a:lnTo>
                  <a:lnTo>
                    <a:pt x="157" y="6895"/>
                  </a:lnTo>
                  <a:lnTo>
                    <a:pt x="238" y="6836"/>
                  </a:lnTo>
                  <a:lnTo>
                    <a:pt x="276" y="6817"/>
                  </a:lnTo>
                  <a:lnTo>
                    <a:pt x="314" y="6807"/>
                  </a:lnTo>
                  <a:lnTo>
                    <a:pt x="1416" y="6729"/>
                  </a:lnTo>
                  <a:lnTo>
                    <a:pt x="2518" y="6660"/>
                  </a:lnTo>
                  <a:lnTo>
                    <a:pt x="3630" y="6592"/>
                  </a:lnTo>
                  <a:lnTo>
                    <a:pt x="4746" y="6533"/>
                  </a:lnTo>
                  <a:lnTo>
                    <a:pt x="5868" y="6494"/>
                  </a:lnTo>
                  <a:lnTo>
                    <a:pt x="6989" y="6464"/>
                  </a:lnTo>
                  <a:lnTo>
                    <a:pt x="8115" y="6455"/>
                  </a:lnTo>
                  <a:lnTo>
                    <a:pt x="9236" y="6464"/>
                  </a:lnTo>
                  <a:lnTo>
                    <a:pt x="9801" y="6484"/>
                  </a:lnTo>
                  <a:lnTo>
                    <a:pt x="10362" y="6504"/>
                  </a:lnTo>
                  <a:lnTo>
                    <a:pt x="10923" y="6533"/>
                  </a:lnTo>
                  <a:lnTo>
                    <a:pt x="11488" y="6562"/>
                  </a:lnTo>
                  <a:lnTo>
                    <a:pt x="12049" y="6601"/>
                  </a:lnTo>
                  <a:lnTo>
                    <a:pt x="12609" y="6650"/>
                  </a:lnTo>
                  <a:lnTo>
                    <a:pt x="13170" y="6709"/>
                  </a:lnTo>
                  <a:lnTo>
                    <a:pt x="13726" y="6768"/>
                  </a:lnTo>
                  <a:lnTo>
                    <a:pt x="14286" y="6846"/>
                  </a:lnTo>
                  <a:lnTo>
                    <a:pt x="14842" y="6924"/>
                  </a:lnTo>
                  <a:lnTo>
                    <a:pt x="15398" y="7012"/>
                  </a:lnTo>
                  <a:lnTo>
                    <a:pt x="15949" y="7110"/>
                  </a:lnTo>
                  <a:lnTo>
                    <a:pt x="16505" y="7217"/>
                  </a:lnTo>
                  <a:lnTo>
                    <a:pt x="17051" y="7335"/>
                  </a:lnTo>
                  <a:lnTo>
                    <a:pt x="17602" y="7462"/>
                  </a:lnTo>
                  <a:lnTo>
                    <a:pt x="18149" y="7599"/>
                  </a:lnTo>
                  <a:lnTo>
                    <a:pt x="18130" y="3795"/>
                  </a:lnTo>
                  <a:lnTo>
                    <a:pt x="18125" y="1898"/>
                  </a:lnTo>
                  <a:lnTo>
                    <a:pt x="1812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446;p66">
              <a:extLst>
                <a:ext uri="{FF2B5EF4-FFF2-40B4-BE49-F238E27FC236}">
                  <a16:creationId xmlns:a16="http://schemas.microsoft.com/office/drawing/2014/main" id="{49B3BE07-8DFB-4B8B-9D62-1AAC111F52F3}"/>
                </a:ext>
              </a:extLst>
            </p:cNvPr>
            <p:cNvSpPr/>
            <p:nvPr/>
          </p:nvSpPr>
          <p:spPr>
            <a:xfrm>
              <a:off x="3611375" y="-7117750"/>
              <a:ext cx="449225" cy="131550"/>
            </a:xfrm>
            <a:custGeom>
              <a:avLst/>
              <a:gdLst/>
              <a:ahLst/>
              <a:cxnLst/>
              <a:rect l="l" t="t" r="r" b="b"/>
              <a:pathLst>
                <a:path w="17969" h="5262" extrusionOk="0">
                  <a:moveTo>
                    <a:pt x="17955" y="1"/>
                  </a:moveTo>
                  <a:lnTo>
                    <a:pt x="17404" y="98"/>
                  </a:lnTo>
                  <a:lnTo>
                    <a:pt x="16853" y="186"/>
                  </a:lnTo>
                  <a:lnTo>
                    <a:pt x="16301" y="265"/>
                  </a:lnTo>
                  <a:lnTo>
                    <a:pt x="15746" y="333"/>
                  </a:lnTo>
                  <a:lnTo>
                    <a:pt x="15190" y="392"/>
                  </a:lnTo>
                  <a:lnTo>
                    <a:pt x="14634" y="450"/>
                  </a:lnTo>
                  <a:lnTo>
                    <a:pt x="14078" y="499"/>
                  </a:lnTo>
                  <a:lnTo>
                    <a:pt x="13522" y="548"/>
                  </a:lnTo>
                  <a:lnTo>
                    <a:pt x="12406" y="617"/>
                  </a:lnTo>
                  <a:lnTo>
                    <a:pt x="11284" y="666"/>
                  </a:lnTo>
                  <a:lnTo>
                    <a:pt x="10163" y="695"/>
                  </a:lnTo>
                  <a:lnTo>
                    <a:pt x="9042" y="705"/>
                  </a:lnTo>
                  <a:lnTo>
                    <a:pt x="7921" y="705"/>
                  </a:lnTo>
                  <a:lnTo>
                    <a:pt x="6800" y="695"/>
                  </a:lnTo>
                  <a:lnTo>
                    <a:pt x="4562" y="656"/>
                  </a:lnTo>
                  <a:lnTo>
                    <a:pt x="2334" y="607"/>
                  </a:lnTo>
                  <a:lnTo>
                    <a:pt x="1227" y="587"/>
                  </a:lnTo>
                  <a:lnTo>
                    <a:pt x="120" y="568"/>
                  </a:lnTo>
                  <a:lnTo>
                    <a:pt x="96" y="568"/>
                  </a:lnTo>
                  <a:lnTo>
                    <a:pt x="67" y="548"/>
                  </a:lnTo>
                  <a:lnTo>
                    <a:pt x="39" y="529"/>
                  </a:lnTo>
                  <a:lnTo>
                    <a:pt x="1" y="519"/>
                  </a:lnTo>
                  <a:lnTo>
                    <a:pt x="25" y="1643"/>
                  </a:lnTo>
                  <a:lnTo>
                    <a:pt x="48" y="2778"/>
                  </a:lnTo>
                  <a:lnTo>
                    <a:pt x="72" y="3912"/>
                  </a:lnTo>
                  <a:lnTo>
                    <a:pt x="96" y="5037"/>
                  </a:lnTo>
                  <a:lnTo>
                    <a:pt x="1208" y="5017"/>
                  </a:lnTo>
                  <a:lnTo>
                    <a:pt x="2324" y="4998"/>
                  </a:lnTo>
                  <a:lnTo>
                    <a:pt x="3441" y="4998"/>
                  </a:lnTo>
                  <a:lnTo>
                    <a:pt x="4557" y="5017"/>
                  </a:lnTo>
                  <a:lnTo>
                    <a:pt x="5674" y="5037"/>
                  </a:lnTo>
                  <a:lnTo>
                    <a:pt x="6790" y="5056"/>
                  </a:lnTo>
                  <a:lnTo>
                    <a:pt x="9028" y="5125"/>
                  </a:lnTo>
                  <a:lnTo>
                    <a:pt x="11261" y="5193"/>
                  </a:lnTo>
                  <a:lnTo>
                    <a:pt x="12382" y="5222"/>
                  </a:lnTo>
                  <a:lnTo>
                    <a:pt x="13498" y="5242"/>
                  </a:lnTo>
                  <a:lnTo>
                    <a:pt x="14615" y="5262"/>
                  </a:lnTo>
                  <a:lnTo>
                    <a:pt x="15736" y="5262"/>
                  </a:lnTo>
                  <a:lnTo>
                    <a:pt x="16853" y="5252"/>
                  </a:lnTo>
                  <a:lnTo>
                    <a:pt x="17969" y="5232"/>
                  </a:lnTo>
                  <a:lnTo>
                    <a:pt x="17964" y="3922"/>
                  </a:lnTo>
                  <a:lnTo>
                    <a:pt x="17964" y="2612"/>
                  </a:lnTo>
                  <a:lnTo>
                    <a:pt x="17959" y="1311"/>
                  </a:lnTo>
                  <a:lnTo>
                    <a:pt x="1795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447;p66">
              <a:extLst>
                <a:ext uri="{FF2B5EF4-FFF2-40B4-BE49-F238E27FC236}">
                  <a16:creationId xmlns:a16="http://schemas.microsoft.com/office/drawing/2014/main" id="{F3F8FFC9-77B6-4E82-9AB0-5D0D41882F51}"/>
                </a:ext>
              </a:extLst>
            </p:cNvPr>
            <p:cNvSpPr/>
            <p:nvPr/>
          </p:nvSpPr>
          <p:spPr>
            <a:xfrm>
              <a:off x="3612700" y="-6746400"/>
              <a:ext cx="453250" cy="122500"/>
            </a:xfrm>
            <a:custGeom>
              <a:avLst/>
              <a:gdLst/>
              <a:ahLst/>
              <a:cxnLst/>
              <a:rect l="l" t="t" r="r" b="b"/>
              <a:pathLst>
                <a:path w="18130" h="4900" extrusionOk="0">
                  <a:moveTo>
                    <a:pt x="18035" y="1"/>
                  </a:moveTo>
                  <a:lnTo>
                    <a:pt x="15792" y="196"/>
                  </a:lnTo>
                  <a:lnTo>
                    <a:pt x="14671" y="284"/>
                  </a:lnTo>
                  <a:lnTo>
                    <a:pt x="13545" y="362"/>
                  </a:lnTo>
                  <a:lnTo>
                    <a:pt x="12424" y="441"/>
                  </a:lnTo>
                  <a:lnTo>
                    <a:pt x="11298" y="509"/>
                  </a:lnTo>
                  <a:lnTo>
                    <a:pt x="10172" y="558"/>
                  </a:lnTo>
                  <a:lnTo>
                    <a:pt x="9046" y="607"/>
                  </a:lnTo>
                  <a:lnTo>
                    <a:pt x="7920" y="636"/>
                  </a:lnTo>
                  <a:lnTo>
                    <a:pt x="6794" y="666"/>
                  </a:lnTo>
                  <a:lnTo>
                    <a:pt x="5668" y="666"/>
                  </a:lnTo>
                  <a:lnTo>
                    <a:pt x="4542" y="656"/>
                  </a:lnTo>
                  <a:lnTo>
                    <a:pt x="3421" y="636"/>
                  </a:lnTo>
                  <a:lnTo>
                    <a:pt x="2300" y="597"/>
                  </a:lnTo>
                  <a:lnTo>
                    <a:pt x="1174" y="538"/>
                  </a:lnTo>
                  <a:lnTo>
                    <a:pt x="57" y="460"/>
                  </a:lnTo>
                  <a:lnTo>
                    <a:pt x="38" y="2680"/>
                  </a:lnTo>
                  <a:lnTo>
                    <a:pt x="24" y="3795"/>
                  </a:lnTo>
                  <a:lnTo>
                    <a:pt x="14" y="4352"/>
                  </a:lnTo>
                  <a:lnTo>
                    <a:pt x="0" y="4900"/>
                  </a:lnTo>
                  <a:lnTo>
                    <a:pt x="9070" y="4773"/>
                  </a:lnTo>
                  <a:lnTo>
                    <a:pt x="13597" y="4704"/>
                  </a:lnTo>
                  <a:lnTo>
                    <a:pt x="18130" y="4655"/>
                  </a:lnTo>
                  <a:lnTo>
                    <a:pt x="18101" y="3492"/>
                  </a:lnTo>
                  <a:lnTo>
                    <a:pt x="18078" y="2328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448;p66">
              <a:extLst>
                <a:ext uri="{FF2B5EF4-FFF2-40B4-BE49-F238E27FC236}">
                  <a16:creationId xmlns:a16="http://schemas.microsoft.com/office/drawing/2014/main" id="{6FA8E849-662B-48E3-9B31-063B909F3BCE}"/>
                </a:ext>
              </a:extLst>
            </p:cNvPr>
            <p:cNvSpPr/>
            <p:nvPr/>
          </p:nvSpPr>
          <p:spPr>
            <a:xfrm>
              <a:off x="3614125" y="-6945400"/>
              <a:ext cx="448500" cy="154775"/>
            </a:xfrm>
            <a:custGeom>
              <a:avLst/>
              <a:gdLst/>
              <a:ahLst/>
              <a:cxnLst/>
              <a:rect l="l" t="t" r="r" b="b"/>
              <a:pathLst>
                <a:path w="17940" h="6191" extrusionOk="0">
                  <a:moveTo>
                    <a:pt x="17873" y="1"/>
                  </a:moveTo>
                  <a:lnTo>
                    <a:pt x="16762" y="177"/>
                  </a:lnTo>
                  <a:lnTo>
                    <a:pt x="15650" y="343"/>
                  </a:lnTo>
                  <a:lnTo>
                    <a:pt x="14533" y="499"/>
                  </a:lnTo>
                  <a:lnTo>
                    <a:pt x="13417" y="646"/>
                  </a:lnTo>
                  <a:lnTo>
                    <a:pt x="12300" y="783"/>
                  </a:lnTo>
                  <a:lnTo>
                    <a:pt x="11179" y="910"/>
                  </a:lnTo>
                  <a:lnTo>
                    <a:pt x="10058" y="1018"/>
                  </a:lnTo>
                  <a:lnTo>
                    <a:pt x="8941" y="1106"/>
                  </a:lnTo>
                  <a:lnTo>
                    <a:pt x="7820" y="1174"/>
                  </a:lnTo>
                  <a:lnTo>
                    <a:pt x="7260" y="1194"/>
                  </a:lnTo>
                  <a:lnTo>
                    <a:pt x="6699" y="1223"/>
                  </a:lnTo>
                  <a:lnTo>
                    <a:pt x="6138" y="1233"/>
                  </a:lnTo>
                  <a:lnTo>
                    <a:pt x="5578" y="1243"/>
                  </a:lnTo>
                  <a:lnTo>
                    <a:pt x="5022" y="1243"/>
                  </a:lnTo>
                  <a:lnTo>
                    <a:pt x="4461" y="1233"/>
                  </a:lnTo>
                  <a:lnTo>
                    <a:pt x="3901" y="1223"/>
                  </a:lnTo>
                  <a:lnTo>
                    <a:pt x="3345" y="1203"/>
                  </a:lnTo>
                  <a:lnTo>
                    <a:pt x="2784" y="1174"/>
                  </a:lnTo>
                  <a:lnTo>
                    <a:pt x="2228" y="1135"/>
                  </a:lnTo>
                  <a:lnTo>
                    <a:pt x="1668" y="1086"/>
                  </a:lnTo>
                  <a:lnTo>
                    <a:pt x="1112" y="1037"/>
                  </a:lnTo>
                  <a:lnTo>
                    <a:pt x="556" y="969"/>
                  </a:lnTo>
                  <a:lnTo>
                    <a:pt x="0" y="900"/>
                  </a:lnTo>
                  <a:lnTo>
                    <a:pt x="14" y="3316"/>
                  </a:lnTo>
                  <a:lnTo>
                    <a:pt x="24" y="4518"/>
                  </a:lnTo>
                  <a:lnTo>
                    <a:pt x="24" y="5721"/>
                  </a:lnTo>
                  <a:lnTo>
                    <a:pt x="1140" y="5643"/>
                  </a:lnTo>
                  <a:lnTo>
                    <a:pt x="2257" y="5584"/>
                  </a:lnTo>
                  <a:lnTo>
                    <a:pt x="3378" y="5545"/>
                  </a:lnTo>
                  <a:lnTo>
                    <a:pt x="4495" y="5526"/>
                  </a:lnTo>
                  <a:lnTo>
                    <a:pt x="5616" y="5516"/>
                  </a:lnTo>
                  <a:lnTo>
                    <a:pt x="6737" y="5526"/>
                  </a:lnTo>
                  <a:lnTo>
                    <a:pt x="7858" y="5545"/>
                  </a:lnTo>
                  <a:lnTo>
                    <a:pt x="8979" y="5575"/>
                  </a:lnTo>
                  <a:lnTo>
                    <a:pt x="10105" y="5623"/>
                  </a:lnTo>
                  <a:lnTo>
                    <a:pt x="11227" y="5682"/>
                  </a:lnTo>
                  <a:lnTo>
                    <a:pt x="12348" y="5741"/>
                  </a:lnTo>
                  <a:lnTo>
                    <a:pt x="13469" y="5819"/>
                  </a:lnTo>
                  <a:lnTo>
                    <a:pt x="14586" y="5897"/>
                  </a:lnTo>
                  <a:lnTo>
                    <a:pt x="15707" y="5995"/>
                  </a:lnTo>
                  <a:lnTo>
                    <a:pt x="17940" y="6191"/>
                  </a:lnTo>
                  <a:lnTo>
                    <a:pt x="17940" y="6191"/>
                  </a:lnTo>
                  <a:lnTo>
                    <a:pt x="17926" y="5418"/>
                  </a:lnTo>
                  <a:lnTo>
                    <a:pt x="17916" y="4646"/>
                  </a:lnTo>
                  <a:lnTo>
                    <a:pt x="17902" y="3101"/>
                  </a:lnTo>
                  <a:lnTo>
                    <a:pt x="17887" y="1555"/>
                  </a:lnTo>
                  <a:lnTo>
                    <a:pt x="1787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449;p66">
              <a:extLst>
                <a:ext uri="{FF2B5EF4-FFF2-40B4-BE49-F238E27FC236}">
                  <a16:creationId xmlns:a16="http://schemas.microsoft.com/office/drawing/2014/main" id="{31B70C24-2A64-48A8-816C-C49B0C1B1323}"/>
                </a:ext>
              </a:extLst>
            </p:cNvPr>
            <p:cNvSpPr/>
            <p:nvPr/>
          </p:nvSpPr>
          <p:spPr>
            <a:xfrm>
              <a:off x="3622325" y="-4580875"/>
              <a:ext cx="590200" cy="101950"/>
            </a:xfrm>
            <a:custGeom>
              <a:avLst/>
              <a:gdLst/>
              <a:ahLst/>
              <a:cxnLst/>
              <a:rect l="l" t="t" r="r" b="b"/>
              <a:pathLst>
                <a:path w="23608" h="4078" extrusionOk="0">
                  <a:moveTo>
                    <a:pt x="603" y="0"/>
                  </a:moveTo>
                  <a:lnTo>
                    <a:pt x="527" y="20"/>
                  </a:lnTo>
                  <a:lnTo>
                    <a:pt x="456" y="49"/>
                  </a:lnTo>
                  <a:lnTo>
                    <a:pt x="385" y="88"/>
                  </a:lnTo>
                  <a:lnTo>
                    <a:pt x="323" y="147"/>
                  </a:lnTo>
                  <a:lnTo>
                    <a:pt x="266" y="215"/>
                  </a:lnTo>
                  <a:lnTo>
                    <a:pt x="214" y="303"/>
                  </a:lnTo>
                  <a:lnTo>
                    <a:pt x="171" y="391"/>
                  </a:lnTo>
                  <a:lnTo>
                    <a:pt x="128" y="489"/>
                  </a:lnTo>
                  <a:lnTo>
                    <a:pt x="95" y="607"/>
                  </a:lnTo>
                  <a:lnTo>
                    <a:pt x="67" y="724"/>
                  </a:lnTo>
                  <a:lnTo>
                    <a:pt x="43" y="841"/>
                  </a:lnTo>
                  <a:lnTo>
                    <a:pt x="24" y="968"/>
                  </a:lnTo>
                  <a:lnTo>
                    <a:pt x="10" y="1105"/>
                  </a:lnTo>
                  <a:lnTo>
                    <a:pt x="0" y="1242"/>
                  </a:lnTo>
                  <a:lnTo>
                    <a:pt x="0" y="1379"/>
                  </a:lnTo>
                  <a:lnTo>
                    <a:pt x="5" y="1516"/>
                  </a:lnTo>
                  <a:lnTo>
                    <a:pt x="10" y="1653"/>
                  </a:lnTo>
                  <a:lnTo>
                    <a:pt x="24" y="1790"/>
                  </a:lnTo>
                  <a:lnTo>
                    <a:pt x="43" y="1927"/>
                  </a:lnTo>
                  <a:lnTo>
                    <a:pt x="67" y="2054"/>
                  </a:lnTo>
                  <a:lnTo>
                    <a:pt x="100" y="2181"/>
                  </a:lnTo>
                  <a:lnTo>
                    <a:pt x="133" y="2298"/>
                  </a:lnTo>
                  <a:lnTo>
                    <a:pt x="176" y="2416"/>
                  </a:lnTo>
                  <a:lnTo>
                    <a:pt x="219" y="2523"/>
                  </a:lnTo>
                  <a:lnTo>
                    <a:pt x="271" y="2621"/>
                  </a:lnTo>
                  <a:lnTo>
                    <a:pt x="328" y="2709"/>
                  </a:lnTo>
                  <a:lnTo>
                    <a:pt x="390" y="2777"/>
                  </a:lnTo>
                  <a:lnTo>
                    <a:pt x="456" y="2846"/>
                  </a:lnTo>
                  <a:lnTo>
                    <a:pt x="527" y="2895"/>
                  </a:lnTo>
                  <a:lnTo>
                    <a:pt x="608" y="2934"/>
                  </a:lnTo>
                  <a:lnTo>
                    <a:pt x="689" y="2953"/>
                  </a:lnTo>
                  <a:lnTo>
                    <a:pt x="2086" y="3149"/>
                  </a:lnTo>
                  <a:lnTo>
                    <a:pt x="3487" y="3345"/>
                  </a:lnTo>
                  <a:lnTo>
                    <a:pt x="4889" y="3521"/>
                  </a:lnTo>
                  <a:lnTo>
                    <a:pt x="6300" y="3677"/>
                  </a:lnTo>
                  <a:lnTo>
                    <a:pt x="7003" y="3745"/>
                  </a:lnTo>
                  <a:lnTo>
                    <a:pt x="7706" y="3814"/>
                  </a:lnTo>
                  <a:lnTo>
                    <a:pt x="8414" y="3873"/>
                  </a:lnTo>
                  <a:lnTo>
                    <a:pt x="9122" y="3922"/>
                  </a:lnTo>
                  <a:lnTo>
                    <a:pt x="9825" y="3970"/>
                  </a:lnTo>
                  <a:lnTo>
                    <a:pt x="10533" y="4010"/>
                  </a:lnTo>
                  <a:lnTo>
                    <a:pt x="11241" y="4039"/>
                  </a:lnTo>
                  <a:lnTo>
                    <a:pt x="11949" y="4058"/>
                  </a:lnTo>
                  <a:lnTo>
                    <a:pt x="12657" y="4078"/>
                  </a:lnTo>
                  <a:lnTo>
                    <a:pt x="14068" y="4078"/>
                  </a:lnTo>
                  <a:lnTo>
                    <a:pt x="14775" y="4058"/>
                  </a:lnTo>
                  <a:lnTo>
                    <a:pt x="15483" y="4029"/>
                  </a:lnTo>
                  <a:lnTo>
                    <a:pt x="16186" y="4000"/>
                  </a:lnTo>
                  <a:lnTo>
                    <a:pt x="16894" y="3951"/>
                  </a:lnTo>
                  <a:lnTo>
                    <a:pt x="17598" y="3882"/>
                  </a:lnTo>
                  <a:lnTo>
                    <a:pt x="18301" y="3814"/>
                  </a:lnTo>
                  <a:lnTo>
                    <a:pt x="19004" y="3726"/>
                  </a:lnTo>
                  <a:lnTo>
                    <a:pt x="19707" y="3628"/>
                  </a:lnTo>
                  <a:lnTo>
                    <a:pt x="20405" y="3521"/>
                  </a:lnTo>
                  <a:lnTo>
                    <a:pt x="21104" y="3393"/>
                  </a:lnTo>
                  <a:lnTo>
                    <a:pt x="21802" y="3247"/>
                  </a:lnTo>
                  <a:lnTo>
                    <a:pt x="22500" y="3090"/>
                  </a:lnTo>
                  <a:lnTo>
                    <a:pt x="23199" y="2924"/>
                  </a:lnTo>
                  <a:lnTo>
                    <a:pt x="23246" y="2905"/>
                  </a:lnTo>
                  <a:lnTo>
                    <a:pt x="23289" y="2885"/>
                  </a:lnTo>
                  <a:lnTo>
                    <a:pt x="23332" y="2846"/>
                  </a:lnTo>
                  <a:lnTo>
                    <a:pt x="23375" y="2807"/>
                  </a:lnTo>
                  <a:lnTo>
                    <a:pt x="23408" y="2768"/>
                  </a:lnTo>
                  <a:lnTo>
                    <a:pt x="23441" y="2719"/>
                  </a:lnTo>
                  <a:lnTo>
                    <a:pt x="23474" y="2660"/>
                  </a:lnTo>
                  <a:lnTo>
                    <a:pt x="23503" y="2601"/>
                  </a:lnTo>
                  <a:lnTo>
                    <a:pt x="23527" y="2533"/>
                  </a:lnTo>
                  <a:lnTo>
                    <a:pt x="23546" y="2464"/>
                  </a:lnTo>
                  <a:lnTo>
                    <a:pt x="23565" y="2396"/>
                  </a:lnTo>
                  <a:lnTo>
                    <a:pt x="23579" y="2318"/>
                  </a:lnTo>
                  <a:lnTo>
                    <a:pt x="23593" y="2240"/>
                  </a:lnTo>
                  <a:lnTo>
                    <a:pt x="23603" y="2161"/>
                  </a:lnTo>
                  <a:lnTo>
                    <a:pt x="23607" y="2083"/>
                  </a:lnTo>
                  <a:lnTo>
                    <a:pt x="23607" y="2005"/>
                  </a:lnTo>
                  <a:lnTo>
                    <a:pt x="23607" y="1927"/>
                  </a:lnTo>
                  <a:lnTo>
                    <a:pt x="23603" y="1848"/>
                  </a:lnTo>
                  <a:lnTo>
                    <a:pt x="23598" y="1780"/>
                  </a:lnTo>
                  <a:lnTo>
                    <a:pt x="23588" y="1702"/>
                  </a:lnTo>
                  <a:lnTo>
                    <a:pt x="23574" y="1633"/>
                  </a:lnTo>
                  <a:lnTo>
                    <a:pt x="23555" y="1565"/>
                  </a:lnTo>
                  <a:lnTo>
                    <a:pt x="23536" y="1496"/>
                  </a:lnTo>
                  <a:lnTo>
                    <a:pt x="23512" y="1438"/>
                  </a:lnTo>
                  <a:lnTo>
                    <a:pt x="23484" y="1379"/>
                  </a:lnTo>
                  <a:lnTo>
                    <a:pt x="23455" y="1320"/>
                  </a:lnTo>
                  <a:lnTo>
                    <a:pt x="23422" y="1281"/>
                  </a:lnTo>
                  <a:lnTo>
                    <a:pt x="23384" y="1242"/>
                  </a:lnTo>
                  <a:lnTo>
                    <a:pt x="23341" y="1203"/>
                  </a:lnTo>
                  <a:lnTo>
                    <a:pt x="23299" y="1183"/>
                  </a:lnTo>
                  <a:lnTo>
                    <a:pt x="23251" y="1164"/>
                  </a:lnTo>
                  <a:lnTo>
                    <a:pt x="23199" y="1154"/>
                  </a:lnTo>
                  <a:lnTo>
                    <a:pt x="22496" y="1095"/>
                  </a:lnTo>
                  <a:lnTo>
                    <a:pt x="21788" y="1047"/>
                  </a:lnTo>
                  <a:lnTo>
                    <a:pt x="20382" y="959"/>
                  </a:lnTo>
                  <a:lnTo>
                    <a:pt x="18975" y="900"/>
                  </a:lnTo>
                  <a:lnTo>
                    <a:pt x="17569" y="841"/>
                  </a:lnTo>
                  <a:lnTo>
                    <a:pt x="16163" y="802"/>
                  </a:lnTo>
                  <a:lnTo>
                    <a:pt x="14756" y="763"/>
                  </a:lnTo>
                  <a:lnTo>
                    <a:pt x="11944" y="704"/>
                  </a:lnTo>
                  <a:lnTo>
                    <a:pt x="10538" y="665"/>
                  </a:lnTo>
                  <a:lnTo>
                    <a:pt x="9131" y="626"/>
                  </a:lnTo>
                  <a:lnTo>
                    <a:pt x="7725" y="567"/>
                  </a:lnTo>
                  <a:lnTo>
                    <a:pt x="6319" y="499"/>
                  </a:lnTo>
                  <a:lnTo>
                    <a:pt x="4912" y="411"/>
                  </a:lnTo>
                  <a:lnTo>
                    <a:pt x="4209" y="362"/>
                  </a:lnTo>
                  <a:lnTo>
                    <a:pt x="3506" y="303"/>
                  </a:lnTo>
                  <a:lnTo>
                    <a:pt x="2803" y="245"/>
                  </a:lnTo>
                  <a:lnTo>
                    <a:pt x="2095" y="176"/>
                  </a:lnTo>
                  <a:lnTo>
                    <a:pt x="1392" y="98"/>
                  </a:lnTo>
                  <a:lnTo>
                    <a:pt x="689" y="10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450;p66">
              <a:extLst>
                <a:ext uri="{FF2B5EF4-FFF2-40B4-BE49-F238E27FC236}">
                  <a16:creationId xmlns:a16="http://schemas.microsoft.com/office/drawing/2014/main" id="{CD6781BB-DE07-4204-83E4-26CD2C843B6C}"/>
                </a:ext>
              </a:extLst>
            </p:cNvPr>
            <p:cNvSpPr/>
            <p:nvPr/>
          </p:nvSpPr>
          <p:spPr>
            <a:xfrm>
              <a:off x="3663875" y="-4932175"/>
              <a:ext cx="565525" cy="75075"/>
            </a:xfrm>
            <a:custGeom>
              <a:avLst/>
              <a:gdLst/>
              <a:ahLst/>
              <a:cxnLst/>
              <a:rect l="l" t="t" r="r" b="b"/>
              <a:pathLst>
                <a:path w="22621" h="3003" extrusionOk="0">
                  <a:moveTo>
                    <a:pt x="4704" y="0"/>
                  </a:moveTo>
                  <a:lnTo>
                    <a:pt x="3360" y="10"/>
                  </a:lnTo>
                  <a:lnTo>
                    <a:pt x="2015" y="29"/>
                  </a:lnTo>
                  <a:lnTo>
                    <a:pt x="671" y="49"/>
                  </a:lnTo>
                  <a:lnTo>
                    <a:pt x="590" y="69"/>
                  </a:lnTo>
                  <a:lnTo>
                    <a:pt x="509" y="88"/>
                  </a:lnTo>
                  <a:lnTo>
                    <a:pt x="443" y="127"/>
                  </a:lnTo>
                  <a:lnTo>
                    <a:pt x="376" y="186"/>
                  </a:lnTo>
                  <a:lnTo>
                    <a:pt x="314" y="254"/>
                  </a:lnTo>
                  <a:lnTo>
                    <a:pt x="257" y="323"/>
                  </a:lnTo>
                  <a:lnTo>
                    <a:pt x="210" y="411"/>
                  </a:lnTo>
                  <a:lnTo>
                    <a:pt x="167" y="509"/>
                  </a:lnTo>
                  <a:lnTo>
                    <a:pt x="124" y="616"/>
                  </a:lnTo>
                  <a:lnTo>
                    <a:pt x="91" y="733"/>
                  </a:lnTo>
                  <a:lnTo>
                    <a:pt x="63" y="851"/>
                  </a:lnTo>
                  <a:lnTo>
                    <a:pt x="39" y="968"/>
                  </a:lnTo>
                  <a:lnTo>
                    <a:pt x="20" y="1095"/>
                  </a:lnTo>
                  <a:lnTo>
                    <a:pt x="10" y="1232"/>
                  </a:lnTo>
                  <a:lnTo>
                    <a:pt x="1" y="1359"/>
                  </a:lnTo>
                  <a:lnTo>
                    <a:pt x="1" y="1496"/>
                  </a:lnTo>
                  <a:lnTo>
                    <a:pt x="1" y="1633"/>
                  </a:lnTo>
                  <a:lnTo>
                    <a:pt x="10" y="1760"/>
                  </a:lnTo>
                  <a:lnTo>
                    <a:pt x="25" y="1897"/>
                  </a:lnTo>
                  <a:lnTo>
                    <a:pt x="44" y="2024"/>
                  </a:lnTo>
                  <a:lnTo>
                    <a:pt x="67" y="2151"/>
                  </a:lnTo>
                  <a:lnTo>
                    <a:pt x="96" y="2269"/>
                  </a:lnTo>
                  <a:lnTo>
                    <a:pt x="129" y="2376"/>
                  </a:lnTo>
                  <a:lnTo>
                    <a:pt x="167" y="2484"/>
                  </a:lnTo>
                  <a:lnTo>
                    <a:pt x="215" y="2582"/>
                  </a:lnTo>
                  <a:lnTo>
                    <a:pt x="262" y="2670"/>
                  </a:lnTo>
                  <a:lnTo>
                    <a:pt x="319" y="2748"/>
                  </a:lnTo>
                  <a:lnTo>
                    <a:pt x="376" y="2807"/>
                  </a:lnTo>
                  <a:lnTo>
                    <a:pt x="443" y="2865"/>
                  </a:lnTo>
                  <a:lnTo>
                    <a:pt x="514" y="2904"/>
                  </a:lnTo>
                  <a:lnTo>
                    <a:pt x="590" y="2934"/>
                  </a:lnTo>
                  <a:lnTo>
                    <a:pt x="671" y="2943"/>
                  </a:lnTo>
                  <a:lnTo>
                    <a:pt x="2015" y="2973"/>
                  </a:lnTo>
                  <a:lnTo>
                    <a:pt x="3360" y="2983"/>
                  </a:lnTo>
                  <a:lnTo>
                    <a:pt x="4704" y="2992"/>
                  </a:lnTo>
                  <a:lnTo>
                    <a:pt x="6054" y="3002"/>
                  </a:lnTo>
                  <a:lnTo>
                    <a:pt x="7398" y="2992"/>
                  </a:lnTo>
                  <a:lnTo>
                    <a:pt x="8743" y="2983"/>
                  </a:lnTo>
                  <a:lnTo>
                    <a:pt x="10087" y="2953"/>
                  </a:lnTo>
                  <a:lnTo>
                    <a:pt x="11432" y="2924"/>
                  </a:lnTo>
                  <a:lnTo>
                    <a:pt x="12776" y="2895"/>
                  </a:lnTo>
                  <a:lnTo>
                    <a:pt x="14121" y="2846"/>
                  </a:lnTo>
                  <a:lnTo>
                    <a:pt x="15465" y="2797"/>
                  </a:lnTo>
                  <a:lnTo>
                    <a:pt x="16810" y="2738"/>
                  </a:lnTo>
                  <a:lnTo>
                    <a:pt x="18154" y="2670"/>
                  </a:lnTo>
                  <a:lnTo>
                    <a:pt x="19499" y="2591"/>
                  </a:lnTo>
                  <a:lnTo>
                    <a:pt x="20843" y="2513"/>
                  </a:lnTo>
                  <a:lnTo>
                    <a:pt x="22183" y="2425"/>
                  </a:lnTo>
                  <a:lnTo>
                    <a:pt x="22235" y="2415"/>
                  </a:lnTo>
                  <a:lnTo>
                    <a:pt x="22288" y="2396"/>
                  </a:lnTo>
                  <a:lnTo>
                    <a:pt x="22330" y="2367"/>
                  </a:lnTo>
                  <a:lnTo>
                    <a:pt x="22373" y="2327"/>
                  </a:lnTo>
                  <a:lnTo>
                    <a:pt x="22416" y="2288"/>
                  </a:lnTo>
                  <a:lnTo>
                    <a:pt x="22449" y="2239"/>
                  </a:lnTo>
                  <a:lnTo>
                    <a:pt x="22482" y="2181"/>
                  </a:lnTo>
                  <a:lnTo>
                    <a:pt x="22511" y="2112"/>
                  </a:lnTo>
                  <a:lnTo>
                    <a:pt x="22539" y="2044"/>
                  </a:lnTo>
                  <a:lnTo>
                    <a:pt x="22558" y="1975"/>
                  </a:lnTo>
                  <a:lnTo>
                    <a:pt x="22577" y="1897"/>
                  </a:lnTo>
                  <a:lnTo>
                    <a:pt x="22592" y="1819"/>
                  </a:lnTo>
                  <a:lnTo>
                    <a:pt x="22606" y="1741"/>
                  </a:lnTo>
                  <a:lnTo>
                    <a:pt x="22615" y="1653"/>
                  </a:lnTo>
                  <a:lnTo>
                    <a:pt x="22620" y="1574"/>
                  </a:lnTo>
                  <a:lnTo>
                    <a:pt x="22620" y="1486"/>
                  </a:lnTo>
                  <a:lnTo>
                    <a:pt x="22620" y="1398"/>
                  </a:lnTo>
                  <a:lnTo>
                    <a:pt x="22615" y="1320"/>
                  </a:lnTo>
                  <a:lnTo>
                    <a:pt x="22606" y="1232"/>
                  </a:lnTo>
                  <a:lnTo>
                    <a:pt x="22592" y="1154"/>
                  </a:lnTo>
                  <a:lnTo>
                    <a:pt x="22577" y="1076"/>
                  </a:lnTo>
                  <a:lnTo>
                    <a:pt x="22558" y="998"/>
                  </a:lnTo>
                  <a:lnTo>
                    <a:pt x="22539" y="929"/>
                  </a:lnTo>
                  <a:lnTo>
                    <a:pt x="22511" y="861"/>
                  </a:lnTo>
                  <a:lnTo>
                    <a:pt x="22482" y="802"/>
                  </a:lnTo>
                  <a:lnTo>
                    <a:pt x="22449" y="743"/>
                  </a:lnTo>
                  <a:lnTo>
                    <a:pt x="22416" y="694"/>
                  </a:lnTo>
                  <a:lnTo>
                    <a:pt x="22373" y="655"/>
                  </a:lnTo>
                  <a:lnTo>
                    <a:pt x="22330" y="626"/>
                  </a:lnTo>
                  <a:lnTo>
                    <a:pt x="22288" y="597"/>
                  </a:lnTo>
                  <a:lnTo>
                    <a:pt x="22235" y="577"/>
                  </a:lnTo>
                  <a:lnTo>
                    <a:pt x="22183" y="567"/>
                  </a:lnTo>
                  <a:lnTo>
                    <a:pt x="20843" y="479"/>
                  </a:lnTo>
                  <a:lnTo>
                    <a:pt x="19499" y="401"/>
                  </a:lnTo>
                  <a:lnTo>
                    <a:pt x="18154" y="323"/>
                  </a:lnTo>
                  <a:lnTo>
                    <a:pt x="16810" y="264"/>
                  </a:lnTo>
                  <a:lnTo>
                    <a:pt x="15465" y="205"/>
                  </a:lnTo>
                  <a:lnTo>
                    <a:pt x="14121" y="147"/>
                  </a:lnTo>
                  <a:lnTo>
                    <a:pt x="12776" y="108"/>
                  </a:lnTo>
                  <a:lnTo>
                    <a:pt x="11432" y="69"/>
                  </a:lnTo>
                  <a:lnTo>
                    <a:pt x="10087" y="39"/>
                  </a:lnTo>
                  <a:lnTo>
                    <a:pt x="8743" y="20"/>
                  </a:lnTo>
                  <a:lnTo>
                    <a:pt x="739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451;p66">
              <a:extLst>
                <a:ext uri="{FF2B5EF4-FFF2-40B4-BE49-F238E27FC236}">
                  <a16:creationId xmlns:a16="http://schemas.microsoft.com/office/drawing/2014/main" id="{BCE7CD43-E2D2-4E0B-86E4-8773375C1AE5}"/>
                </a:ext>
              </a:extLst>
            </p:cNvPr>
            <p:cNvSpPr/>
            <p:nvPr/>
          </p:nvSpPr>
          <p:spPr>
            <a:xfrm>
              <a:off x="3671375" y="-5260025"/>
              <a:ext cx="558975" cy="103675"/>
            </a:xfrm>
            <a:custGeom>
              <a:avLst/>
              <a:gdLst/>
              <a:ahLst/>
              <a:cxnLst/>
              <a:rect l="l" t="t" r="r" b="b"/>
              <a:pathLst>
                <a:path w="22359" h="4147" extrusionOk="0">
                  <a:moveTo>
                    <a:pt x="20824" y="1"/>
                  </a:moveTo>
                  <a:lnTo>
                    <a:pt x="19759" y="10"/>
                  </a:lnTo>
                  <a:lnTo>
                    <a:pt x="18690" y="30"/>
                  </a:lnTo>
                  <a:lnTo>
                    <a:pt x="17621" y="59"/>
                  </a:lnTo>
                  <a:lnTo>
                    <a:pt x="16562" y="79"/>
                  </a:lnTo>
                  <a:lnTo>
                    <a:pt x="15507" y="118"/>
                  </a:lnTo>
                  <a:lnTo>
                    <a:pt x="14448" y="147"/>
                  </a:lnTo>
                  <a:lnTo>
                    <a:pt x="13393" y="196"/>
                  </a:lnTo>
                  <a:lnTo>
                    <a:pt x="12334" y="245"/>
                  </a:lnTo>
                  <a:lnTo>
                    <a:pt x="11274" y="304"/>
                  </a:lnTo>
                  <a:lnTo>
                    <a:pt x="9165" y="431"/>
                  </a:lnTo>
                  <a:lnTo>
                    <a:pt x="7051" y="578"/>
                  </a:lnTo>
                  <a:lnTo>
                    <a:pt x="4936" y="744"/>
                  </a:lnTo>
                  <a:lnTo>
                    <a:pt x="2822" y="920"/>
                  </a:lnTo>
                  <a:lnTo>
                    <a:pt x="713" y="1125"/>
                  </a:lnTo>
                  <a:lnTo>
                    <a:pt x="627" y="1145"/>
                  </a:lnTo>
                  <a:lnTo>
                    <a:pt x="547" y="1174"/>
                  </a:lnTo>
                  <a:lnTo>
                    <a:pt x="471" y="1223"/>
                  </a:lnTo>
                  <a:lnTo>
                    <a:pt x="399" y="1282"/>
                  </a:lnTo>
                  <a:lnTo>
                    <a:pt x="337" y="1360"/>
                  </a:lnTo>
                  <a:lnTo>
                    <a:pt x="276" y="1448"/>
                  </a:lnTo>
                  <a:lnTo>
                    <a:pt x="223" y="1546"/>
                  </a:lnTo>
                  <a:lnTo>
                    <a:pt x="176" y="1644"/>
                  </a:lnTo>
                  <a:lnTo>
                    <a:pt x="138" y="1761"/>
                  </a:lnTo>
                  <a:lnTo>
                    <a:pt x="100" y="1878"/>
                  </a:lnTo>
                  <a:lnTo>
                    <a:pt x="67" y="2005"/>
                  </a:lnTo>
                  <a:lnTo>
                    <a:pt x="43" y="2142"/>
                  </a:lnTo>
                  <a:lnTo>
                    <a:pt x="24" y="2279"/>
                  </a:lnTo>
                  <a:lnTo>
                    <a:pt x="10" y="2416"/>
                  </a:lnTo>
                  <a:lnTo>
                    <a:pt x="0" y="2563"/>
                  </a:lnTo>
                  <a:lnTo>
                    <a:pt x="0" y="2700"/>
                  </a:lnTo>
                  <a:lnTo>
                    <a:pt x="0" y="2837"/>
                  </a:lnTo>
                  <a:lnTo>
                    <a:pt x="10" y="2973"/>
                  </a:lnTo>
                  <a:lnTo>
                    <a:pt x="24" y="3110"/>
                  </a:lnTo>
                  <a:lnTo>
                    <a:pt x="43" y="3247"/>
                  </a:lnTo>
                  <a:lnTo>
                    <a:pt x="67" y="3365"/>
                  </a:lnTo>
                  <a:lnTo>
                    <a:pt x="100" y="3492"/>
                  </a:lnTo>
                  <a:lnTo>
                    <a:pt x="138" y="3609"/>
                  </a:lnTo>
                  <a:lnTo>
                    <a:pt x="176" y="3707"/>
                  </a:lnTo>
                  <a:lnTo>
                    <a:pt x="223" y="3805"/>
                  </a:lnTo>
                  <a:lnTo>
                    <a:pt x="276" y="3893"/>
                  </a:lnTo>
                  <a:lnTo>
                    <a:pt x="337" y="3971"/>
                  </a:lnTo>
                  <a:lnTo>
                    <a:pt x="399" y="4039"/>
                  </a:lnTo>
                  <a:lnTo>
                    <a:pt x="471" y="4088"/>
                  </a:lnTo>
                  <a:lnTo>
                    <a:pt x="547" y="4127"/>
                  </a:lnTo>
                  <a:lnTo>
                    <a:pt x="627" y="4147"/>
                  </a:lnTo>
                  <a:lnTo>
                    <a:pt x="713" y="4147"/>
                  </a:lnTo>
                  <a:lnTo>
                    <a:pt x="3359" y="3981"/>
                  </a:lnTo>
                  <a:lnTo>
                    <a:pt x="4685" y="3893"/>
                  </a:lnTo>
                  <a:lnTo>
                    <a:pt x="6010" y="3795"/>
                  </a:lnTo>
                  <a:lnTo>
                    <a:pt x="7331" y="3697"/>
                  </a:lnTo>
                  <a:lnTo>
                    <a:pt x="8656" y="3580"/>
                  </a:lnTo>
                  <a:lnTo>
                    <a:pt x="9982" y="3462"/>
                  </a:lnTo>
                  <a:lnTo>
                    <a:pt x="11303" y="3335"/>
                  </a:lnTo>
                  <a:lnTo>
                    <a:pt x="12628" y="3208"/>
                  </a:lnTo>
                  <a:lnTo>
                    <a:pt x="13949" y="3061"/>
                  </a:lnTo>
                  <a:lnTo>
                    <a:pt x="15274" y="2915"/>
                  </a:lnTo>
                  <a:lnTo>
                    <a:pt x="16595" y="2758"/>
                  </a:lnTo>
                  <a:lnTo>
                    <a:pt x="17921" y="2592"/>
                  </a:lnTo>
                  <a:lnTo>
                    <a:pt x="19241" y="2406"/>
                  </a:lnTo>
                  <a:lnTo>
                    <a:pt x="20562" y="2220"/>
                  </a:lnTo>
                  <a:lnTo>
                    <a:pt x="21883" y="2025"/>
                  </a:lnTo>
                  <a:lnTo>
                    <a:pt x="21940" y="2005"/>
                  </a:lnTo>
                  <a:lnTo>
                    <a:pt x="21992" y="1976"/>
                  </a:lnTo>
                  <a:lnTo>
                    <a:pt x="22045" y="1947"/>
                  </a:lnTo>
                  <a:lnTo>
                    <a:pt x="22087" y="1908"/>
                  </a:lnTo>
                  <a:lnTo>
                    <a:pt x="22130" y="1849"/>
                  </a:lnTo>
                  <a:lnTo>
                    <a:pt x="22168" y="1790"/>
                  </a:lnTo>
                  <a:lnTo>
                    <a:pt x="22206" y="1732"/>
                  </a:lnTo>
                  <a:lnTo>
                    <a:pt x="22235" y="1663"/>
                  </a:lnTo>
                  <a:lnTo>
                    <a:pt x="22263" y="1585"/>
                  </a:lnTo>
                  <a:lnTo>
                    <a:pt x="22287" y="1507"/>
                  </a:lnTo>
                  <a:lnTo>
                    <a:pt x="22311" y="1419"/>
                  </a:lnTo>
                  <a:lnTo>
                    <a:pt x="22325" y="1331"/>
                  </a:lnTo>
                  <a:lnTo>
                    <a:pt x="22339" y="1243"/>
                  </a:lnTo>
                  <a:lnTo>
                    <a:pt x="22349" y="1155"/>
                  </a:lnTo>
                  <a:lnTo>
                    <a:pt x="22353" y="1067"/>
                  </a:lnTo>
                  <a:lnTo>
                    <a:pt x="22358" y="969"/>
                  </a:lnTo>
                  <a:lnTo>
                    <a:pt x="22353" y="881"/>
                  </a:lnTo>
                  <a:lnTo>
                    <a:pt x="22349" y="793"/>
                  </a:lnTo>
                  <a:lnTo>
                    <a:pt x="22339" y="705"/>
                  </a:lnTo>
                  <a:lnTo>
                    <a:pt x="22330" y="617"/>
                  </a:lnTo>
                  <a:lnTo>
                    <a:pt x="22311" y="529"/>
                  </a:lnTo>
                  <a:lnTo>
                    <a:pt x="22292" y="451"/>
                  </a:lnTo>
                  <a:lnTo>
                    <a:pt x="22268" y="372"/>
                  </a:lnTo>
                  <a:lnTo>
                    <a:pt x="22239" y="304"/>
                  </a:lnTo>
                  <a:lnTo>
                    <a:pt x="22211" y="235"/>
                  </a:lnTo>
                  <a:lnTo>
                    <a:pt x="22173" y="177"/>
                  </a:lnTo>
                  <a:lnTo>
                    <a:pt x="22135" y="128"/>
                  </a:lnTo>
                  <a:lnTo>
                    <a:pt x="22092" y="89"/>
                  </a:lnTo>
                  <a:lnTo>
                    <a:pt x="22045" y="50"/>
                  </a:lnTo>
                  <a:lnTo>
                    <a:pt x="21997" y="30"/>
                  </a:lnTo>
                  <a:lnTo>
                    <a:pt x="21940" y="10"/>
                  </a:lnTo>
                  <a:lnTo>
                    <a:pt x="218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452;p66">
              <a:extLst>
                <a:ext uri="{FF2B5EF4-FFF2-40B4-BE49-F238E27FC236}">
                  <a16:creationId xmlns:a16="http://schemas.microsoft.com/office/drawing/2014/main" id="{D6CEFE10-2D6E-42AE-9997-893F84708B91}"/>
                </a:ext>
              </a:extLst>
            </p:cNvPr>
            <p:cNvSpPr/>
            <p:nvPr/>
          </p:nvSpPr>
          <p:spPr>
            <a:xfrm>
              <a:off x="3716275" y="-8063350"/>
              <a:ext cx="250375" cy="283350"/>
            </a:xfrm>
            <a:custGeom>
              <a:avLst/>
              <a:gdLst/>
              <a:ahLst/>
              <a:cxnLst/>
              <a:rect l="l" t="t" r="r" b="b"/>
              <a:pathLst>
                <a:path w="10015" h="11334" extrusionOk="0">
                  <a:moveTo>
                    <a:pt x="675" y="0"/>
                  </a:moveTo>
                  <a:lnTo>
                    <a:pt x="613" y="10"/>
                  </a:lnTo>
                  <a:lnTo>
                    <a:pt x="551" y="29"/>
                  </a:lnTo>
                  <a:lnTo>
                    <a:pt x="489" y="59"/>
                  </a:lnTo>
                  <a:lnTo>
                    <a:pt x="428" y="98"/>
                  </a:lnTo>
                  <a:lnTo>
                    <a:pt x="371" y="147"/>
                  </a:lnTo>
                  <a:lnTo>
                    <a:pt x="318" y="206"/>
                  </a:lnTo>
                  <a:lnTo>
                    <a:pt x="266" y="274"/>
                  </a:lnTo>
                  <a:lnTo>
                    <a:pt x="219" y="352"/>
                  </a:lnTo>
                  <a:lnTo>
                    <a:pt x="171" y="430"/>
                  </a:lnTo>
                  <a:lnTo>
                    <a:pt x="133" y="528"/>
                  </a:lnTo>
                  <a:lnTo>
                    <a:pt x="95" y="626"/>
                  </a:lnTo>
                  <a:lnTo>
                    <a:pt x="67" y="743"/>
                  </a:lnTo>
                  <a:lnTo>
                    <a:pt x="38" y="861"/>
                  </a:lnTo>
                  <a:lnTo>
                    <a:pt x="19" y="988"/>
                  </a:lnTo>
                  <a:lnTo>
                    <a:pt x="10" y="1125"/>
                  </a:lnTo>
                  <a:lnTo>
                    <a:pt x="0" y="1262"/>
                  </a:lnTo>
                  <a:lnTo>
                    <a:pt x="5" y="1418"/>
                  </a:lnTo>
                  <a:lnTo>
                    <a:pt x="29" y="1887"/>
                  </a:lnTo>
                  <a:lnTo>
                    <a:pt x="62" y="2347"/>
                  </a:lnTo>
                  <a:lnTo>
                    <a:pt x="105" y="2816"/>
                  </a:lnTo>
                  <a:lnTo>
                    <a:pt x="157" y="3266"/>
                  </a:lnTo>
                  <a:lnTo>
                    <a:pt x="219" y="3716"/>
                  </a:lnTo>
                  <a:lnTo>
                    <a:pt x="295" y="4156"/>
                  </a:lnTo>
                  <a:lnTo>
                    <a:pt x="375" y="4586"/>
                  </a:lnTo>
                  <a:lnTo>
                    <a:pt x="461" y="5007"/>
                  </a:lnTo>
                  <a:lnTo>
                    <a:pt x="561" y="5427"/>
                  </a:lnTo>
                  <a:lnTo>
                    <a:pt x="665" y="5838"/>
                  </a:lnTo>
                  <a:lnTo>
                    <a:pt x="784" y="6229"/>
                  </a:lnTo>
                  <a:lnTo>
                    <a:pt x="903" y="6620"/>
                  </a:lnTo>
                  <a:lnTo>
                    <a:pt x="1036" y="6992"/>
                  </a:lnTo>
                  <a:lnTo>
                    <a:pt x="1169" y="7354"/>
                  </a:lnTo>
                  <a:lnTo>
                    <a:pt x="1316" y="7706"/>
                  </a:lnTo>
                  <a:lnTo>
                    <a:pt x="1468" y="8048"/>
                  </a:lnTo>
                  <a:lnTo>
                    <a:pt x="1625" y="8371"/>
                  </a:lnTo>
                  <a:lnTo>
                    <a:pt x="1786" y="8684"/>
                  </a:lnTo>
                  <a:lnTo>
                    <a:pt x="1957" y="8977"/>
                  </a:lnTo>
                  <a:lnTo>
                    <a:pt x="2133" y="9261"/>
                  </a:lnTo>
                  <a:lnTo>
                    <a:pt x="2318" y="9525"/>
                  </a:lnTo>
                  <a:lnTo>
                    <a:pt x="2504" y="9779"/>
                  </a:lnTo>
                  <a:lnTo>
                    <a:pt x="2699" y="10014"/>
                  </a:lnTo>
                  <a:lnTo>
                    <a:pt x="2898" y="10229"/>
                  </a:lnTo>
                  <a:lnTo>
                    <a:pt x="3098" y="10424"/>
                  </a:lnTo>
                  <a:lnTo>
                    <a:pt x="3307" y="10610"/>
                  </a:lnTo>
                  <a:lnTo>
                    <a:pt x="3520" y="10776"/>
                  </a:lnTo>
                  <a:lnTo>
                    <a:pt x="3734" y="10913"/>
                  </a:lnTo>
                  <a:lnTo>
                    <a:pt x="3958" y="11040"/>
                  </a:lnTo>
                  <a:lnTo>
                    <a:pt x="4181" y="11138"/>
                  </a:lnTo>
                  <a:lnTo>
                    <a:pt x="4409" y="11216"/>
                  </a:lnTo>
                  <a:lnTo>
                    <a:pt x="4637" y="11285"/>
                  </a:lnTo>
                  <a:lnTo>
                    <a:pt x="4756" y="11304"/>
                  </a:lnTo>
                  <a:lnTo>
                    <a:pt x="4870" y="11324"/>
                  </a:lnTo>
                  <a:lnTo>
                    <a:pt x="4989" y="11334"/>
                  </a:lnTo>
                  <a:lnTo>
                    <a:pt x="5103" y="11334"/>
                  </a:lnTo>
                  <a:lnTo>
                    <a:pt x="5335" y="11324"/>
                  </a:lnTo>
                  <a:lnTo>
                    <a:pt x="5568" y="11295"/>
                  </a:lnTo>
                  <a:lnTo>
                    <a:pt x="5801" y="11246"/>
                  </a:lnTo>
                  <a:lnTo>
                    <a:pt x="6029" y="11168"/>
                  </a:lnTo>
                  <a:lnTo>
                    <a:pt x="6257" y="11070"/>
                  </a:lnTo>
                  <a:lnTo>
                    <a:pt x="6480" y="10952"/>
                  </a:lnTo>
                  <a:lnTo>
                    <a:pt x="6699" y="10816"/>
                  </a:lnTo>
                  <a:lnTo>
                    <a:pt x="6917" y="10659"/>
                  </a:lnTo>
                  <a:lnTo>
                    <a:pt x="7131" y="10483"/>
                  </a:lnTo>
                  <a:lnTo>
                    <a:pt x="7340" y="10287"/>
                  </a:lnTo>
                  <a:lnTo>
                    <a:pt x="7545" y="10072"/>
                  </a:lnTo>
                  <a:lnTo>
                    <a:pt x="7744" y="9838"/>
                  </a:lnTo>
                  <a:lnTo>
                    <a:pt x="7939" y="9583"/>
                  </a:lnTo>
                  <a:lnTo>
                    <a:pt x="8129" y="9319"/>
                  </a:lnTo>
                  <a:lnTo>
                    <a:pt x="8309" y="9036"/>
                  </a:lnTo>
                  <a:lnTo>
                    <a:pt x="8485" y="8733"/>
                  </a:lnTo>
                  <a:lnTo>
                    <a:pt x="8656" y="8410"/>
                  </a:lnTo>
                  <a:lnTo>
                    <a:pt x="8818" y="8077"/>
                  </a:lnTo>
                  <a:lnTo>
                    <a:pt x="8970" y="7735"/>
                  </a:lnTo>
                  <a:lnTo>
                    <a:pt x="9117" y="7364"/>
                  </a:lnTo>
                  <a:lnTo>
                    <a:pt x="9250" y="6992"/>
                  </a:lnTo>
                  <a:lnTo>
                    <a:pt x="9317" y="6796"/>
                  </a:lnTo>
                  <a:lnTo>
                    <a:pt x="9378" y="6601"/>
                  </a:lnTo>
                  <a:lnTo>
                    <a:pt x="9435" y="6395"/>
                  </a:lnTo>
                  <a:lnTo>
                    <a:pt x="9497" y="6190"/>
                  </a:lnTo>
                  <a:lnTo>
                    <a:pt x="9549" y="5985"/>
                  </a:lnTo>
                  <a:lnTo>
                    <a:pt x="9602" y="5779"/>
                  </a:lnTo>
                  <a:lnTo>
                    <a:pt x="9654" y="5564"/>
                  </a:lnTo>
                  <a:lnTo>
                    <a:pt x="9697" y="5349"/>
                  </a:lnTo>
                  <a:lnTo>
                    <a:pt x="9744" y="5124"/>
                  </a:lnTo>
                  <a:lnTo>
                    <a:pt x="9787" y="4899"/>
                  </a:lnTo>
                  <a:lnTo>
                    <a:pt x="9825" y="4674"/>
                  </a:lnTo>
                  <a:lnTo>
                    <a:pt x="9858" y="4450"/>
                  </a:lnTo>
                  <a:lnTo>
                    <a:pt x="9891" y="4215"/>
                  </a:lnTo>
                  <a:lnTo>
                    <a:pt x="9925" y="3980"/>
                  </a:lnTo>
                  <a:lnTo>
                    <a:pt x="9948" y="3745"/>
                  </a:lnTo>
                  <a:lnTo>
                    <a:pt x="9972" y="3511"/>
                  </a:lnTo>
                  <a:lnTo>
                    <a:pt x="9996" y="3266"/>
                  </a:lnTo>
                  <a:lnTo>
                    <a:pt x="10015" y="3022"/>
                  </a:lnTo>
                  <a:lnTo>
                    <a:pt x="10015" y="2934"/>
                  </a:lnTo>
                  <a:lnTo>
                    <a:pt x="10015" y="2846"/>
                  </a:lnTo>
                  <a:lnTo>
                    <a:pt x="10015" y="2758"/>
                  </a:lnTo>
                  <a:lnTo>
                    <a:pt x="10005" y="2680"/>
                  </a:lnTo>
                  <a:lnTo>
                    <a:pt x="9996" y="2601"/>
                  </a:lnTo>
                  <a:lnTo>
                    <a:pt x="9986" y="2523"/>
                  </a:lnTo>
                  <a:lnTo>
                    <a:pt x="9967" y="2445"/>
                  </a:lnTo>
                  <a:lnTo>
                    <a:pt x="9948" y="2376"/>
                  </a:lnTo>
                  <a:lnTo>
                    <a:pt x="9929" y="2308"/>
                  </a:lnTo>
                  <a:lnTo>
                    <a:pt x="9906" y="2240"/>
                  </a:lnTo>
                  <a:lnTo>
                    <a:pt x="9853" y="2122"/>
                  </a:lnTo>
                  <a:lnTo>
                    <a:pt x="9792" y="2024"/>
                  </a:lnTo>
                  <a:lnTo>
                    <a:pt x="9758" y="1985"/>
                  </a:lnTo>
                  <a:lnTo>
                    <a:pt x="9725" y="1946"/>
                  </a:lnTo>
                  <a:lnTo>
                    <a:pt x="9692" y="1917"/>
                  </a:lnTo>
                  <a:lnTo>
                    <a:pt x="9659" y="1887"/>
                  </a:lnTo>
                  <a:lnTo>
                    <a:pt x="9621" y="1868"/>
                  </a:lnTo>
                  <a:lnTo>
                    <a:pt x="9587" y="1858"/>
                  </a:lnTo>
                  <a:lnTo>
                    <a:pt x="9549" y="1848"/>
                  </a:lnTo>
                  <a:lnTo>
                    <a:pt x="9511" y="1848"/>
                  </a:lnTo>
                  <a:lnTo>
                    <a:pt x="9478" y="1858"/>
                  </a:lnTo>
                  <a:lnTo>
                    <a:pt x="9440" y="1878"/>
                  </a:lnTo>
                  <a:lnTo>
                    <a:pt x="9407" y="1907"/>
                  </a:lnTo>
                  <a:lnTo>
                    <a:pt x="9374" y="1936"/>
                  </a:lnTo>
                  <a:lnTo>
                    <a:pt x="9340" y="1975"/>
                  </a:lnTo>
                  <a:lnTo>
                    <a:pt x="9307" y="2024"/>
                  </a:lnTo>
                  <a:lnTo>
                    <a:pt x="9274" y="2083"/>
                  </a:lnTo>
                  <a:lnTo>
                    <a:pt x="9245" y="2151"/>
                  </a:lnTo>
                  <a:lnTo>
                    <a:pt x="9217" y="2230"/>
                  </a:lnTo>
                  <a:lnTo>
                    <a:pt x="9193" y="2318"/>
                  </a:lnTo>
                  <a:lnTo>
                    <a:pt x="9108" y="2621"/>
                  </a:lnTo>
                  <a:lnTo>
                    <a:pt x="9022" y="2924"/>
                  </a:lnTo>
                  <a:lnTo>
                    <a:pt x="8937" y="3217"/>
                  </a:lnTo>
                  <a:lnTo>
                    <a:pt x="8842" y="3511"/>
                  </a:lnTo>
                  <a:lnTo>
                    <a:pt x="8746" y="3794"/>
                  </a:lnTo>
                  <a:lnTo>
                    <a:pt x="8647" y="4078"/>
                  </a:lnTo>
                  <a:lnTo>
                    <a:pt x="8547" y="4352"/>
                  </a:lnTo>
                  <a:lnTo>
                    <a:pt x="8438" y="4616"/>
                  </a:lnTo>
                  <a:lnTo>
                    <a:pt x="8328" y="4880"/>
                  </a:lnTo>
                  <a:lnTo>
                    <a:pt x="8219" y="5134"/>
                  </a:lnTo>
                  <a:lnTo>
                    <a:pt x="8100" y="5378"/>
                  </a:lnTo>
                  <a:lnTo>
                    <a:pt x="7986" y="5623"/>
                  </a:lnTo>
                  <a:lnTo>
                    <a:pt x="7863" y="5848"/>
                  </a:lnTo>
                  <a:lnTo>
                    <a:pt x="7739" y="6073"/>
                  </a:lnTo>
                  <a:lnTo>
                    <a:pt x="7611" y="6278"/>
                  </a:lnTo>
                  <a:lnTo>
                    <a:pt x="7478" y="6484"/>
                  </a:lnTo>
                  <a:lnTo>
                    <a:pt x="7345" y="6679"/>
                  </a:lnTo>
                  <a:lnTo>
                    <a:pt x="7207" y="6855"/>
                  </a:lnTo>
                  <a:lnTo>
                    <a:pt x="7069" y="7031"/>
                  </a:lnTo>
                  <a:lnTo>
                    <a:pt x="6927" y="7188"/>
                  </a:lnTo>
                  <a:lnTo>
                    <a:pt x="6780" y="7334"/>
                  </a:lnTo>
                  <a:lnTo>
                    <a:pt x="6628" y="7461"/>
                  </a:lnTo>
                  <a:lnTo>
                    <a:pt x="6476" y="7589"/>
                  </a:lnTo>
                  <a:lnTo>
                    <a:pt x="6324" y="7696"/>
                  </a:lnTo>
                  <a:lnTo>
                    <a:pt x="6167" y="7794"/>
                  </a:lnTo>
                  <a:lnTo>
                    <a:pt x="6005" y="7872"/>
                  </a:lnTo>
                  <a:lnTo>
                    <a:pt x="5839" y="7941"/>
                  </a:lnTo>
                  <a:lnTo>
                    <a:pt x="5673" y="7989"/>
                  </a:lnTo>
                  <a:lnTo>
                    <a:pt x="5506" y="8029"/>
                  </a:lnTo>
                  <a:lnTo>
                    <a:pt x="5335" y="8048"/>
                  </a:lnTo>
                  <a:lnTo>
                    <a:pt x="5160" y="8048"/>
                  </a:lnTo>
                  <a:lnTo>
                    <a:pt x="4984" y="8038"/>
                  </a:lnTo>
                  <a:lnTo>
                    <a:pt x="4803" y="8009"/>
                  </a:lnTo>
                  <a:lnTo>
                    <a:pt x="4632" y="7960"/>
                  </a:lnTo>
                  <a:lnTo>
                    <a:pt x="4461" y="7892"/>
                  </a:lnTo>
                  <a:lnTo>
                    <a:pt x="4295" y="7813"/>
                  </a:lnTo>
                  <a:lnTo>
                    <a:pt x="4133" y="7716"/>
                  </a:lnTo>
                  <a:lnTo>
                    <a:pt x="3977" y="7608"/>
                  </a:lnTo>
                  <a:lnTo>
                    <a:pt x="3825" y="7481"/>
                  </a:lnTo>
                  <a:lnTo>
                    <a:pt x="3677" y="7334"/>
                  </a:lnTo>
                  <a:lnTo>
                    <a:pt x="3530" y="7188"/>
                  </a:lnTo>
                  <a:lnTo>
                    <a:pt x="3392" y="7021"/>
                  </a:lnTo>
                  <a:lnTo>
                    <a:pt x="3259" y="6836"/>
                  </a:lnTo>
                  <a:lnTo>
                    <a:pt x="3126" y="6650"/>
                  </a:lnTo>
                  <a:lnTo>
                    <a:pt x="2998" y="6444"/>
                  </a:lnTo>
                  <a:lnTo>
                    <a:pt x="2874" y="6229"/>
                  </a:lnTo>
                  <a:lnTo>
                    <a:pt x="2756" y="6004"/>
                  </a:lnTo>
                  <a:lnTo>
                    <a:pt x="2642" y="5770"/>
                  </a:lnTo>
                  <a:lnTo>
                    <a:pt x="2532" y="5525"/>
                  </a:lnTo>
                  <a:lnTo>
                    <a:pt x="2428" y="5271"/>
                  </a:lnTo>
                  <a:lnTo>
                    <a:pt x="2328" y="5017"/>
                  </a:lnTo>
                  <a:lnTo>
                    <a:pt x="2228" y="4743"/>
                  </a:lnTo>
                  <a:lnTo>
                    <a:pt x="2138" y="4469"/>
                  </a:lnTo>
                  <a:lnTo>
                    <a:pt x="2048" y="4176"/>
                  </a:lnTo>
                  <a:lnTo>
                    <a:pt x="1967" y="3882"/>
                  </a:lnTo>
                  <a:lnTo>
                    <a:pt x="1886" y="3589"/>
                  </a:lnTo>
                  <a:lnTo>
                    <a:pt x="1810" y="3286"/>
                  </a:lnTo>
                  <a:lnTo>
                    <a:pt x="1739" y="2973"/>
                  </a:lnTo>
                  <a:lnTo>
                    <a:pt x="1672" y="2660"/>
                  </a:lnTo>
                  <a:lnTo>
                    <a:pt x="1611" y="2347"/>
                  </a:lnTo>
                  <a:lnTo>
                    <a:pt x="1554" y="2024"/>
                  </a:lnTo>
                  <a:lnTo>
                    <a:pt x="1501" y="1692"/>
                  </a:lnTo>
                  <a:lnTo>
                    <a:pt x="1449" y="1369"/>
                  </a:lnTo>
                  <a:lnTo>
                    <a:pt x="1406" y="1037"/>
                  </a:lnTo>
                  <a:lnTo>
                    <a:pt x="1387" y="890"/>
                  </a:lnTo>
                  <a:lnTo>
                    <a:pt x="1359" y="763"/>
                  </a:lnTo>
                  <a:lnTo>
                    <a:pt x="1326" y="636"/>
                  </a:lnTo>
                  <a:lnTo>
                    <a:pt x="1288" y="528"/>
                  </a:lnTo>
                  <a:lnTo>
                    <a:pt x="1245" y="430"/>
                  </a:lnTo>
                  <a:lnTo>
                    <a:pt x="1197" y="342"/>
                  </a:lnTo>
                  <a:lnTo>
                    <a:pt x="1150" y="264"/>
                  </a:lnTo>
                  <a:lnTo>
                    <a:pt x="1097" y="196"/>
                  </a:lnTo>
                  <a:lnTo>
                    <a:pt x="1040" y="137"/>
                  </a:lnTo>
                  <a:lnTo>
                    <a:pt x="983" y="88"/>
                  </a:lnTo>
                  <a:lnTo>
                    <a:pt x="922" y="49"/>
                  </a:lnTo>
                  <a:lnTo>
                    <a:pt x="860" y="20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453;p66">
              <a:extLst>
                <a:ext uri="{FF2B5EF4-FFF2-40B4-BE49-F238E27FC236}">
                  <a16:creationId xmlns:a16="http://schemas.microsoft.com/office/drawing/2014/main" id="{2478D42A-C0C2-4141-A646-145157E596C6}"/>
                </a:ext>
              </a:extLst>
            </p:cNvPr>
            <p:cNvSpPr/>
            <p:nvPr/>
          </p:nvSpPr>
          <p:spPr>
            <a:xfrm>
              <a:off x="3591900" y="-10456475"/>
              <a:ext cx="479750" cy="920950"/>
            </a:xfrm>
            <a:custGeom>
              <a:avLst/>
              <a:gdLst/>
              <a:ahLst/>
              <a:cxnLst/>
              <a:rect l="l" t="t" r="r" b="b"/>
              <a:pathLst>
                <a:path w="19190" h="36838" extrusionOk="0">
                  <a:moveTo>
                    <a:pt x="10106" y="0"/>
                  </a:moveTo>
                  <a:lnTo>
                    <a:pt x="9897" y="10"/>
                  </a:lnTo>
                  <a:lnTo>
                    <a:pt x="9683" y="30"/>
                  </a:lnTo>
                  <a:lnTo>
                    <a:pt x="9465" y="59"/>
                  </a:lnTo>
                  <a:lnTo>
                    <a:pt x="9241" y="98"/>
                  </a:lnTo>
                  <a:lnTo>
                    <a:pt x="9018" y="147"/>
                  </a:lnTo>
                  <a:lnTo>
                    <a:pt x="8790" y="206"/>
                  </a:lnTo>
                  <a:lnTo>
                    <a:pt x="8595" y="264"/>
                  </a:lnTo>
                  <a:lnTo>
                    <a:pt x="8400" y="333"/>
                  </a:lnTo>
                  <a:lnTo>
                    <a:pt x="8210" y="401"/>
                  </a:lnTo>
                  <a:lnTo>
                    <a:pt x="8025" y="489"/>
                  </a:lnTo>
                  <a:lnTo>
                    <a:pt x="7835" y="568"/>
                  </a:lnTo>
                  <a:lnTo>
                    <a:pt x="7655" y="665"/>
                  </a:lnTo>
                  <a:lnTo>
                    <a:pt x="7474" y="763"/>
                  </a:lnTo>
                  <a:lnTo>
                    <a:pt x="7298" y="861"/>
                  </a:lnTo>
                  <a:lnTo>
                    <a:pt x="7122" y="969"/>
                  </a:lnTo>
                  <a:lnTo>
                    <a:pt x="6951" y="1086"/>
                  </a:lnTo>
                  <a:lnTo>
                    <a:pt x="6780" y="1213"/>
                  </a:lnTo>
                  <a:lnTo>
                    <a:pt x="6614" y="1340"/>
                  </a:lnTo>
                  <a:lnTo>
                    <a:pt x="6448" y="1467"/>
                  </a:lnTo>
                  <a:lnTo>
                    <a:pt x="6286" y="1614"/>
                  </a:lnTo>
                  <a:lnTo>
                    <a:pt x="6129" y="1751"/>
                  </a:lnTo>
                  <a:lnTo>
                    <a:pt x="5973" y="1907"/>
                  </a:lnTo>
                  <a:lnTo>
                    <a:pt x="5816" y="2064"/>
                  </a:lnTo>
                  <a:lnTo>
                    <a:pt x="5664" y="2220"/>
                  </a:lnTo>
                  <a:lnTo>
                    <a:pt x="5517" y="2386"/>
                  </a:lnTo>
                  <a:lnTo>
                    <a:pt x="5369" y="2562"/>
                  </a:lnTo>
                  <a:lnTo>
                    <a:pt x="5227" y="2739"/>
                  </a:lnTo>
                  <a:lnTo>
                    <a:pt x="5084" y="2915"/>
                  </a:lnTo>
                  <a:lnTo>
                    <a:pt x="4942" y="3100"/>
                  </a:lnTo>
                  <a:lnTo>
                    <a:pt x="4804" y="3296"/>
                  </a:lnTo>
                  <a:lnTo>
                    <a:pt x="4671" y="3491"/>
                  </a:lnTo>
                  <a:lnTo>
                    <a:pt x="4538" y="3697"/>
                  </a:lnTo>
                  <a:lnTo>
                    <a:pt x="4410" y="3902"/>
                  </a:lnTo>
                  <a:lnTo>
                    <a:pt x="4281" y="4117"/>
                  </a:lnTo>
                  <a:lnTo>
                    <a:pt x="4153" y="4332"/>
                  </a:lnTo>
                  <a:lnTo>
                    <a:pt x="4030" y="4548"/>
                  </a:lnTo>
                  <a:lnTo>
                    <a:pt x="3911" y="4772"/>
                  </a:lnTo>
                  <a:lnTo>
                    <a:pt x="3792" y="5007"/>
                  </a:lnTo>
                  <a:lnTo>
                    <a:pt x="3673" y="5242"/>
                  </a:lnTo>
                  <a:lnTo>
                    <a:pt x="3559" y="5477"/>
                  </a:lnTo>
                  <a:lnTo>
                    <a:pt x="3445" y="5721"/>
                  </a:lnTo>
                  <a:lnTo>
                    <a:pt x="3336" y="5966"/>
                  </a:lnTo>
                  <a:lnTo>
                    <a:pt x="3227" y="6210"/>
                  </a:lnTo>
                  <a:lnTo>
                    <a:pt x="3122" y="6464"/>
                  </a:lnTo>
                  <a:lnTo>
                    <a:pt x="2918" y="6992"/>
                  </a:lnTo>
                  <a:lnTo>
                    <a:pt x="2718" y="7520"/>
                  </a:lnTo>
                  <a:lnTo>
                    <a:pt x="2533" y="8078"/>
                  </a:lnTo>
                  <a:lnTo>
                    <a:pt x="2352" y="8635"/>
                  </a:lnTo>
                  <a:lnTo>
                    <a:pt x="2177" y="9212"/>
                  </a:lnTo>
                  <a:lnTo>
                    <a:pt x="2015" y="9809"/>
                  </a:lnTo>
                  <a:lnTo>
                    <a:pt x="1854" y="10405"/>
                  </a:lnTo>
                  <a:lnTo>
                    <a:pt x="1706" y="11021"/>
                  </a:lnTo>
                  <a:lnTo>
                    <a:pt x="1564" y="11647"/>
                  </a:lnTo>
                  <a:lnTo>
                    <a:pt x="1426" y="12283"/>
                  </a:lnTo>
                  <a:lnTo>
                    <a:pt x="1298" y="12928"/>
                  </a:lnTo>
                  <a:lnTo>
                    <a:pt x="1179" y="13583"/>
                  </a:lnTo>
                  <a:lnTo>
                    <a:pt x="1065" y="14248"/>
                  </a:lnTo>
                  <a:lnTo>
                    <a:pt x="956" y="14923"/>
                  </a:lnTo>
                  <a:lnTo>
                    <a:pt x="856" y="15607"/>
                  </a:lnTo>
                  <a:lnTo>
                    <a:pt x="761" y="16292"/>
                  </a:lnTo>
                  <a:lnTo>
                    <a:pt x="671" y="16986"/>
                  </a:lnTo>
                  <a:lnTo>
                    <a:pt x="590" y="17690"/>
                  </a:lnTo>
                  <a:lnTo>
                    <a:pt x="514" y="18394"/>
                  </a:lnTo>
                  <a:lnTo>
                    <a:pt x="443" y="19098"/>
                  </a:lnTo>
                  <a:lnTo>
                    <a:pt x="381" y="19822"/>
                  </a:lnTo>
                  <a:lnTo>
                    <a:pt x="319" y="20536"/>
                  </a:lnTo>
                  <a:lnTo>
                    <a:pt x="267" y="21260"/>
                  </a:lnTo>
                  <a:lnTo>
                    <a:pt x="219" y="21983"/>
                  </a:lnTo>
                  <a:lnTo>
                    <a:pt x="177" y="22717"/>
                  </a:lnTo>
                  <a:lnTo>
                    <a:pt x="139" y="23440"/>
                  </a:lnTo>
                  <a:lnTo>
                    <a:pt x="105" y="24174"/>
                  </a:lnTo>
                  <a:lnTo>
                    <a:pt x="77" y="24897"/>
                  </a:lnTo>
                  <a:lnTo>
                    <a:pt x="53" y="25631"/>
                  </a:lnTo>
                  <a:lnTo>
                    <a:pt x="34" y="26364"/>
                  </a:lnTo>
                  <a:lnTo>
                    <a:pt x="20" y="27088"/>
                  </a:lnTo>
                  <a:lnTo>
                    <a:pt x="10" y="27811"/>
                  </a:lnTo>
                  <a:lnTo>
                    <a:pt x="6" y="28535"/>
                  </a:lnTo>
                  <a:lnTo>
                    <a:pt x="1" y="29259"/>
                  </a:lnTo>
                  <a:lnTo>
                    <a:pt x="1" y="29982"/>
                  </a:lnTo>
                  <a:lnTo>
                    <a:pt x="10" y="30686"/>
                  </a:lnTo>
                  <a:lnTo>
                    <a:pt x="15" y="31400"/>
                  </a:lnTo>
                  <a:lnTo>
                    <a:pt x="29" y="32104"/>
                  </a:lnTo>
                  <a:lnTo>
                    <a:pt x="44" y="32799"/>
                  </a:lnTo>
                  <a:lnTo>
                    <a:pt x="63" y="33493"/>
                  </a:lnTo>
                  <a:lnTo>
                    <a:pt x="86" y="34177"/>
                  </a:lnTo>
                  <a:lnTo>
                    <a:pt x="110" y="34852"/>
                  </a:lnTo>
                  <a:lnTo>
                    <a:pt x="139" y="35527"/>
                  </a:lnTo>
                  <a:lnTo>
                    <a:pt x="167" y="36182"/>
                  </a:lnTo>
                  <a:lnTo>
                    <a:pt x="200" y="36837"/>
                  </a:lnTo>
                  <a:lnTo>
                    <a:pt x="1759" y="36720"/>
                  </a:lnTo>
                  <a:lnTo>
                    <a:pt x="3317" y="36632"/>
                  </a:lnTo>
                  <a:lnTo>
                    <a:pt x="4880" y="36554"/>
                  </a:lnTo>
                  <a:lnTo>
                    <a:pt x="6448" y="36505"/>
                  </a:lnTo>
                  <a:lnTo>
                    <a:pt x="6438" y="36436"/>
                  </a:lnTo>
                  <a:lnTo>
                    <a:pt x="6424" y="36368"/>
                  </a:lnTo>
                  <a:lnTo>
                    <a:pt x="6419" y="36309"/>
                  </a:lnTo>
                  <a:lnTo>
                    <a:pt x="6419" y="36270"/>
                  </a:lnTo>
                  <a:lnTo>
                    <a:pt x="6419" y="36231"/>
                  </a:lnTo>
                  <a:lnTo>
                    <a:pt x="6453" y="35771"/>
                  </a:lnTo>
                  <a:lnTo>
                    <a:pt x="6476" y="35312"/>
                  </a:lnTo>
                  <a:lnTo>
                    <a:pt x="6495" y="34862"/>
                  </a:lnTo>
                  <a:lnTo>
                    <a:pt x="6514" y="34412"/>
                  </a:lnTo>
                  <a:lnTo>
                    <a:pt x="6524" y="33962"/>
                  </a:lnTo>
                  <a:lnTo>
                    <a:pt x="6533" y="33522"/>
                  </a:lnTo>
                  <a:lnTo>
                    <a:pt x="6538" y="33082"/>
                  </a:lnTo>
                  <a:lnTo>
                    <a:pt x="6538" y="32652"/>
                  </a:lnTo>
                  <a:lnTo>
                    <a:pt x="6533" y="32222"/>
                  </a:lnTo>
                  <a:lnTo>
                    <a:pt x="6529" y="31791"/>
                  </a:lnTo>
                  <a:lnTo>
                    <a:pt x="6519" y="31371"/>
                  </a:lnTo>
                  <a:lnTo>
                    <a:pt x="6505" y="30950"/>
                  </a:lnTo>
                  <a:lnTo>
                    <a:pt x="6486" y="30530"/>
                  </a:lnTo>
                  <a:lnTo>
                    <a:pt x="6467" y="30109"/>
                  </a:lnTo>
                  <a:lnTo>
                    <a:pt x="6443" y="29699"/>
                  </a:lnTo>
                  <a:lnTo>
                    <a:pt x="6415" y="29288"/>
                  </a:lnTo>
                  <a:lnTo>
                    <a:pt x="6386" y="28877"/>
                  </a:lnTo>
                  <a:lnTo>
                    <a:pt x="6348" y="28476"/>
                  </a:lnTo>
                  <a:lnTo>
                    <a:pt x="6315" y="28066"/>
                  </a:lnTo>
                  <a:lnTo>
                    <a:pt x="6272" y="27665"/>
                  </a:lnTo>
                  <a:lnTo>
                    <a:pt x="6229" y="27264"/>
                  </a:lnTo>
                  <a:lnTo>
                    <a:pt x="6182" y="26873"/>
                  </a:lnTo>
                  <a:lnTo>
                    <a:pt x="6134" y="26472"/>
                  </a:lnTo>
                  <a:lnTo>
                    <a:pt x="6082" y="26071"/>
                  </a:lnTo>
                  <a:lnTo>
                    <a:pt x="5973" y="25288"/>
                  </a:lnTo>
                  <a:lnTo>
                    <a:pt x="5849" y="24496"/>
                  </a:lnTo>
                  <a:lnTo>
                    <a:pt x="5716" y="23714"/>
                  </a:lnTo>
                  <a:lnTo>
                    <a:pt x="5574" y="22932"/>
                  </a:lnTo>
                  <a:lnTo>
                    <a:pt x="5422" y="22990"/>
                  </a:lnTo>
                  <a:lnTo>
                    <a:pt x="5270" y="23039"/>
                  </a:lnTo>
                  <a:lnTo>
                    <a:pt x="5118" y="23078"/>
                  </a:lnTo>
                  <a:lnTo>
                    <a:pt x="4966" y="23118"/>
                  </a:lnTo>
                  <a:lnTo>
                    <a:pt x="4813" y="23137"/>
                  </a:lnTo>
                  <a:lnTo>
                    <a:pt x="4657" y="23147"/>
                  </a:lnTo>
                  <a:lnTo>
                    <a:pt x="4500" y="23147"/>
                  </a:lnTo>
                  <a:lnTo>
                    <a:pt x="4348" y="23127"/>
                  </a:lnTo>
                  <a:lnTo>
                    <a:pt x="4191" y="23108"/>
                  </a:lnTo>
                  <a:lnTo>
                    <a:pt x="4030" y="23069"/>
                  </a:lnTo>
                  <a:lnTo>
                    <a:pt x="3873" y="23010"/>
                  </a:lnTo>
                  <a:lnTo>
                    <a:pt x="3711" y="22951"/>
                  </a:lnTo>
                  <a:lnTo>
                    <a:pt x="3550" y="22863"/>
                  </a:lnTo>
                  <a:lnTo>
                    <a:pt x="3388" y="22765"/>
                  </a:lnTo>
                  <a:lnTo>
                    <a:pt x="3222" y="22658"/>
                  </a:lnTo>
                  <a:lnTo>
                    <a:pt x="3060" y="22531"/>
                  </a:lnTo>
                  <a:lnTo>
                    <a:pt x="3003" y="22472"/>
                  </a:lnTo>
                  <a:lnTo>
                    <a:pt x="2951" y="22413"/>
                  </a:lnTo>
                  <a:lnTo>
                    <a:pt x="2904" y="22345"/>
                  </a:lnTo>
                  <a:lnTo>
                    <a:pt x="2861" y="22277"/>
                  </a:lnTo>
                  <a:lnTo>
                    <a:pt x="2823" y="22198"/>
                  </a:lnTo>
                  <a:lnTo>
                    <a:pt x="2794" y="22110"/>
                  </a:lnTo>
                  <a:lnTo>
                    <a:pt x="2766" y="22013"/>
                  </a:lnTo>
                  <a:lnTo>
                    <a:pt x="2742" y="21915"/>
                  </a:lnTo>
                  <a:lnTo>
                    <a:pt x="2723" y="21817"/>
                  </a:lnTo>
                  <a:lnTo>
                    <a:pt x="2709" y="21719"/>
                  </a:lnTo>
                  <a:lnTo>
                    <a:pt x="2699" y="21612"/>
                  </a:lnTo>
                  <a:lnTo>
                    <a:pt x="2695" y="21514"/>
                  </a:lnTo>
                  <a:lnTo>
                    <a:pt x="2695" y="21406"/>
                  </a:lnTo>
                  <a:lnTo>
                    <a:pt x="2699" y="21299"/>
                  </a:lnTo>
                  <a:lnTo>
                    <a:pt x="2704" y="21201"/>
                  </a:lnTo>
                  <a:lnTo>
                    <a:pt x="2718" y="21103"/>
                  </a:lnTo>
                  <a:lnTo>
                    <a:pt x="2733" y="21005"/>
                  </a:lnTo>
                  <a:lnTo>
                    <a:pt x="2747" y="20908"/>
                  </a:lnTo>
                  <a:lnTo>
                    <a:pt x="2771" y="20820"/>
                  </a:lnTo>
                  <a:lnTo>
                    <a:pt x="2794" y="20732"/>
                  </a:lnTo>
                  <a:lnTo>
                    <a:pt x="2823" y="20653"/>
                  </a:lnTo>
                  <a:lnTo>
                    <a:pt x="2856" y="20585"/>
                  </a:lnTo>
                  <a:lnTo>
                    <a:pt x="2894" y="20526"/>
                  </a:lnTo>
                  <a:lnTo>
                    <a:pt x="2932" y="20467"/>
                  </a:lnTo>
                  <a:lnTo>
                    <a:pt x="2970" y="20419"/>
                  </a:lnTo>
                  <a:lnTo>
                    <a:pt x="3018" y="20389"/>
                  </a:lnTo>
                  <a:lnTo>
                    <a:pt x="3060" y="20360"/>
                  </a:lnTo>
                  <a:lnTo>
                    <a:pt x="3113" y="20350"/>
                  </a:lnTo>
                  <a:lnTo>
                    <a:pt x="3165" y="20350"/>
                  </a:lnTo>
                  <a:lnTo>
                    <a:pt x="3222" y="20360"/>
                  </a:lnTo>
                  <a:lnTo>
                    <a:pt x="3279" y="20389"/>
                  </a:lnTo>
                  <a:lnTo>
                    <a:pt x="3336" y="20428"/>
                  </a:lnTo>
                  <a:lnTo>
                    <a:pt x="3450" y="20507"/>
                  </a:lnTo>
                  <a:lnTo>
                    <a:pt x="3564" y="20585"/>
                  </a:lnTo>
                  <a:lnTo>
                    <a:pt x="3678" y="20653"/>
                  </a:lnTo>
                  <a:lnTo>
                    <a:pt x="3792" y="20712"/>
                  </a:lnTo>
                  <a:lnTo>
                    <a:pt x="3906" y="20761"/>
                  </a:lnTo>
                  <a:lnTo>
                    <a:pt x="4020" y="20800"/>
                  </a:lnTo>
                  <a:lnTo>
                    <a:pt x="4134" y="20829"/>
                  </a:lnTo>
                  <a:lnTo>
                    <a:pt x="4248" y="20859"/>
                  </a:lnTo>
                  <a:lnTo>
                    <a:pt x="4362" y="20878"/>
                  </a:lnTo>
                  <a:lnTo>
                    <a:pt x="4476" y="20898"/>
                  </a:lnTo>
                  <a:lnTo>
                    <a:pt x="4590" y="20908"/>
                  </a:lnTo>
                  <a:lnTo>
                    <a:pt x="4699" y="20908"/>
                  </a:lnTo>
                  <a:lnTo>
                    <a:pt x="4928" y="20898"/>
                  </a:lnTo>
                  <a:lnTo>
                    <a:pt x="5151" y="20868"/>
                  </a:lnTo>
                  <a:lnTo>
                    <a:pt x="4947" y="19920"/>
                  </a:lnTo>
                  <a:lnTo>
                    <a:pt x="4733" y="18962"/>
                  </a:lnTo>
                  <a:lnTo>
                    <a:pt x="4505" y="17993"/>
                  </a:lnTo>
                  <a:lnTo>
                    <a:pt x="4262" y="17025"/>
                  </a:lnTo>
                  <a:lnTo>
                    <a:pt x="4243" y="16928"/>
                  </a:lnTo>
                  <a:lnTo>
                    <a:pt x="4229" y="16830"/>
                  </a:lnTo>
                  <a:lnTo>
                    <a:pt x="4220" y="16732"/>
                  </a:lnTo>
                  <a:lnTo>
                    <a:pt x="4215" y="16634"/>
                  </a:lnTo>
                  <a:lnTo>
                    <a:pt x="4210" y="16546"/>
                  </a:lnTo>
                  <a:lnTo>
                    <a:pt x="4215" y="16448"/>
                  </a:lnTo>
                  <a:lnTo>
                    <a:pt x="4224" y="16351"/>
                  </a:lnTo>
                  <a:lnTo>
                    <a:pt x="4234" y="16263"/>
                  </a:lnTo>
                  <a:lnTo>
                    <a:pt x="4248" y="16175"/>
                  </a:lnTo>
                  <a:lnTo>
                    <a:pt x="4267" y="16087"/>
                  </a:lnTo>
                  <a:lnTo>
                    <a:pt x="4286" y="15999"/>
                  </a:lnTo>
                  <a:lnTo>
                    <a:pt x="4310" y="15920"/>
                  </a:lnTo>
                  <a:lnTo>
                    <a:pt x="4334" y="15842"/>
                  </a:lnTo>
                  <a:lnTo>
                    <a:pt x="4362" y="15774"/>
                  </a:lnTo>
                  <a:lnTo>
                    <a:pt x="4395" y="15705"/>
                  </a:lnTo>
                  <a:lnTo>
                    <a:pt x="4429" y="15647"/>
                  </a:lnTo>
                  <a:lnTo>
                    <a:pt x="4462" y="15588"/>
                  </a:lnTo>
                  <a:lnTo>
                    <a:pt x="4500" y="15539"/>
                  </a:lnTo>
                  <a:lnTo>
                    <a:pt x="4538" y="15500"/>
                  </a:lnTo>
                  <a:lnTo>
                    <a:pt x="4576" y="15461"/>
                  </a:lnTo>
                  <a:lnTo>
                    <a:pt x="4614" y="15431"/>
                  </a:lnTo>
                  <a:lnTo>
                    <a:pt x="4657" y="15412"/>
                  </a:lnTo>
                  <a:lnTo>
                    <a:pt x="4695" y="15402"/>
                  </a:lnTo>
                  <a:lnTo>
                    <a:pt x="4780" y="15402"/>
                  </a:lnTo>
                  <a:lnTo>
                    <a:pt x="4823" y="15422"/>
                  </a:lnTo>
                  <a:lnTo>
                    <a:pt x="4861" y="15441"/>
                  </a:lnTo>
                  <a:lnTo>
                    <a:pt x="4904" y="15480"/>
                  </a:lnTo>
                  <a:lnTo>
                    <a:pt x="4942" y="15529"/>
                  </a:lnTo>
                  <a:lnTo>
                    <a:pt x="4985" y="15588"/>
                  </a:lnTo>
                  <a:lnTo>
                    <a:pt x="5023" y="15656"/>
                  </a:lnTo>
                  <a:lnTo>
                    <a:pt x="5056" y="15744"/>
                  </a:lnTo>
                  <a:lnTo>
                    <a:pt x="5165" y="16008"/>
                  </a:lnTo>
                  <a:lnTo>
                    <a:pt x="5265" y="16282"/>
                  </a:lnTo>
                  <a:lnTo>
                    <a:pt x="5365" y="16556"/>
                  </a:lnTo>
                  <a:lnTo>
                    <a:pt x="5464" y="16830"/>
                  </a:lnTo>
                  <a:lnTo>
                    <a:pt x="5559" y="17113"/>
                  </a:lnTo>
                  <a:lnTo>
                    <a:pt x="5654" y="17397"/>
                  </a:lnTo>
                  <a:lnTo>
                    <a:pt x="5745" y="17681"/>
                  </a:lnTo>
                  <a:lnTo>
                    <a:pt x="5830" y="17974"/>
                  </a:lnTo>
                  <a:lnTo>
                    <a:pt x="5916" y="18257"/>
                  </a:lnTo>
                  <a:lnTo>
                    <a:pt x="5996" y="18561"/>
                  </a:lnTo>
                  <a:lnTo>
                    <a:pt x="6077" y="18854"/>
                  </a:lnTo>
                  <a:lnTo>
                    <a:pt x="6153" y="19157"/>
                  </a:lnTo>
                  <a:lnTo>
                    <a:pt x="6229" y="19470"/>
                  </a:lnTo>
                  <a:lnTo>
                    <a:pt x="6301" y="19773"/>
                  </a:lnTo>
                  <a:lnTo>
                    <a:pt x="6367" y="20086"/>
                  </a:lnTo>
                  <a:lnTo>
                    <a:pt x="6434" y="20399"/>
                  </a:lnTo>
                  <a:lnTo>
                    <a:pt x="6761" y="20213"/>
                  </a:lnTo>
                  <a:lnTo>
                    <a:pt x="7084" y="20008"/>
                  </a:lnTo>
                  <a:lnTo>
                    <a:pt x="7412" y="19793"/>
                  </a:lnTo>
                  <a:lnTo>
                    <a:pt x="7740" y="19568"/>
                  </a:lnTo>
                  <a:lnTo>
                    <a:pt x="8396" y="19128"/>
                  </a:lnTo>
                  <a:lnTo>
                    <a:pt x="8724" y="18913"/>
                  </a:lnTo>
                  <a:lnTo>
                    <a:pt x="9056" y="18717"/>
                  </a:lnTo>
                  <a:lnTo>
                    <a:pt x="9389" y="18531"/>
                  </a:lnTo>
                  <a:lnTo>
                    <a:pt x="9555" y="18453"/>
                  </a:lnTo>
                  <a:lnTo>
                    <a:pt x="9721" y="18375"/>
                  </a:lnTo>
                  <a:lnTo>
                    <a:pt x="9887" y="18306"/>
                  </a:lnTo>
                  <a:lnTo>
                    <a:pt x="10059" y="18248"/>
                  </a:lnTo>
                  <a:lnTo>
                    <a:pt x="10225" y="18199"/>
                  </a:lnTo>
                  <a:lnTo>
                    <a:pt x="10391" y="18150"/>
                  </a:lnTo>
                  <a:lnTo>
                    <a:pt x="10562" y="18121"/>
                  </a:lnTo>
                  <a:lnTo>
                    <a:pt x="10733" y="18091"/>
                  </a:lnTo>
                  <a:lnTo>
                    <a:pt x="10899" y="18081"/>
                  </a:lnTo>
                  <a:lnTo>
                    <a:pt x="11070" y="18081"/>
                  </a:lnTo>
                  <a:lnTo>
                    <a:pt x="11242" y="18091"/>
                  </a:lnTo>
                  <a:lnTo>
                    <a:pt x="11413" y="18111"/>
                  </a:lnTo>
                  <a:lnTo>
                    <a:pt x="11584" y="18140"/>
                  </a:lnTo>
                  <a:lnTo>
                    <a:pt x="11759" y="18199"/>
                  </a:lnTo>
                  <a:lnTo>
                    <a:pt x="11940" y="18267"/>
                  </a:lnTo>
                  <a:lnTo>
                    <a:pt x="12125" y="18345"/>
                  </a:lnTo>
                  <a:lnTo>
                    <a:pt x="12306" y="18433"/>
                  </a:lnTo>
                  <a:lnTo>
                    <a:pt x="12486" y="18531"/>
                  </a:lnTo>
                  <a:lnTo>
                    <a:pt x="12662" y="18639"/>
                  </a:lnTo>
                  <a:lnTo>
                    <a:pt x="12833" y="18756"/>
                  </a:lnTo>
                  <a:lnTo>
                    <a:pt x="13004" y="18883"/>
                  </a:lnTo>
                  <a:lnTo>
                    <a:pt x="13175" y="19020"/>
                  </a:lnTo>
                  <a:lnTo>
                    <a:pt x="13341" y="19167"/>
                  </a:lnTo>
                  <a:lnTo>
                    <a:pt x="13503" y="19314"/>
                  </a:lnTo>
                  <a:lnTo>
                    <a:pt x="13664" y="19480"/>
                  </a:lnTo>
                  <a:lnTo>
                    <a:pt x="13826" y="19646"/>
                  </a:lnTo>
                  <a:lnTo>
                    <a:pt x="13978" y="19822"/>
                  </a:lnTo>
                  <a:lnTo>
                    <a:pt x="14135" y="20008"/>
                  </a:lnTo>
                  <a:lnTo>
                    <a:pt x="14282" y="20203"/>
                  </a:lnTo>
                  <a:lnTo>
                    <a:pt x="14429" y="20399"/>
                  </a:lnTo>
                  <a:lnTo>
                    <a:pt x="14515" y="20135"/>
                  </a:lnTo>
                  <a:lnTo>
                    <a:pt x="14600" y="19871"/>
                  </a:lnTo>
                  <a:lnTo>
                    <a:pt x="14686" y="19617"/>
                  </a:lnTo>
                  <a:lnTo>
                    <a:pt x="14776" y="19362"/>
                  </a:lnTo>
                  <a:lnTo>
                    <a:pt x="14809" y="19284"/>
                  </a:lnTo>
                  <a:lnTo>
                    <a:pt x="14843" y="19216"/>
                  </a:lnTo>
                  <a:lnTo>
                    <a:pt x="14881" y="19157"/>
                  </a:lnTo>
                  <a:lnTo>
                    <a:pt x="14919" y="19108"/>
                  </a:lnTo>
                  <a:lnTo>
                    <a:pt x="14957" y="19069"/>
                  </a:lnTo>
                  <a:lnTo>
                    <a:pt x="14995" y="19040"/>
                  </a:lnTo>
                  <a:lnTo>
                    <a:pt x="15033" y="19010"/>
                  </a:lnTo>
                  <a:lnTo>
                    <a:pt x="15076" y="19001"/>
                  </a:lnTo>
                  <a:lnTo>
                    <a:pt x="15156" y="19001"/>
                  </a:lnTo>
                  <a:lnTo>
                    <a:pt x="15194" y="19020"/>
                  </a:lnTo>
                  <a:lnTo>
                    <a:pt x="15237" y="19040"/>
                  </a:lnTo>
                  <a:lnTo>
                    <a:pt x="15275" y="19059"/>
                  </a:lnTo>
                  <a:lnTo>
                    <a:pt x="15313" y="19098"/>
                  </a:lnTo>
                  <a:lnTo>
                    <a:pt x="15351" y="19138"/>
                  </a:lnTo>
                  <a:lnTo>
                    <a:pt x="15389" y="19186"/>
                  </a:lnTo>
                  <a:lnTo>
                    <a:pt x="15422" y="19235"/>
                  </a:lnTo>
                  <a:lnTo>
                    <a:pt x="15456" y="19294"/>
                  </a:lnTo>
                  <a:lnTo>
                    <a:pt x="15489" y="19353"/>
                  </a:lnTo>
                  <a:lnTo>
                    <a:pt x="15517" y="19421"/>
                  </a:lnTo>
                  <a:lnTo>
                    <a:pt x="15546" y="19490"/>
                  </a:lnTo>
                  <a:lnTo>
                    <a:pt x="15574" y="19558"/>
                  </a:lnTo>
                  <a:lnTo>
                    <a:pt x="15598" y="19636"/>
                  </a:lnTo>
                  <a:lnTo>
                    <a:pt x="15617" y="19715"/>
                  </a:lnTo>
                  <a:lnTo>
                    <a:pt x="15636" y="19803"/>
                  </a:lnTo>
                  <a:lnTo>
                    <a:pt x="15650" y="19891"/>
                  </a:lnTo>
                  <a:lnTo>
                    <a:pt x="15660" y="19979"/>
                  </a:lnTo>
                  <a:lnTo>
                    <a:pt x="15669" y="20067"/>
                  </a:lnTo>
                  <a:lnTo>
                    <a:pt x="15674" y="20155"/>
                  </a:lnTo>
                  <a:lnTo>
                    <a:pt x="15674" y="20243"/>
                  </a:lnTo>
                  <a:lnTo>
                    <a:pt x="15669" y="20340"/>
                  </a:lnTo>
                  <a:lnTo>
                    <a:pt x="15665" y="20428"/>
                  </a:lnTo>
                  <a:lnTo>
                    <a:pt x="15608" y="20839"/>
                  </a:lnTo>
                  <a:lnTo>
                    <a:pt x="15546" y="21260"/>
                  </a:lnTo>
                  <a:lnTo>
                    <a:pt x="15479" y="21680"/>
                  </a:lnTo>
                  <a:lnTo>
                    <a:pt x="15413" y="22091"/>
                  </a:lnTo>
                  <a:lnTo>
                    <a:pt x="15593" y="22472"/>
                  </a:lnTo>
                  <a:lnTo>
                    <a:pt x="15769" y="22873"/>
                  </a:lnTo>
                  <a:lnTo>
                    <a:pt x="15940" y="23284"/>
                  </a:lnTo>
                  <a:lnTo>
                    <a:pt x="16102" y="23704"/>
                  </a:lnTo>
                  <a:lnTo>
                    <a:pt x="16259" y="24144"/>
                  </a:lnTo>
                  <a:lnTo>
                    <a:pt x="16406" y="24594"/>
                  </a:lnTo>
                  <a:lnTo>
                    <a:pt x="16548" y="25054"/>
                  </a:lnTo>
                  <a:lnTo>
                    <a:pt x="16681" y="25523"/>
                  </a:lnTo>
                  <a:lnTo>
                    <a:pt x="16700" y="25592"/>
                  </a:lnTo>
                  <a:lnTo>
                    <a:pt x="16710" y="25670"/>
                  </a:lnTo>
                  <a:lnTo>
                    <a:pt x="16719" y="25738"/>
                  </a:lnTo>
                  <a:lnTo>
                    <a:pt x="16724" y="25797"/>
                  </a:lnTo>
                  <a:lnTo>
                    <a:pt x="16729" y="25865"/>
                  </a:lnTo>
                  <a:lnTo>
                    <a:pt x="16724" y="25934"/>
                  </a:lnTo>
                  <a:lnTo>
                    <a:pt x="16719" y="25992"/>
                  </a:lnTo>
                  <a:lnTo>
                    <a:pt x="16715" y="26051"/>
                  </a:lnTo>
                  <a:lnTo>
                    <a:pt x="16700" y="26100"/>
                  </a:lnTo>
                  <a:lnTo>
                    <a:pt x="16691" y="26159"/>
                  </a:lnTo>
                  <a:lnTo>
                    <a:pt x="16658" y="26257"/>
                  </a:lnTo>
                  <a:lnTo>
                    <a:pt x="16615" y="26335"/>
                  </a:lnTo>
                  <a:lnTo>
                    <a:pt x="16572" y="26403"/>
                  </a:lnTo>
                  <a:lnTo>
                    <a:pt x="16520" y="26462"/>
                  </a:lnTo>
                  <a:lnTo>
                    <a:pt x="16463" y="26491"/>
                  </a:lnTo>
                  <a:lnTo>
                    <a:pt x="16406" y="26501"/>
                  </a:lnTo>
                  <a:lnTo>
                    <a:pt x="16349" y="26491"/>
                  </a:lnTo>
                  <a:lnTo>
                    <a:pt x="16320" y="26481"/>
                  </a:lnTo>
                  <a:lnTo>
                    <a:pt x="16292" y="26462"/>
                  </a:lnTo>
                  <a:lnTo>
                    <a:pt x="16263" y="26433"/>
                  </a:lnTo>
                  <a:lnTo>
                    <a:pt x="16235" y="26403"/>
                  </a:lnTo>
                  <a:lnTo>
                    <a:pt x="16211" y="26364"/>
                  </a:lnTo>
                  <a:lnTo>
                    <a:pt x="16187" y="26315"/>
                  </a:lnTo>
                  <a:lnTo>
                    <a:pt x="16163" y="26266"/>
                  </a:lnTo>
                  <a:lnTo>
                    <a:pt x="16140" y="26208"/>
                  </a:lnTo>
                  <a:lnTo>
                    <a:pt x="16026" y="25865"/>
                  </a:lnTo>
                  <a:lnTo>
                    <a:pt x="15902" y="25543"/>
                  </a:lnTo>
                  <a:lnTo>
                    <a:pt x="15779" y="25230"/>
                  </a:lnTo>
                  <a:lnTo>
                    <a:pt x="15655" y="24927"/>
                  </a:lnTo>
                  <a:lnTo>
                    <a:pt x="15527" y="24633"/>
                  </a:lnTo>
                  <a:lnTo>
                    <a:pt x="15394" y="24350"/>
                  </a:lnTo>
                  <a:lnTo>
                    <a:pt x="15256" y="24076"/>
                  </a:lnTo>
                  <a:lnTo>
                    <a:pt x="15118" y="23812"/>
                  </a:lnTo>
                  <a:lnTo>
                    <a:pt x="14857" y="25200"/>
                  </a:lnTo>
                  <a:lnTo>
                    <a:pt x="14724" y="25895"/>
                  </a:lnTo>
                  <a:lnTo>
                    <a:pt x="14596" y="26599"/>
                  </a:lnTo>
                  <a:lnTo>
                    <a:pt x="14472" y="27293"/>
                  </a:lnTo>
                  <a:lnTo>
                    <a:pt x="14353" y="27997"/>
                  </a:lnTo>
                  <a:lnTo>
                    <a:pt x="14239" y="28711"/>
                  </a:lnTo>
                  <a:lnTo>
                    <a:pt x="14187" y="29063"/>
                  </a:lnTo>
                  <a:lnTo>
                    <a:pt x="14140" y="29425"/>
                  </a:lnTo>
                  <a:lnTo>
                    <a:pt x="14083" y="29855"/>
                  </a:lnTo>
                  <a:lnTo>
                    <a:pt x="14026" y="30295"/>
                  </a:lnTo>
                  <a:lnTo>
                    <a:pt x="13926" y="31165"/>
                  </a:lnTo>
                  <a:lnTo>
                    <a:pt x="13831" y="32036"/>
                  </a:lnTo>
                  <a:lnTo>
                    <a:pt x="13750" y="32916"/>
                  </a:lnTo>
                  <a:lnTo>
                    <a:pt x="13669" y="33786"/>
                  </a:lnTo>
                  <a:lnTo>
                    <a:pt x="13598" y="34666"/>
                  </a:lnTo>
                  <a:lnTo>
                    <a:pt x="13531" y="35546"/>
                  </a:lnTo>
                  <a:lnTo>
                    <a:pt x="13465" y="36426"/>
                  </a:lnTo>
                  <a:lnTo>
                    <a:pt x="14895" y="36426"/>
                  </a:lnTo>
                  <a:lnTo>
                    <a:pt x="16330" y="36436"/>
                  </a:lnTo>
                  <a:lnTo>
                    <a:pt x="17760" y="36446"/>
                  </a:lnTo>
                  <a:lnTo>
                    <a:pt x="19185" y="36456"/>
                  </a:lnTo>
                  <a:lnTo>
                    <a:pt x="19190" y="35126"/>
                  </a:lnTo>
                  <a:lnTo>
                    <a:pt x="19190" y="33737"/>
                  </a:lnTo>
                  <a:lnTo>
                    <a:pt x="19180" y="32300"/>
                  </a:lnTo>
                  <a:lnTo>
                    <a:pt x="19161" y="30813"/>
                  </a:lnTo>
                  <a:lnTo>
                    <a:pt x="19133" y="29298"/>
                  </a:lnTo>
                  <a:lnTo>
                    <a:pt x="19114" y="28525"/>
                  </a:lnTo>
                  <a:lnTo>
                    <a:pt x="19095" y="27743"/>
                  </a:lnTo>
                  <a:lnTo>
                    <a:pt x="19066" y="26961"/>
                  </a:lnTo>
                  <a:lnTo>
                    <a:pt x="19038" y="26169"/>
                  </a:lnTo>
                  <a:lnTo>
                    <a:pt x="19005" y="25367"/>
                  </a:lnTo>
                  <a:lnTo>
                    <a:pt x="18971" y="24575"/>
                  </a:lnTo>
                  <a:lnTo>
                    <a:pt x="18929" y="23773"/>
                  </a:lnTo>
                  <a:lnTo>
                    <a:pt x="18886" y="22971"/>
                  </a:lnTo>
                  <a:lnTo>
                    <a:pt x="18834" y="22169"/>
                  </a:lnTo>
                  <a:lnTo>
                    <a:pt x="18781" y="21367"/>
                  </a:lnTo>
                  <a:lnTo>
                    <a:pt x="18719" y="20565"/>
                  </a:lnTo>
                  <a:lnTo>
                    <a:pt x="18658" y="19773"/>
                  </a:lnTo>
                  <a:lnTo>
                    <a:pt x="18586" y="18981"/>
                  </a:lnTo>
                  <a:lnTo>
                    <a:pt x="18510" y="18189"/>
                  </a:lnTo>
                  <a:lnTo>
                    <a:pt x="18430" y="17397"/>
                  </a:lnTo>
                  <a:lnTo>
                    <a:pt x="18344" y="16624"/>
                  </a:lnTo>
                  <a:lnTo>
                    <a:pt x="18249" y="15852"/>
                  </a:lnTo>
                  <a:lnTo>
                    <a:pt x="18149" y="15079"/>
                  </a:lnTo>
                  <a:lnTo>
                    <a:pt x="18045" y="14326"/>
                  </a:lnTo>
                  <a:lnTo>
                    <a:pt x="17931" y="13583"/>
                  </a:lnTo>
                  <a:lnTo>
                    <a:pt x="17812" y="12840"/>
                  </a:lnTo>
                  <a:lnTo>
                    <a:pt x="17689" y="12116"/>
                  </a:lnTo>
                  <a:lnTo>
                    <a:pt x="17556" y="11403"/>
                  </a:lnTo>
                  <a:lnTo>
                    <a:pt x="17413" y="10698"/>
                  </a:lnTo>
                  <a:lnTo>
                    <a:pt x="17266" y="10014"/>
                  </a:lnTo>
                  <a:lnTo>
                    <a:pt x="17109" y="9349"/>
                  </a:lnTo>
                  <a:lnTo>
                    <a:pt x="16943" y="8684"/>
                  </a:lnTo>
                  <a:lnTo>
                    <a:pt x="16772" y="8048"/>
                  </a:lnTo>
                  <a:lnTo>
                    <a:pt x="16681" y="7735"/>
                  </a:lnTo>
                  <a:lnTo>
                    <a:pt x="16591" y="7423"/>
                  </a:lnTo>
                  <a:lnTo>
                    <a:pt x="16496" y="7119"/>
                  </a:lnTo>
                  <a:lnTo>
                    <a:pt x="16401" y="6826"/>
                  </a:lnTo>
                  <a:lnTo>
                    <a:pt x="16301" y="6533"/>
                  </a:lnTo>
                  <a:lnTo>
                    <a:pt x="16201" y="6239"/>
                  </a:lnTo>
                  <a:lnTo>
                    <a:pt x="16102" y="5956"/>
                  </a:lnTo>
                  <a:lnTo>
                    <a:pt x="15997" y="5672"/>
                  </a:lnTo>
                  <a:lnTo>
                    <a:pt x="15888" y="5398"/>
                  </a:lnTo>
                  <a:lnTo>
                    <a:pt x="15779" y="5134"/>
                  </a:lnTo>
                  <a:lnTo>
                    <a:pt x="15669" y="4870"/>
                  </a:lnTo>
                  <a:lnTo>
                    <a:pt x="15555" y="4616"/>
                  </a:lnTo>
                  <a:lnTo>
                    <a:pt x="15437" y="4362"/>
                  </a:lnTo>
                  <a:lnTo>
                    <a:pt x="15318" y="4117"/>
                  </a:lnTo>
                  <a:lnTo>
                    <a:pt x="15199" y="3873"/>
                  </a:lnTo>
                  <a:lnTo>
                    <a:pt x="15076" y="3638"/>
                  </a:lnTo>
                  <a:lnTo>
                    <a:pt x="14947" y="3413"/>
                  </a:lnTo>
                  <a:lnTo>
                    <a:pt x="14819" y="3188"/>
                  </a:lnTo>
                  <a:lnTo>
                    <a:pt x="14686" y="2973"/>
                  </a:lnTo>
                  <a:lnTo>
                    <a:pt x="14553" y="2768"/>
                  </a:lnTo>
                  <a:lnTo>
                    <a:pt x="14420" y="2562"/>
                  </a:lnTo>
                  <a:lnTo>
                    <a:pt x="14277" y="2367"/>
                  </a:lnTo>
                  <a:lnTo>
                    <a:pt x="14140" y="2181"/>
                  </a:lnTo>
                  <a:lnTo>
                    <a:pt x="13992" y="2005"/>
                  </a:lnTo>
                  <a:lnTo>
                    <a:pt x="13845" y="1829"/>
                  </a:lnTo>
                  <a:lnTo>
                    <a:pt x="13698" y="1663"/>
                  </a:lnTo>
                  <a:lnTo>
                    <a:pt x="13546" y="1497"/>
                  </a:lnTo>
                  <a:lnTo>
                    <a:pt x="13389" y="1350"/>
                  </a:lnTo>
                  <a:lnTo>
                    <a:pt x="13232" y="1203"/>
                  </a:lnTo>
                  <a:lnTo>
                    <a:pt x="13071" y="1066"/>
                  </a:lnTo>
                  <a:lnTo>
                    <a:pt x="12909" y="939"/>
                  </a:lnTo>
                  <a:lnTo>
                    <a:pt x="12743" y="812"/>
                  </a:lnTo>
                  <a:lnTo>
                    <a:pt x="12577" y="705"/>
                  </a:lnTo>
                  <a:lnTo>
                    <a:pt x="12401" y="597"/>
                  </a:lnTo>
                  <a:lnTo>
                    <a:pt x="12230" y="499"/>
                  </a:lnTo>
                  <a:lnTo>
                    <a:pt x="12049" y="411"/>
                  </a:lnTo>
                  <a:lnTo>
                    <a:pt x="11869" y="323"/>
                  </a:lnTo>
                  <a:lnTo>
                    <a:pt x="11688" y="255"/>
                  </a:lnTo>
                  <a:lnTo>
                    <a:pt x="11498" y="196"/>
                  </a:lnTo>
                  <a:lnTo>
                    <a:pt x="11308" y="137"/>
                  </a:lnTo>
                  <a:lnTo>
                    <a:pt x="11118" y="88"/>
                  </a:lnTo>
                  <a:lnTo>
                    <a:pt x="10923" y="59"/>
                  </a:lnTo>
                  <a:lnTo>
                    <a:pt x="10724" y="30"/>
                  </a:lnTo>
                  <a:lnTo>
                    <a:pt x="10519" y="10"/>
                  </a:lnTo>
                  <a:lnTo>
                    <a:pt x="1031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454;p66">
              <a:extLst>
                <a:ext uri="{FF2B5EF4-FFF2-40B4-BE49-F238E27FC236}">
                  <a16:creationId xmlns:a16="http://schemas.microsoft.com/office/drawing/2014/main" id="{6C6EF325-5C79-4109-9542-C6592F2D28BD}"/>
                </a:ext>
              </a:extLst>
            </p:cNvPr>
            <p:cNvSpPr/>
            <p:nvPr/>
          </p:nvSpPr>
          <p:spPr>
            <a:xfrm>
              <a:off x="3761050" y="-9950900"/>
              <a:ext cx="180075" cy="406325"/>
            </a:xfrm>
            <a:custGeom>
              <a:avLst/>
              <a:gdLst/>
              <a:ahLst/>
              <a:cxnLst/>
              <a:rect l="l" t="t" r="r" b="b"/>
              <a:pathLst>
                <a:path w="7203" h="16253" extrusionOk="0">
                  <a:moveTo>
                    <a:pt x="3886" y="0"/>
                  </a:moveTo>
                  <a:lnTo>
                    <a:pt x="3701" y="10"/>
                  </a:lnTo>
                  <a:lnTo>
                    <a:pt x="3511" y="29"/>
                  </a:lnTo>
                  <a:lnTo>
                    <a:pt x="3321" y="59"/>
                  </a:lnTo>
                  <a:lnTo>
                    <a:pt x="3131" y="98"/>
                  </a:lnTo>
                  <a:lnTo>
                    <a:pt x="2941" y="156"/>
                  </a:lnTo>
                  <a:lnTo>
                    <a:pt x="2751" y="215"/>
                  </a:lnTo>
                  <a:lnTo>
                    <a:pt x="2561" y="293"/>
                  </a:lnTo>
                  <a:lnTo>
                    <a:pt x="2366" y="381"/>
                  </a:lnTo>
                  <a:lnTo>
                    <a:pt x="2176" y="469"/>
                  </a:lnTo>
                  <a:lnTo>
                    <a:pt x="1981" y="577"/>
                  </a:lnTo>
                  <a:lnTo>
                    <a:pt x="1791" y="704"/>
                  </a:lnTo>
                  <a:lnTo>
                    <a:pt x="1596" y="831"/>
                  </a:lnTo>
                  <a:lnTo>
                    <a:pt x="1402" y="968"/>
                  </a:lnTo>
                  <a:lnTo>
                    <a:pt x="1041" y="1242"/>
                  </a:lnTo>
                  <a:lnTo>
                    <a:pt x="684" y="1506"/>
                  </a:lnTo>
                  <a:lnTo>
                    <a:pt x="342" y="1780"/>
                  </a:lnTo>
                  <a:lnTo>
                    <a:pt x="0" y="2034"/>
                  </a:lnTo>
                  <a:lnTo>
                    <a:pt x="67" y="2464"/>
                  </a:lnTo>
                  <a:lnTo>
                    <a:pt x="128" y="2895"/>
                  </a:lnTo>
                  <a:lnTo>
                    <a:pt x="185" y="3325"/>
                  </a:lnTo>
                  <a:lnTo>
                    <a:pt x="242" y="3765"/>
                  </a:lnTo>
                  <a:lnTo>
                    <a:pt x="295" y="4205"/>
                  </a:lnTo>
                  <a:lnTo>
                    <a:pt x="337" y="4645"/>
                  </a:lnTo>
                  <a:lnTo>
                    <a:pt x="385" y="5085"/>
                  </a:lnTo>
                  <a:lnTo>
                    <a:pt x="423" y="5535"/>
                  </a:lnTo>
                  <a:lnTo>
                    <a:pt x="461" y="5985"/>
                  </a:lnTo>
                  <a:lnTo>
                    <a:pt x="489" y="6434"/>
                  </a:lnTo>
                  <a:lnTo>
                    <a:pt x="518" y="6884"/>
                  </a:lnTo>
                  <a:lnTo>
                    <a:pt x="546" y="7334"/>
                  </a:lnTo>
                  <a:lnTo>
                    <a:pt x="565" y="7784"/>
                  </a:lnTo>
                  <a:lnTo>
                    <a:pt x="584" y="8234"/>
                  </a:lnTo>
                  <a:lnTo>
                    <a:pt x="599" y="8693"/>
                  </a:lnTo>
                  <a:lnTo>
                    <a:pt x="613" y="9143"/>
                  </a:lnTo>
                  <a:lnTo>
                    <a:pt x="622" y="9593"/>
                  </a:lnTo>
                  <a:lnTo>
                    <a:pt x="627" y="10053"/>
                  </a:lnTo>
                  <a:lnTo>
                    <a:pt x="627" y="10502"/>
                  </a:lnTo>
                  <a:lnTo>
                    <a:pt x="627" y="10952"/>
                  </a:lnTo>
                  <a:lnTo>
                    <a:pt x="622" y="11412"/>
                  </a:lnTo>
                  <a:lnTo>
                    <a:pt x="613" y="11862"/>
                  </a:lnTo>
                  <a:lnTo>
                    <a:pt x="603" y="12302"/>
                  </a:lnTo>
                  <a:lnTo>
                    <a:pt x="589" y="12752"/>
                  </a:lnTo>
                  <a:lnTo>
                    <a:pt x="570" y="13201"/>
                  </a:lnTo>
                  <a:lnTo>
                    <a:pt x="551" y="13641"/>
                  </a:lnTo>
                  <a:lnTo>
                    <a:pt x="527" y="14081"/>
                  </a:lnTo>
                  <a:lnTo>
                    <a:pt x="504" y="14522"/>
                  </a:lnTo>
                  <a:lnTo>
                    <a:pt x="475" y="14962"/>
                  </a:lnTo>
                  <a:lnTo>
                    <a:pt x="442" y="15402"/>
                  </a:lnTo>
                  <a:lnTo>
                    <a:pt x="409" y="15832"/>
                  </a:lnTo>
                  <a:lnTo>
                    <a:pt x="371" y="16252"/>
                  </a:lnTo>
                  <a:lnTo>
                    <a:pt x="2965" y="16223"/>
                  </a:lnTo>
                  <a:lnTo>
                    <a:pt x="4262" y="16203"/>
                  </a:lnTo>
                  <a:lnTo>
                    <a:pt x="5559" y="16203"/>
                  </a:lnTo>
                  <a:lnTo>
                    <a:pt x="5578" y="15304"/>
                  </a:lnTo>
                  <a:lnTo>
                    <a:pt x="5611" y="14394"/>
                  </a:lnTo>
                  <a:lnTo>
                    <a:pt x="5649" y="13475"/>
                  </a:lnTo>
                  <a:lnTo>
                    <a:pt x="5696" y="12546"/>
                  </a:lnTo>
                  <a:lnTo>
                    <a:pt x="5758" y="11617"/>
                  </a:lnTo>
                  <a:lnTo>
                    <a:pt x="5830" y="10678"/>
                  </a:lnTo>
                  <a:lnTo>
                    <a:pt x="5910" y="9740"/>
                  </a:lnTo>
                  <a:lnTo>
                    <a:pt x="5958" y="9280"/>
                  </a:lnTo>
                  <a:lnTo>
                    <a:pt x="6005" y="8811"/>
                  </a:lnTo>
                  <a:lnTo>
                    <a:pt x="6053" y="8341"/>
                  </a:lnTo>
                  <a:lnTo>
                    <a:pt x="6110" y="7882"/>
                  </a:lnTo>
                  <a:lnTo>
                    <a:pt x="6167" y="7422"/>
                  </a:lnTo>
                  <a:lnTo>
                    <a:pt x="6229" y="6963"/>
                  </a:lnTo>
                  <a:lnTo>
                    <a:pt x="6290" y="6513"/>
                  </a:lnTo>
                  <a:lnTo>
                    <a:pt x="6357" y="6063"/>
                  </a:lnTo>
                  <a:lnTo>
                    <a:pt x="6428" y="5613"/>
                  </a:lnTo>
                  <a:lnTo>
                    <a:pt x="6499" y="5163"/>
                  </a:lnTo>
                  <a:lnTo>
                    <a:pt x="6575" y="4723"/>
                  </a:lnTo>
                  <a:lnTo>
                    <a:pt x="6656" y="4293"/>
                  </a:lnTo>
                  <a:lnTo>
                    <a:pt x="6737" y="3853"/>
                  </a:lnTo>
                  <a:lnTo>
                    <a:pt x="6822" y="3432"/>
                  </a:lnTo>
                  <a:lnTo>
                    <a:pt x="6913" y="3012"/>
                  </a:lnTo>
                  <a:lnTo>
                    <a:pt x="7008" y="2601"/>
                  </a:lnTo>
                  <a:lnTo>
                    <a:pt x="7103" y="2190"/>
                  </a:lnTo>
                  <a:lnTo>
                    <a:pt x="7203" y="1790"/>
                  </a:lnTo>
                  <a:lnTo>
                    <a:pt x="7041" y="1604"/>
                  </a:lnTo>
                  <a:lnTo>
                    <a:pt x="6879" y="1428"/>
                  </a:lnTo>
                  <a:lnTo>
                    <a:pt x="6718" y="1261"/>
                  </a:lnTo>
                  <a:lnTo>
                    <a:pt x="6552" y="1105"/>
                  </a:lnTo>
                  <a:lnTo>
                    <a:pt x="6385" y="958"/>
                  </a:lnTo>
                  <a:lnTo>
                    <a:pt x="6214" y="821"/>
                  </a:lnTo>
                  <a:lnTo>
                    <a:pt x="6043" y="694"/>
                  </a:lnTo>
                  <a:lnTo>
                    <a:pt x="5872" y="577"/>
                  </a:lnTo>
                  <a:lnTo>
                    <a:pt x="5696" y="469"/>
                  </a:lnTo>
                  <a:lnTo>
                    <a:pt x="5521" y="381"/>
                  </a:lnTo>
                  <a:lnTo>
                    <a:pt x="5345" y="293"/>
                  </a:lnTo>
                  <a:lnTo>
                    <a:pt x="5169" y="215"/>
                  </a:lnTo>
                  <a:lnTo>
                    <a:pt x="4989" y="156"/>
                  </a:lnTo>
                  <a:lnTo>
                    <a:pt x="4808" y="108"/>
                  </a:lnTo>
                  <a:lnTo>
                    <a:pt x="4623" y="59"/>
                  </a:lnTo>
                  <a:lnTo>
                    <a:pt x="4442" y="29"/>
                  </a:lnTo>
                  <a:lnTo>
                    <a:pt x="4257" y="10"/>
                  </a:lnTo>
                  <a:lnTo>
                    <a:pt x="407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455;p66">
              <a:extLst>
                <a:ext uri="{FF2B5EF4-FFF2-40B4-BE49-F238E27FC236}">
                  <a16:creationId xmlns:a16="http://schemas.microsoft.com/office/drawing/2014/main" id="{2C3AE4CD-E6FD-4B0B-8714-176337E82C74}"/>
                </a:ext>
              </a:extLst>
            </p:cNvPr>
            <p:cNvSpPr/>
            <p:nvPr/>
          </p:nvSpPr>
          <p:spPr>
            <a:xfrm>
              <a:off x="4099900" y="-686950"/>
              <a:ext cx="699125" cy="657875"/>
            </a:xfrm>
            <a:custGeom>
              <a:avLst/>
              <a:gdLst/>
              <a:ahLst/>
              <a:cxnLst/>
              <a:rect l="l" t="t" r="r" b="b"/>
              <a:pathLst>
                <a:path w="27965" h="26315" extrusionOk="0">
                  <a:moveTo>
                    <a:pt x="12215" y="0"/>
                  </a:moveTo>
                  <a:lnTo>
                    <a:pt x="11906" y="10"/>
                  </a:lnTo>
                  <a:lnTo>
                    <a:pt x="11593" y="20"/>
                  </a:lnTo>
                  <a:lnTo>
                    <a:pt x="11275" y="39"/>
                  </a:lnTo>
                  <a:lnTo>
                    <a:pt x="10951" y="68"/>
                  </a:lnTo>
                  <a:lnTo>
                    <a:pt x="10628" y="108"/>
                  </a:lnTo>
                  <a:lnTo>
                    <a:pt x="10305" y="156"/>
                  </a:lnTo>
                  <a:lnTo>
                    <a:pt x="9978" y="215"/>
                  </a:lnTo>
                  <a:lnTo>
                    <a:pt x="9654" y="274"/>
                  </a:lnTo>
                  <a:lnTo>
                    <a:pt x="9327" y="352"/>
                  </a:lnTo>
                  <a:lnTo>
                    <a:pt x="8999" y="440"/>
                  </a:lnTo>
                  <a:lnTo>
                    <a:pt x="8676" y="538"/>
                  </a:lnTo>
                  <a:lnTo>
                    <a:pt x="8348" y="645"/>
                  </a:lnTo>
                  <a:lnTo>
                    <a:pt x="8025" y="763"/>
                  </a:lnTo>
                  <a:lnTo>
                    <a:pt x="7702" y="890"/>
                  </a:lnTo>
                  <a:lnTo>
                    <a:pt x="7384" y="1037"/>
                  </a:lnTo>
                  <a:lnTo>
                    <a:pt x="7070" y="1193"/>
                  </a:lnTo>
                  <a:lnTo>
                    <a:pt x="6756" y="1359"/>
                  </a:lnTo>
                  <a:lnTo>
                    <a:pt x="6448" y="1535"/>
                  </a:lnTo>
                  <a:lnTo>
                    <a:pt x="6144" y="1731"/>
                  </a:lnTo>
                  <a:lnTo>
                    <a:pt x="5839" y="1936"/>
                  </a:lnTo>
                  <a:lnTo>
                    <a:pt x="5545" y="2151"/>
                  </a:lnTo>
                  <a:lnTo>
                    <a:pt x="5255" y="2386"/>
                  </a:lnTo>
                  <a:lnTo>
                    <a:pt x="4975" y="2640"/>
                  </a:lnTo>
                  <a:lnTo>
                    <a:pt x="4694" y="2904"/>
                  </a:lnTo>
                  <a:lnTo>
                    <a:pt x="4428" y="3178"/>
                  </a:lnTo>
                  <a:lnTo>
                    <a:pt x="4162" y="3471"/>
                  </a:lnTo>
                  <a:lnTo>
                    <a:pt x="3911" y="3784"/>
                  </a:lnTo>
                  <a:lnTo>
                    <a:pt x="3735" y="4009"/>
                  </a:lnTo>
                  <a:lnTo>
                    <a:pt x="3564" y="4234"/>
                  </a:lnTo>
                  <a:lnTo>
                    <a:pt x="3402" y="4479"/>
                  </a:lnTo>
                  <a:lnTo>
                    <a:pt x="3241" y="4723"/>
                  </a:lnTo>
                  <a:lnTo>
                    <a:pt x="3084" y="4968"/>
                  </a:lnTo>
                  <a:lnTo>
                    <a:pt x="2937" y="5222"/>
                  </a:lnTo>
                  <a:lnTo>
                    <a:pt x="2789" y="5476"/>
                  </a:lnTo>
                  <a:lnTo>
                    <a:pt x="2647" y="5740"/>
                  </a:lnTo>
                  <a:lnTo>
                    <a:pt x="2514" y="6014"/>
                  </a:lnTo>
                  <a:lnTo>
                    <a:pt x="2381" y="6288"/>
                  </a:lnTo>
                  <a:lnTo>
                    <a:pt x="2253" y="6562"/>
                  </a:lnTo>
                  <a:lnTo>
                    <a:pt x="2129" y="6845"/>
                  </a:lnTo>
                  <a:lnTo>
                    <a:pt x="2010" y="7129"/>
                  </a:lnTo>
                  <a:lnTo>
                    <a:pt x="1891" y="7422"/>
                  </a:lnTo>
                  <a:lnTo>
                    <a:pt x="1782" y="7715"/>
                  </a:lnTo>
                  <a:lnTo>
                    <a:pt x="1673" y="8019"/>
                  </a:lnTo>
                  <a:lnTo>
                    <a:pt x="1573" y="8322"/>
                  </a:lnTo>
                  <a:lnTo>
                    <a:pt x="1473" y="8635"/>
                  </a:lnTo>
                  <a:lnTo>
                    <a:pt x="1378" y="8938"/>
                  </a:lnTo>
                  <a:lnTo>
                    <a:pt x="1288" y="9261"/>
                  </a:lnTo>
                  <a:lnTo>
                    <a:pt x="1198" y="9573"/>
                  </a:lnTo>
                  <a:lnTo>
                    <a:pt x="1112" y="9896"/>
                  </a:lnTo>
                  <a:lnTo>
                    <a:pt x="1036" y="10229"/>
                  </a:lnTo>
                  <a:lnTo>
                    <a:pt x="955" y="10551"/>
                  </a:lnTo>
                  <a:lnTo>
                    <a:pt x="884" y="10884"/>
                  </a:lnTo>
                  <a:lnTo>
                    <a:pt x="813" y="11226"/>
                  </a:lnTo>
                  <a:lnTo>
                    <a:pt x="746" y="11559"/>
                  </a:lnTo>
                  <a:lnTo>
                    <a:pt x="685" y="11901"/>
                  </a:lnTo>
                  <a:lnTo>
                    <a:pt x="623" y="12253"/>
                  </a:lnTo>
                  <a:lnTo>
                    <a:pt x="566" y="12595"/>
                  </a:lnTo>
                  <a:lnTo>
                    <a:pt x="514" y="12947"/>
                  </a:lnTo>
                  <a:lnTo>
                    <a:pt x="461" y="13299"/>
                  </a:lnTo>
                  <a:lnTo>
                    <a:pt x="414" y="13661"/>
                  </a:lnTo>
                  <a:lnTo>
                    <a:pt x="371" y="14013"/>
                  </a:lnTo>
                  <a:lnTo>
                    <a:pt x="328" y="14375"/>
                  </a:lnTo>
                  <a:lnTo>
                    <a:pt x="290" y="14737"/>
                  </a:lnTo>
                  <a:lnTo>
                    <a:pt x="252" y="15098"/>
                  </a:lnTo>
                  <a:lnTo>
                    <a:pt x="219" y="15470"/>
                  </a:lnTo>
                  <a:lnTo>
                    <a:pt x="162" y="16203"/>
                  </a:lnTo>
                  <a:lnTo>
                    <a:pt x="115" y="16947"/>
                  </a:lnTo>
                  <a:lnTo>
                    <a:pt x="72" y="17700"/>
                  </a:lnTo>
                  <a:lnTo>
                    <a:pt x="43" y="18453"/>
                  </a:lnTo>
                  <a:lnTo>
                    <a:pt x="20" y="19215"/>
                  </a:lnTo>
                  <a:lnTo>
                    <a:pt x="10" y="19978"/>
                  </a:lnTo>
                  <a:lnTo>
                    <a:pt x="1" y="20741"/>
                  </a:lnTo>
                  <a:lnTo>
                    <a:pt x="1" y="21504"/>
                  </a:lnTo>
                  <a:lnTo>
                    <a:pt x="10" y="22276"/>
                  </a:lnTo>
                  <a:lnTo>
                    <a:pt x="24" y="23039"/>
                  </a:lnTo>
                  <a:lnTo>
                    <a:pt x="43" y="23811"/>
                  </a:lnTo>
                  <a:lnTo>
                    <a:pt x="67" y="24574"/>
                  </a:lnTo>
                  <a:lnTo>
                    <a:pt x="96" y="25337"/>
                  </a:lnTo>
                  <a:lnTo>
                    <a:pt x="1830" y="25376"/>
                  </a:lnTo>
                  <a:lnTo>
                    <a:pt x="3564" y="25396"/>
                  </a:lnTo>
                  <a:lnTo>
                    <a:pt x="7046" y="25396"/>
                  </a:lnTo>
                  <a:lnTo>
                    <a:pt x="10538" y="25366"/>
                  </a:lnTo>
                  <a:lnTo>
                    <a:pt x="14035" y="25366"/>
                  </a:lnTo>
                  <a:lnTo>
                    <a:pt x="15783" y="25386"/>
                  </a:lnTo>
                  <a:lnTo>
                    <a:pt x="17532" y="25415"/>
                  </a:lnTo>
                  <a:lnTo>
                    <a:pt x="18406" y="25444"/>
                  </a:lnTo>
                  <a:lnTo>
                    <a:pt x="19275" y="25484"/>
                  </a:lnTo>
                  <a:lnTo>
                    <a:pt x="20149" y="25523"/>
                  </a:lnTo>
                  <a:lnTo>
                    <a:pt x="21023" y="25572"/>
                  </a:lnTo>
                  <a:lnTo>
                    <a:pt x="21893" y="25630"/>
                  </a:lnTo>
                  <a:lnTo>
                    <a:pt x="22762" y="25689"/>
                  </a:lnTo>
                  <a:lnTo>
                    <a:pt x="23632" y="25767"/>
                  </a:lnTo>
                  <a:lnTo>
                    <a:pt x="24501" y="25855"/>
                  </a:lnTo>
                  <a:lnTo>
                    <a:pt x="25371" y="25953"/>
                  </a:lnTo>
                  <a:lnTo>
                    <a:pt x="26235" y="26061"/>
                  </a:lnTo>
                  <a:lnTo>
                    <a:pt x="27100" y="26188"/>
                  </a:lnTo>
                  <a:lnTo>
                    <a:pt x="27965" y="26315"/>
                  </a:lnTo>
                  <a:lnTo>
                    <a:pt x="27941" y="25620"/>
                  </a:lnTo>
                  <a:lnTo>
                    <a:pt x="27908" y="24926"/>
                  </a:lnTo>
                  <a:lnTo>
                    <a:pt x="27865" y="24242"/>
                  </a:lnTo>
                  <a:lnTo>
                    <a:pt x="27813" y="23567"/>
                  </a:lnTo>
                  <a:lnTo>
                    <a:pt x="27751" y="22892"/>
                  </a:lnTo>
                  <a:lnTo>
                    <a:pt x="27684" y="22237"/>
                  </a:lnTo>
                  <a:lnTo>
                    <a:pt x="27613" y="21582"/>
                  </a:lnTo>
                  <a:lnTo>
                    <a:pt x="27528" y="20927"/>
                  </a:lnTo>
                  <a:lnTo>
                    <a:pt x="27437" y="20291"/>
                  </a:lnTo>
                  <a:lnTo>
                    <a:pt x="27342" y="19655"/>
                  </a:lnTo>
                  <a:lnTo>
                    <a:pt x="27233" y="19030"/>
                  </a:lnTo>
                  <a:lnTo>
                    <a:pt x="27124" y="18413"/>
                  </a:lnTo>
                  <a:lnTo>
                    <a:pt x="27000" y="17807"/>
                  </a:lnTo>
                  <a:lnTo>
                    <a:pt x="26877" y="17201"/>
                  </a:lnTo>
                  <a:lnTo>
                    <a:pt x="26739" y="16614"/>
                  </a:lnTo>
                  <a:lnTo>
                    <a:pt x="26601" y="16027"/>
                  </a:lnTo>
                  <a:lnTo>
                    <a:pt x="26454" y="15451"/>
                  </a:lnTo>
                  <a:lnTo>
                    <a:pt x="26297" y="14883"/>
                  </a:lnTo>
                  <a:lnTo>
                    <a:pt x="26135" y="14326"/>
                  </a:lnTo>
                  <a:lnTo>
                    <a:pt x="25969" y="13778"/>
                  </a:lnTo>
                  <a:lnTo>
                    <a:pt x="25793" y="13241"/>
                  </a:lnTo>
                  <a:lnTo>
                    <a:pt x="25613" y="12703"/>
                  </a:lnTo>
                  <a:lnTo>
                    <a:pt x="25428" y="12184"/>
                  </a:lnTo>
                  <a:lnTo>
                    <a:pt x="25233" y="11666"/>
                  </a:lnTo>
                  <a:lnTo>
                    <a:pt x="25033" y="11167"/>
                  </a:lnTo>
                  <a:lnTo>
                    <a:pt x="24829" y="10669"/>
                  </a:lnTo>
                  <a:lnTo>
                    <a:pt x="24620" y="10190"/>
                  </a:lnTo>
                  <a:lnTo>
                    <a:pt x="24401" y="9710"/>
                  </a:lnTo>
                  <a:lnTo>
                    <a:pt x="24183" y="9251"/>
                  </a:lnTo>
                  <a:lnTo>
                    <a:pt x="23955" y="8791"/>
                  </a:lnTo>
                  <a:lnTo>
                    <a:pt x="23722" y="8351"/>
                  </a:lnTo>
                  <a:lnTo>
                    <a:pt x="23484" y="7911"/>
                  </a:lnTo>
                  <a:lnTo>
                    <a:pt x="23237" y="7491"/>
                  </a:lnTo>
                  <a:lnTo>
                    <a:pt x="22990" y="7070"/>
                  </a:lnTo>
                  <a:lnTo>
                    <a:pt x="22739" y="6669"/>
                  </a:lnTo>
                  <a:lnTo>
                    <a:pt x="22477" y="6278"/>
                  </a:lnTo>
                  <a:lnTo>
                    <a:pt x="22216" y="5897"/>
                  </a:lnTo>
                  <a:lnTo>
                    <a:pt x="21950" y="5525"/>
                  </a:lnTo>
                  <a:lnTo>
                    <a:pt x="21679" y="5163"/>
                  </a:lnTo>
                  <a:lnTo>
                    <a:pt x="21399" y="4811"/>
                  </a:lnTo>
                  <a:lnTo>
                    <a:pt x="21118" y="4479"/>
                  </a:lnTo>
                  <a:lnTo>
                    <a:pt x="20833" y="4156"/>
                  </a:lnTo>
                  <a:lnTo>
                    <a:pt x="20544" y="3833"/>
                  </a:lnTo>
                  <a:lnTo>
                    <a:pt x="20254" y="3530"/>
                  </a:lnTo>
                  <a:lnTo>
                    <a:pt x="19955" y="3247"/>
                  </a:lnTo>
                  <a:lnTo>
                    <a:pt x="19655" y="2963"/>
                  </a:lnTo>
                  <a:lnTo>
                    <a:pt x="19351" y="2699"/>
                  </a:lnTo>
                  <a:lnTo>
                    <a:pt x="19042" y="2435"/>
                  </a:lnTo>
                  <a:lnTo>
                    <a:pt x="18729" y="2190"/>
                  </a:lnTo>
                  <a:lnTo>
                    <a:pt x="18415" y="1966"/>
                  </a:lnTo>
                  <a:lnTo>
                    <a:pt x="18097" y="1741"/>
                  </a:lnTo>
                  <a:lnTo>
                    <a:pt x="17774" y="1535"/>
                  </a:lnTo>
                  <a:lnTo>
                    <a:pt x="17451" y="1340"/>
                  </a:lnTo>
                  <a:lnTo>
                    <a:pt x="17123" y="1164"/>
                  </a:lnTo>
                  <a:lnTo>
                    <a:pt x="16790" y="997"/>
                  </a:lnTo>
                  <a:lnTo>
                    <a:pt x="16458" y="841"/>
                  </a:lnTo>
                  <a:lnTo>
                    <a:pt x="16125" y="694"/>
                  </a:lnTo>
                  <a:lnTo>
                    <a:pt x="15783" y="567"/>
                  </a:lnTo>
                  <a:lnTo>
                    <a:pt x="15446" y="450"/>
                  </a:lnTo>
                  <a:lnTo>
                    <a:pt x="15099" y="352"/>
                  </a:lnTo>
                  <a:lnTo>
                    <a:pt x="14757" y="254"/>
                  </a:lnTo>
                  <a:lnTo>
                    <a:pt x="14405" y="186"/>
                  </a:lnTo>
                  <a:lnTo>
                    <a:pt x="14059" y="117"/>
                  </a:lnTo>
                  <a:lnTo>
                    <a:pt x="13707" y="78"/>
                  </a:lnTo>
                  <a:lnTo>
                    <a:pt x="13417" y="49"/>
                  </a:lnTo>
                  <a:lnTo>
                    <a:pt x="13127" y="29"/>
                  </a:lnTo>
                  <a:lnTo>
                    <a:pt x="12828" y="10"/>
                  </a:lnTo>
                  <a:lnTo>
                    <a:pt x="125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456;p66">
              <a:extLst>
                <a:ext uri="{FF2B5EF4-FFF2-40B4-BE49-F238E27FC236}">
                  <a16:creationId xmlns:a16="http://schemas.microsoft.com/office/drawing/2014/main" id="{F5BF10B7-4670-42E2-B72B-AFB2CB729DA7}"/>
                </a:ext>
              </a:extLst>
            </p:cNvPr>
            <p:cNvSpPr/>
            <p:nvPr/>
          </p:nvSpPr>
          <p:spPr>
            <a:xfrm>
              <a:off x="4106325" y="13200"/>
              <a:ext cx="693050" cy="109800"/>
            </a:xfrm>
            <a:custGeom>
              <a:avLst/>
              <a:gdLst/>
              <a:ahLst/>
              <a:cxnLst/>
              <a:rect l="l" t="t" r="r" b="b"/>
              <a:pathLst>
                <a:path w="27722" h="4392" extrusionOk="0">
                  <a:moveTo>
                    <a:pt x="27722" y="0"/>
                  </a:moveTo>
                  <a:lnTo>
                    <a:pt x="26867" y="177"/>
                  </a:lnTo>
                  <a:lnTo>
                    <a:pt x="26007" y="333"/>
                  </a:lnTo>
                  <a:lnTo>
                    <a:pt x="25147" y="470"/>
                  </a:lnTo>
                  <a:lnTo>
                    <a:pt x="24287" y="597"/>
                  </a:lnTo>
                  <a:lnTo>
                    <a:pt x="23427" y="714"/>
                  </a:lnTo>
                  <a:lnTo>
                    <a:pt x="22562" y="812"/>
                  </a:lnTo>
                  <a:lnTo>
                    <a:pt x="21698" y="900"/>
                  </a:lnTo>
                  <a:lnTo>
                    <a:pt x="20828" y="969"/>
                  </a:lnTo>
                  <a:lnTo>
                    <a:pt x="19964" y="1037"/>
                  </a:lnTo>
                  <a:lnTo>
                    <a:pt x="19094" y="1086"/>
                  </a:lnTo>
                  <a:lnTo>
                    <a:pt x="18225" y="1125"/>
                  </a:lnTo>
                  <a:lnTo>
                    <a:pt x="17355" y="1154"/>
                  </a:lnTo>
                  <a:lnTo>
                    <a:pt x="16486" y="1174"/>
                  </a:lnTo>
                  <a:lnTo>
                    <a:pt x="15616" y="1194"/>
                  </a:lnTo>
                  <a:lnTo>
                    <a:pt x="13873" y="1194"/>
                  </a:lnTo>
                  <a:lnTo>
                    <a:pt x="13003" y="1184"/>
                  </a:lnTo>
                  <a:lnTo>
                    <a:pt x="12134" y="1164"/>
                  </a:lnTo>
                  <a:lnTo>
                    <a:pt x="10390" y="1115"/>
                  </a:lnTo>
                  <a:lnTo>
                    <a:pt x="8652" y="1047"/>
                  </a:lnTo>
                  <a:lnTo>
                    <a:pt x="6913" y="959"/>
                  </a:lnTo>
                  <a:lnTo>
                    <a:pt x="3445" y="783"/>
                  </a:lnTo>
                  <a:lnTo>
                    <a:pt x="1720" y="685"/>
                  </a:lnTo>
                  <a:lnTo>
                    <a:pt x="0" y="597"/>
                  </a:lnTo>
                  <a:lnTo>
                    <a:pt x="52" y="1536"/>
                  </a:lnTo>
                  <a:lnTo>
                    <a:pt x="114" y="2455"/>
                  </a:lnTo>
                  <a:lnTo>
                    <a:pt x="238" y="4254"/>
                  </a:lnTo>
                  <a:lnTo>
                    <a:pt x="1915" y="4117"/>
                  </a:lnTo>
                  <a:lnTo>
                    <a:pt x="3606" y="3980"/>
                  </a:lnTo>
                  <a:lnTo>
                    <a:pt x="7022" y="3687"/>
                  </a:lnTo>
                  <a:lnTo>
                    <a:pt x="8737" y="3540"/>
                  </a:lnTo>
                  <a:lnTo>
                    <a:pt x="10466" y="3423"/>
                  </a:lnTo>
                  <a:lnTo>
                    <a:pt x="11326" y="3364"/>
                  </a:lnTo>
                  <a:lnTo>
                    <a:pt x="12191" y="3316"/>
                  </a:lnTo>
                  <a:lnTo>
                    <a:pt x="13056" y="3267"/>
                  </a:lnTo>
                  <a:lnTo>
                    <a:pt x="13925" y="3237"/>
                  </a:lnTo>
                  <a:lnTo>
                    <a:pt x="14790" y="3208"/>
                  </a:lnTo>
                  <a:lnTo>
                    <a:pt x="15654" y="3198"/>
                  </a:lnTo>
                  <a:lnTo>
                    <a:pt x="16519" y="3188"/>
                  </a:lnTo>
                  <a:lnTo>
                    <a:pt x="17379" y="3188"/>
                  </a:lnTo>
                  <a:lnTo>
                    <a:pt x="18244" y="3208"/>
                  </a:lnTo>
                  <a:lnTo>
                    <a:pt x="19104" y="3237"/>
                  </a:lnTo>
                  <a:lnTo>
                    <a:pt x="19964" y="3276"/>
                  </a:lnTo>
                  <a:lnTo>
                    <a:pt x="20819" y="3335"/>
                  </a:lnTo>
                  <a:lnTo>
                    <a:pt x="21679" y="3404"/>
                  </a:lnTo>
                  <a:lnTo>
                    <a:pt x="22529" y="3492"/>
                  </a:lnTo>
                  <a:lnTo>
                    <a:pt x="23379" y="3589"/>
                  </a:lnTo>
                  <a:lnTo>
                    <a:pt x="24230" y="3716"/>
                  </a:lnTo>
                  <a:lnTo>
                    <a:pt x="25076" y="3853"/>
                  </a:lnTo>
                  <a:lnTo>
                    <a:pt x="25916" y="4010"/>
                  </a:lnTo>
                  <a:lnTo>
                    <a:pt x="26753" y="4186"/>
                  </a:lnTo>
                  <a:lnTo>
                    <a:pt x="27589" y="4391"/>
                  </a:lnTo>
                  <a:lnTo>
                    <a:pt x="27627" y="3824"/>
                  </a:lnTo>
                  <a:lnTo>
                    <a:pt x="27655" y="3276"/>
                  </a:lnTo>
                  <a:lnTo>
                    <a:pt x="27679" y="2719"/>
                  </a:lnTo>
                  <a:lnTo>
                    <a:pt x="27693" y="2171"/>
                  </a:lnTo>
                  <a:lnTo>
                    <a:pt x="27708" y="1624"/>
                  </a:lnTo>
                  <a:lnTo>
                    <a:pt x="27717" y="1086"/>
                  </a:lnTo>
                  <a:lnTo>
                    <a:pt x="27722" y="538"/>
                  </a:lnTo>
                  <a:lnTo>
                    <a:pt x="2772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457;p66">
              <a:extLst>
                <a:ext uri="{FF2B5EF4-FFF2-40B4-BE49-F238E27FC236}">
                  <a16:creationId xmlns:a16="http://schemas.microsoft.com/office/drawing/2014/main" id="{2F0C5266-978C-4649-8CE3-8FF01041D85A}"/>
                </a:ext>
              </a:extLst>
            </p:cNvPr>
            <p:cNvSpPr/>
            <p:nvPr/>
          </p:nvSpPr>
          <p:spPr>
            <a:xfrm>
              <a:off x="4096825" y="-1688550"/>
              <a:ext cx="560500" cy="1095500"/>
            </a:xfrm>
            <a:custGeom>
              <a:avLst/>
              <a:gdLst/>
              <a:ahLst/>
              <a:cxnLst/>
              <a:rect l="l" t="t" r="r" b="b"/>
              <a:pathLst>
                <a:path w="22420" h="43820" extrusionOk="0">
                  <a:moveTo>
                    <a:pt x="11668" y="0"/>
                  </a:moveTo>
                  <a:lnTo>
                    <a:pt x="11426" y="10"/>
                  </a:lnTo>
                  <a:lnTo>
                    <a:pt x="11179" y="30"/>
                  </a:lnTo>
                  <a:lnTo>
                    <a:pt x="10937" y="49"/>
                  </a:lnTo>
                  <a:lnTo>
                    <a:pt x="10690" y="88"/>
                  </a:lnTo>
                  <a:lnTo>
                    <a:pt x="10447" y="127"/>
                  </a:lnTo>
                  <a:lnTo>
                    <a:pt x="10200" y="176"/>
                  </a:lnTo>
                  <a:lnTo>
                    <a:pt x="9953" y="225"/>
                  </a:lnTo>
                  <a:lnTo>
                    <a:pt x="9706" y="294"/>
                  </a:lnTo>
                  <a:lnTo>
                    <a:pt x="9459" y="362"/>
                  </a:lnTo>
                  <a:lnTo>
                    <a:pt x="9212" y="440"/>
                  </a:lnTo>
                  <a:lnTo>
                    <a:pt x="8970" y="519"/>
                  </a:lnTo>
                  <a:lnTo>
                    <a:pt x="8723" y="616"/>
                  </a:lnTo>
                  <a:lnTo>
                    <a:pt x="8476" y="714"/>
                  </a:lnTo>
                  <a:lnTo>
                    <a:pt x="8229" y="812"/>
                  </a:lnTo>
                  <a:lnTo>
                    <a:pt x="7996" y="919"/>
                  </a:lnTo>
                  <a:lnTo>
                    <a:pt x="7773" y="1027"/>
                  </a:lnTo>
                  <a:lnTo>
                    <a:pt x="7549" y="1144"/>
                  </a:lnTo>
                  <a:lnTo>
                    <a:pt x="7331" y="1271"/>
                  </a:lnTo>
                  <a:lnTo>
                    <a:pt x="7112" y="1408"/>
                  </a:lnTo>
                  <a:lnTo>
                    <a:pt x="6903" y="1545"/>
                  </a:lnTo>
                  <a:lnTo>
                    <a:pt x="6694" y="1682"/>
                  </a:lnTo>
                  <a:lnTo>
                    <a:pt x="6490" y="1839"/>
                  </a:lnTo>
                  <a:lnTo>
                    <a:pt x="6290" y="1995"/>
                  </a:lnTo>
                  <a:lnTo>
                    <a:pt x="6095" y="2152"/>
                  </a:lnTo>
                  <a:lnTo>
                    <a:pt x="5901" y="2318"/>
                  </a:lnTo>
                  <a:lnTo>
                    <a:pt x="5715" y="2494"/>
                  </a:lnTo>
                  <a:lnTo>
                    <a:pt x="5530" y="2670"/>
                  </a:lnTo>
                  <a:lnTo>
                    <a:pt x="5350" y="2856"/>
                  </a:lnTo>
                  <a:lnTo>
                    <a:pt x="5169" y="3051"/>
                  </a:lnTo>
                  <a:lnTo>
                    <a:pt x="4993" y="3247"/>
                  </a:lnTo>
                  <a:lnTo>
                    <a:pt x="4827" y="3452"/>
                  </a:lnTo>
                  <a:lnTo>
                    <a:pt x="4656" y="3658"/>
                  </a:lnTo>
                  <a:lnTo>
                    <a:pt x="4494" y="3873"/>
                  </a:lnTo>
                  <a:lnTo>
                    <a:pt x="4333" y="4088"/>
                  </a:lnTo>
                  <a:lnTo>
                    <a:pt x="4176" y="4313"/>
                  </a:lnTo>
                  <a:lnTo>
                    <a:pt x="4024" y="4538"/>
                  </a:lnTo>
                  <a:lnTo>
                    <a:pt x="3872" y="4772"/>
                  </a:lnTo>
                  <a:lnTo>
                    <a:pt x="3730" y="5017"/>
                  </a:lnTo>
                  <a:lnTo>
                    <a:pt x="3582" y="5251"/>
                  </a:lnTo>
                  <a:lnTo>
                    <a:pt x="3444" y="5506"/>
                  </a:lnTo>
                  <a:lnTo>
                    <a:pt x="3307" y="5760"/>
                  </a:lnTo>
                  <a:lnTo>
                    <a:pt x="3174" y="6014"/>
                  </a:lnTo>
                  <a:lnTo>
                    <a:pt x="3045" y="6278"/>
                  </a:lnTo>
                  <a:lnTo>
                    <a:pt x="2917" y="6552"/>
                  </a:lnTo>
                  <a:lnTo>
                    <a:pt x="2794" y="6816"/>
                  </a:lnTo>
                  <a:lnTo>
                    <a:pt x="2675" y="7100"/>
                  </a:lnTo>
                  <a:lnTo>
                    <a:pt x="2556" y="7373"/>
                  </a:lnTo>
                  <a:lnTo>
                    <a:pt x="2442" y="7667"/>
                  </a:lnTo>
                  <a:lnTo>
                    <a:pt x="2328" y="7950"/>
                  </a:lnTo>
                  <a:lnTo>
                    <a:pt x="2223" y="8244"/>
                  </a:lnTo>
                  <a:lnTo>
                    <a:pt x="2114" y="8547"/>
                  </a:lnTo>
                  <a:lnTo>
                    <a:pt x="2014" y="8850"/>
                  </a:lnTo>
                  <a:lnTo>
                    <a:pt x="1915" y="9153"/>
                  </a:lnTo>
                  <a:lnTo>
                    <a:pt x="1820" y="9466"/>
                  </a:lnTo>
                  <a:lnTo>
                    <a:pt x="1725" y="9779"/>
                  </a:lnTo>
                  <a:lnTo>
                    <a:pt x="1634" y="10092"/>
                  </a:lnTo>
                  <a:lnTo>
                    <a:pt x="1544" y="10415"/>
                  </a:lnTo>
                  <a:lnTo>
                    <a:pt x="1459" y="10747"/>
                  </a:lnTo>
                  <a:lnTo>
                    <a:pt x="1378" y="11070"/>
                  </a:lnTo>
                  <a:lnTo>
                    <a:pt x="1297" y="11402"/>
                  </a:lnTo>
                  <a:lnTo>
                    <a:pt x="1221" y="11735"/>
                  </a:lnTo>
                  <a:lnTo>
                    <a:pt x="1145" y="12077"/>
                  </a:lnTo>
                  <a:lnTo>
                    <a:pt x="1074" y="12419"/>
                  </a:lnTo>
                  <a:lnTo>
                    <a:pt x="1002" y="12762"/>
                  </a:lnTo>
                  <a:lnTo>
                    <a:pt x="936" y="13114"/>
                  </a:lnTo>
                  <a:lnTo>
                    <a:pt x="874" y="13466"/>
                  </a:lnTo>
                  <a:lnTo>
                    <a:pt x="755" y="14180"/>
                  </a:lnTo>
                  <a:lnTo>
                    <a:pt x="641" y="14903"/>
                  </a:lnTo>
                  <a:lnTo>
                    <a:pt x="542" y="15637"/>
                  </a:lnTo>
                  <a:lnTo>
                    <a:pt x="451" y="16380"/>
                  </a:lnTo>
                  <a:lnTo>
                    <a:pt x="371" y="17133"/>
                  </a:lnTo>
                  <a:lnTo>
                    <a:pt x="295" y="17905"/>
                  </a:lnTo>
                  <a:lnTo>
                    <a:pt x="233" y="18678"/>
                  </a:lnTo>
                  <a:lnTo>
                    <a:pt x="176" y="19450"/>
                  </a:lnTo>
                  <a:lnTo>
                    <a:pt x="128" y="20242"/>
                  </a:lnTo>
                  <a:lnTo>
                    <a:pt x="86" y="21034"/>
                  </a:lnTo>
                  <a:lnTo>
                    <a:pt x="57" y="21836"/>
                  </a:lnTo>
                  <a:lnTo>
                    <a:pt x="33" y="22648"/>
                  </a:lnTo>
                  <a:lnTo>
                    <a:pt x="14" y="23460"/>
                  </a:lnTo>
                  <a:lnTo>
                    <a:pt x="5" y="24271"/>
                  </a:lnTo>
                  <a:lnTo>
                    <a:pt x="0" y="25093"/>
                  </a:lnTo>
                  <a:lnTo>
                    <a:pt x="5" y="25924"/>
                  </a:lnTo>
                  <a:lnTo>
                    <a:pt x="14" y="26745"/>
                  </a:lnTo>
                  <a:lnTo>
                    <a:pt x="33" y="27576"/>
                  </a:lnTo>
                  <a:lnTo>
                    <a:pt x="57" y="28408"/>
                  </a:lnTo>
                  <a:lnTo>
                    <a:pt x="81" y="29249"/>
                  </a:lnTo>
                  <a:lnTo>
                    <a:pt x="119" y="30080"/>
                  </a:lnTo>
                  <a:lnTo>
                    <a:pt x="157" y="30911"/>
                  </a:lnTo>
                  <a:lnTo>
                    <a:pt x="200" y="31742"/>
                  </a:lnTo>
                  <a:lnTo>
                    <a:pt x="247" y="32583"/>
                  </a:lnTo>
                  <a:lnTo>
                    <a:pt x="304" y="33414"/>
                  </a:lnTo>
                  <a:lnTo>
                    <a:pt x="361" y="34236"/>
                  </a:lnTo>
                  <a:lnTo>
                    <a:pt x="423" y="35067"/>
                  </a:lnTo>
                  <a:lnTo>
                    <a:pt x="489" y="35888"/>
                  </a:lnTo>
                  <a:lnTo>
                    <a:pt x="561" y="36710"/>
                  </a:lnTo>
                  <a:lnTo>
                    <a:pt x="632" y="37522"/>
                  </a:lnTo>
                  <a:lnTo>
                    <a:pt x="708" y="38333"/>
                  </a:lnTo>
                  <a:lnTo>
                    <a:pt x="789" y="39135"/>
                  </a:lnTo>
                  <a:lnTo>
                    <a:pt x="869" y="39937"/>
                  </a:lnTo>
                  <a:lnTo>
                    <a:pt x="955" y="40729"/>
                  </a:lnTo>
                  <a:lnTo>
                    <a:pt x="1045" y="41511"/>
                  </a:lnTo>
                  <a:lnTo>
                    <a:pt x="1136" y="42294"/>
                  </a:lnTo>
                  <a:lnTo>
                    <a:pt x="1316" y="43819"/>
                  </a:lnTo>
                  <a:lnTo>
                    <a:pt x="1463" y="43516"/>
                  </a:lnTo>
                  <a:lnTo>
                    <a:pt x="1611" y="43223"/>
                  </a:lnTo>
                  <a:lnTo>
                    <a:pt x="1763" y="42939"/>
                  </a:lnTo>
                  <a:lnTo>
                    <a:pt x="1919" y="42665"/>
                  </a:lnTo>
                  <a:lnTo>
                    <a:pt x="2076" y="42391"/>
                  </a:lnTo>
                  <a:lnTo>
                    <a:pt x="2238" y="42137"/>
                  </a:lnTo>
                  <a:lnTo>
                    <a:pt x="2399" y="41883"/>
                  </a:lnTo>
                  <a:lnTo>
                    <a:pt x="2566" y="41629"/>
                  </a:lnTo>
                  <a:lnTo>
                    <a:pt x="2737" y="41384"/>
                  </a:lnTo>
                  <a:lnTo>
                    <a:pt x="2908" y="41149"/>
                  </a:lnTo>
                  <a:lnTo>
                    <a:pt x="3079" y="40925"/>
                  </a:lnTo>
                  <a:lnTo>
                    <a:pt x="3254" y="40709"/>
                  </a:lnTo>
                  <a:lnTo>
                    <a:pt x="3435" y="40494"/>
                  </a:lnTo>
                  <a:lnTo>
                    <a:pt x="3615" y="40279"/>
                  </a:lnTo>
                  <a:lnTo>
                    <a:pt x="3796" y="40084"/>
                  </a:lnTo>
                  <a:lnTo>
                    <a:pt x="3981" y="39888"/>
                  </a:lnTo>
                  <a:lnTo>
                    <a:pt x="4167" y="39692"/>
                  </a:lnTo>
                  <a:lnTo>
                    <a:pt x="4357" y="39516"/>
                  </a:lnTo>
                  <a:lnTo>
                    <a:pt x="4547" y="39340"/>
                  </a:lnTo>
                  <a:lnTo>
                    <a:pt x="4737" y="39164"/>
                  </a:lnTo>
                  <a:lnTo>
                    <a:pt x="4932" y="38998"/>
                  </a:lnTo>
                  <a:lnTo>
                    <a:pt x="5126" y="38842"/>
                  </a:lnTo>
                  <a:lnTo>
                    <a:pt x="5326" y="38685"/>
                  </a:lnTo>
                  <a:lnTo>
                    <a:pt x="5525" y="38539"/>
                  </a:lnTo>
                  <a:lnTo>
                    <a:pt x="5725" y="38402"/>
                  </a:lnTo>
                  <a:lnTo>
                    <a:pt x="5924" y="38265"/>
                  </a:lnTo>
                  <a:lnTo>
                    <a:pt x="6129" y="38138"/>
                  </a:lnTo>
                  <a:lnTo>
                    <a:pt x="6333" y="38010"/>
                  </a:lnTo>
                  <a:lnTo>
                    <a:pt x="6742" y="37776"/>
                  </a:lnTo>
                  <a:lnTo>
                    <a:pt x="7155" y="37561"/>
                  </a:lnTo>
                  <a:lnTo>
                    <a:pt x="7573" y="37365"/>
                  </a:lnTo>
                  <a:lnTo>
                    <a:pt x="7996" y="37199"/>
                  </a:lnTo>
                  <a:lnTo>
                    <a:pt x="8419" y="37042"/>
                  </a:lnTo>
                  <a:lnTo>
                    <a:pt x="8842" y="36905"/>
                  </a:lnTo>
                  <a:lnTo>
                    <a:pt x="9269" y="36788"/>
                  </a:lnTo>
                  <a:lnTo>
                    <a:pt x="9692" y="36681"/>
                  </a:lnTo>
                  <a:lnTo>
                    <a:pt x="10120" y="36602"/>
                  </a:lnTo>
                  <a:lnTo>
                    <a:pt x="10542" y="36524"/>
                  </a:lnTo>
                  <a:lnTo>
                    <a:pt x="10965" y="36475"/>
                  </a:lnTo>
                  <a:lnTo>
                    <a:pt x="11383" y="36436"/>
                  </a:lnTo>
                  <a:lnTo>
                    <a:pt x="11801" y="36407"/>
                  </a:lnTo>
                  <a:lnTo>
                    <a:pt x="12215" y="36397"/>
                  </a:lnTo>
                  <a:lnTo>
                    <a:pt x="12628" y="36397"/>
                  </a:lnTo>
                  <a:lnTo>
                    <a:pt x="13032" y="36407"/>
                  </a:lnTo>
                  <a:lnTo>
                    <a:pt x="13436" y="36426"/>
                  </a:lnTo>
                  <a:lnTo>
                    <a:pt x="13830" y="36456"/>
                  </a:lnTo>
                  <a:lnTo>
                    <a:pt x="14053" y="36485"/>
                  </a:lnTo>
                  <a:lnTo>
                    <a:pt x="14277" y="36514"/>
                  </a:lnTo>
                  <a:lnTo>
                    <a:pt x="14505" y="36553"/>
                  </a:lnTo>
                  <a:lnTo>
                    <a:pt x="14728" y="36602"/>
                  </a:lnTo>
                  <a:lnTo>
                    <a:pt x="14951" y="36651"/>
                  </a:lnTo>
                  <a:lnTo>
                    <a:pt x="15175" y="36700"/>
                  </a:lnTo>
                  <a:lnTo>
                    <a:pt x="15621" y="36837"/>
                  </a:lnTo>
                  <a:lnTo>
                    <a:pt x="16068" y="36984"/>
                  </a:lnTo>
                  <a:lnTo>
                    <a:pt x="16510" y="37160"/>
                  </a:lnTo>
                  <a:lnTo>
                    <a:pt x="16951" y="37355"/>
                  </a:lnTo>
                  <a:lnTo>
                    <a:pt x="17388" y="37570"/>
                  </a:lnTo>
                  <a:lnTo>
                    <a:pt x="17826" y="37815"/>
                  </a:lnTo>
                  <a:lnTo>
                    <a:pt x="18258" y="38069"/>
                  </a:lnTo>
                  <a:lnTo>
                    <a:pt x="18690" y="38353"/>
                  </a:lnTo>
                  <a:lnTo>
                    <a:pt x="19113" y="38656"/>
                  </a:lnTo>
                  <a:lnTo>
                    <a:pt x="19536" y="38979"/>
                  </a:lnTo>
                  <a:lnTo>
                    <a:pt x="19959" y="39321"/>
                  </a:lnTo>
                  <a:lnTo>
                    <a:pt x="20372" y="39673"/>
                  </a:lnTo>
                  <a:lnTo>
                    <a:pt x="20781" y="40054"/>
                  </a:lnTo>
                  <a:lnTo>
                    <a:pt x="20762" y="40005"/>
                  </a:lnTo>
                  <a:lnTo>
                    <a:pt x="20747" y="39947"/>
                  </a:lnTo>
                  <a:lnTo>
                    <a:pt x="20733" y="39888"/>
                  </a:lnTo>
                  <a:lnTo>
                    <a:pt x="20724" y="39829"/>
                  </a:lnTo>
                  <a:lnTo>
                    <a:pt x="20719" y="39761"/>
                  </a:lnTo>
                  <a:lnTo>
                    <a:pt x="20714" y="39702"/>
                  </a:lnTo>
                  <a:lnTo>
                    <a:pt x="20714" y="39644"/>
                  </a:lnTo>
                  <a:lnTo>
                    <a:pt x="20714" y="39575"/>
                  </a:lnTo>
                  <a:lnTo>
                    <a:pt x="20724" y="39516"/>
                  </a:lnTo>
                  <a:lnTo>
                    <a:pt x="20733" y="39458"/>
                  </a:lnTo>
                  <a:lnTo>
                    <a:pt x="20743" y="39399"/>
                  </a:lnTo>
                  <a:lnTo>
                    <a:pt x="20762" y="39340"/>
                  </a:lnTo>
                  <a:lnTo>
                    <a:pt x="20781" y="39291"/>
                  </a:lnTo>
                  <a:lnTo>
                    <a:pt x="20804" y="39243"/>
                  </a:lnTo>
                  <a:lnTo>
                    <a:pt x="20828" y="39194"/>
                  </a:lnTo>
                  <a:lnTo>
                    <a:pt x="20861" y="39155"/>
                  </a:lnTo>
                  <a:lnTo>
                    <a:pt x="20923" y="39076"/>
                  </a:lnTo>
                  <a:lnTo>
                    <a:pt x="20985" y="38988"/>
                  </a:lnTo>
                  <a:lnTo>
                    <a:pt x="21047" y="38900"/>
                  </a:lnTo>
                  <a:lnTo>
                    <a:pt x="21104" y="38803"/>
                  </a:lnTo>
                  <a:lnTo>
                    <a:pt x="21161" y="38705"/>
                  </a:lnTo>
                  <a:lnTo>
                    <a:pt x="21218" y="38587"/>
                  </a:lnTo>
                  <a:lnTo>
                    <a:pt x="21275" y="38480"/>
                  </a:lnTo>
                  <a:lnTo>
                    <a:pt x="21327" y="38362"/>
                  </a:lnTo>
                  <a:lnTo>
                    <a:pt x="21427" y="38098"/>
                  </a:lnTo>
                  <a:lnTo>
                    <a:pt x="21527" y="37825"/>
                  </a:lnTo>
                  <a:lnTo>
                    <a:pt x="21617" y="37531"/>
                  </a:lnTo>
                  <a:lnTo>
                    <a:pt x="21702" y="37218"/>
                  </a:lnTo>
                  <a:lnTo>
                    <a:pt x="21778" y="36886"/>
                  </a:lnTo>
                  <a:lnTo>
                    <a:pt x="21854" y="36534"/>
                  </a:lnTo>
                  <a:lnTo>
                    <a:pt x="21921" y="36172"/>
                  </a:lnTo>
                  <a:lnTo>
                    <a:pt x="21987" y="35781"/>
                  </a:lnTo>
                  <a:lnTo>
                    <a:pt x="22044" y="35390"/>
                  </a:lnTo>
                  <a:lnTo>
                    <a:pt x="22101" y="34969"/>
                  </a:lnTo>
                  <a:lnTo>
                    <a:pt x="22149" y="34549"/>
                  </a:lnTo>
                  <a:lnTo>
                    <a:pt x="22196" y="34109"/>
                  </a:lnTo>
                  <a:lnTo>
                    <a:pt x="22234" y="33649"/>
                  </a:lnTo>
                  <a:lnTo>
                    <a:pt x="22272" y="33190"/>
                  </a:lnTo>
                  <a:lnTo>
                    <a:pt x="22301" y="32710"/>
                  </a:lnTo>
                  <a:lnTo>
                    <a:pt x="22329" y="32221"/>
                  </a:lnTo>
                  <a:lnTo>
                    <a:pt x="22353" y="31732"/>
                  </a:lnTo>
                  <a:lnTo>
                    <a:pt x="22372" y="31224"/>
                  </a:lnTo>
                  <a:lnTo>
                    <a:pt x="22391" y="30715"/>
                  </a:lnTo>
                  <a:lnTo>
                    <a:pt x="22401" y="30197"/>
                  </a:lnTo>
                  <a:lnTo>
                    <a:pt x="22410" y="29669"/>
                  </a:lnTo>
                  <a:lnTo>
                    <a:pt x="22415" y="29131"/>
                  </a:lnTo>
                  <a:lnTo>
                    <a:pt x="22420" y="28603"/>
                  </a:lnTo>
                  <a:lnTo>
                    <a:pt x="22415" y="28056"/>
                  </a:lnTo>
                  <a:lnTo>
                    <a:pt x="22415" y="27508"/>
                  </a:lnTo>
                  <a:lnTo>
                    <a:pt x="22405" y="26960"/>
                  </a:lnTo>
                  <a:lnTo>
                    <a:pt x="22382" y="25865"/>
                  </a:lnTo>
                  <a:lnTo>
                    <a:pt x="22348" y="24760"/>
                  </a:lnTo>
                  <a:lnTo>
                    <a:pt x="22306" y="23655"/>
                  </a:lnTo>
                  <a:lnTo>
                    <a:pt x="22253" y="22560"/>
                  </a:lnTo>
                  <a:lnTo>
                    <a:pt x="22192" y="21484"/>
                  </a:lnTo>
                  <a:lnTo>
                    <a:pt x="22125" y="20428"/>
                  </a:lnTo>
                  <a:lnTo>
                    <a:pt x="22054" y="19401"/>
                  </a:lnTo>
                  <a:lnTo>
                    <a:pt x="21978" y="18404"/>
                  </a:lnTo>
                  <a:lnTo>
                    <a:pt x="21897" y="17436"/>
                  </a:lnTo>
                  <a:lnTo>
                    <a:pt x="21812" y="16526"/>
                  </a:lnTo>
                  <a:lnTo>
                    <a:pt x="21721" y="15656"/>
                  </a:lnTo>
                  <a:lnTo>
                    <a:pt x="21636" y="14854"/>
                  </a:lnTo>
                  <a:lnTo>
                    <a:pt x="21546" y="14101"/>
                  </a:lnTo>
                  <a:lnTo>
                    <a:pt x="21455" y="13427"/>
                  </a:lnTo>
                  <a:lnTo>
                    <a:pt x="21370" y="12820"/>
                  </a:lnTo>
                  <a:lnTo>
                    <a:pt x="21284" y="12292"/>
                  </a:lnTo>
                  <a:lnTo>
                    <a:pt x="21246" y="12058"/>
                  </a:lnTo>
                  <a:lnTo>
                    <a:pt x="21203" y="11852"/>
                  </a:lnTo>
                  <a:lnTo>
                    <a:pt x="21094" y="11334"/>
                  </a:lnTo>
                  <a:lnTo>
                    <a:pt x="20985" y="10835"/>
                  </a:lnTo>
                  <a:lnTo>
                    <a:pt x="20866" y="10346"/>
                  </a:lnTo>
                  <a:lnTo>
                    <a:pt x="20743" y="9867"/>
                  </a:lnTo>
                  <a:lnTo>
                    <a:pt x="20619" y="9398"/>
                  </a:lnTo>
                  <a:lnTo>
                    <a:pt x="20491" y="8948"/>
                  </a:lnTo>
                  <a:lnTo>
                    <a:pt x="20353" y="8508"/>
                  </a:lnTo>
                  <a:lnTo>
                    <a:pt x="20215" y="8087"/>
                  </a:lnTo>
                  <a:lnTo>
                    <a:pt x="20073" y="7667"/>
                  </a:lnTo>
                  <a:lnTo>
                    <a:pt x="19925" y="7266"/>
                  </a:lnTo>
                  <a:lnTo>
                    <a:pt x="19773" y="6875"/>
                  </a:lnTo>
                  <a:lnTo>
                    <a:pt x="19621" y="6493"/>
                  </a:lnTo>
                  <a:lnTo>
                    <a:pt x="19460" y="6132"/>
                  </a:lnTo>
                  <a:lnTo>
                    <a:pt x="19298" y="5780"/>
                  </a:lnTo>
                  <a:lnTo>
                    <a:pt x="19132" y="5437"/>
                  </a:lnTo>
                  <a:lnTo>
                    <a:pt x="18966" y="5105"/>
                  </a:lnTo>
                  <a:lnTo>
                    <a:pt x="18790" y="4782"/>
                  </a:lnTo>
                  <a:lnTo>
                    <a:pt x="18614" y="4479"/>
                  </a:lnTo>
                  <a:lnTo>
                    <a:pt x="18438" y="4176"/>
                  </a:lnTo>
                  <a:lnTo>
                    <a:pt x="18253" y="3892"/>
                  </a:lnTo>
                  <a:lnTo>
                    <a:pt x="18068" y="3618"/>
                  </a:lnTo>
                  <a:lnTo>
                    <a:pt x="17878" y="3354"/>
                  </a:lnTo>
                  <a:lnTo>
                    <a:pt x="17688" y="3100"/>
                  </a:lnTo>
                  <a:lnTo>
                    <a:pt x="17493" y="2856"/>
                  </a:lnTo>
                  <a:lnTo>
                    <a:pt x="17293" y="2631"/>
                  </a:lnTo>
                  <a:lnTo>
                    <a:pt x="17094" y="2406"/>
                  </a:lnTo>
                  <a:lnTo>
                    <a:pt x="16890" y="2191"/>
                  </a:lnTo>
                  <a:lnTo>
                    <a:pt x="16685" y="1995"/>
                  </a:lnTo>
                  <a:lnTo>
                    <a:pt x="16476" y="1800"/>
                  </a:lnTo>
                  <a:lnTo>
                    <a:pt x="16267" y="1624"/>
                  </a:lnTo>
                  <a:lnTo>
                    <a:pt x="16053" y="1457"/>
                  </a:lnTo>
                  <a:lnTo>
                    <a:pt x="15840" y="1291"/>
                  </a:lnTo>
                  <a:lnTo>
                    <a:pt x="15621" y="1144"/>
                  </a:lnTo>
                  <a:lnTo>
                    <a:pt x="15403" y="1007"/>
                  </a:lnTo>
                  <a:lnTo>
                    <a:pt x="15179" y="871"/>
                  </a:lnTo>
                  <a:lnTo>
                    <a:pt x="14956" y="753"/>
                  </a:lnTo>
                  <a:lnTo>
                    <a:pt x="14733" y="646"/>
                  </a:lnTo>
                  <a:lnTo>
                    <a:pt x="14505" y="538"/>
                  </a:lnTo>
                  <a:lnTo>
                    <a:pt x="14277" y="450"/>
                  </a:lnTo>
                  <a:lnTo>
                    <a:pt x="14044" y="362"/>
                  </a:lnTo>
                  <a:lnTo>
                    <a:pt x="13811" y="284"/>
                  </a:lnTo>
                  <a:lnTo>
                    <a:pt x="13578" y="225"/>
                  </a:lnTo>
                  <a:lnTo>
                    <a:pt x="13345" y="166"/>
                  </a:lnTo>
                  <a:lnTo>
                    <a:pt x="13108" y="118"/>
                  </a:lnTo>
                  <a:lnTo>
                    <a:pt x="12870" y="78"/>
                  </a:lnTo>
                  <a:lnTo>
                    <a:pt x="12633" y="39"/>
                  </a:lnTo>
                  <a:lnTo>
                    <a:pt x="12390" y="20"/>
                  </a:lnTo>
                  <a:lnTo>
                    <a:pt x="12153" y="10"/>
                  </a:lnTo>
                  <a:lnTo>
                    <a:pt x="1191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458;p66">
              <a:extLst>
                <a:ext uri="{FF2B5EF4-FFF2-40B4-BE49-F238E27FC236}">
                  <a16:creationId xmlns:a16="http://schemas.microsoft.com/office/drawing/2014/main" id="{E506BF31-6E9F-4C90-9BFB-2DA59C462D7F}"/>
                </a:ext>
              </a:extLst>
            </p:cNvPr>
            <p:cNvSpPr/>
            <p:nvPr/>
          </p:nvSpPr>
          <p:spPr>
            <a:xfrm>
              <a:off x="4073775" y="-3688075"/>
              <a:ext cx="189350" cy="303650"/>
            </a:xfrm>
            <a:custGeom>
              <a:avLst/>
              <a:gdLst/>
              <a:ahLst/>
              <a:cxnLst/>
              <a:rect l="l" t="t" r="r" b="b"/>
              <a:pathLst>
                <a:path w="7574" h="12146" extrusionOk="0">
                  <a:moveTo>
                    <a:pt x="4466" y="0"/>
                  </a:moveTo>
                  <a:lnTo>
                    <a:pt x="4205" y="274"/>
                  </a:lnTo>
                  <a:lnTo>
                    <a:pt x="3948" y="538"/>
                  </a:lnTo>
                  <a:lnTo>
                    <a:pt x="3682" y="802"/>
                  </a:lnTo>
                  <a:lnTo>
                    <a:pt x="3416" y="1047"/>
                  </a:lnTo>
                  <a:lnTo>
                    <a:pt x="3145" y="1291"/>
                  </a:lnTo>
                  <a:lnTo>
                    <a:pt x="2875" y="1526"/>
                  </a:lnTo>
                  <a:lnTo>
                    <a:pt x="2599" y="1741"/>
                  </a:lnTo>
                  <a:lnTo>
                    <a:pt x="2324" y="1956"/>
                  </a:lnTo>
                  <a:lnTo>
                    <a:pt x="2043" y="2171"/>
                  </a:lnTo>
                  <a:lnTo>
                    <a:pt x="1758" y="2367"/>
                  </a:lnTo>
                  <a:lnTo>
                    <a:pt x="1473" y="2553"/>
                  </a:lnTo>
                  <a:lnTo>
                    <a:pt x="1183" y="2738"/>
                  </a:lnTo>
                  <a:lnTo>
                    <a:pt x="894" y="2905"/>
                  </a:lnTo>
                  <a:lnTo>
                    <a:pt x="599" y="3071"/>
                  </a:lnTo>
                  <a:lnTo>
                    <a:pt x="300" y="3227"/>
                  </a:lnTo>
                  <a:lnTo>
                    <a:pt x="0" y="3374"/>
                  </a:lnTo>
                  <a:lnTo>
                    <a:pt x="195" y="3902"/>
                  </a:lnTo>
                  <a:lnTo>
                    <a:pt x="380" y="4430"/>
                  </a:lnTo>
                  <a:lnTo>
                    <a:pt x="566" y="4968"/>
                  </a:lnTo>
                  <a:lnTo>
                    <a:pt x="746" y="5506"/>
                  </a:lnTo>
                  <a:lnTo>
                    <a:pt x="927" y="6044"/>
                  </a:lnTo>
                  <a:lnTo>
                    <a:pt x="1103" y="6591"/>
                  </a:lnTo>
                  <a:lnTo>
                    <a:pt x="1274" y="7129"/>
                  </a:lnTo>
                  <a:lnTo>
                    <a:pt x="1445" y="7677"/>
                  </a:lnTo>
                  <a:lnTo>
                    <a:pt x="1777" y="8782"/>
                  </a:lnTo>
                  <a:lnTo>
                    <a:pt x="2096" y="9897"/>
                  </a:lnTo>
                  <a:lnTo>
                    <a:pt x="2409" y="11021"/>
                  </a:lnTo>
                  <a:lnTo>
                    <a:pt x="2718" y="12146"/>
                  </a:lnTo>
                  <a:lnTo>
                    <a:pt x="2875" y="11989"/>
                  </a:lnTo>
                  <a:lnTo>
                    <a:pt x="3031" y="11843"/>
                  </a:lnTo>
                  <a:lnTo>
                    <a:pt x="3198" y="11715"/>
                  </a:lnTo>
                  <a:lnTo>
                    <a:pt x="3364" y="11588"/>
                  </a:lnTo>
                  <a:lnTo>
                    <a:pt x="3530" y="11471"/>
                  </a:lnTo>
                  <a:lnTo>
                    <a:pt x="3701" y="11373"/>
                  </a:lnTo>
                  <a:lnTo>
                    <a:pt x="3872" y="11275"/>
                  </a:lnTo>
                  <a:lnTo>
                    <a:pt x="4048" y="11178"/>
                  </a:lnTo>
                  <a:lnTo>
                    <a:pt x="4395" y="11021"/>
                  </a:lnTo>
                  <a:lnTo>
                    <a:pt x="4742" y="10874"/>
                  </a:lnTo>
                  <a:lnTo>
                    <a:pt x="5416" y="10620"/>
                  </a:lnTo>
                  <a:lnTo>
                    <a:pt x="5687" y="10522"/>
                  </a:lnTo>
                  <a:lnTo>
                    <a:pt x="5953" y="10434"/>
                  </a:lnTo>
                  <a:lnTo>
                    <a:pt x="6224" y="10366"/>
                  </a:lnTo>
                  <a:lnTo>
                    <a:pt x="6490" y="10297"/>
                  </a:lnTo>
                  <a:lnTo>
                    <a:pt x="6761" y="10229"/>
                  </a:lnTo>
                  <a:lnTo>
                    <a:pt x="7032" y="10180"/>
                  </a:lnTo>
                  <a:lnTo>
                    <a:pt x="7303" y="10141"/>
                  </a:lnTo>
                  <a:lnTo>
                    <a:pt x="7573" y="10102"/>
                  </a:lnTo>
                  <a:lnTo>
                    <a:pt x="7417" y="9466"/>
                  </a:lnTo>
                  <a:lnTo>
                    <a:pt x="7250" y="8821"/>
                  </a:lnTo>
                  <a:lnTo>
                    <a:pt x="7079" y="8185"/>
                  </a:lnTo>
                  <a:lnTo>
                    <a:pt x="6908" y="7550"/>
                  </a:lnTo>
                  <a:lnTo>
                    <a:pt x="6728" y="6904"/>
                  </a:lnTo>
                  <a:lnTo>
                    <a:pt x="6547" y="6278"/>
                  </a:lnTo>
                  <a:lnTo>
                    <a:pt x="6362" y="5643"/>
                  </a:lnTo>
                  <a:lnTo>
                    <a:pt x="6167" y="5007"/>
                  </a:lnTo>
                  <a:lnTo>
                    <a:pt x="5972" y="4381"/>
                  </a:lnTo>
                  <a:lnTo>
                    <a:pt x="5773" y="3746"/>
                  </a:lnTo>
                  <a:lnTo>
                    <a:pt x="5568" y="3120"/>
                  </a:lnTo>
                  <a:lnTo>
                    <a:pt x="5355" y="2494"/>
                  </a:lnTo>
                  <a:lnTo>
                    <a:pt x="5141" y="1868"/>
                  </a:lnTo>
                  <a:lnTo>
                    <a:pt x="4922" y="1242"/>
                  </a:lnTo>
                  <a:lnTo>
                    <a:pt x="4694" y="616"/>
                  </a:lnTo>
                  <a:lnTo>
                    <a:pt x="446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459;p66">
              <a:extLst>
                <a:ext uri="{FF2B5EF4-FFF2-40B4-BE49-F238E27FC236}">
                  <a16:creationId xmlns:a16="http://schemas.microsoft.com/office/drawing/2014/main" id="{D8BB4C85-3BCE-4A36-B8A8-B9091751F108}"/>
                </a:ext>
              </a:extLst>
            </p:cNvPr>
            <p:cNvSpPr/>
            <p:nvPr/>
          </p:nvSpPr>
          <p:spPr>
            <a:xfrm>
              <a:off x="4157500" y="-3387125"/>
              <a:ext cx="174150" cy="362575"/>
            </a:xfrm>
            <a:custGeom>
              <a:avLst/>
              <a:gdLst/>
              <a:ahLst/>
              <a:cxnLst/>
              <a:rect l="l" t="t" r="r" b="b"/>
              <a:pathLst>
                <a:path w="6966" h="14503" extrusionOk="0">
                  <a:moveTo>
                    <a:pt x="4704" y="0"/>
                  </a:moveTo>
                  <a:lnTo>
                    <a:pt x="4058" y="205"/>
                  </a:lnTo>
                  <a:lnTo>
                    <a:pt x="3740" y="323"/>
                  </a:lnTo>
                  <a:lnTo>
                    <a:pt x="3421" y="430"/>
                  </a:lnTo>
                  <a:lnTo>
                    <a:pt x="3103" y="558"/>
                  </a:lnTo>
                  <a:lnTo>
                    <a:pt x="2785" y="694"/>
                  </a:lnTo>
                  <a:lnTo>
                    <a:pt x="2467" y="841"/>
                  </a:lnTo>
                  <a:lnTo>
                    <a:pt x="2148" y="1007"/>
                  </a:lnTo>
                  <a:lnTo>
                    <a:pt x="2010" y="1086"/>
                  </a:lnTo>
                  <a:lnTo>
                    <a:pt x="1877" y="1164"/>
                  </a:lnTo>
                  <a:lnTo>
                    <a:pt x="1607" y="1340"/>
                  </a:lnTo>
                  <a:lnTo>
                    <a:pt x="1336" y="1526"/>
                  </a:lnTo>
                  <a:lnTo>
                    <a:pt x="1070" y="1721"/>
                  </a:lnTo>
                  <a:lnTo>
                    <a:pt x="804" y="1917"/>
                  </a:lnTo>
                  <a:lnTo>
                    <a:pt x="538" y="2112"/>
                  </a:lnTo>
                  <a:lnTo>
                    <a:pt x="272" y="2288"/>
                  </a:lnTo>
                  <a:lnTo>
                    <a:pt x="1" y="2455"/>
                  </a:lnTo>
                  <a:lnTo>
                    <a:pt x="181" y="3188"/>
                  </a:lnTo>
                  <a:lnTo>
                    <a:pt x="352" y="3921"/>
                  </a:lnTo>
                  <a:lnTo>
                    <a:pt x="519" y="4655"/>
                  </a:lnTo>
                  <a:lnTo>
                    <a:pt x="685" y="5398"/>
                  </a:lnTo>
                  <a:lnTo>
                    <a:pt x="842" y="6141"/>
                  </a:lnTo>
                  <a:lnTo>
                    <a:pt x="998" y="6884"/>
                  </a:lnTo>
                  <a:lnTo>
                    <a:pt x="1150" y="7637"/>
                  </a:lnTo>
                  <a:lnTo>
                    <a:pt x="1298" y="8390"/>
                  </a:lnTo>
                  <a:lnTo>
                    <a:pt x="1445" y="9143"/>
                  </a:lnTo>
                  <a:lnTo>
                    <a:pt x="1583" y="9896"/>
                  </a:lnTo>
                  <a:lnTo>
                    <a:pt x="1721" y="10659"/>
                  </a:lnTo>
                  <a:lnTo>
                    <a:pt x="1854" y="11422"/>
                  </a:lnTo>
                  <a:lnTo>
                    <a:pt x="1982" y="12185"/>
                  </a:lnTo>
                  <a:lnTo>
                    <a:pt x="2105" y="12957"/>
                  </a:lnTo>
                  <a:lnTo>
                    <a:pt x="2229" y="13730"/>
                  </a:lnTo>
                  <a:lnTo>
                    <a:pt x="2348" y="14502"/>
                  </a:lnTo>
                  <a:lnTo>
                    <a:pt x="2509" y="14424"/>
                  </a:lnTo>
                  <a:lnTo>
                    <a:pt x="2676" y="14355"/>
                  </a:lnTo>
                  <a:lnTo>
                    <a:pt x="3008" y="14248"/>
                  </a:lnTo>
                  <a:lnTo>
                    <a:pt x="3341" y="14140"/>
                  </a:lnTo>
                  <a:lnTo>
                    <a:pt x="3678" y="14062"/>
                  </a:lnTo>
                  <a:lnTo>
                    <a:pt x="4348" y="13906"/>
                  </a:lnTo>
                  <a:lnTo>
                    <a:pt x="4680" y="13827"/>
                  </a:lnTo>
                  <a:lnTo>
                    <a:pt x="5008" y="13739"/>
                  </a:lnTo>
                  <a:lnTo>
                    <a:pt x="5502" y="13583"/>
                  </a:lnTo>
                  <a:lnTo>
                    <a:pt x="5992" y="13436"/>
                  </a:lnTo>
                  <a:lnTo>
                    <a:pt x="6966" y="13162"/>
                  </a:lnTo>
                  <a:lnTo>
                    <a:pt x="6861" y="12331"/>
                  </a:lnTo>
                  <a:lnTo>
                    <a:pt x="6752" y="11490"/>
                  </a:lnTo>
                  <a:lnTo>
                    <a:pt x="6643" y="10659"/>
                  </a:lnTo>
                  <a:lnTo>
                    <a:pt x="6524" y="9828"/>
                  </a:lnTo>
                  <a:lnTo>
                    <a:pt x="6400" y="8997"/>
                  </a:lnTo>
                  <a:lnTo>
                    <a:pt x="6272" y="8175"/>
                  </a:lnTo>
                  <a:lnTo>
                    <a:pt x="6139" y="7344"/>
                  </a:lnTo>
                  <a:lnTo>
                    <a:pt x="6001" y="6523"/>
                  </a:lnTo>
                  <a:lnTo>
                    <a:pt x="5854" y="5701"/>
                  </a:lnTo>
                  <a:lnTo>
                    <a:pt x="5707" y="4880"/>
                  </a:lnTo>
                  <a:lnTo>
                    <a:pt x="5555" y="4058"/>
                  </a:lnTo>
                  <a:lnTo>
                    <a:pt x="5393" y="3247"/>
                  </a:lnTo>
                  <a:lnTo>
                    <a:pt x="5232" y="2435"/>
                  </a:lnTo>
                  <a:lnTo>
                    <a:pt x="5061" y="1623"/>
                  </a:lnTo>
                  <a:lnTo>
                    <a:pt x="4885" y="812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460;p66">
              <a:extLst>
                <a:ext uri="{FF2B5EF4-FFF2-40B4-BE49-F238E27FC236}">
                  <a16:creationId xmlns:a16="http://schemas.microsoft.com/office/drawing/2014/main" id="{0154B1F7-57B8-4D3B-82EE-E4DFED463B81}"/>
                </a:ext>
              </a:extLst>
            </p:cNvPr>
            <p:cNvSpPr/>
            <p:nvPr/>
          </p:nvSpPr>
          <p:spPr>
            <a:xfrm>
              <a:off x="4225450" y="-3005525"/>
              <a:ext cx="135650" cy="326900"/>
            </a:xfrm>
            <a:custGeom>
              <a:avLst/>
              <a:gdLst/>
              <a:ahLst/>
              <a:cxnLst/>
              <a:rect l="l" t="t" r="r" b="b"/>
              <a:pathLst>
                <a:path w="5426" h="13076" extrusionOk="0">
                  <a:moveTo>
                    <a:pt x="4485" y="1"/>
                  </a:moveTo>
                  <a:lnTo>
                    <a:pt x="3939" y="294"/>
                  </a:lnTo>
                  <a:lnTo>
                    <a:pt x="3383" y="597"/>
                  </a:lnTo>
                  <a:lnTo>
                    <a:pt x="2822" y="881"/>
                  </a:lnTo>
                  <a:lnTo>
                    <a:pt x="2257" y="1155"/>
                  </a:lnTo>
                  <a:lnTo>
                    <a:pt x="1977" y="1292"/>
                  </a:lnTo>
                  <a:lnTo>
                    <a:pt x="1692" y="1409"/>
                  </a:lnTo>
                  <a:lnTo>
                    <a:pt x="1411" y="1526"/>
                  </a:lnTo>
                  <a:lnTo>
                    <a:pt x="1126" y="1644"/>
                  </a:lnTo>
                  <a:lnTo>
                    <a:pt x="846" y="1741"/>
                  </a:lnTo>
                  <a:lnTo>
                    <a:pt x="561" y="1829"/>
                  </a:lnTo>
                  <a:lnTo>
                    <a:pt x="281" y="1917"/>
                  </a:lnTo>
                  <a:lnTo>
                    <a:pt x="0" y="1986"/>
                  </a:lnTo>
                  <a:lnTo>
                    <a:pt x="171" y="3365"/>
                  </a:lnTo>
                  <a:lnTo>
                    <a:pt x="338" y="4734"/>
                  </a:lnTo>
                  <a:lnTo>
                    <a:pt x="490" y="6122"/>
                  </a:lnTo>
                  <a:lnTo>
                    <a:pt x="632" y="7501"/>
                  </a:lnTo>
                  <a:lnTo>
                    <a:pt x="765" y="8890"/>
                  </a:lnTo>
                  <a:lnTo>
                    <a:pt x="889" y="10288"/>
                  </a:lnTo>
                  <a:lnTo>
                    <a:pt x="998" y="11677"/>
                  </a:lnTo>
                  <a:lnTo>
                    <a:pt x="1098" y="13075"/>
                  </a:lnTo>
                  <a:lnTo>
                    <a:pt x="1364" y="12997"/>
                  </a:lnTo>
                  <a:lnTo>
                    <a:pt x="1630" y="12919"/>
                  </a:lnTo>
                  <a:lnTo>
                    <a:pt x="2171" y="12782"/>
                  </a:lnTo>
                  <a:lnTo>
                    <a:pt x="2708" y="12655"/>
                  </a:lnTo>
                  <a:lnTo>
                    <a:pt x="3255" y="12547"/>
                  </a:lnTo>
                  <a:lnTo>
                    <a:pt x="3796" y="12449"/>
                  </a:lnTo>
                  <a:lnTo>
                    <a:pt x="4343" y="12361"/>
                  </a:lnTo>
                  <a:lnTo>
                    <a:pt x="5426" y="12185"/>
                  </a:lnTo>
                  <a:lnTo>
                    <a:pt x="5350" y="10640"/>
                  </a:lnTo>
                  <a:lnTo>
                    <a:pt x="5260" y="9105"/>
                  </a:lnTo>
                  <a:lnTo>
                    <a:pt x="5160" y="7570"/>
                  </a:lnTo>
                  <a:lnTo>
                    <a:pt x="5046" y="6044"/>
                  </a:lnTo>
                  <a:lnTo>
                    <a:pt x="4989" y="5291"/>
                  </a:lnTo>
                  <a:lnTo>
                    <a:pt x="4922" y="4528"/>
                  </a:lnTo>
                  <a:lnTo>
                    <a:pt x="4861" y="3775"/>
                  </a:lnTo>
                  <a:lnTo>
                    <a:pt x="4789" y="3013"/>
                  </a:lnTo>
                  <a:lnTo>
                    <a:pt x="4718" y="2260"/>
                  </a:lnTo>
                  <a:lnTo>
                    <a:pt x="4647" y="1507"/>
                  </a:lnTo>
                  <a:lnTo>
                    <a:pt x="4566" y="754"/>
                  </a:lnTo>
                  <a:lnTo>
                    <a:pt x="448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461;p66">
              <a:extLst>
                <a:ext uri="{FF2B5EF4-FFF2-40B4-BE49-F238E27FC236}">
                  <a16:creationId xmlns:a16="http://schemas.microsoft.com/office/drawing/2014/main" id="{B6900013-6214-493C-BD80-5848EA9C949D}"/>
                </a:ext>
              </a:extLst>
            </p:cNvPr>
            <p:cNvSpPr/>
            <p:nvPr/>
          </p:nvSpPr>
          <p:spPr>
            <a:xfrm>
              <a:off x="4247425" y="-8100275"/>
              <a:ext cx="101800" cy="189975"/>
            </a:xfrm>
            <a:custGeom>
              <a:avLst/>
              <a:gdLst/>
              <a:ahLst/>
              <a:cxnLst/>
              <a:rect l="l" t="t" r="r" b="b"/>
              <a:pathLst>
                <a:path w="4072" h="7599" extrusionOk="0">
                  <a:moveTo>
                    <a:pt x="2081" y="1"/>
                  </a:moveTo>
                  <a:lnTo>
                    <a:pt x="2000" y="10"/>
                  </a:lnTo>
                  <a:lnTo>
                    <a:pt x="1920" y="30"/>
                  </a:lnTo>
                  <a:lnTo>
                    <a:pt x="1839" y="49"/>
                  </a:lnTo>
                  <a:lnTo>
                    <a:pt x="1758" y="79"/>
                  </a:lnTo>
                  <a:lnTo>
                    <a:pt x="1677" y="118"/>
                  </a:lnTo>
                  <a:lnTo>
                    <a:pt x="1601" y="157"/>
                  </a:lnTo>
                  <a:lnTo>
                    <a:pt x="1521" y="206"/>
                  </a:lnTo>
                  <a:lnTo>
                    <a:pt x="1445" y="265"/>
                  </a:lnTo>
                  <a:lnTo>
                    <a:pt x="1368" y="323"/>
                  </a:lnTo>
                  <a:lnTo>
                    <a:pt x="1216" y="470"/>
                  </a:lnTo>
                  <a:lnTo>
                    <a:pt x="1069" y="626"/>
                  </a:lnTo>
                  <a:lnTo>
                    <a:pt x="922" y="802"/>
                  </a:lnTo>
                  <a:lnTo>
                    <a:pt x="779" y="988"/>
                  </a:lnTo>
                  <a:lnTo>
                    <a:pt x="642" y="1184"/>
                  </a:lnTo>
                  <a:lnTo>
                    <a:pt x="504" y="1399"/>
                  </a:lnTo>
                  <a:lnTo>
                    <a:pt x="376" y="1614"/>
                  </a:lnTo>
                  <a:lnTo>
                    <a:pt x="247" y="1829"/>
                  </a:lnTo>
                  <a:lnTo>
                    <a:pt x="205" y="1907"/>
                  </a:lnTo>
                  <a:lnTo>
                    <a:pt x="167" y="1995"/>
                  </a:lnTo>
                  <a:lnTo>
                    <a:pt x="133" y="2093"/>
                  </a:lnTo>
                  <a:lnTo>
                    <a:pt x="105" y="2191"/>
                  </a:lnTo>
                  <a:lnTo>
                    <a:pt x="81" y="2299"/>
                  </a:lnTo>
                  <a:lnTo>
                    <a:pt x="57" y="2406"/>
                  </a:lnTo>
                  <a:lnTo>
                    <a:pt x="38" y="2514"/>
                  </a:lnTo>
                  <a:lnTo>
                    <a:pt x="24" y="2631"/>
                  </a:lnTo>
                  <a:lnTo>
                    <a:pt x="14" y="2739"/>
                  </a:lnTo>
                  <a:lnTo>
                    <a:pt x="5" y="2856"/>
                  </a:lnTo>
                  <a:lnTo>
                    <a:pt x="0" y="2973"/>
                  </a:lnTo>
                  <a:lnTo>
                    <a:pt x="0" y="3091"/>
                  </a:lnTo>
                  <a:lnTo>
                    <a:pt x="5" y="3208"/>
                  </a:lnTo>
                  <a:lnTo>
                    <a:pt x="10" y="3325"/>
                  </a:lnTo>
                  <a:lnTo>
                    <a:pt x="19" y="3443"/>
                  </a:lnTo>
                  <a:lnTo>
                    <a:pt x="33" y="3550"/>
                  </a:lnTo>
                  <a:lnTo>
                    <a:pt x="71" y="3814"/>
                  </a:lnTo>
                  <a:lnTo>
                    <a:pt x="119" y="4078"/>
                  </a:lnTo>
                  <a:lnTo>
                    <a:pt x="176" y="4333"/>
                  </a:lnTo>
                  <a:lnTo>
                    <a:pt x="238" y="4597"/>
                  </a:lnTo>
                  <a:lnTo>
                    <a:pt x="304" y="4851"/>
                  </a:lnTo>
                  <a:lnTo>
                    <a:pt x="380" y="5095"/>
                  </a:lnTo>
                  <a:lnTo>
                    <a:pt x="466" y="5340"/>
                  </a:lnTo>
                  <a:lnTo>
                    <a:pt x="551" y="5574"/>
                  </a:lnTo>
                  <a:lnTo>
                    <a:pt x="646" y="5799"/>
                  </a:lnTo>
                  <a:lnTo>
                    <a:pt x="746" y="6015"/>
                  </a:lnTo>
                  <a:lnTo>
                    <a:pt x="851" y="6220"/>
                  </a:lnTo>
                  <a:lnTo>
                    <a:pt x="960" y="6425"/>
                  </a:lnTo>
                  <a:lnTo>
                    <a:pt x="1074" y="6601"/>
                  </a:lnTo>
                  <a:lnTo>
                    <a:pt x="1188" y="6777"/>
                  </a:lnTo>
                  <a:lnTo>
                    <a:pt x="1311" y="6934"/>
                  </a:lnTo>
                  <a:lnTo>
                    <a:pt x="1430" y="7080"/>
                  </a:lnTo>
                  <a:lnTo>
                    <a:pt x="1559" y="7208"/>
                  </a:lnTo>
                  <a:lnTo>
                    <a:pt x="1687" y="7315"/>
                  </a:lnTo>
                  <a:lnTo>
                    <a:pt x="1815" y="7413"/>
                  </a:lnTo>
                  <a:lnTo>
                    <a:pt x="1948" y="7491"/>
                  </a:lnTo>
                  <a:lnTo>
                    <a:pt x="2081" y="7550"/>
                  </a:lnTo>
                  <a:lnTo>
                    <a:pt x="2214" y="7579"/>
                  </a:lnTo>
                  <a:lnTo>
                    <a:pt x="2347" y="7599"/>
                  </a:lnTo>
                  <a:lnTo>
                    <a:pt x="2480" y="7589"/>
                  </a:lnTo>
                  <a:lnTo>
                    <a:pt x="2547" y="7579"/>
                  </a:lnTo>
                  <a:lnTo>
                    <a:pt x="2618" y="7560"/>
                  </a:lnTo>
                  <a:lnTo>
                    <a:pt x="2685" y="7540"/>
                  </a:lnTo>
                  <a:lnTo>
                    <a:pt x="2751" y="7511"/>
                  </a:lnTo>
                  <a:lnTo>
                    <a:pt x="2818" y="7472"/>
                  </a:lnTo>
                  <a:lnTo>
                    <a:pt x="2879" y="7423"/>
                  </a:lnTo>
                  <a:lnTo>
                    <a:pt x="2946" y="7374"/>
                  </a:lnTo>
                  <a:lnTo>
                    <a:pt x="3012" y="7325"/>
                  </a:lnTo>
                  <a:lnTo>
                    <a:pt x="3079" y="7256"/>
                  </a:lnTo>
                  <a:lnTo>
                    <a:pt x="3141" y="7188"/>
                  </a:lnTo>
                  <a:lnTo>
                    <a:pt x="3207" y="7120"/>
                  </a:lnTo>
                  <a:lnTo>
                    <a:pt x="3269" y="7032"/>
                  </a:lnTo>
                  <a:lnTo>
                    <a:pt x="3331" y="6944"/>
                  </a:lnTo>
                  <a:lnTo>
                    <a:pt x="3392" y="6846"/>
                  </a:lnTo>
                  <a:lnTo>
                    <a:pt x="3454" y="6738"/>
                  </a:lnTo>
                  <a:lnTo>
                    <a:pt x="3516" y="6631"/>
                  </a:lnTo>
                  <a:lnTo>
                    <a:pt x="3582" y="6484"/>
                  </a:lnTo>
                  <a:lnTo>
                    <a:pt x="3649" y="6337"/>
                  </a:lnTo>
                  <a:lnTo>
                    <a:pt x="3706" y="6191"/>
                  </a:lnTo>
                  <a:lnTo>
                    <a:pt x="3763" y="6034"/>
                  </a:lnTo>
                  <a:lnTo>
                    <a:pt x="3815" y="5868"/>
                  </a:lnTo>
                  <a:lnTo>
                    <a:pt x="3858" y="5702"/>
                  </a:lnTo>
                  <a:lnTo>
                    <a:pt x="3901" y="5526"/>
                  </a:lnTo>
                  <a:lnTo>
                    <a:pt x="3939" y="5350"/>
                  </a:lnTo>
                  <a:lnTo>
                    <a:pt x="3972" y="5164"/>
                  </a:lnTo>
                  <a:lnTo>
                    <a:pt x="4001" y="4988"/>
                  </a:lnTo>
                  <a:lnTo>
                    <a:pt x="4024" y="4802"/>
                  </a:lnTo>
                  <a:lnTo>
                    <a:pt x="4043" y="4616"/>
                  </a:lnTo>
                  <a:lnTo>
                    <a:pt x="4058" y="4430"/>
                  </a:lnTo>
                  <a:lnTo>
                    <a:pt x="4067" y="4235"/>
                  </a:lnTo>
                  <a:lnTo>
                    <a:pt x="4072" y="4049"/>
                  </a:lnTo>
                  <a:lnTo>
                    <a:pt x="4072" y="3863"/>
                  </a:lnTo>
                  <a:lnTo>
                    <a:pt x="4072" y="3677"/>
                  </a:lnTo>
                  <a:lnTo>
                    <a:pt x="4062" y="3492"/>
                  </a:lnTo>
                  <a:lnTo>
                    <a:pt x="4048" y="3306"/>
                  </a:lnTo>
                  <a:lnTo>
                    <a:pt x="4029" y="3120"/>
                  </a:lnTo>
                  <a:lnTo>
                    <a:pt x="4010" y="2944"/>
                  </a:lnTo>
                  <a:lnTo>
                    <a:pt x="3982" y="2768"/>
                  </a:lnTo>
                  <a:lnTo>
                    <a:pt x="3948" y="2602"/>
                  </a:lnTo>
                  <a:lnTo>
                    <a:pt x="3910" y="2435"/>
                  </a:lnTo>
                  <a:lnTo>
                    <a:pt x="3872" y="2269"/>
                  </a:lnTo>
                  <a:lnTo>
                    <a:pt x="3825" y="2123"/>
                  </a:lnTo>
                  <a:lnTo>
                    <a:pt x="3772" y="1966"/>
                  </a:lnTo>
                  <a:lnTo>
                    <a:pt x="3720" y="1829"/>
                  </a:lnTo>
                  <a:lnTo>
                    <a:pt x="3658" y="1692"/>
                  </a:lnTo>
                  <a:lnTo>
                    <a:pt x="3592" y="1565"/>
                  </a:lnTo>
                  <a:lnTo>
                    <a:pt x="3525" y="1448"/>
                  </a:lnTo>
                  <a:lnTo>
                    <a:pt x="3449" y="1340"/>
                  </a:lnTo>
                  <a:lnTo>
                    <a:pt x="3378" y="1164"/>
                  </a:lnTo>
                  <a:lnTo>
                    <a:pt x="3293" y="988"/>
                  </a:lnTo>
                  <a:lnTo>
                    <a:pt x="3202" y="822"/>
                  </a:lnTo>
                  <a:lnTo>
                    <a:pt x="3107" y="675"/>
                  </a:lnTo>
                  <a:lnTo>
                    <a:pt x="3008" y="538"/>
                  </a:lnTo>
                  <a:lnTo>
                    <a:pt x="2898" y="411"/>
                  </a:lnTo>
                  <a:lnTo>
                    <a:pt x="2784" y="294"/>
                  </a:lnTo>
                  <a:lnTo>
                    <a:pt x="2670" y="196"/>
                  </a:lnTo>
                  <a:lnTo>
                    <a:pt x="2585" y="137"/>
                  </a:lnTo>
                  <a:lnTo>
                    <a:pt x="2499" y="89"/>
                  </a:lnTo>
                  <a:lnTo>
                    <a:pt x="2414" y="59"/>
                  </a:lnTo>
                  <a:lnTo>
                    <a:pt x="2328" y="30"/>
                  </a:lnTo>
                  <a:lnTo>
                    <a:pt x="2247" y="10"/>
                  </a:lnTo>
                  <a:lnTo>
                    <a:pt x="216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462;p66">
              <a:extLst>
                <a:ext uri="{FF2B5EF4-FFF2-40B4-BE49-F238E27FC236}">
                  <a16:creationId xmlns:a16="http://schemas.microsoft.com/office/drawing/2014/main" id="{E8A26E26-D346-46F6-8261-EFC29E4B9341}"/>
                </a:ext>
              </a:extLst>
            </p:cNvPr>
            <p:cNvSpPr/>
            <p:nvPr/>
          </p:nvSpPr>
          <p:spPr>
            <a:xfrm>
              <a:off x="4232700" y="-2011500"/>
              <a:ext cx="141350" cy="295600"/>
            </a:xfrm>
            <a:custGeom>
              <a:avLst/>
              <a:gdLst/>
              <a:ahLst/>
              <a:cxnLst/>
              <a:rect l="l" t="t" r="r" b="b"/>
              <a:pathLst>
                <a:path w="5654" h="11824" extrusionOk="0">
                  <a:moveTo>
                    <a:pt x="5587" y="0"/>
                  </a:moveTo>
                  <a:lnTo>
                    <a:pt x="5297" y="157"/>
                  </a:lnTo>
                  <a:lnTo>
                    <a:pt x="5003" y="304"/>
                  </a:lnTo>
                  <a:lnTo>
                    <a:pt x="4713" y="431"/>
                  </a:lnTo>
                  <a:lnTo>
                    <a:pt x="4418" y="548"/>
                  </a:lnTo>
                  <a:lnTo>
                    <a:pt x="4119" y="656"/>
                  </a:lnTo>
                  <a:lnTo>
                    <a:pt x="3825" y="744"/>
                  </a:lnTo>
                  <a:lnTo>
                    <a:pt x="3530" y="832"/>
                  </a:lnTo>
                  <a:lnTo>
                    <a:pt x="3231" y="890"/>
                  </a:lnTo>
                  <a:lnTo>
                    <a:pt x="2931" y="949"/>
                  </a:lnTo>
                  <a:lnTo>
                    <a:pt x="2632" y="988"/>
                  </a:lnTo>
                  <a:lnTo>
                    <a:pt x="2333" y="1017"/>
                  </a:lnTo>
                  <a:lnTo>
                    <a:pt x="2034" y="1027"/>
                  </a:lnTo>
                  <a:lnTo>
                    <a:pt x="1734" y="1027"/>
                  </a:lnTo>
                  <a:lnTo>
                    <a:pt x="1435" y="1017"/>
                  </a:lnTo>
                  <a:lnTo>
                    <a:pt x="1136" y="988"/>
                  </a:lnTo>
                  <a:lnTo>
                    <a:pt x="836" y="949"/>
                  </a:lnTo>
                  <a:lnTo>
                    <a:pt x="751" y="2318"/>
                  </a:lnTo>
                  <a:lnTo>
                    <a:pt x="665" y="3687"/>
                  </a:lnTo>
                  <a:lnTo>
                    <a:pt x="570" y="5046"/>
                  </a:lnTo>
                  <a:lnTo>
                    <a:pt x="470" y="6406"/>
                  </a:lnTo>
                  <a:lnTo>
                    <a:pt x="366" y="7765"/>
                  </a:lnTo>
                  <a:lnTo>
                    <a:pt x="252" y="9124"/>
                  </a:lnTo>
                  <a:lnTo>
                    <a:pt x="128" y="10474"/>
                  </a:lnTo>
                  <a:lnTo>
                    <a:pt x="0" y="11823"/>
                  </a:lnTo>
                  <a:lnTo>
                    <a:pt x="342" y="11579"/>
                  </a:lnTo>
                  <a:lnTo>
                    <a:pt x="684" y="11354"/>
                  </a:lnTo>
                  <a:lnTo>
                    <a:pt x="1026" y="11139"/>
                  </a:lnTo>
                  <a:lnTo>
                    <a:pt x="1378" y="10943"/>
                  </a:lnTo>
                  <a:lnTo>
                    <a:pt x="1729" y="10757"/>
                  </a:lnTo>
                  <a:lnTo>
                    <a:pt x="2081" y="10591"/>
                  </a:lnTo>
                  <a:lnTo>
                    <a:pt x="2437" y="10434"/>
                  </a:lnTo>
                  <a:lnTo>
                    <a:pt x="2794" y="10288"/>
                  </a:lnTo>
                  <a:lnTo>
                    <a:pt x="3150" y="10161"/>
                  </a:lnTo>
                  <a:lnTo>
                    <a:pt x="3506" y="10043"/>
                  </a:lnTo>
                  <a:lnTo>
                    <a:pt x="3867" y="9936"/>
                  </a:lnTo>
                  <a:lnTo>
                    <a:pt x="4224" y="9848"/>
                  </a:lnTo>
                  <a:lnTo>
                    <a:pt x="4585" y="9760"/>
                  </a:lnTo>
                  <a:lnTo>
                    <a:pt x="4941" y="9691"/>
                  </a:lnTo>
                  <a:lnTo>
                    <a:pt x="5297" y="9633"/>
                  </a:lnTo>
                  <a:lnTo>
                    <a:pt x="5654" y="9593"/>
                  </a:lnTo>
                  <a:lnTo>
                    <a:pt x="5630" y="7188"/>
                  </a:lnTo>
                  <a:lnTo>
                    <a:pt x="5611" y="4782"/>
                  </a:lnTo>
                  <a:lnTo>
                    <a:pt x="5597" y="2386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463;p66">
              <a:extLst>
                <a:ext uri="{FF2B5EF4-FFF2-40B4-BE49-F238E27FC236}">
                  <a16:creationId xmlns:a16="http://schemas.microsoft.com/office/drawing/2014/main" id="{670C2743-B31B-4189-92DF-32F87658990B}"/>
                </a:ext>
              </a:extLst>
            </p:cNvPr>
            <p:cNvSpPr/>
            <p:nvPr/>
          </p:nvSpPr>
          <p:spPr>
            <a:xfrm>
              <a:off x="4256575" y="-2301200"/>
              <a:ext cx="115450" cy="257950"/>
            </a:xfrm>
            <a:custGeom>
              <a:avLst/>
              <a:gdLst/>
              <a:ahLst/>
              <a:cxnLst/>
              <a:rect l="l" t="t" r="r" b="b"/>
              <a:pathLst>
                <a:path w="4618" h="10318" extrusionOk="0">
                  <a:moveTo>
                    <a:pt x="4580" y="1"/>
                  </a:moveTo>
                  <a:lnTo>
                    <a:pt x="4043" y="89"/>
                  </a:lnTo>
                  <a:lnTo>
                    <a:pt x="3501" y="157"/>
                  </a:lnTo>
                  <a:lnTo>
                    <a:pt x="2960" y="225"/>
                  </a:lnTo>
                  <a:lnTo>
                    <a:pt x="2418" y="274"/>
                  </a:lnTo>
                  <a:lnTo>
                    <a:pt x="2147" y="284"/>
                  </a:lnTo>
                  <a:lnTo>
                    <a:pt x="1877" y="294"/>
                  </a:lnTo>
                  <a:lnTo>
                    <a:pt x="1606" y="294"/>
                  </a:lnTo>
                  <a:lnTo>
                    <a:pt x="1335" y="284"/>
                  </a:lnTo>
                  <a:lnTo>
                    <a:pt x="1064" y="274"/>
                  </a:lnTo>
                  <a:lnTo>
                    <a:pt x="798" y="245"/>
                  </a:lnTo>
                  <a:lnTo>
                    <a:pt x="527" y="216"/>
                  </a:lnTo>
                  <a:lnTo>
                    <a:pt x="261" y="167"/>
                  </a:lnTo>
                  <a:lnTo>
                    <a:pt x="257" y="1428"/>
                  </a:lnTo>
                  <a:lnTo>
                    <a:pt x="238" y="2680"/>
                  </a:lnTo>
                  <a:lnTo>
                    <a:pt x="214" y="3941"/>
                  </a:lnTo>
                  <a:lnTo>
                    <a:pt x="185" y="5193"/>
                  </a:lnTo>
                  <a:lnTo>
                    <a:pt x="147" y="6445"/>
                  </a:lnTo>
                  <a:lnTo>
                    <a:pt x="105" y="7696"/>
                  </a:lnTo>
                  <a:lnTo>
                    <a:pt x="57" y="8948"/>
                  </a:lnTo>
                  <a:lnTo>
                    <a:pt x="0" y="10200"/>
                  </a:lnTo>
                  <a:lnTo>
                    <a:pt x="290" y="10229"/>
                  </a:lnTo>
                  <a:lnTo>
                    <a:pt x="580" y="10268"/>
                  </a:lnTo>
                  <a:lnTo>
                    <a:pt x="869" y="10288"/>
                  </a:lnTo>
                  <a:lnTo>
                    <a:pt x="1155" y="10307"/>
                  </a:lnTo>
                  <a:lnTo>
                    <a:pt x="1444" y="10317"/>
                  </a:lnTo>
                  <a:lnTo>
                    <a:pt x="2019" y="10317"/>
                  </a:lnTo>
                  <a:lnTo>
                    <a:pt x="2309" y="10307"/>
                  </a:lnTo>
                  <a:lnTo>
                    <a:pt x="2599" y="10288"/>
                  </a:lnTo>
                  <a:lnTo>
                    <a:pt x="2884" y="10268"/>
                  </a:lnTo>
                  <a:lnTo>
                    <a:pt x="3174" y="10239"/>
                  </a:lnTo>
                  <a:lnTo>
                    <a:pt x="3463" y="10200"/>
                  </a:lnTo>
                  <a:lnTo>
                    <a:pt x="3749" y="10161"/>
                  </a:lnTo>
                  <a:lnTo>
                    <a:pt x="4038" y="10112"/>
                  </a:lnTo>
                  <a:lnTo>
                    <a:pt x="4618" y="10004"/>
                  </a:lnTo>
                  <a:lnTo>
                    <a:pt x="4618" y="7491"/>
                  </a:lnTo>
                  <a:lnTo>
                    <a:pt x="4608" y="4998"/>
                  </a:lnTo>
                  <a:lnTo>
                    <a:pt x="4599" y="2494"/>
                  </a:lnTo>
                  <a:lnTo>
                    <a:pt x="458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464;p66">
              <a:extLst>
                <a:ext uri="{FF2B5EF4-FFF2-40B4-BE49-F238E27FC236}">
                  <a16:creationId xmlns:a16="http://schemas.microsoft.com/office/drawing/2014/main" id="{E821E391-87D6-432B-818B-0B36105EBD14}"/>
                </a:ext>
              </a:extLst>
            </p:cNvPr>
            <p:cNvSpPr/>
            <p:nvPr/>
          </p:nvSpPr>
          <p:spPr>
            <a:xfrm>
              <a:off x="4256200" y="-2654700"/>
              <a:ext cx="114525" cy="309275"/>
            </a:xfrm>
            <a:custGeom>
              <a:avLst/>
              <a:gdLst/>
              <a:ahLst/>
              <a:cxnLst/>
              <a:rect l="l" t="t" r="r" b="b"/>
              <a:pathLst>
                <a:path w="4581" h="12371" extrusionOk="0">
                  <a:moveTo>
                    <a:pt x="4277" y="0"/>
                  </a:moveTo>
                  <a:lnTo>
                    <a:pt x="3212" y="431"/>
                  </a:lnTo>
                  <a:lnTo>
                    <a:pt x="2680" y="636"/>
                  </a:lnTo>
                  <a:lnTo>
                    <a:pt x="2143" y="841"/>
                  </a:lnTo>
                  <a:lnTo>
                    <a:pt x="1607" y="1037"/>
                  </a:lnTo>
                  <a:lnTo>
                    <a:pt x="1075" y="1203"/>
                  </a:lnTo>
                  <a:lnTo>
                    <a:pt x="538" y="1369"/>
                  </a:lnTo>
                  <a:lnTo>
                    <a:pt x="267" y="1438"/>
                  </a:lnTo>
                  <a:lnTo>
                    <a:pt x="1" y="1497"/>
                  </a:lnTo>
                  <a:lnTo>
                    <a:pt x="67" y="2826"/>
                  </a:lnTo>
                  <a:lnTo>
                    <a:pt x="124" y="4166"/>
                  </a:lnTo>
                  <a:lnTo>
                    <a:pt x="172" y="5496"/>
                  </a:lnTo>
                  <a:lnTo>
                    <a:pt x="215" y="6836"/>
                  </a:lnTo>
                  <a:lnTo>
                    <a:pt x="248" y="8175"/>
                  </a:lnTo>
                  <a:lnTo>
                    <a:pt x="272" y="9515"/>
                  </a:lnTo>
                  <a:lnTo>
                    <a:pt x="286" y="10865"/>
                  </a:lnTo>
                  <a:lnTo>
                    <a:pt x="291" y="12204"/>
                  </a:lnTo>
                  <a:lnTo>
                    <a:pt x="557" y="12165"/>
                  </a:lnTo>
                  <a:lnTo>
                    <a:pt x="823" y="12136"/>
                  </a:lnTo>
                  <a:lnTo>
                    <a:pt x="1084" y="12116"/>
                  </a:lnTo>
                  <a:lnTo>
                    <a:pt x="1355" y="12107"/>
                  </a:lnTo>
                  <a:lnTo>
                    <a:pt x="1621" y="12097"/>
                  </a:lnTo>
                  <a:lnTo>
                    <a:pt x="1887" y="12107"/>
                  </a:lnTo>
                  <a:lnTo>
                    <a:pt x="2158" y="12116"/>
                  </a:lnTo>
                  <a:lnTo>
                    <a:pt x="2429" y="12126"/>
                  </a:lnTo>
                  <a:lnTo>
                    <a:pt x="2965" y="12175"/>
                  </a:lnTo>
                  <a:lnTo>
                    <a:pt x="3507" y="12234"/>
                  </a:lnTo>
                  <a:lnTo>
                    <a:pt x="4581" y="12371"/>
                  </a:lnTo>
                  <a:lnTo>
                    <a:pt x="4562" y="10816"/>
                  </a:lnTo>
                  <a:lnTo>
                    <a:pt x="4538" y="9251"/>
                  </a:lnTo>
                  <a:lnTo>
                    <a:pt x="4509" y="7706"/>
                  </a:lnTo>
                  <a:lnTo>
                    <a:pt x="4476" y="6151"/>
                  </a:lnTo>
                  <a:lnTo>
                    <a:pt x="4433" y="4616"/>
                  </a:lnTo>
                  <a:lnTo>
                    <a:pt x="4391" y="3071"/>
                  </a:lnTo>
                  <a:lnTo>
                    <a:pt x="4338" y="1536"/>
                  </a:lnTo>
                  <a:lnTo>
                    <a:pt x="427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465;p66">
              <a:extLst>
                <a:ext uri="{FF2B5EF4-FFF2-40B4-BE49-F238E27FC236}">
                  <a16:creationId xmlns:a16="http://schemas.microsoft.com/office/drawing/2014/main" id="{F08C83F3-1F88-41DF-AA19-E1C6B19CE5F0}"/>
                </a:ext>
              </a:extLst>
            </p:cNvPr>
            <p:cNvSpPr/>
            <p:nvPr/>
          </p:nvSpPr>
          <p:spPr>
            <a:xfrm>
              <a:off x="4416075" y="-3803475"/>
              <a:ext cx="395900" cy="477725"/>
            </a:xfrm>
            <a:custGeom>
              <a:avLst/>
              <a:gdLst/>
              <a:ahLst/>
              <a:cxnLst/>
              <a:rect l="l" t="t" r="r" b="b"/>
              <a:pathLst>
                <a:path w="15836" h="19109" extrusionOk="0">
                  <a:moveTo>
                    <a:pt x="8338" y="1"/>
                  </a:moveTo>
                  <a:lnTo>
                    <a:pt x="8139" y="11"/>
                  </a:lnTo>
                  <a:lnTo>
                    <a:pt x="7944" y="30"/>
                  </a:lnTo>
                  <a:lnTo>
                    <a:pt x="7745" y="69"/>
                  </a:lnTo>
                  <a:lnTo>
                    <a:pt x="7550" y="108"/>
                  </a:lnTo>
                  <a:lnTo>
                    <a:pt x="7360" y="167"/>
                  </a:lnTo>
                  <a:lnTo>
                    <a:pt x="7165" y="236"/>
                  </a:lnTo>
                  <a:lnTo>
                    <a:pt x="6975" y="304"/>
                  </a:lnTo>
                  <a:lnTo>
                    <a:pt x="6785" y="392"/>
                  </a:lnTo>
                  <a:lnTo>
                    <a:pt x="6600" y="490"/>
                  </a:lnTo>
                  <a:lnTo>
                    <a:pt x="6410" y="597"/>
                  </a:lnTo>
                  <a:lnTo>
                    <a:pt x="6229" y="715"/>
                  </a:lnTo>
                  <a:lnTo>
                    <a:pt x="6044" y="832"/>
                  </a:lnTo>
                  <a:lnTo>
                    <a:pt x="5863" y="969"/>
                  </a:lnTo>
                  <a:lnTo>
                    <a:pt x="5683" y="1116"/>
                  </a:lnTo>
                  <a:lnTo>
                    <a:pt x="5502" y="1262"/>
                  </a:lnTo>
                  <a:lnTo>
                    <a:pt x="5326" y="1429"/>
                  </a:lnTo>
                  <a:lnTo>
                    <a:pt x="5151" y="1595"/>
                  </a:lnTo>
                  <a:lnTo>
                    <a:pt x="4980" y="1771"/>
                  </a:lnTo>
                  <a:lnTo>
                    <a:pt x="4809" y="1957"/>
                  </a:lnTo>
                  <a:lnTo>
                    <a:pt x="4642" y="2152"/>
                  </a:lnTo>
                  <a:lnTo>
                    <a:pt x="4471" y="2358"/>
                  </a:lnTo>
                  <a:lnTo>
                    <a:pt x="4310" y="2563"/>
                  </a:lnTo>
                  <a:lnTo>
                    <a:pt x="4143" y="2788"/>
                  </a:lnTo>
                  <a:lnTo>
                    <a:pt x="3987" y="3013"/>
                  </a:lnTo>
                  <a:lnTo>
                    <a:pt x="3825" y="3247"/>
                  </a:lnTo>
                  <a:lnTo>
                    <a:pt x="3668" y="3482"/>
                  </a:lnTo>
                  <a:lnTo>
                    <a:pt x="3516" y="3736"/>
                  </a:lnTo>
                  <a:lnTo>
                    <a:pt x="3364" y="3991"/>
                  </a:lnTo>
                  <a:lnTo>
                    <a:pt x="3212" y="4255"/>
                  </a:lnTo>
                  <a:lnTo>
                    <a:pt x="3065" y="4519"/>
                  </a:lnTo>
                  <a:lnTo>
                    <a:pt x="2922" y="4792"/>
                  </a:lnTo>
                  <a:lnTo>
                    <a:pt x="2775" y="5076"/>
                  </a:lnTo>
                  <a:lnTo>
                    <a:pt x="2637" y="5360"/>
                  </a:lnTo>
                  <a:lnTo>
                    <a:pt x="2500" y="5653"/>
                  </a:lnTo>
                  <a:lnTo>
                    <a:pt x="2362" y="5956"/>
                  </a:lnTo>
                  <a:lnTo>
                    <a:pt x="2234" y="6259"/>
                  </a:lnTo>
                  <a:lnTo>
                    <a:pt x="2100" y="6572"/>
                  </a:lnTo>
                  <a:lnTo>
                    <a:pt x="1972" y="6885"/>
                  </a:lnTo>
                  <a:lnTo>
                    <a:pt x="1849" y="7208"/>
                  </a:lnTo>
                  <a:lnTo>
                    <a:pt x="1725" y="7530"/>
                  </a:lnTo>
                  <a:lnTo>
                    <a:pt x="1606" y="7863"/>
                  </a:lnTo>
                  <a:lnTo>
                    <a:pt x="1492" y="8195"/>
                  </a:lnTo>
                  <a:lnTo>
                    <a:pt x="1378" y="8538"/>
                  </a:lnTo>
                  <a:lnTo>
                    <a:pt x="1269" y="8880"/>
                  </a:lnTo>
                  <a:lnTo>
                    <a:pt x="1160" y="9232"/>
                  </a:lnTo>
                  <a:lnTo>
                    <a:pt x="1055" y="9584"/>
                  </a:lnTo>
                  <a:lnTo>
                    <a:pt x="956" y="9946"/>
                  </a:lnTo>
                  <a:lnTo>
                    <a:pt x="856" y="10308"/>
                  </a:lnTo>
                  <a:lnTo>
                    <a:pt x="761" y="10669"/>
                  </a:lnTo>
                  <a:lnTo>
                    <a:pt x="666" y="11041"/>
                  </a:lnTo>
                  <a:lnTo>
                    <a:pt x="580" y="11413"/>
                  </a:lnTo>
                  <a:lnTo>
                    <a:pt x="495" y="11784"/>
                  </a:lnTo>
                  <a:lnTo>
                    <a:pt x="409" y="12166"/>
                  </a:lnTo>
                  <a:lnTo>
                    <a:pt x="333" y="12537"/>
                  </a:lnTo>
                  <a:lnTo>
                    <a:pt x="305" y="12674"/>
                  </a:lnTo>
                  <a:lnTo>
                    <a:pt x="271" y="12791"/>
                  </a:lnTo>
                  <a:lnTo>
                    <a:pt x="233" y="12899"/>
                  </a:lnTo>
                  <a:lnTo>
                    <a:pt x="191" y="12997"/>
                  </a:lnTo>
                  <a:lnTo>
                    <a:pt x="148" y="13095"/>
                  </a:lnTo>
                  <a:lnTo>
                    <a:pt x="100" y="13173"/>
                  </a:lnTo>
                  <a:lnTo>
                    <a:pt x="48" y="13261"/>
                  </a:lnTo>
                  <a:lnTo>
                    <a:pt x="1" y="13329"/>
                  </a:lnTo>
                  <a:lnTo>
                    <a:pt x="490" y="13398"/>
                  </a:lnTo>
                  <a:lnTo>
                    <a:pt x="984" y="13486"/>
                  </a:lnTo>
                  <a:lnTo>
                    <a:pt x="1478" y="13574"/>
                  </a:lnTo>
                  <a:lnTo>
                    <a:pt x="1972" y="13672"/>
                  </a:lnTo>
                  <a:lnTo>
                    <a:pt x="2466" y="13789"/>
                  </a:lnTo>
                  <a:lnTo>
                    <a:pt x="2965" y="13906"/>
                  </a:lnTo>
                  <a:lnTo>
                    <a:pt x="3459" y="14033"/>
                  </a:lnTo>
                  <a:lnTo>
                    <a:pt x="3958" y="14170"/>
                  </a:lnTo>
                  <a:lnTo>
                    <a:pt x="4457" y="14317"/>
                  </a:lnTo>
                  <a:lnTo>
                    <a:pt x="4956" y="14473"/>
                  </a:lnTo>
                  <a:lnTo>
                    <a:pt x="5455" y="14640"/>
                  </a:lnTo>
                  <a:lnTo>
                    <a:pt x="5953" y="14806"/>
                  </a:lnTo>
                  <a:lnTo>
                    <a:pt x="6452" y="14982"/>
                  </a:lnTo>
                  <a:lnTo>
                    <a:pt x="6951" y="15168"/>
                  </a:lnTo>
                  <a:lnTo>
                    <a:pt x="7949" y="15549"/>
                  </a:lnTo>
                  <a:lnTo>
                    <a:pt x="8947" y="15950"/>
                  </a:lnTo>
                  <a:lnTo>
                    <a:pt x="9940" y="16371"/>
                  </a:lnTo>
                  <a:lnTo>
                    <a:pt x="10928" y="16811"/>
                  </a:lnTo>
                  <a:lnTo>
                    <a:pt x="11911" y="17260"/>
                  </a:lnTo>
                  <a:lnTo>
                    <a:pt x="12890" y="17710"/>
                  </a:lnTo>
                  <a:lnTo>
                    <a:pt x="13864" y="18180"/>
                  </a:lnTo>
                  <a:lnTo>
                    <a:pt x="15783" y="19109"/>
                  </a:lnTo>
                  <a:lnTo>
                    <a:pt x="15812" y="18336"/>
                  </a:lnTo>
                  <a:lnTo>
                    <a:pt x="15831" y="17554"/>
                  </a:lnTo>
                  <a:lnTo>
                    <a:pt x="15835" y="16791"/>
                  </a:lnTo>
                  <a:lnTo>
                    <a:pt x="15831" y="16018"/>
                  </a:lnTo>
                  <a:lnTo>
                    <a:pt x="15816" y="15266"/>
                  </a:lnTo>
                  <a:lnTo>
                    <a:pt x="15807" y="14884"/>
                  </a:lnTo>
                  <a:lnTo>
                    <a:pt x="15793" y="14513"/>
                  </a:lnTo>
                  <a:lnTo>
                    <a:pt x="15774" y="14141"/>
                  </a:lnTo>
                  <a:lnTo>
                    <a:pt x="15755" y="13769"/>
                  </a:lnTo>
                  <a:lnTo>
                    <a:pt x="15731" y="13398"/>
                  </a:lnTo>
                  <a:lnTo>
                    <a:pt x="15707" y="13036"/>
                  </a:lnTo>
                  <a:lnTo>
                    <a:pt x="15674" y="12664"/>
                  </a:lnTo>
                  <a:lnTo>
                    <a:pt x="15645" y="12303"/>
                  </a:lnTo>
                  <a:lnTo>
                    <a:pt x="15607" y="11951"/>
                  </a:lnTo>
                  <a:lnTo>
                    <a:pt x="15569" y="11589"/>
                  </a:lnTo>
                  <a:lnTo>
                    <a:pt x="15527" y="11237"/>
                  </a:lnTo>
                  <a:lnTo>
                    <a:pt x="15484" y="10894"/>
                  </a:lnTo>
                  <a:lnTo>
                    <a:pt x="15436" y="10542"/>
                  </a:lnTo>
                  <a:lnTo>
                    <a:pt x="15384" y="10200"/>
                  </a:lnTo>
                  <a:lnTo>
                    <a:pt x="15332" y="9858"/>
                  </a:lnTo>
                  <a:lnTo>
                    <a:pt x="15275" y="9525"/>
                  </a:lnTo>
                  <a:lnTo>
                    <a:pt x="15213" y="9193"/>
                  </a:lnTo>
                  <a:lnTo>
                    <a:pt x="15147" y="8860"/>
                  </a:lnTo>
                  <a:lnTo>
                    <a:pt x="15080" y="8538"/>
                  </a:lnTo>
                  <a:lnTo>
                    <a:pt x="15009" y="8215"/>
                  </a:lnTo>
                  <a:lnTo>
                    <a:pt x="14938" y="7902"/>
                  </a:lnTo>
                  <a:lnTo>
                    <a:pt x="14857" y="7589"/>
                  </a:lnTo>
                  <a:lnTo>
                    <a:pt x="14776" y="7276"/>
                  </a:lnTo>
                  <a:lnTo>
                    <a:pt x="14690" y="6973"/>
                  </a:lnTo>
                  <a:lnTo>
                    <a:pt x="14605" y="6680"/>
                  </a:lnTo>
                  <a:lnTo>
                    <a:pt x="14515" y="6386"/>
                  </a:lnTo>
                  <a:lnTo>
                    <a:pt x="14420" y="6093"/>
                  </a:lnTo>
                  <a:lnTo>
                    <a:pt x="14320" y="5809"/>
                  </a:lnTo>
                  <a:lnTo>
                    <a:pt x="14215" y="5526"/>
                  </a:lnTo>
                  <a:lnTo>
                    <a:pt x="14111" y="5252"/>
                  </a:lnTo>
                  <a:lnTo>
                    <a:pt x="14002" y="4988"/>
                  </a:lnTo>
                  <a:lnTo>
                    <a:pt x="13888" y="4724"/>
                  </a:lnTo>
                  <a:lnTo>
                    <a:pt x="13769" y="4460"/>
                  </a:lnTo>
                  <a:lnTo>
                    <a:pt x="13645" y="4215"/>
                  </a:lnTo>
                  <a:lnTo>
                    <a:pt x="13522" y="3961"/>
                  </a:lnTo>
                  <a:lnTo>
                    <a:pt x="13393" y="3727"/>
                  </a:lnTo>
                  <a:lnTo>
                    <a:pt x="13260" y="3492"/>
                  </a:lnTo>
                  <a:lnTo>
                    <a:pt x="13123" y="3257"/>
                  </a:lnTo>
                  <a:lnTo>
                    <a:pt x="12985" y="3032"/>
                  </a:lnTo>
                  <a:lnTo>
                    <a:pt x="12838" y="2817"/>
                  </a:lnTo>
                  <a:lnTo>
                    <a:pt x="12690" y="2612"/>
                  </a:lnTo>
                  <a:lnTo>
                    <a:pt x="12538" y="2406"/>
                  </a:lnTo>
                  <a:lnTo>
                    <a:pt x="12382" y="2211"/>
                  </a:lnTo>
                  <a:lnTo>
                    <a:pt x="12220" y="2025"/>
                  </a:lnTo>
                  <a:lnTo>
                    <a:pt x="12054" y="1839"/>
                  </a:lnTo>
                  <a:lnTo>
                    <a:pt x="11887" y="1663"/>
                  </a:lnTo>
                  <a:lnTo>
                    <a:pt x="11712" y="1497"/>
                  </a:lnTo>
                  <a:lnTo>
                    <a:pt x="11536" y="1331"/>
                  </a:lnTo>
                  <a:lnTo>
                    <a:pt x="11355" y="1174"/>
                  </a:lnTo>
                  <a:lnTo>
                    <a:pt x="11165" y="1028"/>
                  </a:lnTo>
                  <a:lnTo>
                    <a:pt x="10975" y="891"/>
                  </a:lnTo>
                  <a:lnTo>
                    <a:pt x="10780" y="764"/>
                  </a:lnTo>
                  <a:lnTo>
                    <a:pt x="10586" y="636"/>
                  </a:lnTo>
                  <a:lnTo>
                    <a:pt x="10381" y="519"/>
                  </a:lnTo>
                  <a:lnTo>
                    <a:pt x="10172" y="412"/>
                  </a:lnTo>
                  <a:lnTo>
                    <a:pt x="9963" y="324"/>
                  </a:lnTo>
                  <a:lnTo>
                    <a:pt x="9759" y="236"/>
                  </a:lnTo>
                  <a:lnTo>
                    <a:pt x="9555" y="167"/>
                  </a:lnTo>
                  <a:lnTo>
                    <a:pt x="9346" y="108"/>
                  </a:lnTo>
                  <a:lnTo>
                    <a:pt x="9146" y="69"/>
                  </a:lnTo>
                  <a:lnTo>
                    <a:pt x="8942" y="30"/>
                  </a:lnTo>
                  <a:lnTo>
                    <a:pt x="8738" y="11"/>
                  </a:lnTo>
                  <a:lnTo>
                    <a:pt x="853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466;p66">
              <a:extLst>
                <a:ext uri="{FF2B5EF4-FFF2-40B4-BE49-F238E27FC236}">
                  <a16:creationId xmlns:a16="http://schemas.microsoft.com/office/drawing/2014/main" id="{E1730644-2B09-4400-B5F9-D49D34FB7E50}"/>
                </a:ext>
              </a:extLst>
            </p:cNvPr>
            <p:cNvSpPr/>
            <p:nvPr/>
          </p:nvSpPr>
          <p:spPr>
            <a:xfrm>
              <a:off x="4412750" y="-3387875"/>
              <a:ext cx="67600" cy="172625"/>
            </a:xfrm>
            <a:custGeom>
              <a:avLst/>
              <a:gdLst/>
              <a:ahLst/>
              <a:cxnLst/>
              <a:rect l="l" t="t" r="r" b="b"/>
              <a:pathLst>
                <a:path w="2704" h="6905" extrusionOk="0">
                  <a:moveTo>
                    <a:pt x="623" y="1"/>
                  </a:moveTo>
                  <a:lnTo>
                    <a:pt x="623" y="30"/>
                  </a:lnTo>
                  <a:lnTo>
                    <a:pt x="547" y="363"/>
                  </a:lnTo>
                  <a:lnTo>
                    <a:pt x="461" y="783"/>
                  </a:lnTo>
                  <a:lnTo>
                    <a:pt x="371" y="1252"/>
                  </a:lnTo>
                  <a:lnTo>
                    <a:pt x="276" y="1781"/>
                  </a:lnTo>
                  <a:lnTo>
                    <a:pt x="233" y="2064"/>
                  </a:lnTo>
                  <a:lnTo>
                    <a:pt x="191" y="2348"/>
                  </a:lnTo>
                  <a:lnTo>
                    <a:pt x="153" y="2641"/>
                  </a:lnTo>
                  <a:lnTo>
                    <a:pt x="115" y="2934"/>
                  </a:lnTo>
                  <a:lnTo>
                    <a:pt x="81" y="3228"/>
                  </a:lnTo>
                  <a:lnTo>
                    <a:pt x="53" y="3521"/>
                  </a:lnTo>
                  <a:lnTo>
                    <a:pt x="34" y="3815"/>
                  </a:lnTo>
                  <a:lnTo>
                    <a:pt x="15" y="4108"/>
                  </a:lnTo>
                  <a:lnTo>
                    <a:pt x="5" y="4401"/>
                  </a:lnTo>
                  <a:lnTo>
                    <a:pt x="1" y="4675"/>
                  </a:lnTo>
                  <a:lnTo>
                    <a:pt x="1" y="4949"/>
                  </a:lnTo>
                  <a:lnTo>
                    <a:pt x="15" y="5213"/>
                  </a:lnTo>
                  <a:lnTo>
                    <a:pt x="34" y="5457"/>
                  </a:lnTo>
                  <a:lnTo>
                    <a:pt x="48" y="5575"/>
                  </a:lnTo>
                  <a:lnTo>
                    <a:pt x="67" y="5692"/>
                  </a:lnTo>
                  <a:lnTo>
                    <a:pt x="86" y="5800"/>
                  </a:lnTo>
                  <a:lnTo>
                    <a:pt x="105" y="5907"/>
                  </a:lnTo>
                  <a:lnTo>
                    <a:pt x="129" y="6015"/>
                  </a:lnTo>
                  <a:lnTo>
                    <a:pt x="157" y="6113"/>
                  </a:lnTo>
                  <a:lnTo>
                    <a:pt x="186" y="6210"/>
                  </a:lnTo>
                  <a:lnTo>
                    <a:pt x="219" y="6298"/>
                  </a:lnTo>
                  <a:lnTo>
                    <a:pt x="257" y="6386"/>
                  </a:lnTo>
                  <a:lnTo>
                    <a:pt x="295" y="6465"/>
                  </a:lnTo>
                  <a:lnTo>
                    <a:pt x="338" y="6533"/>
                  </a:lnTo>
                  <a:lnTo>
                    <a:pt x="381" y="6601"/>
                  </a:lnTo>
                  <a:lnTo>
                    <a:pt x="433" y="6660"/>
                  </a:lnTo>
                  <a:lnTo>
                    <a:pt x="485" y="6719"/>
                  </a:lnTo>
                  <a:lnTo>
                    <a:pt x="537" y="6768"/>
                  </a:lnTo>
                  <a:lnTo>
                    <a:pt x="599" y="6807"/>
                  </a:lnTo>
                  <a:lnTo>
                    <a:pt x="661" y="6836"/>
                  </a:lnTo>
                  <a:lnTo>
                    <a:pt x="727" y="6865"/>
                  </a:lnTo>
                  <a:lnTo>
                    <a:pt x="799" y="6885"/>
                  </a:lnTo>
                  <a:lnTo>
                    <a:pt x="875" y="6895"/>
                  </a:lnTo>
                  <a:lnTo>
                    <a:pt x="951" y="6905"/>
                  </a:lnTo>
                  <a:lnTo>
                    <a:pt x="1031" y="6905"/>
                  </a:lnTo>
                  <a:lnTo>
                    <a:pt x="1160" y="6875"/>
                  </a:lnTo>
                  <a:lnTo>
                    <a:pt x="1279" y="6836"/>
                  </a:lnTo>
                  <a:lnTo>
                    <a:pt x="1388" y="6777"/>
                  </a:lnTo>
                  <a:lnTo>
                    <a:pt x="1492" y="6709"/>
                  </a:lnTo>
                  <a:lnTo>
                    <a:pt x="1597" y="6621"/>
                  </a:lnTo>
                  <a:lnTo>
                    <a:pt x="1687" y="6513"/>
                  </a:lnTo>
                  <a:lnTo>
                    <a:pt x="1777" y="6396"/>
                  </a:lnTo>
                  <a:lnTo>
                    <a:pt x="1863" y="6269"/>
                  </a:lnTo>
                  <a:lnTo>
                    <a:pt x="1939" y="6122"/>
                  </a:lnTo>
                  <a:lnTo>
                    <a:pt x="2015" y="5966"/>
                  </a:lnTo>
                  <a:lnTo>
                    <a:pt x="2081" y="5800"/>
                  </a:lnTo>
                  <a:lnTo>
                    <a:pt x="2148" y="5624"/>
                  </a:lnTo>
                  <a:lnTo>
                    <a:pt x="2205" y="5438"/>
                  </a:lnTo>
                  <a:lnTo>
                    <a:pt x="2262" y="5242"/>
                  </a:lnTo>
                  <a:lnTo>
                    <a:pt x="2314" y="5037"/>
                  </a:lnTo>
                  <a:lnTo>
                    <a:pt x="2357" y="4822"/>
                  </a:lnTo>
                  <a:lnTo>
                    <a:pt x="2405" y="4607"/>
                  </a:lnTo>
                  <a:lnTo>
                    <a:pt x="2443" y="4382"/>
                  </a:lnTo>
                  <a:lnTo>
                    <a:pt x="2476" y="4157"/>
                  </a:lnTo>
                  <a:lnTo>
                    <a:pt x="2509" y="3922"/>
                  </a:lnTo>
                  <a:lnTo>
                    <a:pt x="2538" y="3678"/>
                  </a:lnTo>
                  <a:lnTo>
                    <a:pt x="2566" y="3443"/>
                  </a:lnTo>
                  <a:lnTo>
                    <a:pt x="2609" y="2944"/>
                  </a:lnTo>
                  <a:lnTo>
                    <a:pt x="2647" y="2455"/>
                  </a:lnTo>
                  <a:lnTo>
                    <a:pt x="2671" y="1966"/>
                  </a:lnTo>
                  <a:lnTo>
                    <a:pt x="2690" y="1487"/>
                  </a:lnTo>
                  <a:lnTo>
                    <a:pt x="2704" y="1018"/>
                  </a:lnTo>
                  <a:lnTo>
                    <a:pt x="2176" y="783"/>
                  </a:lnTo>
                  <a:lnTo>
                    <a:pt x="1659" y="539"/>
                  </a:lnTo>
                  <a:lnTo>
                    <a:pt x="1141" y="284"/>
                  </a:lnTo>
                  <a:lnTo>
                    <a:pt x="62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467;p66">
              <a:extLst>
                <a:ext uri="{FF2B5EF4-FFF2-40B4-BE49-F238E27FC236}">
                  <a16:creationId xmlns:a16="http://schemas.microsoft.com/office/drawing/2014/main" id="{E6DC82AC-19D1-4F87-A61E-FCDC8605A187}"/>
                </a:ext>
              </a:extLst>
            </p:cNvPr>
            <p:cNvSpPr/>
            <p:nvPr/>
          </p:nvSpPr>
          <p:spPr>
            <a:xfrm>
              <a:off x="4430925" y="-6472600"/>
              <a:ext cx="184350" cy="630025"/>
            </a:xfrm>
            <a:custGeom>
              <a:avLst/>
              <a:gdLst/>
              <a:ahLst/>
              <a:cxnLst/>
              <a:rect l="l" t="t" r="r" b="b"/>
              <a:pathLst>
                <a:path w="7374" h="25201" extrusionOk="0">
                  <a:moveTo>
                    <a:pt x="789" y="1"/>
                  </a:moveTo>
                  <a:lnTo>
                    <a:pt x="632" y="11"/>
                  </a:lnTo>
                  <a:lnTo>
                    <a:pt x="476" y="30"/>
                  </a:lnTo>
                  <a:lnTo>
                    <a:pt x="319" y="69"/>
                  </a:lnTo>
                  <a:lnTo>
                    <a:pt x="162" y="108"/>
                  </a:lnTo>
                  <a:lnTo>
                    <a:pt x="0" y="167"/>
                  </a:lnTo>
                  <a:lnTo>
                    <a:pt x="53" y="3247"/>
                  </a:lnTo>
                  <a:lnTo>
                    <a:pt x="91" y="6337"/>
                  </a:lnTo>
                  <a:lnTo>
                    <a:pt x="124" y="9437"/>
                  </a:lnTo>
                  <a:lnTo>
                    <a:pt x="148" y="12527"/>
                  </a:lnTo>
                  <a:lnTo>
                    <a:pt x="167" y="15627"/>
                  </a:lnTo>
                  <a:lnTo>
                    <a:pt x="181" y="18727"/>
                  </a:lnTo>
                  <a:lnTo>
                    <a:pt x="186" y="21827"/>
                  </a:lnTo>
                  <a:lnTo>
                    <a:pt x="186" y="24937"/>
                  </a:lnTo>
                  <a:lnTo>
                    <a:pt x="371" y="25005"/>
                  </a:lnTo>
                  <a:lnTo>
                    <a:pt x="556" y="25064"/>
                  </a:lnTo>
                  <a:lnTo>
                    <a:pt x="737" y="25113"/>
                  </a:lnTo>
                  <a:lnTo>
                    <a:pt x="922" y="25152"/>
                  </a:lnTo>
                  <a:lnTo>
                    <a:pt x="1107" y="25171"/>
                  </a:lnTo>
                  <a:lnTo>
                    <a:pt x="1288" y="25191"/>
                  </a:lnTo>
                  <a:lnTo>
                    <a:pt x="1473" y="25201"/>
                  </a:lnTo>
                  <a:lnTo>
                    <a:pt x="1654" y="25191"/>
                  </a:lnTo>
                  <a:lnTo>
                    <a:pt x="1834" y="25181"/>
                  </a:lnTo>
                  <a:lnTo>
                    <a:pt x="2015" y="25162"/>
                  </a:lnTo>
                  <a:lnTo>
                    <a:pt x="2195" y="25123"/>
                  </a:lnTo>
                  <a:lnTo>
                    <a:pt x="2371" y="25083"/>
                  </a:lnTo>
                  <a:lnTo>
                    <a:pt x="2547" y="25035"/>
                  </a:lnTo>
                  <a:lnTo>
                    <a:pt x="2723" y="24966"/>
                  </a:lnTo>
                  <a:lnTo>
                    <a:pt x="2899" y="24898"/>
                  </a:lnTo>
                  <a:lnTo>
                    <a:pt x="3070" y="24819"/>
                  </a:lnTo>
                  <a:lnTo>
                    <a:pt x="3241" y="24731"/>
                  </a:lnTo>
                  <a:lnTo>
                    <a:pt x="3412" y="24634"/>
                  </a:lnTo>
                  <a:lnTo>
                    <a:pt x="3578" y="24526"/>
                  </a:lnTo>
                  <a:lnTo>
                    <a:pt x="3744" y="24409"/>
                  </a:lnTo>
                  <a:lnTo>
                    <a:pt x="3906" y="24282"/>
                  </a:lnTo>
                  <a:lnTo>
                    <a:pt x="4067" y="24145"/>
                  </a:lnTo>
                  <a:lnTo>
                    <a:pt x="4229" y="24008"/>
                  </a:lnTo>
                  <a:lnTo>
                    <a:pt x="4386" y="23851"/>
                  </a:lnTo>
                  <a:lnTo>
                    <a:pt x="4538" y="23695"/>
                  </a:lnTo>
                  <a:lnTo>
                    <a:pt x="4690" y="23529"/>
                  </a:lnTo>
                  <a:lnTo>
                    <a:pt x="4837" y="23353"/>
                  </a:lnTo>
                  <a:lnTo>
                    <a:pt x="4979" y="23167"/>
                  </a:lnTo>
                  <a:lnTo>
                    <a:pt x="5122" y="22971"/>
                  </a:lnTo>
                  <a:lnTo>
                    <a:pt x="5260" y="22776"/>
                  </a:lnTo>
                  <a:lnTo>
                    <a:pt x="5397" y="22561"/>
                  </a:lnTo>
                  <a:lnTo>
                    <a:pt x="5526" y="22345"/>
                  </a:lnTo>
                  <a:lnTo>
                    <a:pt x="5659" y="22120"/>
                  </a:lnTo>
                  <a:lnTo>
                    <a:pt x="5782" y="21886"/>
                  </a:lnTo>
                  <a:lnTo>
                    <a:pt x="5901" y="21651"/>
                  </a:lnTo>
                  <a:lnTo>
                    <a:pt x="6020" y="21407"/>
                  </a:lnTo>
                  <a:lnTo>
                    <a:pt x="6134" y="21152"/>
                  </a:lnTo>
                  <a:lnTo>
                    <a:pt x="6243" y="20888"/>
                  </a:lnTo>
                  <a:lnTo>
                    <a:pt x="6348" y="20624"/>
                  </a:lnTo>
                  <a:lnTo>
                    <a:pt x="6447" y="20341"/>
                  </a:lnTo>
                  <a:lnTo>
                    <a:pt x="6542" y="20057"/>
                  </a:lnTo>
                  <a:lnTo>
                    <a:pt x="6633" y="19774"/>
                  </a:lnTo>
                  <a:lnTo>
                    <a:pt x="6718" y="19470"/>
                  </a:lnTo>
                  <a:lnTo>
                    <a:pt x="6804" y="19167"/>
                  </a:lnTo>
                  <a:lnTo>
                    <a:pt x="6880" y="18864"/>
                  </a:lnTo>
                  <a:lnTo>
                    <a:pt x="6951" y="18541"/>
                  </a:lnTo>
                  <a:lnTo>
                    <a:pt x="7018" y="18219"/>
                  </a:lnTo>
                  <a:lnTo>
                    <a:pt x="7079" y="17896"/>
                  </a:lnTo>
                  <a:lnTo>
                    <a:pt x="7136" y="17554"/>
                  </a:lnTo>
                  <a:lnTo>
                    <a:pt x="7184" y="17212"/>
                  </a:lnTo>
                  <a:lnTo>
                    <a:pt x="7231" y="16869"/>
                  </a:lnTo>
                  <a:lnTo>
                    <a:pt x="7269" y="16507"/>
                  </a:lnTo>
                  <a:lnTo>
                    <a:pt x="7303" y="16155"/>
                  </a:lnTo>
                  <a:lnTo>
                    <a:pt x="7326" y="15784"/>
                  </a:lnTo>
                  <a:lnTo>
                    <a:pt x="7350" y="15412"/>
                  </a:lnTo>
                  <a:lnTo>
                    <a:pt x="7364" y="15041"/>
                  </a:lnTo>
                  <a:lnTo>
                    <a:pt x="7374" y="14659"/>
                  </a:lnTo>
                  <a:lnTo>
                    <a:pt x="7374" y="14268"/>
                  </a:lnTo>
                  <a:lnTo>
                    <a:pt x="7369" y="13877"/>
                  </a:lnTo>
                  <a:lnTo>
                    <a:pt x="7360" y="13476"/>
                  </a:lnTo>
                  <a:lnTo>
                    <a:pt x="7341" y="13065"/>
                  </a:lnTo>
                  <a:lnTo>
                    <a:pt x="7317" y="12664"/>
                  </a:lnTo>
                  <a:lnTo>
                    <a:pt x="7284" y="12244"/>
                  </a:lnTo>
                  <a:lnTo>
                    <a:pt x="7246" y="11823"/>
                  </a:lnTo>
                  <a:lnTo>
                    <a:pt x="7212" y="11520"/>
                  </a:lnTo>
                  <a:lnTo>
                    <a:pt x="7174" y="11207"/>
                  </a:lnTo>
                  <a:lnTo>
                    <a:pt x="7136" y="10894"/>
                  </a:lnTo>
                  <a:lnTo>
                    <a:pt x="7089" y="10591"/>
                  </a:lnTo>
                  <a:lnTo>
                    <a:pt x="7041" y="10288"/>
                  </a:lnTo>
                  <a:lnTo>
                    <a:pt x="6994" y="9975"/>
                  </a:lnTo>
                  <a:lnTo>
                    <a:pt x="6937" y="9672"/>
                  </a:lnTo>
                  <a:lnTo>
                    <a:pt x="6880" y="9369"/>
                  </a:lnTo>
                  <a:lnTo>
                    <a:pt x="6823" y="9076"/>
                  </a:lnTo>
                  <a:lnTo>
                    <a:pt x="6756" y="8772"/>
                  </a:lnTo>
                  <a:lnTo>
                    <a:pt x="6690" y="8479"/>
                  </a:lnTo>
                  <a:lnTo>
                    <a:pt x="6618" y="8186"/>
                  </a:lnTo>
                  <a:lnTo>
                    <a:pt x="6547" y="7892"/>
                  </a:lnTo>
                  <a:lnTo>
                    <a:pt x="6471" y="7599"/>
                  </a:lnTo>
                  <a:lnTo>
                    <a:pt x="6390" y="7315"/>
                  </a:lnTo>
                  <a:lnTo>
                    <a:pt x="6310" y="7032"/>
                  </a:lnTo>
                  <a:lnTo>
                    <a:pt x="6224" y="6748"/>
                  </a:lnTo>
                  <a:lnTo>
                    <a:pt x="6134" y="6474"/>
                  </a:lnTo>
                  <a:lnTo>
                    <a:pt x="6044" y="6201"/>
                  </a:lnTo>
                  <a:lnTo>
                    <a:pt x="5953" y="5927"/>
                  </a:lnTo>
                  <a:lnTo>
                    <a:pt x="5854" y="5663"/>
                  </a:lnTo>
                  <a:lnTo>
                    <a:pt x="5759" y="5399"/>
                  </a:lnTo>
                  <a:lnTo>
                    <a:pt x="5654" y="5144"/>
                  </a:lnTo>
                  <a:lnTo>
                    <a:pt x="5554" y="4890"/>
                  </a:lnTo>
                  <a:lnTo>
                    <a:pt x="5445" y="4636"/>
                  </a:lnTo>
                  <a:lnTo>
                    <a:pt x="5336" y="4392"/>
                  </a:lnTo>
                  <a:lnTo>
                    <a:pt x="5226" y="4157"/>
                  </a:lnTo>
                  <a:lnTo>
                    <a:pt x="5112" y="3922"/>
                  </a:lnTo>
                  <a:lnTo>
                    <a:pt x="4998" y="3687"/>
                  </a:lnTo>
                  <a:lnTo>
                    <a:pt x="4880" y="3463"/>
                  </a:lnTo>
                  <a:lnTo>
                    <a:pt x="4761" y="3247"/>
                  </a:lnTo>
                  <a:lnTo>
                    <a:pt x="4642" y="3032"/>
                  </a:lnTo>
                  <a:lnTo>
                    <a:pt x="4519" y="2827"/>
                  </a:lnTo>
                  <a:lnTo>
                    <a:pt x="4390" y="2622"/>
                  </a:lnTo>
                  <a:lnTo>
                    <a:pt x="4267" y="2426"/>
                  </a:lnTo>
                  <a:lnTo>
                    <a:pt x="4134" y="2240"/>
                  </a:lnTo>
                  <a:lnTo>
                    <a:pt x="4005" y="2054"/>
                  </a:lnTo>
                  <a:lnTo>
                    <a:pt x="3872" y="1878"/>
                  </a:lnTo>
                  <a:lnTo>
                    <a:pt x="3739" y="1712"/>
                  </a:lnTo>
                  <a:lnTo>
                    <a:pt x="3602" y="1546"/>
                  </a:lnTo>
                  <a:lnTo>
                    <a:pt x="3464" y="1389"/>
                  </a:lnTo>
                  <a:lnTo>
                    <a:pt x="3326" y="1243"/>
                  </a:lnTo>
                  <a:lnTo>
                    <a:pt x="3188" y="1106"/>
                  </a:lnTo>
                  <a:lnTo>
                    <a:pt x="3046" y="969"/>
                  </a:lnTo>
                  <a:lnTo>
                    <a:pt x="2903" y="842"/>
                  </a:lnTo>
                  <a:lnTo>
                    <a:pt x="2756" y="724"/>
                  </a:lnTo>
                  <a:lnTo>
                    <a:pt x="2613" y="617"/>
                  </a:lnTo>
                  <a:lnTo>
                    <a:pt x="2466" y="519"/>
                  </a:lnTo>
                  <a:lnTo>
                    <a:pt x="2319" y="421"/>
                  </a:lnTo>
                  <a:lnTo>
                    <a:pt x="2167" y="343"/>
                  </a:lnTo>
                  <a:lnTo>
                    <a:pt x="2020" y="265"/>
                  </a:lnTo>
                  <a:lnTo>
                    <a:pt x="1868" y="196"/>
                  </a:lnTo>
                  <a:lnTo>
                    <a:pt x="1716" y="138"/>
                  </a:lnTo>
                  <a:lnTo>
                    <a:pt x="1563" y="89"/>
                  </a:lnTo>
                  <a:lnTo>
                    <a:pt x="1411" y="50"/>
                  </a:lnTo>
                  <a:lnTo>
                    <a:pt x="1255" y="30"/>
                  </a:lnTo>
                  <a:lnTo>
                    <a:pt x="1103" y="11"/>
                  </a:lnTo>
                  <a:lnTo>
                    <a:pt x="94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468;p66">
              <a:extLst>
                <a:ext uri="{FF2B5EF4-FFF2-40B4-BE49-F238E27FC236}">
                  <a16:creationId xmlns:a16="http://schemas.microsoft.com/office/drawing/2014/main" id="{36EC6718-9435-457C-9D94-2409A4909DB1}"/>
                </a:ext>
              </a:extLst>
            </p:cNvPr>
            <p:cNvSpPr/>
            <p:nvPr/>
          </p:nvSpPr>
          <p:spPr>
            <a:xfrm>
              <a:off x="4514425" y="-5962375"/>
              <a:ext cx="180075" cy="371375"/>
            </a:xfrm>
            <a:custGeom>
              <a:avLst/>
              <a:gdLst/>
              <a:ahLst/>
              <a:cxnLst/>
              <a:rect l="l" t="t" r="r" b="b"/>
              <a:pathLst>
                <a:path w="7203" h="14855" extrusionOk="0">
                  <a:moveTo>
                    <a:pt x="5003" y="0"/>
                  </a:moveTo>
                  <a:lnTo>
                    <a:pt x="4908" y="382"/>
                  </a:lnTo>
                  <a:lnTo>
                    <a:pt x="4813" y="753"/>
                  </a:lnTo>
                  <a:lnTo>
                    <a:pt x="4709" y="1125"/>
                  </a:lnTo>
                  <a:lnTo>
                    <a:pt x="4599" y="1477"/>
                  </a:lnTo>
                  <a:lnTo>
                    <a:pt x="4485" y="1829"/>
                  </a:lnTo>
                  <a:lnTo>
                    <a:pt x="4366" y="2171"/>
                  </a:lnTo>
                  <a:lnTo>
                    <a:pt x="4243" y="2513"/>
                  </a:lnTo>
                  <a:lnTo>
                    <a:pt x="4115" y="2836"/>
                  </a:lnTo>
                  <a:lnTo>
                    <a:pt x="3986" y="3159"/>
                  </a:lnTo>
                  <a:lnTo>
                    <a:pt x="3849" y="3472"/>
                  </a:lnTo>
                  <a:lnTo>
                    <a:pt x="3706" y="3775"/>
                  </a:lnTo>
                  <a:lnTo>
                    <a:pt x="3564" y="4078"/>
                  </a:lnTo>
                  <a:lnTo>
                    <a:pt x="3416" y="4362"/>
                  </a:lnTo>
                  <a:lnTo>
                    <a:pt x="3264" y="4635"/>
                  </a:lnTo>
                  <a:lnTo>
                    <a:pt x="3107" y="4909"/>
                  </a:lnTo>
                  <a:lnTo>
                    <a:pt x="2946" y="5173"/>
                  </a:lnTo>
                  <a:lnTo>
                    <a:pt x="2784" y="5418"/>
                  </a:lnTo>
                  <a:lnTo>
                    <a:pt x="2618" y="5662"/>
                  </a:lnTo>
                  <a:lnTo>
                    <a:pt x="2447" y="5897"/>
                  </a:lnTo>
                  <a:lnTo>
                    <a:pt x="2276" y="6122"/>
                  </a:lnTo>
                  <a:lnTo>
                    <a:pt x="2100" y="6337"/>
                  </a:lnTo>
                  <a:lnTo>
                    <a:pt x="1920" y="6532"/>
                  </a:lnTo>
                  <a:lnTo>
                    <a:pt x="1739" y="6728"/>
                  </a:lnTo>
                  <a:lnTo>
                    <a:pt x="1554" y="6914"/>
                  </a:lnTo>
                  <a:lnTo>
                    <a:pt x="1369" y="7080"/>
                  </a:lnTo>
                  <a:lnTo>
                    <a:pt x="1179" y="7246"/>
                  </a:lnTo>
                  <a:lnTo>
                    <a:pt x="989" y="7403"/>
                  </a:lnTo>
                  <a:lnTo>
                    <a:pt x="794" y="7540"/>
                  </a:lnTo>
                  <a:lnTo>
                    <a:pt x="599" y="7667"/>
                  </a:lnTo>
                  <a:lnTo>
                    <a:pt x="399" y="7784"/>
                  </a:lnTo>
                  <a:lnTo>
                    <a:pt x="200" y="7892"/>
                  </a:lnTo>
                  <a:lnTo>
                    <a:pt x="0" y="7989"/>
                  </a:lnTo>
                  <a:lnTo>
                    <a:pt x="233" y="8821"/>
                  </a:lnTo>
                  <a:lnTo>
                    <a:pt x="466" y="9662"/>
                  </a:lnTo>
                  <a:lnTo>
                    <a:pt x="694" y="10512"/>
                  </a:lnTo>
                  <a:lnTo>
                    <a:pt x="913" y="11373"/>
                  </a:lnTo>
                  <a:lnTo>
                    <a:pt x="1131" y="12233"/>
                  </a:lnTo>
                  <a:lnTo>
                    <a:pt x="1345" y="13104"/>
                  </a:lnTo>
                  <a:lnTo>
                    <a:pt x="1554" y="13974"/>
                  </a:lnTo>
                  <a:lnTo>
                    <a:pt x="1758" y="14854"/>
                  </a:lnTo>
                  <a:lnTo>
                    <a:pt x="1806" y="14698"/>
                  </a:lnTo>
                  <a:lnTo>
                    <a:pt x="1863" y="14551"/>
                  </a:lnTo>
                  <a:lnTo>
                    <a:pt x="1896" y="14473"/>
                  </a:lnTo>
                  <a:lnTo>
                    <a:pt x="1929" y="14414"/>
                  </a:lnTo>
                  <a:lnTo>
                    <a:pt x="1967" y="14346"/>
                  </a:lnTo>
                  <a:lnTo>
                    <a:pt x="2005" y="14287"/>
                  </a:lnTo>
                  <a:lnTo>
                    <a:pt x="2043" y="14238"/>
                  </a:lnTo>
                  <a:lnTo>
                    <a:pt x="2091" y="14189"/>
                  </a:lnTo>
                  <a:lnTo>
                    <a:pt x="2134" y="14140"/>
                  </a:lnTo>
                  <a:lnTo>
                    <a:pt x="2186" y="14101"/>
                  </a:lnTo>
                  <a:lnTo>
                    <a:pt x="2233" y="14072"/>
                  </a:lnTo>
                  <a:lnTo>
                    <a:pt x="2290" y="14043"/>
                  </a:lnTo>
                  <a:lnTo>
                    <a:pt x="2347" y="14023"/>
                  </a:lnTo>
                  <a:lnTo>
                    <a:pt x="2409" y="14013"/>
                  </a:lnTo>
                  <a:lnTo>
                    <a:pt x="3008" y="13876"/>
                  </a:lnTo>
                  <a:lnTo>
                    <a:pt x="3606" y="13730"/>
                  </a:lnTo>
                  <a:lnTo>
                    <a:pt x="4804" y="13426"/>
                  </a:lnTo>
                  <a:lnTo>
                    <a:pt x="5402" y="13290"/>
                  </a:lnTo>
                  <a:lnTo>
                    <a:pt x="6001" y="13153"/>
                  </a:lnTo>
                  <a:lnTo>
                    <a:pt x="6599" y="13045"/>
                  </a:lnTo>
                  <a:lnTo>
                    <a:pt x="6899" y="12986"/>
                  </a:lnTo>
                  <a:lnTo>
                    <a:pt x="7203" y="12947"/>
                  </a:lnTo>
                  <a:lnTo>
                    <a:pt x="6652" y="9720"/>
                  </a:lnTo>
                  <a:lnTo>
                    <a:pt x="6096" y="6493"/>
                  </a:lnTo>
                  <a:lnTo>
                    <a:pt x="5545" y="3257"/>
                  </a:lnTo>
                  <a:lnTo>
                    <a:pt x="5274" y="1633"/>
                  </a:lnTo>
                  <a:lnTo>
                    <a:pt x="500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469;p66">
              <a:extLst>
                <a:ext uri="{FF2B5EF4-FFF2-40B4-BE49-F238E27FC236}">
                  <a16:creationId xmlns:a16="http://schemas.microsoft.com/office/drawing/2014/main" id="{96F7FFCA-F0A6-4295-ABDF-E223FF2E73A8}"/>
                </a:ext>
              </a:extLst>
            </p:cNvPr>
            <p:cNvSpPr/>
            <p:nvPr/>
          </p:nvSpPr>
          <p:spPr>
            <a:xfrm>
              <a:off x="4546500" y="-3331875"/>
              <a:ext cx="76500" cy="209775"/>
            </a:xfrm>
            <a:custGeom>
              <a:avLst/>
              <a:gdLst/>
              <a:ahLst/>
              <a:cxnLst/>
              <a:rect l="l" t="t" r="r" b="b"/>
              <a:pathLst>
                <a:path w="3060" h="8391" extrusionOk="0">
                  <a:moveTo>
                    <a:pt x="518" y="0"/>
                  </a:moveTo>
                  <a:lnTo>
                    <a:pt x="451" y="714"/>
                  </a:lnTo>
                  <a:lnTo>
                    <a:pt x="385" y="1438"/>
                  </a:lnTo>
                  <a:lnTo>
                    <a:pt x="242" y="2875"/>
                  </a:lnTo>
                  <a:lnTo>
                    <a:pt x="176" y="3599"/>
                  </a:lnTo>
                  <a:lnTo>
                    <a:pt x="114" y="4322"/>
                  </a:lnTo>
                  <a:lnTo>
                    <a:pt x="86" y="4684"/>
                  </a:lnTo>
                  <a:lnTo>
                    <a:pt x="62" y="5056"/>
                  </a:lnTo>
                  <a:lnTo>
                    <a:pt x="43" y="5418"/>
                  </a:lnTo>
                  <a:lnTo>
                    <a:pt x="24" y="5779"/>
                  </a:lnTo>
                  <a:lnTo>
                    <a:pt x="14" y="6053"/>
                  </a:lnTo>
                  <a:lnTo>
                    <a:pt x="5" y="6317"/>
                  </a:lnTo>
                  <a:lnTo>
                    <a:pt x="0" y="6562"/>
                  </a:lnTo>
                  <a:lnTo>
                    <a:pt x="5" y="6679"/>
                  </a:lnTo>
                  <a:lnTo>
                    <a:pt x="10" y="6787"/>
                  </a:lnTo>
                  <a:lnTo>
                    <a:pt x="19" y="6894"/>
                  </a:lnTo>
                  <a:lnTo>
                    <a:pt x="33" y="7002"/>
                  </a:lnTo>
                  <a:lnTo>
                    <a:pt x="52" y="7109"/>
                  </a:lnTo>
                  <a:lnTo>
                    <a:pt x="76" y="7207"/>
                  </a:lnTo>
                  <a:lnTo>
                    <a:pt x="105" y="7305"/>
                  </a:lnTo>
                  <a:lnTo>
                    <a:pt x="138" y="7393"/>
                  </a:lnTo>
                  <a:lnTo>
                    <a:pt x="181" y="7491"/>
                  </a:lnTo>
                  <a:lnTo>
                    <a:pt x="223" y="7579"/>
                  </a:lnTo>
                  <a:lnTo>
                    <a:pt x="257" y="7618"/>
                  </a:lnTo>
                  <a:lnTo>
                    <a:pt x="290" y="7657"/>
                  </a:lnTo>
                  <a:lnTo>
                    <a:pt x="328" y="7696"/>
                  </a:lnTo>
                  <a:lnTo>
                    <a:pt x="366" y="7725"/>
                  </a:lnTo>
                  <a:lnTo>
                    <a:pt x="456" y="7784"/>
                  </a:lnTo>
                  <a:lnTo>
                    <a:pt x="556" y="7833"/>
                  </a:lnTo>
                  <a:lnTo>
                    <a:pt x="746" y="7911"/>
                  </a:lnTo>
                  <a:lnTo>
                    <a:pt x="836" y="7950"/>
                  </a:lnTo>
                  <a:lnTo>
                    <a:pt x="912" y="7980"/>
                  </a:lnTo>
                  <a:lnTo>
                    <a:pt x="1074" y="8058"/>
                  </a:lnTo>
                  <a:lnTo>
                    <a:pt x="1231" y="8126"/>
                  </a:lnTo>
                  <a:lnTo>
                    <a:pt x="1392" y="8185"/>
                  </a:lnTo>
                  <a:lnTo>
                    <a:pt x="1549" y="8244"/>
                  </a:lnTo>
                  <a:lnTo>
                    <a:pt x="1867" y="8322"/>
                  </a:lnTo>
                  <a:lnTo>
                    <a:pt x="2186" y="8390"/>
                  </a:lnTo>
                  <a:lnTo>
                    <a:pt x="2195" y="7892"/>
                  </a:lnTo>
                  <a:lnTo>
                    <a:pt x="2214" y="7403"/>
                  </a:lnTo>
                  <a:lnTo>
                    <a:pt x="2238" y="6904"/>
                  </a:lnTo>
                  <a:lnTo>
                    <a:pt x="2266" y="6415"/>
                  </a:lnTo>
                  <a:lnTo>
                    <a:pt x="2300" y="5926"/>
                  </a:lnTo>
                  <a:lnTo>
                    <a:pt x="2342" y="5447"/>
                  </a:lnTo>
                  <a:lnTo>
                    <a:pt x="2385" y="4968"/>
                  </a:lnTo>
                  <a:lnTo>
                    <a:pt x="2437" y="4489"/>
                  </a:lnTo>
                  <a:lnTo>
                    <a:pt x="2494" y="4009"/>
                  </a:lnTo>
                  <a:lnTo>
                    <a:pt x="2556" y="3540"/>
                  </a:lnTo>
                  <a:lnTo>
                    <a:pt x="2627" y="3071"/>
                  </a:lnTo>
                  <a:lnTo>
                    <a:pt x="2699" y="2601"/>
                  </a:lnTo>
                  <a:lnTo>
                    <a:pt x="2779" y="2142"/>
                  </a:lnTo>
                  <a:lnTo>
                    <a:pt x="2865" y="1682"/>
                  </a:lnTo>
                  <a:lnTo>
                    <a:pt x="2960" y="1222"/>
                  </a:lnTo>
                  <a:lnTo>
                    <a:pt x="3060" y="763"/>
                  </a:lnTo>
                  <a:lnTo>
                    <a:pt x="1786" y="391"/>
                  </a:lnTo>
                  <a:lnTo>
                    <a:pt x="1150" y="196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470;p66">
              <a:extLst>
                <a:ext uri="{FF2B5EF4-FFF2-40B4-BE49-F238E27FC236}">
                  <a16:creationId xmlns:a16="http://schemas.microsoft.com/office/drawing/2014/main" id="{7F1C6612-E237-4AC9-BAA8-DE6AAB013DFC}"/>
                </a:ext>
              </a:extLst>
            </p:cNvPr>
            <p:cNvSpPr/>
            <p:nvPr/>
          </p:nvSpPr>
          <p:spPr>
            <a:xfrm>
              <a:off x="4571675" y="-5584925"/>
              <a:ext cx="179000" cy="342775"/>
            </a:xfrm>
            <a:custGeom>
              <a:avLst/>
              <a:gdLst/>
              <a:ahLst/>
              <a:cxnLst/>
              <a:rect l="l" t="t" r="r" b="b"/>
              <a:pathLst>
                <a:path w="7160" h="13711" extrusionOk="0">
                  <a:moveTo>
                    <a:pt x="5269" y="1"/>
                  </a:moveTo>
                  <a:lnTo>
                    <a:pt x="4960" y="147"/>
                  </a:lnTo>
                  <a:lnTo>
                    <a:pt x="4656" y="294"/>
                  </a:lnTo>
                  <a:lnTo>
                    <a:pt x="4039" y="568"/>
                  </a:lnTo>
                  <a:lnTo>
                    <a:pt x="3421" y="832"/>
                  </a:lnTo>
                  <a:lnTo>
                    <a:pt x="2803" y="1076"/>
                  </a:lnTo>
                  <a:lnTo>
                    <a:pt x="1563" y="1555"/>
                  </a:lnTo>
                  <a:lnTo>
                    <a:pt x="946" y="1800"/>
                  </a:lnTo>
                  <a:lnTo>
                    <a:pt x="328" y="2044"/>
                  </a:lnTo>
                  <a:lnTo>
                    <a:pt x="285" y="2064"/>
                  </a:lnTo>
                  <a:lnTo>
                    <a:pt x="243" y="2074"/>
                  </a:lnTo>
                  <a:lnTo>
                    <a:pt x="152" y="2074"/>
                  </a:lnTo>
                  <a:lnTo>
                    <a:pt x="72" y="2064"/>
                  </a:lnTo>
                  <a:lnTo>
                    <a:pt x="0" y="2044"/>
                  </a:lnTo>
                  <a:lnTo>
                    <a:pt x="0" y="2044"/>
                  </a:lnTo>
                  <a:lnTo>
                    <a:pt x="295" y="3472"/>
                  </a:lnTo>
                  <a:lnTo>
                    <a:pt x="442" y="4186"/>
                  </a:lnTo>
                  <a:lnTo>
                    <a:pt x="585" y="4900"/>
                  </a:lnTo>
                  <a:lnTo>
                    <a:pt x="722" y="5623"/>
                  </a:lnTo>
                  <a:lnTo>
                    <a:pt x="860" y="6347"/>
                  </a:lnTo>
                  <a:lnTo>
                    <a:pt x="993" y="7071"/>
                  </a:lnTo>
                  <a:lnTo>
                    <a:pt x="1126" y="7794"/>
                  </a:lnTo>
                  <a:lnTo>
                    <a:pt x="1250" y="8528"/>
                  </a:lnTo>
                  <a:lnTo>
                    <a:pt x="1378" y="9261"/>
                  </a:lnTo>
                  <a:lnTo>
                    <a:pt x="1497" y="9995"/>
                  </a:lnTo>
                  <a:lnTo>
                    <a:pt x="1616" y="10728"/>
                  </a:lnTo>
                  <a:lnTo>
                    <a:pt x="1730" y="11471"/>
                  </a:lnTo>
                  <a:lnTo>
                    <a:pt x="1839" y="12214"/>
                  </a:lnTo>
                  <a:lnTo>
                    <a:pt x="1948" y="12958"/>
                  </a:lnTo>
                  <a:lnTo>
                    <a:pt x="2053" y="13711"/>
                  </a:lnTo>
                  <a:lnTo>
                    <a:pt x="2224" y="13632"/>
                  </a:lnTo>
                  <a:lnTo>
                    <a:pt x="2395" y="13574"/>
                  </a:lnTo>
                  <a:lnTo>
                    <a:pt x="2566" y="13515"/>
                  </a:lnTo>
                  <a:lnTo>
                    <a:pt x="2742" y="13456"/>
                  </a:lnTo>
                  <a:lnTo>
                    <a:pt x="3088" y="13368"/>
                  </a:lnTo>
                  <a:lnTo>
                    <a:pt x="3435" y="13290"/>
                  </a:lnTo>
                  <a:lnTo>
                    <a:pt x="4134" y="13153"/>
                  </a:lnTo>
                  <a:lnTo>
                    <a:pt x="4485" y="13085"/>
                  </a:lnTo>
                  <a:lnTo>
                    <a:pt x="4832" y="12997"/>
                  </a:lnTo>
                  <a:lnTo>
                    <a:pt x="5416" y="12850"/>
                  </a:lnTo>
                  <a:lnTo>
                    <a:pt x="5996" y="12703"/>
                  </a:lnTo>
                  <a:lnTo>
                    <a:pt x="6576" y="12547"/>
                  </a:lnTo>
                  <a:lnTo>
                    <a:pt x="7160" y="12400"/>
                  </a:lnTo>
                  <a:lnTo>
                    <a:pt x="6951" y="10836"/>
                  </a:lnTo>
                  <a:lnTo>
                    <a:pt x="6728" y="9271"/>
                  </a:lnTo>
                  <a:lnTo>
                    <a:pt x="6500" y="7716"/>
                  </a:lnTo>
                  <a:lnTo>
                    <a:pt x="6267" y="6161"/>
                  </a:lnTo>
                  <a:lnTo>
                    <a:pt x="6024" y="4616"/>
                  </a:lnTo>
                  <a:lnTo>
                    <a:pt x="5777" y="3071"/>
                  </a:lnTo>
                  <a:lnTo>
                    <a:pt x="5526" y="1536"/>
                  </a:lnTo>
                  <a:lnTo>
                    <a:pt x="52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471;p66">
              <a:extLst>
                <a:ext uri="{FF2B5EF4-FFF2-40B4-BE49-F238E27FC236}">
                  <a16:creationId xmlns:a16="http://schemas.microsoft.com/office/drawing/2014/main" id="{D6B44312-A440-4C80-A9DB-8CBF57138DF5}"/>
                </a:ext>
              </a:extLst>
            </p:cNvPr>
            <p:cNvSpPr/>
            <p:nvPr/>
          </p:nvSpPr>
          <p:spPr>
            <a:xfrm>
              <a:off x="4575225" y="-4135225"/>
              <a:ext cx="219875" cy="361850"/>
            </a:xfrm>
            <a:custGeom>
              <a:avLst/>
              <a:gdLst/>
              <a:ahLst/>
              <a:cxnLst/>
              <a:rect l="l" t="t" r="r" b="b"/>
              <a:pathLst>
                <a:path w="8795" h="14474" extrusionOk="0">
                  <a:moveTo>
                    <a:pt x="2015" y="1"/>
                  </a:moveTo>
                  <a:lnTo>
                    <a:pt x="1915" y="676"/>
                  </a:lnTo>
                  <a:lnTo>
                    <a:pt x="1811" y="1341"/>
                  </a:lnTo>
                  <a:lnTo>
                    <a:pt x="1702" y="2006"/>
                  </a:lnTo>
                  <a:lnTo>
                    <a:pt x="1592" y="2671"/>
                  </a:lnTo>
                  <a:lnTo>
                    <a:pt x="1478" y="3326"/>
                  </a:lnTo>
                  <a:lnTo>
                    <a:pt x="1364" y="3981"/>
                  </a:lnTo>
                  <a:lnTo>
                    <a:pt x="1241" y="4636"/>
                  </a:lnTo>
                  <a:lnTo>
                    <a:pt x="1117" y="5291"/>
                  </a:lnTo>
                  <a:lnTo>
                    <a:pt x="989" y="5937"/>
                  </a:lnTo>
                  <a:lnTo>
                    <a:pt x="861" y="6592"/>
                  </a:lnTo>
                  <a:lnTo>
                    <a:pt x="728" y="7237"/>
                  </a:lnTo>
                  <a:lnTo>
                    <a:pt x="590" y="7873"/>
                  </a:lnTo>
                  <a:lnTo>
                    <a:pt x="447" y="8518"/>
                  </a:lnTo>
                  <a:lnTo>
                    <a:pt x="305" y="9154"/>
                  </a:lnTo>
                  <a:lnTo>
                    <a:pt x="153" y="9780"/>
                  </a:lnTo>
                  <a:lnTo>
                    <a:pt x="1" y="10415"/>
                  </a:lnTo>
                  <a:lnTo>
                    <a:pt x="1" y="10415"/>
                  </a:lnTo>
                  <a:lnTo>
                    <a:pt x="267" y="10298"/>
                  </a:lnTo>
                  <a:lnTo>
                    <a:pt x="533" y="10190"/>
                  </a:lnTo>
                  <a:lnTo>
                    <a:pt x="804" y="10102"/>
                  </a:lnTo>
                  <a:lnTo>
                    <a:pt x="1075" y="10024"/>
                  </a:lnTo>
                  <a:lnTo>
                    <a:pt x="1345" y="9966"/>
                  </a:lnTo>
                  <a:lnTo>
                    <a:pt x="1621" y="9926"/>
                  </a:lnTo>
                  <a:lnTo>
                    <a:pt x="1896" y="9907"/>
                  </a:lnTo>
                  <a:lnTo>
                    <a:pt x="2177" y="9897"/>
                  </a:lnTo>
                  <a:lnTo>
                    <a:pt x="2457" y="9917"/>
                  </a:lnTo>
                  <a:lnTo>
                    <a:pt x="2737" y="9946"/>
                  </a:lnTo>
                  <a:lnTo>
                    <a:pt x="3022" y="9995"/>
                  </a:lnTo>
                  <a:lnTo>
                    <a:pt x="3307" y="10063"/>
                  </a:lnTo>
                  <a:lnTo>
                    <a:pt x="3593" y="10151"/>
                  </a:lnTo>
                  <a:lnTo>
                    <a:pt x="3878" y="10269"/>
                  </a:lnTo>
                  <a:lnTo>
                    <a:pt x="4163" y="10396"/>
                  </a:lnTo>
                  <a:lnTo>
                    <a:pt x="4452" y="10552"/>
                  </a:lnTo>
                  <a:lnTo>
                    <a:pt x="4700" y="10699"/>
                  </a:lnTo>
                  <a:lnTo>
                    <a:pt x="4947" y="10855"/>
                  </a:lnTo>
                  <a:lnTo>
                    <a:pt x="5189" y="11031"/>
                  </a:lnTo>
                  <a:lnTo>
                    <a:pt x="5431" y="11217"/>
                  </a:lnTo>
                  <a:lnTo>
                    <a:pt x="5669" y="11423"/>
                  </a:lnTo>
                  <a:lnTo>
                    <a:pt x="5901" y="11638"/>
                  </a:lnTo>
                  <a:lnTo>
                    <a:pt x="6130" y="11872"/>
                  </a:lnTo>
                  <a:lnTo>
                    <a:pt x="6358" y="12117"/>
                  </a:lnTo>
                  <a:lnTo>
                    <a:pt x="6581" y="12371"/>
                  </a:lnTo>
                  <a:lnTo>
                    <a:pt x="6799" y="12635"/>
                  </a:lnTo>
                  <a:lnTo>
                    <a:pt x="7013" y="12919"/>
                  </a:lnTo>
                  <a:lnTo>
                    <a:pt x="7227" y="13202"/>
                  </a:lnTo>
                  <a:lnTo>
                    <a:pt x="7431" y="13506"/>
                  </a:lnTo>
                  <a:lnTo>
                    <a:pt x="7636" y="13818"/>
                  </a:lnTo>
                  <a:lnTo>
                    <a:pt x="7830" y="14141"/>
                  </a:lnTo>
                  <a:lnTo>
                    <a:pt x="8025" y="14474"/>
                  </a:lnTo>
                  <a:lnTo>
                    <a:pt x="8144" y="12938"/>
                  </a:lnTo>
                  <a:lnTo>
                    <a:pt x="8253" y="11413"/>
                  </a:lnTo>
                  <a:lnTo>
                    <a:pt x="8358" y="9878"/>
                  </a:lnTo>
                  <a:lnTo>
                    <a:pt x="8457" y="8342"/>
                  </a:lnTo>
                  <a:lnTo>
                    <a:pt x="8553" y="6807"/>
                  </a:lnTo>
                  <a:lnTo>
                    <a:pt x="8638" y="5282"/>
                  </a:lnTo>
                  <a:lnTo>
                    <a:pt x="8719" y="3746"/>
                  </a:lnTo>
                  <a:lnTo>
                    <a:pt x="8795" y="2211"/>
                  </a:lnTo>
                  <a:lnTo>
                    <a:pt x="7968" y="2025"/>
                  </a:lnTo>
                  <a:lnTo>
                    <a:pt x="7137" y="1849"/>
                  </a:lnTo>
                  <a:lnTo>
                    <a:pt x="6301" y="1673"/>
                  </a:lnTo>
                  <a:lnTo>
                    <a:pt x="5878" y="1575"/>
                  </a:lnTo>
                  <a:lnTo>
                    <a:pt x="5460" y="1478"/>
                  </a:lnTo>
                  <a:lnTo>
                    <a:pt x="5042" y="1360"/>
                  </a:lnTo>
                  <a:lnTo>
                    <a:pt x="4628" y="1243"/>
                  </a:lnTo>
                  <a:lnTo>
                    <a:pt x="4210" y="1116"/>
                  </a:lnTo>
                  <a:lnTo>
                    <a:pt x="3802" y="969"/>
                  </a:lnTo>
                  <a:lnTo>
                    <a:pt x="3393" y="803"/>
                  </a:lnTo>
                  <a:lnTo>
                    <a:pt x="2984" y="627"/>
                  </a:lnTo>
                  <a:lnTo>
                    <a:pt x="2585" y="441"/>
                  </a:lnTo>
                  <a:lnTo>
                    <a:pt x="2186" y="226"/>
                  </a:lnTo>
                  <a:lnTo>
                    <a:pt x="2139" y="177"/>
                  </a:lnTo>
                  <a:lnTo>
                    <a:pt x="2096" y="138"/>
                  </a:lnTo>
                  <a:lnTo>
                    <a:pt x="2053" y="79"/>
                  </a:lnTo>
                  <a:lnTo>
                    <a:pt x="201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472;p66">
              <a:extLst>
                <a:ext uri="{FF2B5EF4-FFF2-40B4-BE49-F238E27FC236}">
                  <a16:creationId xmlns:a16="http://schemas.microsoft.com/office/drawing/2014/main" id="{3E5501E8-F0DA-4B4E-838D-81BCCFC7AB1B}"/>
                </a:ext>
              </a:extLst>
            </p:cNvPr>
            <p:cNvSpPr/>
            <p:nvPr/>
          </p:nvSpPr>
          <p:spPr>
            <a:xfrm>
              <a:off x="4631175" y="-4418550"/>
              <a:ext cx="171525" cy="306575"/>
            </a:xfrm>
            <a:custGeom>
              <a:avLst/>
              <a:gdLst/>
              <a:ahLst/>
              <a:cxnLst/>
              <a:rect l="l" t="t" r="r" b="b"/>
              <a:pathLst>
                <a:path w="6861" h="12263" extrusionOk="0">
                  <a:moveTo>
                    <a:pt x="970" y="0"/>
                  </a:moveTo>
                  <a:lnTo>
                    <a:pt x="884" y="1223"/>
                  </a:lnTo>
                  <a:lnTo>
                    <a:pt x="789" y="2445"/>
                  </a:lnTo>
                  <a:lnTo>
                    <a:pt x="685" y="3667"/>
                  </a:lnTo>
                  <a:lnTo>
                    <a:pt x="571" y="4890"/>
                  </a:lnTo>
                  <a:lnTo>
                    <a:pt x="442" y="6102"/>
                  </a:lnTo>
                  <a:lnTo>
                    <a:pt x="309" y="7315"/>
                  </a:lnTo>
                  <a:lnTo>
                    <a:pt x="162" y="8527"/>
                  </a:lnTo>
                  <a:lnTo>
                    <a:pt x="1" y="9730"/>
                  </a:lnTo>
                  <a:lnTo>
                    <a:pt x="1" y="9730"/>
                  </a:lnTo>
                  <a:lnTo>
                    <a:pt x="34" y="9711"/>
                  </a:lnTo>
                  <a:lnTo>
                    <a:pt x="67" y="9701"/>
                  </a:lnTo>
                  <a:lnTo>
                    <a:pt x="480" y="9769"/>
                  </a:lnTo>
                  <a:lnTo>
                    <a:pt x="889" y="9857"/>
                  </a:lnTo>
                  <a:lnTo>
                    <a:pt x="1298" y="9965"/>
                  </a:lnTo>
                  <a:lnTo>
                    <a:pt x="1706" y="10092"/>
                  </a:lnTo>
                  <a:lnTo>
                    <a:pt x="2119" y="10229"/>
                  </a:lnTo>
                  <a:lnTo>
                    <a:pt x="2528" y="10385"/>
                  </a:lnTo>
                  <a:lnTo>
                    <a:pt x="2937" y="10552"/>
                  </a:lnTo>
                  <a:lnTo>
                    <a:pt x="3345" y="10728"/>
                  </a:lnTo>
                  <a:lnTo>
                    <a:pt x="3754" y="10913"/>
                  </a:lnTo>
                  <a:lnTo>
                    <a:pt x="4162" y="11099"/>
                  </a:lnTo>
                  <a:lnTo>
                    <a:pt x="4980" y="11490"/>
                  </a:lnTo>
                  <a:lnTo>
                    <a:pt x="5787" y="11882"/>
                  </a:lnTo>
                  <a:lnTo>
                    <a:pt x="6595" y="12263"/>
                  </a:lnTo>
                  <a:lnTo>
                    <a:pt x="6652" y="10806"/>
                  </a:lnTo>
                  <a:lnTo>
                    <a:pt x="6704" y="9339"/>
                  </a:lnTo>
                  <a:lnTo>
                    <a:pt x="6747" y="7872"/>
                  </a:lnTo>
                  <a:lnTo>
                    <a:pt x="6785" y="6405"/>
                  </a:lnTo>
                  <a:lnTo>
                    <a:pt x="6813" y="4939"/>
                  </a:lnTo>
                  <a:lnTo>
                    <a:pt x="6837" y="3472"/>
                  </a:lnTo>
                  <a:lnTo>
                    <a:pt x="6851" y="2005"/>
                  </a:lnTo>
                  <a:lnTo>
                    <a:pt x="6861" y="548"/>
                  </a:lnTo>
                  <a:lnTo>
                    <a:pt x="6695" y="577"/>
                  </a:lnTo>
                  <a:lnTo>
                    <a:pt x="6528" y="597"/>
                  </a:lnTo>
                  <a:lnTo>
                    <a:pt x="6362" y="616"/>
                  </a:lnTo>
                  <a:lnTo>
                    <a:pt x="6191" y="626"/>
                  </a:lnTo>
                  <a:lnTo>
                    <a:pt x="5858" y="626"/>
                  </a:lnTo>
                  <a:lnTo>
                    <a:pt x="5521" y="607"/>
                  </a:lnTo>
                  <a:lnTo>
                    <a:pt x="5189" y="577"/>
                  </a:lnTo>
                  <a:lnTo>
                    <a:pt x="4851" y="538"/>
                  </a:lnTo>
                  <a:lnTo>
                    <a:pt x="4519" y="499"/>
                  </a:lnTo>
                  <a:lnTo>
                    <a:pt x="4186" y="460"/>
                  </a:lnTo>
                  <a:lnTo>
                    <a:pt x="3782" y="421"/>
                  </a:lnTo>
                  <a:lnTo>
                    <a:pt x="3378" y="372"/>
                  </a:lnTo>
                  <a:lnTo>
                    <a:pt x="2571" y="294"/>
                  </a:lnTo>
                  <a:lnTo>
                    <a:pt x="2167" y="245"/>
                  </a:lnTo>
                  <a:lnTo>
                    <a:pt x="1768" y="176"/>
                  </a:lnTo>
                  <a:lnTo>
                    <a:pt x="1369" y="98"/>
                  </a:lnTo>
                  <a:lnTo>
                    <a:pt x="1169" y="59"/>
                  </a:lnTo>
                  <a:lnTo>
                    <a:pt x="97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473;p66">
              <a:extLst>
                <a:ext uri="{FF2B5EF4-FFF2-40B4-BE49-F238E27FC236}">
                  <a16:creationId xmlns:a16="http://schemas.microsoft.com/office/drawing/2014/main" id="{2D0A0850-D83D-4832-A096-94DCF80FB696}"/>
                </a:ext>
              </a:extLst>
            </p:cNvPr>
            <p:cNvSpPr/>
            <p:nvPr/>
          </p:nvSpPr>
          <p:spPr>
            <a:xfrm>
              <a:off x="4631900" y="-5225800"/>
              <a:ext cx="158925" cy="368450"/>
            </a:xfrm>
            <a:custGeom>
              <a:avLst/>
              <a:gdLst/>
              <a:ahLst/>
              <a:cxnLst/>
              <a:rect l="l" t="t" r="r" b="b"/>
              <a:pathLst>
                <a:path w="6357" h="14738" extrusionOk="0">
                  <a:moveTo>
                    <a:pt x="5003" y="1"/>
                  </a:moveTo>
                  <a:lnTo>
                    <a:pt x="4390" y="314"/>
                  </a:lnTo>
                  <a:lnTo>
                    <a:pt x="3768" y="627"/>
                  </a:lnTo>
                  <a:lnTo>
                    <a:pt x="3136" y="930"/>
                  </a:lnTo>
                  <a:lnTo>
                    <a:pt x="2509" y="1213"/>
                  </a:lnTo>
                  <a:lnTo>
                    <a:pt x="2190" y="1350"/>
                  </a:lnTo>
                  <a:lnTo>
                    <a:pt x="1877" y="1477"/>
                  </a:lnTo>
                  <a:lnTo>
                    <a:pt x="1558" y="1604"/>
                  </a:lnTo>
                  <a:lnTo>
                    <a:pt x="1245" y="1712"/>
                  </a:lnTo>
                  <a:lnTo>
                    <a:pt x="931" y="1820"/>
                  </a:lnTo>
                  <a:lnTo>
                    <a:pt x="618" y="1917"/>
                  </a:lnTo>
                  <a:lnTo>
                    <a:pt x="309" y="1996"/>
                  </a:lnTo>
                  <a:lnTo>
                    <a:pt x="0" y="2074"/>
                  </a:lnTo>
                  <a:lnTo>
                    <a:pt x="90" y="2837"/>
                  </a:lnTo>
                  <a:lnTo>
                    <a:pt x="176" y="3609"/>
                  </a:lnTo>
                  <a:lnTo>
                    <a:pt x="261" y="4372"/>
                  </a:lnTo>
                  <a:lnTo>
                    <a:pt x="342" y="5144"/>
                  </a:lnTo>
                  <a:lnTo>
                    <a:pt x="423" y="5917"/>
                  </a:lnTo>
                  <a:lnTo>
                    <a:pt x="499" y="6689"/>
                  </a:lnTo>
                  <a:lnTo>
                    <a:pt x="570" y="7462"/>
                  </a:lnTo>
                  <a:lnTo>
                    <a:pt x="637" y="8234"/>
                  </a:lnTo>
                  <a:lnTo>
                    <a:pt x="703" y="9017"/>
                  </a:lnTo>
                  <a:lnTo>
                    <a:pt x="765" y="9789"/>
                  </a:lnTo>
                  <a:lnTo>
                    <a:pt x="822" y="10572"/>
                  </a:lnTo>
                  <a:lnTo>
                    <a:pt x="879" y="11344"/>
                  </a:lnTo>
                  <a:lnTo>
                    <a:pt x="931" y="12126"/>
                  </a:lnTo>
                  <a:lnTo>
                    <a:pt x="979" y="12909"/>
                  </a:lnTo>
                  <a:lnTo>
                    <a:pt x="1021" y="13691"/>
                  </a:lnTo>
                  <a:lnTo>
                    <a:pt x="1059" y="14473"/>
                  </a:lnTo>
                  <a:lnTo>
                    <a:pt x="1696" y="14473"/>
                  </a:lnTo>
                  <a:lnTo>
                    <a:pt x="2352" y="14454"/>
                  </a:lnTo>
                  <a:lnTo>
                    <a:pt x="3017" y="14444"/>
                  </a:lnTo>
                  <a:lnTo>
                    <a:pt x="4024" y="14444"/>
                  </a:lnTo>
                  <a:lnTo>
                    <a:pt x="4361" y="14454"/>
                  </a:lnTo>
                  <a:lnTo>
                    <a:pt x="4699" y="14483"/>
                  </a:lnTo>
                  <a:lnTo>
                    <a:pt x="5031" y="14503"/>
                  </a:lnTo>
                  <a:lnTo>
                    <a:pt x="5364" y="14542"/>
                  </a:lnTo>
                  <a:lnTo>
                    <a:pt x="5696" y="14600"/>
                  </a:lnTo>
                  <a:lnTo>
                    <a:pt x="6029" y="14659"/>
                  </a:lnTo>
                  <a:lnTo>
                    <a:pt x="6357" y="14737"/>
                  </a:lnTo>
                  <a:lnTo>
                    <a:pt x="6262" y="13241"/>
                  </a:lnTo>
                  <a:lnTo>
                    <a:pt x="6157" y="11745"/>
                  </a:lnTo>
                  <a:lnTo>
                    <a:pt x="6048" y="10239"/>
                  </a:lnTo>
                  <a:lnTo>
                    <a:pt x="5929" y="8743"/>
                  </a:lnTo>
                  <a:lnTo>
                    <a:pt x="5834" y="7638"/>
                  </a:lnTo>
                  <a:lnTo>
                    <a:pt x="5730" y="6533"/>
                  </a:lnTo>
                  <a:lnTo>
                    <a:pt x="5620" y="5428"/>
                  </a:lnTo>
                  <a:lnTo>
                    <a:pt x="5506" y="4333"/>
                  </a:lnTo>
                  <a:lnTo>
                    <a:pt x="5388" y="3238"/>
                  </a:lnTo>
                  <a:lnTo>
                    <a:pt x="5264" y="2152"/>
                  </a:lnTo>
                  <a:lnTo>
                    <a:pt x="5136" y="1076"/>
                  </a:lnTo>
                  <a:lnTo>
                    <a:pt x="500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474;p66">
              <a:extLst>
                <a:ext uri="{FF2B5EF4-FFF2-40B4-BE49-F238E27FC236}">
                  <a16:creationId xmlns:a16="http://schemas.microsoft.com/office/drawing/2014/main" id="{32E867A5-BA48-4868-A0B8-EDB11AB3B4F2}"/>
                </a:ext>
              </a:extLst>
            </p:cNvPr>
            <p:cNvSpPr/>
            <p:nvPr/>
          </p:nvSpPr>
          <p:spPr>
            <a:xfrm>
              <a:off x="4658975" y="-4797250"/>
              <a:ext cx="143725" cy="343275"/>
            </a:xfrm>
            <a:custGeom>
              <a:avLst/>
              <a:gdLst/>
              <a:ahLst/>
              <a:cxnLst/>
              <a:rect l="l" t="t" r="r" b="b"/>
              <a:pathLst>
                <a:path w="5749" h="13731" extrusionOk="0">
                  <a:moveTo>
                    <a:pt x="5393" y="1"/>
                  </a:moveTo>
                  <a:lnTo>
                    <a:pt x="5065" y="79"/>
                  </a:lnTo>
                  <a:lnTo>
                    <a:pt x="4737" y="148"/>
                  </a:lnTo>
                  <a:lnTo>
                    <a:pt x="4409" y="206"/>
                  </a:lnTo>
                  <a:lnTo>
                    <a:pt x="4077" y="255"/>
                  </a:lnTo>
                  <a:lnTo>
                    <a:pt x="3739" y="285"/>
                  </a:lnTo>
                  <a:lnTo>
                    <a:pt x="3407" y="304"/>
                  </a:lnTo>
                  <a:lnTo>
                    <a:pt x="3069" y="324"/>
                  </a:lnTo>
                  <a:lnTo>
                    <a:pt x="2732" y="333"/>
                  </a:lnTo>
                  <a:lnTo>
                    <a:pt x="2062" y="333"/>
                  </a:lnTo>
                  <a:lnTo>
                    <a:pt x="1397" y="324"/>
                  </a:lnTo>
                  <a:lnTo>
                    <a:pt x="737" y="304"/>
                  </a:lnTo>
                  <a:lnTo>
                    <a:pt x="95" y="294"/>
                  </a:lnTo>
                  <a:lnTo>
                    <a:pt x="95" y="294"/>
                  </a:lnTo>
                  <a:lnTo>
                    <a:pt x="114" y="1067"/>
                  </a:lnTo>
                  <a:lnTo>
                    <a:pt x="133" y="1839"/>
                  </a:lnTo>
                  <a:lnTo>
                    <a:pt x="148" y="2612"/>
                  </a:lnTo>
                  <a:lnTo>
                    <a:pt x="157" y="3384"/>
                  </a:lnTo>
                  <a:lnTo>
                    <a:pt x="167" y="4157"/>
                  </a:lnTo>
                  <a:lnTo>
                    <a:pt x="171" y="4920"/>
                  </a:lnTo>
                  <a:lnTo>
                    <a:pt x="171" y="5692"/>
                  </a:lnTo>
                  <a:lnTo>
                    <a:pt x="167" y="6465"/>
                  </a:lnTo>
                  <a:lnTo>
                    <a:pt x="162" y="7228"/>
                  </a:lnTo>
                  <a:lnTo>
                    <a:pt x="152" y="8000"/>
                  </a:lnTo>
                  <a:lnTo>
                    <a:pt x="138" y="8763"/>
                  </a:lnTo>
                  <a:lnTo>
                    <a:pt x="119" y="9535"/>
                  </a:lnTo>
                  <a:lnTo>
                    <a:pt x="95" y="10298"/>
                  </a:lnTo>
                  <a:lnTo>
                    <a:pt x="67" y="11061"/>
                  </a:lnTo>
                  <a:lnTo>
                    <a:pt x="38" y="11824"/>
                  </a:lnTo>
                  <a:lnTo>
                    <a:pt x="0" y="12586"/>
                  </a:lnTo>
                  <a:lnTo>
                    <a:pt x="209" y="12596"/>
                  </a:lnTo>
                  <a:lnTo>
                    <a:pt x="418" y="12606"/>
                  </a:lnTo>
                  <a:lnTo>
                    <a:pt x="836" y="12645"/>
                  </a:lnTo>
                  <a:lnTo>
                    <a:pt x="1254" y="12704"/>
                  </a:lnTo>
                  <a:lnTo>
                    <a:pt x="1668" y="12772"/>
                  </a:lnTo>
                  <a:lnTo>
                    <a:pt x="2499" y="12948"/>
                  </a:lnTo>
                  <a:lnTo>
                    <a:pt x="2913" y="13026"/>
                  </a:lnTo>
                  <a:lnTo>
                    <a:pt x="3326" y="13105"/>
                  </a:lnTo>
                  <a:lnTo>
                    <a:pt x="3625" y="13163"/>
                  </a:lnTo>
                  <a:lnTo>
                    <a:pt x="3929" y="13212"/>
                  </a:lnTo>
                  <a:lnTo>
                    <a:pt x="4233" y="13271"/>
                  </a:lnTo>
                  <a:lnTo>
                    <a:pt x="4542" y="13329"/>
                  </a:lnTo>
                  <a:lnTo>
                    <a:pt x="4846" y="13398"/>
                  </a:lnTo>
                  <a:lnTo>
                    <a:pt x="5150" y="13486"/>
                  </a:lnTo>
                  <a:lnTo>
                    <a:pt x="5302" y="13535"/>
                  </a:lnTo>
                  <a:lnTo>
                    <a:pt x="5454" y="13594"/>
                  </a:lnTo>
                  <a:lnTo>
                    <a:pt x="5602" y="13662"/>
                  </a:lnTo>
                  <a:lnTo>
                    <a:pt x="5749" y="13730"/>
                  </a:lnTo>
                  <a:lnTo>
                    <a:pt x="5749" y="12870"/>
                  </a:lnTo>
                  <a:lnTo>
                    <a:pt x="5744" y="12019"/>
                  </a:lnTo>
                  <a:lnTo>
                    <a:pt x="5735" y="11159"/>
                  </a:lnTo>
                  <a:lnTo>
                    <a:pt x="5725" y="10298"/>
                  </a:lnTo>
                  <a:lnTo>
                    <a:pt x="5697" y="8577"/>
                  </a:lnTo>
                  <a:lnTo>
                    <a:pt x="5654" y="6866"/>
                  </a:lnTo>
                  <a:lnTo>
                    <a:pt x="5602" y="5145"/>
                  </a:lnTo>
                  <a:lnTo>
                    <a:pt x="5540" y="3433"/>
                  </a:lnTo>
                  <a:lnTo>
                    <a:pt x="5469" y="1712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475;p66">
              <a:extLst>
                <a:ext uri="{FF2B5EF4-FFF2-40B4-BE49-F238E27FC236}">
                  <a16:creationId xmlns:a16="http://schemas.microsoft.com/office/drawing/2014/main" id="{65E8E3C8-667B-469A-91D8-B19F366FA729}"/>
                </a:ext>
              </a:extLst>
            </p:cNvPr>
            <p:cNvSpPr/>
            <p:nvPr/>
          </p:nvSpPr>
          <p:spPr>
            <a:xfrm>
              <a:off x="4693775" y="-3292275"/>
              <a:ext cx="77100" cy="153050"/>
            </a:xfrm>
            <a:custGeom>
              <a:avLst/>
              <a:gdLst/>
              <a:ahLst/>
              <a:cxnLst/>
              <a:rect l="l" t="t" r="r" b="b"/>
              <a:pathLst>
                <a:path w="3084" h="6122" extrusionOk="0">
                  <a:moveTo>
                    <a:pt x="504" y="0"/>
                  </a:moveTo>
                  <a:lnTo>
                    <a:pt x="485" y="362"/>
                  </a:lnTo>
                  <a:lnTo>
                    <a:pt x="461" y="734"/>
                  </a:lnTo>
                  <a:lnTo>
                    <a:pt x="433" y="1096"/>
                  </a:lnTo>
                  <a:lnTo>
                    <a:pt x="399" y="1457"/>
                  </a:lnTo>
                  <a:lnTo>
                    <a:pt x="328" y="2181"/>
                  </a:lnTo>
                  <a:lnTo>
                    <a:pt x="266" y="2885"/>
                  </a:lnTo>
                  <a:lnTo>
                    <a:pt x="129" y="4440"/>
                  </a:lnTo>
                  <a:lnTo>
                    <a:pt x="62" y="5212"/>
                  </a:lnTo>
                  <a:lnTo>
                    <a:pt x="0" y="5995"/>
                  </a:lnTo>
                  <a:lnTo>
                    <a:pt x="290" y="6034"/>
                  </a:lnTo>
                  <a:lnTo>
                    <a:pt x="580" y="6073"/>
                  </a:lnTo>
                  <a:lnTo>
                    <a:pt x="870" y="6102"/>
                  </a:lnTo>
                  <a:lnTo>
                    <a:pt x="1159" y="6112"/>
                  </a:lnTo>
                  <a:lnTo>
                    <a:pt x="1454" y="6122"/>
                  </a:lnTo>
                  <a:lnTo>
                    <a:pt x="1744" y="6112"/>
                  </a:lnTo>
                  <a:lnTo>
                    <a:pt x="2038" y="6102"/>
                  </a:lnTo>
                  <a:lnTo>
                    <a:pt x="2333" y="6073"/>
                  </a:lnTo>
                  <a:lnTo>
                    <a:pt x="2504" y="4684"/>
                  </a:lnTo>
                  <a:lnTo>
                    <a:pt x="2689" y="3296"/>
                  </a:lnTo>
                  <a:lnTo>
                    <a:pt x="2884" y="1917"/>
                  </a:lnTo>
                  <a:lnTo>
                    <a:pt x="3084" y="538"/>
                  </a:lnTo>
                  <a:lnTo>
                    <a:pt x="1806" y="294"/>
                  </a:lnTo>
                  <a:lnTo>
                    <a:pt x="1155" y="147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8470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0FE664-8CB0-44E6-8380-8E4DA3E14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931" y="922665"/>
            <a:ext cx="3297900" cy="394570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6017619-6A53-4B78-A552-833896F2ED48}"/>
              </a:ext>
            </a:extLst>
          </p:cNvPr>
          <p:cNvGrpSpPr/>
          <p:nvPr/>
        </p:nvGrpSpPr>
        <p:grpSpPr>
          <a:xfrm>
            <a:off x="5187440" y="232229"/>
            <a:ext cx="3165531" cy="4687573"/>
            <a:chOff x="4796745" y="87084"/>
            <a:chExt cx="3677791" cy="554519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63F821C-1449-4718-927D-1F5CB65DED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64545"/>
            <a:stretch/>
          </p:blipFill>
          <p:spPr>
            <a:xfrm>
              <a:off x="4796745" y="87084"/>
              <a:ext cx="3677791" cy="130691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36AB25C-F7D9-42D8-A13B-D22FB52369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96745" y="1313542"/>
              <a:ext cx="3677791" cy="4318734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088D87E-5B97-48A9-A1E5-CCBF7CC98087}"/>
              </a:ext>
            </a:extLst>
          </p:cNvPr>
          <p:cNvSpPr txBox="1"/>
          <p:nvPr/>
        </p:nvSpPr>
        <p:spPr>
          <a:xfrm>
            <a:off x="992459" y="395836"/>
            <a:ext cx="34253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Do Hyeon" panose="020B0604020202020204" charset="-127"/>
                <a:ea typeface="Do Hyeon" panose="020B0604020202020204" charset="-127"/>
              </a:rPr>
              <a:t>BASE &amp; LEGS</a:t>
            </a:r>
            <a:endParaRPr lang="en-IN" sz="2000" dirty="0"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61C673-7DC8-4B53-A7FC-5B9889F1E3B1}"/>
              </a:ext>
            </a:extLst>
          </p:cNvPr>
          <p:cNvSpPr txBox="1"/>
          <p:nvPr/>
        </p:nvSpPr>
        <p:spPr>
          <a:xfrm>
            <a:off x="2209071" y="2641600"/>
            <a:ext cx="82731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Base Link 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149261-2C53-4244-BF0E-27511DE1D1E8}"/>
              </a:ext>
            </a:extLst>
          </p:cNvPr>
          <p:cNvSpPr txBox="1"/>
          <p:nvPr/>
        </p:nvSpPr>
        <p:spPr>
          <a:xfrm rot="5400000">
            <a:off x="1495656" y="2608434"/>
            <a:ext cx="7257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</a:rPr>
              <a:t>Right Leg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AB5BAC-BAD9-4A0F-82DD-9EFCFAF0F049}"/>
              </a:ext>
            </a:extLst>
          </p:cNvPr>
          <p:cNvSpPr txBox="1"/>
          <p:nvPr/>
        </p:nvSpPr>
        <p:spPr>
          <a:xfrm rot="5400000">
            <a:off x="3233445" y="2637753"/>
            <a:ext cx="7257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Left Leg</a:t>
            </a:r>
            <a:endParaRPr lang="en-IN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185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79C9FA-9819-41A4-B66D-B88E692C7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803" y="852765"/>
            <a:ext cx="3421132" cy="40947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5F73E3-3F48-408A-A95F-F122D6B8C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31" y="482673"/>
            <a:ext cx="3636789" cy="4464884"/>
          </a:xfrm>
          <a:prstGeom prst="rect">
            <a:avLst/>
          </a:prstGeo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B2615324-7426-40B4-8844-DCC0D5CEFA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5748" y="321916"/>
            <a:ext cx="3737187" cy="713400"/>
          </a:xfrm>
        </p:spPr>
        <p:txBody>
          <a:bodyPr/>
          <a:lstStyle/>
          <a:p>
            <a:r>
              <a:rPr lang="en-US" sz="1800" dirty="0">
                <a:latin typeface="Do Hyeon" panose="020B0604020202020204" charset="-127"/>
                <a:ea typeface="Do Hyeon" panose="020B0604020202020204" charset="-127"/>
              </a:rPr>
              <a:t>RIGHT AND LEFT BASE LINKS</a:t>
            </a:r>
            <a:endParaRPr lang="en-IN" sz="1800" dirty="0"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7BBCF1-C59C-466B-A273-1C3D4437C2B0}"/>
              </a:ext>
            </a:extLst>
          </p:cNvPr>
          <p:cNvSpPr txBox="1"/>
          <p:nvPr/>
        </p:nvSpPr>
        <p:spPr>
          <a:xfrm>
            <a:off x="7075821" y="4165123"/>
            <a:ext cx="902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Left Base</a:t>
            </a:r>
            <a:endParaRPr lang="en-IN" sz="11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6F6491-14F6-403C-A347-F8998FB7CC08}"/>
              </a:ext>
            </a:extLst>
          </p:cNvPr>
          <p:cNvSpPr txBox="1"/>
          <p:nvPr/>
        </p:nvSpPr>
        <p:spPr>
          <a:xfrm>
            <a:off x="4992913" y="3986784"/>
            <a:ext cx="902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Right Base</a:t>
            </a:r>
            <a:endParaRPr lang="en-IN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838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82C2F2-BA0A-487D-9D01-94C6D0812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416" y="1109251"/>
            <a:ext cx="2567296" cy="3727854"/>
          </a:xfrm>
          <a:prstGeom prst="rect">
            <a:avLst/>
          </a:prstGeo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B2615324-7426-40B4-8844-DCC0D5CEFA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192" y="306395"/>
            <a:ext cx="3987680" cy="713400"/>
          </a:xfrm>
        </p:spPr>
        <p:txBody>
          <a:bodyPr/>
          <a:lstStyle/>
          <a:p>
            <a:r>
              <a:rPr lang="en-US" sz="1800" dirty="0">
                <a:latin typeface="Do Hyeon" panose="020B0604020202020204" charset="-127"/>
                <a:ea typeface="Do Hyeon" panose="020B0604020202020204" charset="-127"/>
              </a:rPr>
              <a:t>RIGHT FRONT AND BACK WHEEL</a:t>
            </a:r>
            <a:endParaRPr lang="en-IN" sz="1800" dirty="0">
              <a:latin typeface="Do Hyeon" panose="020B0604020202020204" charset="-127"/>
              <a:ea typeface="Do Hyeon" panose="020B0604020202020204" charset="-12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A852DC-A1D6-48D7-BCEF-B0840886E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776" y="1052544"/>
            <a:ext cx="3419276" cy="39810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89C0CD-FA01-4218-B81B-8439E1B4E182}"/>
              </a:ext>
            </a:extLst>
          </p:cNvPr>
          <p:cNvSpPr txBox="1"/>
          <p:nvPr/>
        </p:nvSpPr>
        <p:spPr>
          <a:xfrm>
            <a:off x="1224416" y="3952528"/>
            <a:ext cx="10107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Right Back Wheel</a:t>
            </a:r>
            <a:endParaRPr lang="en-IN" sz="11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8C4CDC-B217-4CD5-A6F4-1B6C52E2CDC1}"/>
              </a:ext>
            </a:extLst>
          </p:cNvPr>
          <p:cNvSpPr txBox="1"/>
          <p:nvPr/>
        </p:nvSpPr>
        <p:spPr>
          <a:xfrm>
            <a:off x="2169687" y="4167971"/>
            <a:ext cx="10107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Right Front Wheel</a:t>
            </a:r>
            <a:endParaRPr lang="en-IN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6416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572EF6-1BE2-4259-8BD0-7FBBE38F1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4059" y="1280322"/>
            <a:ext cx="2940737" cy="33759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F02CC3-309B-41DA-9672-D1A04B029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39" y="999461"/>
            <a:ext cx="3627349" cy="3926640"/>
          </a:xfrm>
          <a:prstGeom prst="rect">
            <a:avLst/>
          </a:prstGeom>
        </p:spPr>
      </p:pic>
      <p:sp>
        <p:nvSpPr>
          <p:cNvPr id="7" name="Subtitle 3">
            <a:extLst>
              <a:ext uri="{FF2B5EF4-FFF2-40B4-BE49-F238E27FC236}">
                <a16:creationId xmlns:a16="http://schemas.microsoft.com/office/drawing/2014/main" id="{76808593-44D3-45B7-BDA8-D3FEA444A154}"/>
              </a:ext>
            </a:extLst>
          </p:cNvPr>
          <p:cNvSpPr txBox="1">
            <a:spLocks/>
          </p:cNvSpPr>
          <p:nvPr/>
        </p:nvSpPr>
        <p:spPr>
          <a:xfrm>
            <a:off x="4701264" y="584564"/>
            <a:ext cx="3987680" cy="427188"/>
          </a:xfrm>
          <a:prstGeom prst="rect">
            <a:avLst/>
          </a:prstGeom>
          <a:solidFill>
            <a:srgbClr val="F7B673"/>
          </a:solidFill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Do Hyeon" panose="020B0604020202020204" charset="-127"/>
                <a:ea typeface="Do Hyeon" panose="020B0604020202020204" charset="-127"/>
              </a:rPr>
              <a:t>LEFT FRONT AND BACK WHEEL</a:t>
            </a:r>
            <a:endParaRPr lang="en-IN" sz="1800" dirty="0"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5F18BA-C084-4FAA-A24A-0B68DB13C90D}"/>
              </a:ext>
            </a:extLst>
          </p:cNvPr>
          <p:cNvSpPr txBox="1"/>
          <p:nvPr/>
        </p:nvSpPr>
        <p:spPr>
          <a:xfrm>
            <a:off x="6246359" y="3959227"/>
            <a:ext cx="10107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Left Back Wheel</a:t>
            </a:r>
            <a:endParaRPr lang="en-IN" sz="11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90A3E6-8235-4597-A47F-258F395566C7}"/>
              </a:ext>
            </a:extLst>
          </p:cNvPr>
          <p:cNvSpPr txBox="1"/>
          <p:nvPr/>
        </p:nvSpPr>
        <p:spPr>
          <a:xfrm>
            <a:off x="7035578" y="3959227"/>
            <a:ext cx="10107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Left Front Wheel</a:t>
            </a:r>
            <a:endParaRPr lang="en-IN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647619"/>
      </p:ext>
    </p:extLst>
  </p:cSld>
  <p:clrMapOvr>
    <a:masterClrMapping/>
  </p:clrMapOvr>
</p:sld>
</file>

<file path=ppt/theme/theme1.xml><?xml version="1.0" encoding="utf-8"?>
<a:theme xmlns:a="http://schemas.openxmlformats.org/drawingml/2006/main" name="Kawaii Robots Pitch Deck by Slidesgo">
  <a:themeElements>
    <a:clrScheme name="Simple Light">
      <a:dk1>
        <a:srgbClr val="1C1C1B"/>
      </a:dk1>
      <a:lt1>
        <a:srgbClr val="FFFFFF"/>
      </a:lt1>
      <a:dk2>
        <a:srgbClr val="F7B673"/>
      </a:dk2>
      <a:lt2>
        <a:srgbClr val="DF7480"/>
      </a:lt2>
      <a:accent1>
        <a:srgbClr val="2C8E96"/>
      </a:accent1>
      <a:accent2>
        <a:srgbClr val="1C1C1B"/>
      </a:accent2>
      <a:accent3>
        <a:srgbClr val="FFFFFF"/>
      </a:accent3>
      <a:accent4>
        <a:srgbClr val="F7B673"/>
      </a:accent4>
      <a:accent5>
        <a:srgbClr val="DF7480"/>
      </a:accent5>
      <a:accent6>
        <a:srgbClr val="EEFF41"/>
      </a:accent6>
      <a:hlink>
        <a:srgbClr val="1C1C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400</Words>
  <Application>Microsoft Office PowerPoint</Application>
  <PresentationFormat>On-screen Show (16:9)</PresentationFormat>
  <Paragraphs>74</Paragraphs>
  <Slides>20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Candara</vt:lpstr>
      <vt:lpstr>Didact Gothic</vt:lpstr>
      <vt:lpstr>Bebas Neue</vt:lpstr>
      <vt:lpstr>Arial</vt:lpstr>
      <vt:lpstr>Wingdings</vt:lpstr>
      <vt:lpstr>Do Hyeon</vt:lpstr>
      <vt:lpstr>Corbel</vt:lpstr>
      <vt:lpstr>Kawaii Robots Pitch Deck by Slidesgo</vt:lpstr>
      <vt:lpstr>WaiterBot</vt:lpstr>
      <vt:lpstr>Creating the Package</vt:lpstr>
      <vt:lpstr>Creating the Package</vt:lpstr>
      <vt:lpstr>PowerPoint Presentation</vt:lpstr>
      <vt:lpstr>URDF</vt:lpstr>
      <vt:lpstr>PowerPoint Presentation</vt:lpstr>
      <vt:lpstr>PowerPoint Presentation</vt:lpstr>
      <vt:lpstr>PowerPoint Presentation</vt:lpstr>
      <vt:lpstr>PowerPoint Presentation</vt:lpstr>
      <vt:lpstr>Extender &amp; Rotator </vt:lpstr>
      <vt:lpstr>End Effector &amp; Tray </vt:lpstr>
      <vt:lpstr>Launching the Robot</vt:lpstr>
      <vt:lpstr>PowerPoint Presentation</vt:lpstr>
      <vt:lpstr>PowerPoint Presentation</vt:lpstr>
      <vt:lpstr>PowerPoint Presentation</vt:lpstr>
      <vt:lpstr>PowerPoint Presentation</vt:lpstr>
      <vt:lpstr>Output</vt:lpstr>
      <vt:lpstr>PowerPoint Presentation</vt:lpstr>
      <vt:lpstr>Rqt_graph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WaiterBot Team 15</dc:title>
  <cp:lastModifiedBy>Deepthi Sudharsan</cp:lastModifiedBy>
  <cp:revision>33</cp:revision>
  <dcterms:modified xsi:type="dcterms:W3CDTF">2021-05-27T07:50:15Z</dcterms:modified>
</cp:coreProperties>
</file>